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7" r:id="rId7"/>
    <p:sldId id="274" r:id="rId8"/>
    <p:sldId id="268" r:id="rId9"/>
    <p:sldId id="269" r:id="rId10"/>
    <p:sldId id="270" r:id="rId11"/>
    <p:sldId id="271" r:id="rId12"/>
    <p:sldId id="272" r:id="rId13"/>
    <p:sldId id="261" r:id="rId14"/>
    <p:sldId id="262" r:id="rId15"/>
    <p:sldId id="275" r:id="rId16"/>
    <p:sldId id="276" r:id="rId17"/>
    <p:sldId id="277" r:id="rId18"/>
    <p:sldId id="263" r:id="rId19"/>
    <p:sldId id="264" r:id="rId20"/>
    <p:sldId id="265" r:id="rId21"/>
    <p:sldId id="266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jqIWfyqguHTVG96YDsyaJGrIyC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46"/>
    <p:restoredTop sz="94615"/>
  </p:normalViewPr>
  <p:slideViewPr>
    <p:cSldViewPr snapToGrid="0">
      <p:cViewPr varScale="1">
        <p:scale>
          <a:sx n="104" d="100"/>
          <a:sy n="104" d="100"/>
        </p:scale>
        <p:origin x="132" y="10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0784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4981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0893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8038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575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81496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7338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10893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94749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50400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7/1/143/10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7/1/143/103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7/1/143/103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7/1/143/103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1D3B2-0783-C701-9F8B-F885C8A59262}"/>
              </a:ext>
            </a:extLst>
          </p:cNvPr>
          <p:cNvSpPr txBox="1">
            <a:spLocks/>
          </p:cNvSpPr>
          <p:nvPr/>
        </p:nvSpPr>
        <p:spPr>
          <a:xfrm>
            <a:off x="200297" y="2469547"/>
            <a:ext cx="11355977" cy="8994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vi-VN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8</a:t>
            </a:r>
            <a:r>
              <a:rPr lang="vi-VN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Trao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đổi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chất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chuyển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hoá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năng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lượng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 ở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sinh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endParaRPr lang="en-US" sz="50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86695-1E68-F7C7-B3F3-701EF9C66F7D}"/>
              </a:ext>
            </a:extLst>
          </p:cNvPr>
          <p:cNvSpPr txBox="1">
            <a:spLocks/>
          </p:cNvSpPr>
          <p:nvPr/>
        </p:nvSpPr>
        <p:spPr>
          <a:xfrm>
            <a:off x="1407104" y="3429000"/>
            <a:ext cx="9377792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21: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Hô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hấp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tế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bào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(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Phần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III)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CF09128-59A0-DBFB-C54D-7E4684DD8CC4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16007E86-B977-8C30-4790-3CFC4805CD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Ự NẢY MẦM CỦA HẠT ĐẬU TƯƠNG">
            <a:hlinkClick r:id="" action="ppaction://media"/>
            <a:extLst>
              <a:ext uri="{FF2B5EF4-FFF2-40B4-BE49-F238E27FC236}">
                <a16:creationId xmlns:a16="http://schemas.microsoft.com/office/drawing/2014/main" id="{72C973B1-B8EC-368F-8573-82CAB0615C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17055" y="2437792"/>
            <a:ext cx="6557887" cy="36888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4F532D-244B-5613-76E9-D06D11AB7AC9}"/>
              </a:ext>
            </a:extLst>
          </p:cNvPr>
          <p:cNvSpPr txBox="1"/>
          <p:nvPr/>
        </p:nvSpPr>
        <p:spPr>
          <a:xfrm>
            <a:off x="2374604" y="1751992"/>
            <a:ext cx="74427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0" marR="30480" algn="ctr">
              <a:spcBef>
                <a:spcPts val="1400"/>
              </a:spcBef>
              <a:spcAft>
                <a:spcPts val="1400"/>
              </a:spcAft>
            </a:pPr>
            <a:r>
              <a:rPr lang="en-US" sz="26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Quan </a:t>
            </a:r>
            <a:r>
              <a:rPr lang="en-US" sz="26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sát</a:t>
            </a:r>
            <a:r>
              <a:rPr lang="en-US" sz="26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sự</a:t>
            </a:r>
            <a:r>
              <a:rPr lang="en-US" sz="26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nảy</a:t>
            </a:r>
            <a:r>
              <a:rPr lang="en-US" sz="26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mầm</a:t>
            </a:r>
            <a:r>
              <a:rPr lang="en-US" sz="26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của</a:t>
            </a:r>
            <a:r>
              <a:rPr lang="en-US" sz="26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hạt</a:t>
            </a:r>
            <a:r>
              <a:rPr lang="en-US" sz="26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đậu</a:t>
            </a:r>
            <a:r>
              <a:rPr lang="en-US" sz="26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tương</a:t>
            </a:r>
            <a:r>
              <a:rPr lang="en-US" sz="26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600" dirty="0">
              <a:latin typeface="UTM Avo" panose="02040603050506020204" pitchFamily="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8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73F1DBBF-6AFE-2097-BC67-AD965680BE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9A347B33-6DC1-B599-AE8A-94341EC4C6F1}"/>
              </a:ext>
            </a:extLst>
          </p:cNvPr>
          <p:cNvSpPr/>
          <p:nvPr/>
        </p:nvSpPr>
        <p:spPr>
          <a:xfrm>
            <a:off x="776518" y="1686436"/>
            <a:ext cx="10638963" cy="887812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4500"/>
              </a:lnSpc>
            </a:pPr>
            <a:r>
              <a:rPr lang="en-US" sz="26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III. </a:t>
            </a:r>
            <a:r>
              <a:rPr lang="en-US" sz="2600" b="1" dirty="0" err="1">
                <a:solidFill>
                  <a:schemeClr val="tx1">
                    <a:lumMod val="10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</a:rPr>
              <a:t>T</a:t>
            </a:r>
            <a:r>
              <a:rPr lang="en-US" sz="26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hí</a:t>
            </a:r>
            <a:r>
              <a:rPr lang="en-US" sz="26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nghiệm</a:t>
            </a:r>
            <a:r>
              <a:rPr lang="en-US" sz="26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về</a:t>
            </a:r>
            <a:r>
              <a:rPr lang="en-US" sz="26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hô</a:t>
            </a:r>
            <a:r>
              <a:rPr lang="en-US" sz="26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hấp</a:t>
            </a:r>
            <a:r>
              <a:rPr lang="en-US" sz="26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tế</a:t>
            </a:r>
            <a:r>
              <a:rPr lang="en-US" sz="26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bào</a:t>
            </a:r>
            <a:r>
              <a:rPr lang="en-US" sz="26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cần</a:t>
            </a:r>
            <a:r>
              <a:rPr lang="en-US" sz="26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oxygen ở </a:t>
            </a:r>
            <a:r>
              <a:rPr lang="en-US" sz="26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hạt</a:t>
            </a:r>
            <a:r>
              <a:rPr lang="en-US" sz="26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nảy</a:t>
            </a:r>
            <a:r>
              <a:rPr lang="en-US" sz="26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mầm</a:t>
            </a:r>
            <a:endParaRPr lang="en-US" sz="2600" b="1" dirty="0">
              <a:solidFill>
                <a:schemeClr val="tx1">
                  <a:lumMod val="10000"/>
                </a:schemeClr>
              </a:solidFill>
              <a:effectLst/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32EB14-8D80-DD19-0976-0A1920835768}"/>
              </a:ext>
            </a:extLst>
          </p:cNvPr>
          <p:cNvSpPr txBox="1"/>
          <p:nvPr/>
        </p:nvSpPr>
        <p:spPr>
          <a:xfrm>
            <a:off x="6497182" y="2860992"/>
            <a:ext cx="5882958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Dụng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cụ</a:t>
            </a:r>
            <a:r>
              <a:rPr lang="en-US" sz="24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: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bình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thủy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tinh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dung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tích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1L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nắp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đậy</a:t>
            </a:r>
            <a:endParaRPr lang="en-US" sz="2400" dirty="0"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que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kim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loại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có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giá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đỡ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nến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hai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cây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nến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nhỏ</a:t>
            </a:r>
            <a:endParaRPr lang="en-US" sz="2400" dirty="0">
              <a:effectLst/>
              <a:latin typeface="UTM Avo" panose="02040603050506020204" pitchFamily="18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bật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lửa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hoặc</a:t>
            </a:r>
            <a:r>
              <a:rPr lang="en-US" sz="24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diêm</a:t>
            </a:r>
            <a:endParaRPr lang="en-US" sz="2400" dirty="0">
              <a:effectLst/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D9EF82F-BDF2-8F05-ACE5-21DBD6930419}"/>
              </a:ext>
            </a:extLst>
          </p:cNvPr>
          <p:cNvGrpSpPr/>
          <p:nvPr/>
        </p:nvGrpSpPr>
        <p:grpSpPr>
          <a:xfrm>
            <a:off x="1489427" y="2857530"/>
            <a:ext cx="5135504" cy="3514578"/>
            <a:chOff x="1447863" y="1561665"/>
            <a:chExt cx="5135504" cy="351457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19D9E53-8EE2-37D9-4A1A-1B7355ECA7AB}"/>
                </a:ext>
              </a:extLst>
            </p:cNvPr>
            <p:cNvSpPr txBox="1"/>
            <p:nvPr/>
          </p:nvSpPr>
          <p:spPr>
            <a:xfrm>
              <a:off x="1447863" y="1561665"/>
              <a:ext cx="3563837" cy="1675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 err="1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Mẫu</a:t>
              </a:r>
              <a:r>
                <a:rPr lang="en-US" sz="2400" b="1" dirty="0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 </a:t>
              </a:r>
              <a:r>
                <a:rPr lang="en-US" sz="2400" b="1" dirty="0" err="1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vật</a:t>
              </a:r>
              <a:r>
                <a:rPr lang="en-US" sz="2400" b="1" dirty="0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: </a:t>
              </a:r>
              <a:r>
                <a: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100g </a:t>
              </a:r>
              <a:r>
                <a:rPr lang="en-US" sz="2400" dirty="0" err="1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hạt</a:t>
              </a:r>
              <a:r>
                <a: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đậu</a:t>
              </a:r>
              <a:r>
                <a: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 (</a:t>
              </a:r>
              <a:r>
                <a:rPr lang="en-US" sz="2400" dirty="0" err="1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hoặc</a:t>
              </a:r>
              <a:r>
                <a: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hạt</a:t>
              </a:r>
              <a:r>
                <a: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lúa</a:t>
              </a:r>
              <a:r>
                <a: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, </a:t>
              </a:r>
              <a:r>
                <a:rPr lang="en-US" sz="2400" dirty="0" err="1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hạt</a:t>
              </a:r>
              <a:r>
                <a: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ngô</a:t>
              </a:r>
              <a:r>
                <a: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,…) </a:t>
              </a:r>
              <a:r>
                <a:rPr lang="en-US" sz="2400" dirty="0" err="1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đã</a:t>
              </a:r>
              <a:r>
                <a: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nảy</a:t>
              </a:r>
              <a:r>
                <a: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mầm</a:t>
              </a:r>
              <a:r>
                <a: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rPr>
                <a:t>.</a:t>
              </a:r>
              <a:endParaRPr lang="en-US" sz="2400" dirty="0">
                <a:effectLst/>
                <a:latin typeface="UTM Avo" panose="02040603050506020204" pitchFamily="18"/>
                <a:ea typeface="Calibri" panose="020F0502020204030204" pitchFamily="34" charset="0"/>
              </a:endParaRPr>
            </a:p>
          </p:txBody>
        </p:sp>
        <p:pic>
          <p:nvPicPr>
            <p:cNvPr id="6" name="Picture 5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D751A655-B3F8-7786-96CA-27A3A19F0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23142" y="3216018"/>
              <a:ext cx="1860225" cy="186022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2217;p53">
            <a:extLst>
              <a:ext uri="{FF2B5EF4-FFF2-40B4-BE49-F238E27FC236}">
                <a16:creationId xmlns:a16="http://schemas.microsoft.com/office/drawing/2014/main" id="{614183EE-A30E-E6A5-C681-59FB72D7679B}"/>
              </a:ext>
            </a:extLst>
          </p:cNvPr>
          <p:cNvSpPr/>
          <p:nvPr/>
        </p:nvSpPr>
        <p:spPr>
          <a:xfrm>
            <a:off x="3064694" y="1755004"/>
            <a:ext cx="6062614" cy="763166"/>
          </a:xfrm>
          <a:prstGeom prst="roundRect">
            <a:avLst>
              <a:gd name="adj" fmla="val 23245"/>
            </a:avLst>
          </a:prstGeom>
          <a:solidFill>
            <a:srgbClr val="FDF7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TM Avo" panose="02040603050506020204" pitchFamily="1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63B164-274F-34DC-A655-4246286BD32F}"/>
              </a:ext>
            </a:extLst>
          </p:cNvPr>
          <p:cNvSpPr txBox="1"/>
          <p:nvPr/>
        </p:nvSpPr>
        <p:spPr>
          <a:xfrm>
            <a:off x="1490312" y="2690754"/>
            <a:ext cx="4114832" cy="2051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Bước</a:t>
            </a:r>
            <a:r>
              <a:rPr lang="en-US" sz="22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1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 Chia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số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hạt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đầu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thành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2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phần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(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mỗi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phần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50g). Cho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mỗi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phần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vào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bình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A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và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B</a:t>
            </a:r>
            <a:endParaRPr lang="en-US" sz="2200" dirty="0">
              <a:effectLst/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AB6EA2-9793-EB23-A8F8-F8CA622DC50D}"/>
              </a:ext>
            </a:extLst>
          </p:cNvPr>
          <p:cNvSpPr txBox="1"/>
          <p:nvPr/>
        </p:nvSpPr>
        <p:spPr>
          <a:xfrm>
            <a:off x="1490312" y="4742470"/>
            <a:ext cx="4114831" cy="1543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Bước</a:t>
            </a:r>
            <a:r>
              <a:rPr lang="en-US" sz="22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2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Đổ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nước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sôi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vào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bình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B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để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làm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chết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hạt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chắt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bỏ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nước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BF4E2D-8D46-E4F3-F3C9-07CD6B94299A}"/>
              </a:ext>
            </a:extLst>
          </p:cNvPr>
          <p:cNvSpPr txBox="1"/>
          <p:nvPr/>
        </p:nvSpPr>
        <p:spPr>
          <a:xfrm>
            <a:off x="3064694" y="1755004"/>
            <a:ext cx="6062614" cy="634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7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7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bước</a:t>
            </a:r>
            <a:r>
              <a:rPr lang="en-US" sz="27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tiến</a:t>
            </a:r>
            <a:r>
              <a:rPr lang="en-US" sz="27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hành</a:t>
            </a:r>
            <a:r>
              <a:rPr lang="en-US" sz="27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thí</a:t>
            </a:r>
            <a:r>
              <a:rPr lang="en-US" sz="27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nghiệm</a:t>
            </a:r>
            <a:endParaRPr lang="en-US" sz="2700" b="1" dirty="0">
              <a:solidFill>
                <a:schemeClr val="tx1">
                  <a:lumMod val="10000"/>
                </a:schemeClr>
              </a:solidFill>
              <a:effectLst/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3D33123C-7A92-3C50-A9E0-3402809E12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377" t="10921" r="3525"/>
          <a:stretch/>
        </p:blipFill>
        <p:spPr>
          <a:xfrm>
            <a:off x="6796165" y="2803359"/>
            <a:ext cx="3905523" cy="341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7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2217;p53">
            <a:extLst>
              <a:ext uri="{FF2B5EF4-FFF2-40B4-BE49-F238E27FC236}">
                <a16:creationId xmlns:a16="http://schemas.microsoft.com/office/drawing/2014/main" id="{614183EE-A30E-E6A5-C681-59FB72D7679B}"/>
              </a:ext>
            </a:extLst>
          </p:cNvPr>
          <p:cNvSpPr/>
          <p:nvPr/>
        </p:nvSpPr>
        <p:spPr>
          <a:xfrm>
            <a:off x="3064694" y="1755004"/>
            <a:ext cx="6062614" cy="763166"/>
          </a:xfrm>
          <a:prstGeom prst="roundRect">
            <a:avLst>
              <a:gd name="adj" fmla="val 23245"/>
            </a:avLst>
          </a:prstGeom>
          <a:solidFill>
            <a:srgbClr val="FDF7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TM Avo" panose="02040603050506020204" pitchFamily="1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BF4E2D-8D46-E4F3-F3C9-07CD6B94299A}"/>
              </a:ext>
            </a:extLst>
          </p:cNvPr>
          <p:cNvSpPr txBox="1"/>
          <p:nvPr/>
        </p:nvSpPr>
        <p:spPr>
          <a:xfrm>
            <a:off x="3064694" y="1755004"/>
            <a:ext cx="6062614" cy="634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7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7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bước</a:t>
            </a:r>
            <a:r>
              <a:rPr lang="en-US" sz="27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tiến</a:t>
            </a:r>
            <a:r>
              <a:rPr lang="en-US" sz="27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hành</a:t>
            </a:r>
            <a:r>
              <a:rPr lang="en-US" sz="27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thí</a:t>
            </a:r>
            <a:r>
              <a:rPr lang="en-US" sz="27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nghiệm</a:t>
            </a:r>
            <a:endParaRPr lang="en-US" sz="2700" b="1" dirty="0">
              <a:solidFill>
                <a:schemeClr val="tx1">
                  <a:lumMod val="10000"/>
                </a:schemeClr>
              </a:solidFill>
              <a:effectLst/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3D33123C-7A92-3C50-A9E0-3402809E12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377" t="10921" r="3525"/>
          <a:stretch/>
        </p:blipFill>
        <p:spPr>
          <a:xfrm>
            <a:off x="6796165" y="2803359"/>
            <a:ext cx="3905523" cy="34108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207830-D2A3-A46E-D3F7-9D89EBF06871}"/>
              </a:ext>
            </a:extLst>
          </p:cNvPr>
          <p:cNvSpPr txBox="1"/>
          <p:nvPr/>
        </p:nvSpPr>
        <p:spPr>
          <a:xfrm>
            <a:off x="1394059" y="2803359"/>
            <a:ext cx="4922520" cy="10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Bước</a:t>
            </a:r>
            <a:r>
              <a:rPr lang="en-US" sz="22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3.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Nút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chặt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bình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để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ở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nhiệt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độ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phòng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khoảng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1,5 – 2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giờ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200" dirty="0">
              <a:latin typeface="UTM Avo" panose="02040603050506020204" pitchFamily="1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AF3AD6-4170-6466-67D0-67F269979E9D}"/>
              </a:ext>
            </a:extLst>
          </p:cNvPr>
          <p:cNvSpPr txBox="1"/>
          <p:nvPr/>
        </p:nvSpPr>
        <p:spPr>
          <a:xfrm>
            <a:off x="1394059" y="3907739"/>
            <a:ext cx="483829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Bước</a:t>
            </a:r>
            <a:r>
              <a:rPr lang="en-US" sz="22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4.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Mở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nút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bình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đưa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nhanh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que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kim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loại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có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cây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nến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đang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cháy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vào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hai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bình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 Quan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sát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hiện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tượng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với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cây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nến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UTM Avo" panose="02040603050506020204" pitchFamily="18"/>
              <a:ea typeface="Calibri" panose="020F0502020204030204" pitchFamily="34" charset="0"/>
            </a:endParaRPr>
          </a:p>
          <a:p>
            <a:endParaRPr lang="en-US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94528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EA6B10AE-A4FA-C350-0CEC-3E430536C5D8}"/>
              </a:ext>
            </a:extLst>
          </p:cNvPr>
          <p:cNvSpPr txBox="1"/>
          <p:nvPr/>
        </p:nvSpPr>
        <p:spPr>
          <a:xfrm>
            <a:off x="2441546" y="2457200"/>
            <a:ext cx="9248926" cy="1741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5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Câu</a:t>
            </a:r>
            <a:r>
              <a:rPr lang="en-US" sz="25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1: </a:t>
            </a:r>
            <a:r>
              <a:rPr lang="en-US" sz="25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Vì</a:t>
            </a:r>
            <a:r>
              <a:rPr lang="en-US" sz="25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sao</a:t>
            </a:r>
            <a:r>
              <a:rPr lang="en-US" sz="25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lại</a:t>
            </a:r>
            <a:r>
              <a:rPr lang="en-US" sz="25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sử</a:t>
            </a:r>
            <a:r>
              <a:rPr lang="en-US" sz="25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dụng</a:t>
            </a:r>
            <a:r>
              <a:rPr lang="en-US" sz="25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hạt</a:t>
            </a:r>
            <a:r>
              <a:rPr lang="en-US" sz="25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đã</a:t>
            </a:r>
            <a:r>
              <a:rPr lang="en-US" sz="25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nảy</a:t>
            </a:r>
            <a:r>
              <a:rPr lang="en-US" sz="25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mầm</a:t>
            </a:r>
            <a:r>
              <a:rPr lang="en-US" sz="25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US" sz="2500" b="1" dirty="0" err="1">
                <a:latin typeface="UTM Avo" panose="02040603050506020204" pitchFamily="18"/>
                <a:ea typeface="Times New Roman" panose="02020603050405020304" pitchFamily="18" charset="0"/>
              </a:rPr>
              <a:t>Câu</a:t>
            </a:r>
            <a:r>
              <a:rPr lang="en-US" sz="2500" b="1" dirty="0">
                <a:latin typeface="UTM Avo" panose="02040603050506020204" pitchFamily="18"/>
                <a:ea typeface="Times New Roman" panose="02020603050405020304" pitchFamily="18" charset="0"/>
              </a:rPr>
              <a:t> 2: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Thí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nghiệm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đã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chứng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minh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được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điều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gì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? </a:t>
            </a:r>
          </a:p>
          <a:p>
            <a:pPr algn="just">
              <a:lnSpc>
                <a:spcPct val="150000"/>
              </a:lnSpc>
            </a:pP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Tại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sao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em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lại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kết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luận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như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vậy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?</a:t>
            </a:r>
            <a:endParaRPr lang="en-US" sz="2500" dirty="0"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sp>
        <p:nvSpPr>
          <p:cNvPr id="19" name="Google Shape;2217;p53">
            <a:extLst>
              <a:ext uri="{FF2B5EF4-FFF2-40B4-BE49-F238E27FC236}">
                <a16:creationId xmlns:a16="http://schemas.microsoft.com/office/drawing/2014/main" id="{14176811-89DD-5233-A91F-B2CB3DACD374}"/>
              </a:ext>
            </a:extLst>
          </p:cNvPr>
          <p:cNvSpPr/>
          <p:nvPr/>
        </p:nvSpPr>
        <p:spPr>
          <a:xfrm>
            <a:off x="4636168" y="1685736"/>
            <a:ext cx="2919663" cy="648300"/>
          </a:xfrm>
          <a:prstGeom prst="roundRect">
            <a:avLst>
              <a:gd name="adj" fmla="val 23245"/>
            </a:avLst>
          </a:prstGeom>
          <a:solidFill>
            <a:srgbClr val="FDF7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TM Avo" panose="02040603050506020204" pitchFamily="1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7364E8-805D-C48C-CBF9-243698FAE905}"/>
              </a:ext>
            </a:extLst>
          </p:cNvPr>
          <p:cNvSpPr txBox="1"/>
          <p:nvPr/>
        </p:nvSpPr>
        <p:spPr>
          <a:xfrm>
            <a:off x="3742123" y="1638519"/>
            <a:ext cx="4795982" cy="634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7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Thảo</a:t>
            </a:r>
            <a:r>
              <a:rPr lang="en-US" sz="2700" b="1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luận</a:t>
            </a:r>
            <a:endParaRPr lang="en-US" sz="2700" b="1" dirty="0">
              <a:solidFill>
                <a:schemeClr val="tx1">
                  <a:lumMod val="10000"/>
                </a:schemeClr>
              </a:solidFill>
              <a:effectLst/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67C1A0E-9558-BCBD-60DA-374275662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1896" y="2483384"/>
            <a:ext cx="5450305" cy="547219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CF1DD51-EDBA-C0E9-CC5A-81C8675B10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4044" y="2960672"/>
            <a:ext cx="2799534" cy="407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D34776-31F4-34B8-8CFA-AFAD8AF790CB}"/>
              </a:ext>
            </a:extLst>
          </p:cNvPr>
          <p:cNvSpPr txBox="1"/>
          <p:nvPr/>
        </p:nvSpPr>
        <p:spPr>
          <a:xfrm>
            <a:off x="1293840" y="2022023"/>
            <a:ext cx="4539212" cy="3473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Thí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nghiệm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sử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dụng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hạt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nảy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mầm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vì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lúc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đó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hạt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đã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diễn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ra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quá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trình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hô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hấp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tế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bào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mạnh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và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không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có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quá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trình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quang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hợp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(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lấy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khí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CO2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và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đào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thải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O2).</a:t>
            </a:r>
            <a:endParaRPr lang="en-US" sz="2500" dirty="0"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pic>
        <p:nvPicPr>
          <p:cNvPr id="3" name="Picture 2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ACABE2DF-3E17-565A-A4C5-6DA51B6B4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8948" y="2151023"/>
            <a:ext cx="4539212" cy="314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7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5">
            <a:extLst>
              <a:ext uri="{FF2B5EF4-FFF2-40B4-BE49-F238E27FC236}">
                <a16:creationId xmlns:a16="http://schemas.microsoft.com/office/drawing/2014/main" id="{0AFD9C8E-63A6-8171-9EF6-4A80291C1337}"/>
              </a:ext>
            </a:extLst>
          </p:cNvPr>
          <p:cNvSpPr/>
          <p:nvPr/>
        </p:nvSpPr>
        <p:spPr>
          <a:xfrm>
            <a:off x="2016732" y="1669951"/>
            <a:ext cx="8330426" cy="981314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A2E513-08B0-1597-AF91-56F8CA70A242}"/>
              </a:ext>
            </a:extLst>
          </p:cNvPr>
          <p:cNvSpPr txBox="1"/>
          <p:nvPr/>
        </p:nvSpPr>
        <p:spPr>
          <a:xfrm>
            <a:off x="2537730" y="1645139"/>
            <a:ext cx="7508638" cy="955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Thí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nghiệm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chứng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minh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quá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trình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hô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hấp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ở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thực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vật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cần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sử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dụng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oxygen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vì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:</a:t>
            </a:r>
            <a:endParaRPr lang="en-US" sz="2300" dirty="0">
              <a:effectLst/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sp>
        <p:nvSpPr>
          <p:cNvPr id="15" name="Rectangle: Diagonal Corners Rounded 7">
            <a:extLst>
              <a:ext uri="{FF2B5EF4-FFF2-40B4-BE49-F238E27FC236}">
                <a16:creationId xmlns:a16="http://schemas.microsoft.com/office/drawing/2014/main" id="{90B46B8C-FAB0-6F03-A6DD-DB0332406055}"/>
              </a:ext>
            </a:extLst>
          </p:cNvPr>
          <p:cNvSpPr/>
          <p:nvPr/>
        </p:nvSpPr>
        <p:spPr>
          <a:xfrm>
            <a:off x="1148443" y="3462488"/>
            <a:ext cx="4677205" cy="3189768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</a:pP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H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ạt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nảy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mầm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→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quá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trình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hô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hấp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tế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bào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diễn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ra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mạnh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→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tế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bào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của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hạt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sẽ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hấp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thụ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oxygen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bình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→ Oxygen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bình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A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bị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hấp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thụ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nhiều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(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không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đủ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hàm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lượng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để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duy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trì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sự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cháy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) → Khi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cho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cây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nến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vào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bình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A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thì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cây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nến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tắt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8" name="Rectangle: Diagonal Corners Rounded 8">
            <a:extLst>
              <a:ext uri="{FF2B5EF4-FFF2-40B4-BE49-F238E27FC236}">
                <a16:creationId xmlns:a16="http://schemas.microsoft.com/office/drawing/2014/main" id="{D9E246AC-27F1-A4FE-DC9D-A104AFF39F64}"/>
              </a:ext>
            </a:extLst>
          </p:cNvPr>
          <p:cNvSpPr/>
          <p:nvPr/>
        </p:nvSpPr>
        <p:spPr>
          <a:xfrm>
            <a:off x="6181945" y="3462488"/>
            <a:ext cx="4861612" cy="3101066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</a:pP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H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ạt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đã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luộc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chín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(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tế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bào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đã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chết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)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nên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không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diễn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ra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quá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trình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hô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hấp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tế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bào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→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Hàm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lượng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oxygen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bình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B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không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bị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giảm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vẫn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duy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trì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được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sự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cháy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0000"/>
              </a:lnSpc>
            </a:pP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→ Khi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cho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cây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nến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vào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bình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B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thì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nến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vẫn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cháy</a:t>
            </a:r>
            <a:r>
              <a:rPr lang="en-US" sz="2100" dirty="0">
                <a:solidFill>
                  <a:schemeClr val="tx1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186561F-53F4-CB68-2657-69A597C90902}"/>
              </a:ext>
            </a:extLst>
          </p:cNvPr>
          <p:cNvSpPr/>
          <p:nvPr/>
        </p:nvSpPr>
        <p:spPr>
          <a:xfrm>
            <a:off x="2850548" y="2722383"/>
            <a:ext cx="1828800" cy="51195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/>
              </a:rPr>
              <a:t>Bình A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5476B17-A8A0-2774-08BC-91F700BE75D4}"/>
              </a:ext>
            </a:extLst>
          </p:cNvPr>
          <p:cNvSpPr/>
          <p:nvPr/>
        </p:nvSpPr>
        <p:spPr>
          <a:xfrm>
            <a:off x="7512653" y="2722383"/>
            <a:ext cx="1828800" cy="511957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/>
              </a:rPr>
              <a:t>Bình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/>
              </a:rPr>
              <a:t> B</a:t>
            </a:r>
          </a:p>
        </p:txBody>
      </p:sp>
    </p:spTree>
    <p:extLst>
      <p:ext uri="{BB962C8B-B14F-4D97-AF65-F5344CB8AC3E}">
        <p14:creationId xmlns:p14="http://schemas.microsoft.com/office/powerpoint/2010/main" val="342307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5" grpId="0" animBg="1"/>
      <p:bldP spid="18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ble&#10;&#10;Description automatically generated">
            <a:extLst>
              <a:ext uri="{FF2B5EF4-FFF2-40B4-BE49-F238E27FC236}">
                <a16:creationId xmlns:a16="http://schemas.microsoft.com/office/drawing/2014/main" id="{E8D25502-D269-3106-E0D1-1E38F0D36C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764" t="5907" r="7522" b="6097"/>
          <a:stretch/>
        </p:blipFill>
        <p:spPr>
          <a:xfrm>
            <a:off x="5171575" y="1708484"/>
            <a:ext cx="4860154" cy="46603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D75A41-6992-5459-420E-BC63FE6B67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526005" y="2537326"/>
            <a:ext cx="2685047" cy="358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52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E3F6682D-95FD-0D3B-FC14-A93D4E7B6C48}"/>
              </a:ext>
            </a:extLst>
          </p:cNvPr>
          <p:cNvSpPr/>
          <p:nvPr/>
        </p:nvSpPr>
        <p:spPr>
          <a:xfrm>
            <a:off x="1064559" y="1957116"/>
            <a:ext cx="10117247" cy="4391433"/>
          </a:xfrm>
          <a:prstGeom prst="roundRect">
            <a:avLst>
              <a:gd name="adj" fmla="val 10128"/>
            </a:avLst>
          </a:prstGeom>
          <a:solidFill>
            <a:srgbClr val="F9E9F2"/>
          </a:solidFill>
          <a:ln w="57150">
            <a:solidFill>
              <a:srgbClr val="E28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0" lang="en-US" sz="19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Hô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hấp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tế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bào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là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quá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trình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tế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bào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phân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giải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chất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hữu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cơ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giải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phóng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năng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lượng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cung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cấp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cho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các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hoạt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động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sống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của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của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cơ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thể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.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Trong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qúa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trình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này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,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tế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bào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sử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dụng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oxygen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và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thải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ra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carbon dioxide,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nước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.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Phương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trình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hô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hấp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tổng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quát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dạng</a:t>
            </a:r>
            <a:r>
              <a:rPr kumimoji="0" lang="en-US" sz="1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19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chữ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:</a:t>
            </a:r>
            <a:endParaRPr lang="en-US" sz="1900" noProof="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  <a:spcBef>
                <a:spcPts val="500"/>
              </a:spcBef>
            </a:pP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 Glucose + Oxygen              Carbon dioxide +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Nước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+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Năng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lượng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(ATP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và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nhiệt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)</a:t>
            </a:r>
          </a:p>
          <a:p>
            <a:pPr marL="342900" indent="-3429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Quá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trình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tổng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hợp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và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hô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hấp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tế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bào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có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mối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quan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hệ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hai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chiều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.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Trong</a:t>
            </a:r>
            <a:r>
              <a:rPr lang="en-US" sz="19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9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đó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quá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trình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tổng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hợp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tạo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chất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hữu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cơ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là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nguyên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liệu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cho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phân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giải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hô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hấp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tế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bào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;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quá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trình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phân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giải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các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chất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hữu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cơ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giải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phóng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năng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lượng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cung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cấp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cho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quá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trình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tổng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/>
              </a:rPr>
              <a:t>hợp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en-US" sz="1900" kern="0" dirty="0">
              <a:solidFill>
                <a:schemeClr val="tx1"/>
              </a:solidFill>
              <a:latin typeface="UTM Avo" panose="02040603050506020204" pitchFamily="18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24777A-33E5-03B3-083A-CA921C28B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2173" y="1009356"/>
            <a:ext cx="1347461" cy="1272078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EF9A524-4FC2-DD43-3107-664694B71F86}"/>
              </a:ext>
            </a:extLst>
          </p:cNvPr>
          <p:cNvCxnSpPr>
            <a:cxnSpLocks/>
          </p:cNvCxnSpPr>
          <p:nvPr/>
        </p:nvCxnSpPr>
        <p:spPr>
          <a:xfrm>
            <a:off x="3839000" y="4219549"/>
            <a:ext cx="776378" cy="0"/>
          </a:xfrm>
          <a:prstGeom prst="straightConnector1">
            <a:avLst/>
          </a:prstGeom>
          <a:ln w="31750" cmpd="sng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05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9FFBA090-16EF-507D-C7AC-1B7AF951FF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">
            <a:extLst>
              <a:ext uri="{FF2B5EF4-FFF2-40B4-BE49-F238E27FC236}">
                <a16:creationId xmlns:a16="http://schemas.microsoft.com/office/drawing/2014/main" id="{563A42B5-1407-6A0C-9D78-126040D517BA}"/>
              </a:ext>
            </a:extLst>
          </p:cNvPr>
          <p:cNvSpPr/>
          <p:nvPr/>
        </p:nvSpPr>
        <p:spPr>
          <a:xfrm>
            <a:off x="721836" y="2275393"/>
            <a:ext cx="5006079" cy="9082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Hô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hấp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tế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bào</a:t>
            </a:r>
            <a:endParaRPr lang="en-US" sz="2000" dirty="0">
              <a:solidFill>
                <a:schemeClr val="tx1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31466E2E-7731-11CB-09A4-36141C2500FB}"/>
              </a:ext>
            </a:extLst>
          </p:cNvPr>
          <p:cNvSpPr/>
          <p:nvPr/>
        </p:nvSpPr>
        <p:spPr>
          <a:xfrm>
            <a:off x="702390" y="3349333"/>
            <a:ext cx="5006080" cy="9082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Phần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lớn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năng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lượng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hô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hấp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</a:p>
          <a:p>
            <a:pPr algn="ctr"/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tế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bào</a:t>
            </a:r>
            <a:endParaRPr lang="en-US" sz="2000" dirty="0">
              <a:solidFill>
                <a:schemeClr val="tx1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sp>
        <p:nvSpPr>
          <p:cNvPr id="5" name="Rectangle: Rounded Corners 6">
            <a:extLst>
              <a:ext uri="{FF2B5EF4-FFF2-40B4-BE49-F238E27FC236}">
                <a16:creationId xmlns:a16="http://schemas.microsoft.com/office/drawing/2014/main" id="{0D45F066-3314-C39B-D990-1B174E169B64}"/>
              </a:ext>
            </a:extLst>
          </p:cNvPr>
          <p:cNvSpPr/>
          <p:nvPr/>
        </p:nvSpPr>
        <p:spPr>
          <a:xfrm>
            <a:off x="702390" y="4452095"/>
            <a:ext cx="4996355" cy="11004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Năng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lượng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tích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lũy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dưới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dạng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hợp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chất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hóa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học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(ATP)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trong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tế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bào</a:t>
            </a:r>
            <a:endParaRPr lang="en-US" sz="2000" dirty="0">
              <a:solidFill>
                <a:schemeClr val="tx1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sp>
        <p:nvSpPr>
          <p:cNvPr id="6" name="Rectangle: Rounded Corners 8">
            <a:extLst>
              <a:ext uri="{FF2B5EF4-FFF2-40B4-BE49-F238E27FC236}">
                <a16:creationId xmlns:a16="http://schemas.microsoft.com/office/drawing/2014/main" id="{DE55DA91-5420-8AB1-4AB2-DA87F4C11BAF}"/>
              </a:ext>
            </a:extLst>
          </p:cNvPr>
          <p:cNvSpPr/>
          <p:nvPr/>
        </p:nvSpPr>
        <p:spPr>
          <a:xfrm>
            <a:off x="712114" y="5701872"/>
            <a:ext cx="4996355" cy="110040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Một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phần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năng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lượng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được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giải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phóng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trong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hô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hấp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tế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bào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.</a:t>
            </a:r>
            <a:endParaRPr lang="en-US" sz="2000" dirty="0">
              <a:solidFill>
                <a:schemeClr val="tx1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sp>
        <p:nvSpPr>
          <p:cNvPr id="7" name="Rectangle: Rounded Corners 9">
            <a:extLst>
              <a:ext uri="{FF2B5EF4-FFF2-40B4-BE49-F238E27FC236}">
                <a16:creationId xmlns:a16="http://schemas.microsoft.com/office/drawing/2014/main" id="{E3904158-753B-1C8E-49EF-8DE96CB329C3}"/>
              </a:ext>
            </a:extLst>
          </p:cNvPr>
          <p:cNvSpPr/>
          <p:nvPr/>
        </p:nvSpPr>
        <p:spPr>
          <a:xfrm>
            <a:off x="6502977" y="5777474"/>
            <a:ext cx="5029822" cy="102480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gồm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một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chuỗi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các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phản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ứng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sản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sinh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ra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năng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lượng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.</a:t>
            </a:r>
            <a:endParaRPr lang="en-US" sz="2000" dirty="0">
              <a:solidFill>
                <a:schemeClr val="tx1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sp>
        <p:nvSpPr>
          <p:cNvPr id="8" name="Rectangle: Rounded Corners 10">
            <a:extLst>
              <a:ext uri="{FF2B5EF4-FFF2-40B4-BE49-F238E27FC236}">
                <a16:creationId xmlns:a16="http://schemas.microsoft.com/office/drawing/2014/main" id="{CEAEC8D3-708A-5122-A1AC-94F09D1FD974}"/>
              </a:ext>
            </a:extLst>
          </p:cNvPr>
          <p:cNvSpPr/>
          <p:nvPr/>
        </p:nvSpPr>
        <p:spPr>
          <a:xfrm>
            <a:off x="6483528" y="4455178"/>
            <a:ext cx="5006081" cy="10369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dưới dạng nhiệt</a:t>
            </a:r>
            <a:endParaRPr lang="en-US" sz="2000">
              <a:solidFill>
                <a:schemeClr val="tx1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sp>
        <p:nvSpPr>
          <p:cNvPr id="9" name="Rectangle: Rounded Corners 11">
            <a:extLst>
              <a:ext uri="{FF2B5EF4-FFF2-40B4-BE49-F238E27FC236}">
                <a16:creationId xmlns:a16="http://schemas.microsoft.com/office/drawing/2014/main" id="{554913BE-509D-5767-1680-58EB1F21C225}"/>
              </a:ext>
            </a:extLst>
          </p:cNvPr>
          <p:cNvSpPr/>
          <p:nvPr/>
        </p:nvSpPr>
        <p:spPr>
          <a:xfrm>
            <a:off x="6483530" y="3374588"/>
            <a:ext cx="5029822" cy="8830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dễ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sử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dụng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cho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các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hoạt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động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sống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của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cơ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thể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sinh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vật</a:t>
            </a:r>
            <a:endParaRPr lang="en-US" sz="2000" dirty="0">
              <a:solidFill>
                <a:schemeClr val="tx1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sp>
        <p:nvSpPr>
          <p:cNvPr id="10" name="Rectangle: Rounded Corners 12">
            <a:extLst>
              <a:ext uri="{FF2B5EF4-FFF2-40B4-BE49-F238E27FC236}">
                <a16:creationId xmlns:a16="http://schemas.microsoft.com/office/drawing/2014/main" id="{20D9C98F-09CD-1FC2-5894-58646DE730F6}"/>
              </a:ext>
            </a:extLst>
          </p:cNvPr>
          <p:cNvSpPr/>
          <p:nvPr/>
        </p:nvSpPr>
        <p:spPr>
          <a:xfrm>
            <a:off x="6502976" y="2275393"/>
            <a:ext cx="5006079" cy="9082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được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tích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lũy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dưới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dạng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hợp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chất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hóa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học</a:t>
            </a:r>
            <a:r>
              <a:rPr lang="en-US" sz="2000" dirty="0">
                <a:solidFill>
                  <a:schemeClr val="tx1">
                    <a:lumMod val="10000"/>
                  </a:schemeClr>
                </a:solidFill>
                <a:effectLst/>
                <a:latin typeface="UTM Avo" panose="02040603050506020204" pitchFamily="18"/>
              </a:rPr>
              <a:t> (ATP)</a:t>
            </a:r>
            <a:endParaRPr lang="en-US" sz="2000" dirty="0">
              <a:solidFill>
                <a:schemeClr val="tx1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148D8F5-E99E-B822-85E8-8BED00EC6867}"/>
              </a:ext>
            </a:extLst>
          </p:cNvPr>
          <p:cNvCxnSpPr>
            <a:cxnSpLocks/>
            <a:stCxn id="3" idx="3"/>
            <a:endCxn id="7" idx="1"/>
          </p:cNvCxnSpPr>
          <p:nvPr/>
        </p:nvCxnSpPr>
        <p:spPr>
          <a:xfrm>
            <a:off x="5727915" y="2729542"/>
            <a:ext cx="775062" cy="356033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79321F9-35DC-2ADC-84F4-B02404BA718B}"/>
              </a:ext>
            </a:extLst>
          </p:cNvPr>
          <p:cNvCxnSpPr>
            <a:cxnSpLocks/>
            <a:stCxn id="5" idx="3"/>
            <a:endCxn id="9" idx="1"/>
          </p:cNvCxnSpPr>
          <p:nvPr/>
        </p:nvCxnSpPr>
        <p:spPr>
          <a:xfrm flipV="1">
            <a:off x="5698745" y="3816110"/>
            <a:ext cx="784785" cy="118618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58ED2C0-2DBD-567C-B4C8-45914545AB90}"/>
              </a:ext>
            </a:extLst>
          </p:cNvPr>
          <p:cNvCxnSpPr>
            <a:cxnSpLocks/>
            <a:stCxn id="4" idx="3"/>
            <a:endCxn id="10" idx="1"/>
          </p:cNvCxnSpPr>
          <p:nvPr/>
        </p:nvCxnSpPr>
        <p:spPr>
          <a:xfrm flipV="1">
            <a:off x="5708470" y="2729542"/>
            <a:ext cx="794506" cy="10739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46AA5C-BE61-2EB3-5B86-61BB6EA4FB58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 flipV="1">
            <a:off x="5708469" y="4973666"/>
            <a:ext cx="775059" cy="127840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327FE9D-1C78-8E39-8FFE-44EF05988E48}"/>
              </a:ext>
            </a:extLst>
          </p:cNvPr>
          <p:cNvSpPr txBox="1"/>
          <p:nvPr/>
        </p:nvSpPr>
        <p:spPr>
          <a:xfrm>
            <a:off x="1018688" y="1680819"/>
            <a:ext cx="10154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Câu</a:t>
            </a:r>
            <a:r>
              <a:rPr lang="en-US" sz="20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1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Kết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nối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thông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tin ở 2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cột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bảng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để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được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nội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dung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phù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hợp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B489AA2-55F0-EB21-7611-86BDF7C7CDE1}"/>
              </a:ext>
            </a:extLst>
          </p:cNvPr>
          <p:cNvSpPr txBox="1"/>
          <p:nvPr/>
        </p:nvSpPr>
        <p:spPr>
          <a:xfrm>
            <a:off x="1214846" y="256032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vi-V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331BACE6-8C5C-F1B0-4D4B-2FB275A611B0}"/>
              </a:ext>
            </a:extLst>
          </p:cNvPr>
          <p:cNvSpPr/>
          <p:nvPr/>
        </p:nvSpPr>
        <p:spPr>
          <a:xfrm>
            <a:off x="1807256" y="1806541"/>
            <a:ext cx="8572273" cy="45685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6A44CB-25E0-A56E-35F3-EAEEBCB15AA5}"/>
              </a:ext>
            </a:extLst>
          </p:cNvPr>
          <p:cNvSpPr txBox="1"/>
          <p:nvPr/>
        </p:nvSpPr>
        <p:spPr>
          <a:xfrm>
            <a:off x="2090023" y="2017482"/>
            <a:ext cx="8134945" cy="4357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23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Câu</a:t>
            </a:r>
            <a:r>
              <a:rPr lang="en-US" sz="23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2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Chọn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từ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/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cụm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từ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thích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hợp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để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hoàn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thành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đoạn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thông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tin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sau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:</a:t>
            </a:r>
            <a:endParaRPr lang="en-US" sz="2300" dirty="0">
              <a:effectLst/>
              <a:latin typeface="UTM Avo" panose="02040603050506020204" pitchFamily="18"/>
              <a:ea typeface="Calibri" panose="020F050202020403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Quá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trình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hô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hấp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ở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cơ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thể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sinh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vật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xảy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ra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(1)….…….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của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tế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bào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tại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đó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chất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(2)……………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tổng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hợp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được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từ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quá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trình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(3)…..................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hoặc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từ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thức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ăn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được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phân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giải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thành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(4)…….... 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và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carbon dioxide,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đồng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thời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giải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phóng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ra</a:t>
            </a:r>
            <a:r>
              <a:rPr lang="en-US" sz="23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(5)……………..</a:t>
            </a:r>
            <a:endParaRPr lang="en-US" sz="2300" dirty="0">
              <a:effectLst/>
              <a:latin typeface="UTM Avo" panose="02040603050506020204" pitchFamily="18"/>
              <a:ea typeface="Calibri" panose="020F0502020204030204" pitchFamily="34" charset="0"/>
            </a:endParaRPr>
          </a:p>
          <a:p>
            <a:endParaRPr lang="en-US" dirty="0">
              <a:latin typeface="UTM Avo" panose="02040603050506020204" pitchFamily="1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B6D652-C6FA-9D77-FE4F-84FB7C8AC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14"/>
          <a:stretch>
            <a:fillRect/>
          </a:stretch>
        </p:blipFill>
        <p:spPr>
          <a:xfrm>
            <a:off x="9928909" y="4686845"/>
            <a:ext cx="2018955" cy="2116147"/>
          </a:xfrm>
          <a:prstGeom prst="rect">
            <a:avLst/>
          </a:prstGeom>
        </p:spPr>
      </p:pic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id="{C0C09212-BCC5-EB24-2B59-755EA3064DB0}"/>
              </a:ext>
            </a:extLst>
          </p:cNvPr>
          <p:cNvSpPr/>
          <p:nvPr/>
        </p:nvSpPr>
        <p:spPr>
          <a:xfrm>
            <a:off x="2400686" y="3908979"/>
            <a:ext cx="1256913" cy="2873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/>
              </a:rPr>
              <a:t>ti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/>
              </a:rPr>
              <a:t>thể</a:t>
            </a:r>
            <a:endParaRPr lang="en-US" sz="2200" b="1" dirty="0">
              <a:solidFill>
                <a:srgbClr val="FF0000"/>
              </a:solidFill>
              <a:latin typeface="UTM Avo" panose="02040603050506020204" pitchFamily="18"/>
            </a:endParaRPr>
          </a:p>
        </p:txBody>
      </p:sp>
      <p:sp>
        <p:nvSpPr>
          <p:cNvPr id="6" name="Rectangle: Rounded Corners 8">
            <a:extLst>
              <a:ext uri="{FF2B5EF4-FFF2-40B4-BE49-F238E27FC236}">
                <a16:creationId xmlns:a16="http://schemas.microsoft.com/office/drawing/2014/main" id="{255231EC-1D62-BE71-8B2A-81FF871C54DA}"/>
              </a:ext>
            </a:extLst>
          </p:cNvPr>
          <p:cNvSpPr/>
          <p:nvPr/>
        </p:nvSpPr>
        <p:spPr>
          <a:xfrm>
            <a:off x="2480280" y="4407224"/>
            <a:ext cx="1400604" cy="3237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/>
              </a:rPr>
              <a:t>hữu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/>
              </a:rPr>
              <a:t>cơ</a:t>
            </a:r>
            <a:endParaRPr lang="en-US" sz="2200" b="1" dirty="0">
              <a:solidFill>
                <a:srgbClr val="FF0000"/>
              </a:solidFill>
              <a:latin typeface="UTM Avo" panose="02040603050506020204" pitchFamily="18"/>
            </a:endParaRPr>
          </a:p>
        </p:txBody>
      </p:sp>
      <p:sp>
        <p:nvSpPr>
          <p:cNvPr id="7" name="Rectangle: Rounded Corners 9">
            <a:extLst>
              <a:ext uri="{FF2B5EF4-FFF2-40B4-BE49-F238E27FC236}">
                <a16:creationId xmlns:a16="http://schemas.microsoft.com/office/drawing/2014/main" id="{C5D41A27-A4AC-DEC5-6962-D1CE832FFFA6}"/>
              </a:ext>
            </a:extLst>
          </p:cNvPr>
          <p:cNvSpPr/>
          <p:nvPr/>
        </p:nvSpPr>
        <p:spPr>
          <a:xfrm>
            <a:off x="8311117" y="4363121"/>
            <a:ext cx="1798093" cy="3237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/>
              </a:rPr>
              <a:t>quang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/>
              </a:rPr>
              <a:t>hợp</a:t>
            </a:r>
            <a:endParaRPr lang="en-US" sz="2200" b="1" dirty="0">
              <a:solidFill>
                <a:srgbClr val="FF0000"/>
              </a:solidFill>
              <a:latin typeface="UTM Avo" panose="02040603050506020204" pitchFamily="18"/>
            </a:endParaRPr>
          </a:p>
        </p:txBody>
      </p:sp>
      <p:sp>
        <p:nvSpPr>
          <p:cNvPr id="8" name="Rectangle: Rounded Corners 10">
            <a:extLst>
              <a:ext uri="{FF2B5EF4-FFF2-40B4-BE49-F238E27FC236}">
                <a16:creationId xmlns:a16="http://schemas.microsoft.com/office/drawing/2014/main" id="{6D17E3F5-7387-94E4-2EAF-93303E969D9D}"/>
              </a:ext>
            </a:extLst>
          </p:cNvPr>
          <p:cNvSpPr/>
          <p:nvPr/>
        </p:nvSpPr>
        <p:spPr>
          <a:xfrm>
            <a:off x="8468953" y="4917369"/>
            <a:ext cx="1204729" cy="3168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/>
              </a:rPr>
              <a:t>nước</a:t>
            </a:r>
            <a:endParaRPr lang="en-US" sz="2200" b="1" dirty="0">
              <a:solidFill>
                <a:srgbClr val="FF0000"/>
              </a:solidFill>
              <a:latin typeface="UTM Avo" panose="02040603050506020204" pitchFamily="18"/>
            </a:endParaRPr>
          </a:p>
        </p:txBody>
      </p:sp>
      <p:sp>
        <p:nvSpPr>
          <p:cNvPr id="9" name="Rectangle: Rounded Corners 11">
            <a:extLst>
              <a:ext uri="{FF2B5EF4-FFF2-40B4-BE49-F238E27FC236}">
                <a16:creationId xmlns:a16="http://schemas.microsoft.com/office/drawing/2014/main" id="{4581EE27-22A2-2CF4-6EE4-0043DDCA95C7}"/>
              </a:ext>
            </a:extLst>
          </p:cNvPr>
          <p:cNvSpPr/>
          <p:nvPr/>
        </p:nvSpPr>
        <p:spPr>
          <a:xfrm>
            <a:off x="8185977" y="5464770"/>
            <a:ext cx="2048371" cy="2729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/>
              </a:rPr>
              <a:t>năng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/>
              </a:rPr>
              <a:t>lượng</a:t>
            </a:r>
            <a:endParaRPr lang="en-US" sz="2200" b="1" dirty="0">
              <a:solidFill>
                <a:srgbClr val="FF0000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53292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peech Bubble: Rectangle with Corners Rounded 7">
            <a:extLst>
              <a:ext uri="{FF2B5EF4-FFF2-40B4-BE49-F238E27FC236}">
                <a16:creationId xmlns:a16="http://schemas.microsoft.com/office/drawing/2014/main" id="{45C52944-52E4-EC26-9B56-8C75B6F0F42F}"/>
              </a:ext>
            </a:extLst>
          </p:cNvPr>
          <p:cNvSpPr/>
          <p:nvPr/>
        </p:nvSpPr>
        <p:spPr>
          <a:xfrm>
            <a:off x="1091032" y="2036746"/>
            <a:ext cx="3456250" cy="3830626"/>
          </a:xfrm>
          <a:prstGeom prst="wedgeRoundRectCallout">
            <a:avLst>
              <a:gd name="adj1" fmla="val 56765"/>
              <a:gd name="adj2" fmla="val -827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endParaRPr lang="en-US" sz="38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8" name="Speech Bubble: Rectangle with Corners Rounded 8">
            <a:extLst>
              <a:ext uri="{FF2B5EF4-FFF2-40B4-BE49-F238E27FC236}">
                <a16:creationId xmlns:a16="http://schemas.microsoft.com/office/drawing/2014/main" id="{01047F6B-8DD2-FF9F-8A82-489661EEF49A}"/>
              </a:ext>
            </a:extLst>
          </p:cNvPr>
          <p:cNvSpPr/>
          <p:nvPr/>
        </p:nvSpPr>
        <p:spPr>
          <a:xfrm>
            <a:off x="5842742" y="2036746"/>
            <a:ext cx="5260686" cy="3965299"/>
          </a:xfrm>
          <a:prstGeom prst="wedgeRoundRectCallout">
            <a:avLst>
              <a:gd name="adj1" fmla="val 56765"/>
              <a:gd name="adj2" fmla="val -827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endParaRPr lang="en-US" sz="38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D0C31-DA8A-B81B-7C08-23A38AB787C8}"/>
              </a:ext>
            </a:extLst>
          </p:cNvPr>
          <p:cNvSpPr txBox="1"/>
          <p:nvPr/>
        </p:nvSpPr>
        <p:spPr>
          <a:xfrm>
            <a:off x="1501968" y="2383330"/>
            <a:ext cx="2481822" cy="293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Câu</a:t>
            </a:r>
            <a:r>
              <a:rPr lang="en-US" sz="21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3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Hãy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giải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thích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vì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sao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đói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cơ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thể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người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thường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cử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động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chậm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và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không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muốn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hoạt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động</a:t>
            </a:r>
            <a:endParaRPr lang="en-US" sz="2100" dirty="0">
              <a:latin typeface="UTM Avo" panose="02040603050506020204" pitchFamily="1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5E5ACD-9994-D5D2-1513-C4DD08ABABB6}"/>
              </a:ext>
            </a:extLst>
          </p:cNvPr>
          <p:cNvSpPr txBox="1"/>
          <p:nvPr/>
        </p:nvSpPr>
        <p:spPr>
          <a:xfrm>
            <a:off x="6056070" y="2271835"/>
            <a:ext cx="4929792" cy="341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Khi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đói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lượng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đường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glucose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máu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giảm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đó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cơ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thể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sẽ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thiếu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nguyên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liệu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(glucose)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cho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hô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hấp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tế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bào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dẫn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đến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tình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trạng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thiếu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năng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lượng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cung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cấp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cho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hoạt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động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sống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vì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vậy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cơ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thể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có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biểu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hiện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mệt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mỏi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tay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chân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cử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động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chậm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chạp</a:t>
            </a:r>
            <a:endParaRPr lang="en-US" sz="2100" dirty="0">
              <a:latin typeface="UTM Avo" panose="02040603050506020204" pitchFamily="18"/>
            </a:endParaRPr>
          </a:p>
        </p:txBody>
      </p:sp>
      <p:sp>
        <p:nvSpPr>
          <p:cNvPr id="11" name="Arrow: Right 13">
            <a:extLst>
              <a:ext uri="{FF2B5EF4-FFF2-40B4-BE49-F238E27FC236}">
                <a16:creationId xmlns:a16="http://schemas.microsoft.com/office/drawing/2014/main" id="{FC630D92-D376-A4E7-DDFF-13E826B721F5}"/>
              </a:ext>
            </a:extLst>
          </p:cNvPr>
          <p:cNvSpPr/>
          <p:nvPr/>
        </p:nvSpPr>
        <p:spPr>
          <a:xfrm>
            <a:off x="4731984" y="3752011"/>
            <a:ext cx="926055" cy="534767"/>
          </a:xfrm>
          <a:prstGeom prst="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7238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19;p56">
            <a:extLst>
              <a:ext uri="{FF2B5EF4-FFF2-40B4-BE49-F238E27FC236}">
                <a16:creationId xmlns:a16="http://schemas.microsoft.com/office/drawing/2014/main" id="{2C616FC4-D153-9873-0681-E5BAA34B736C}"/>
              </a:ext>
            </a:extLst>
          </p:cNvPr>
          <p:cNvSpPr/>
          <p:nvPr/>
        </p:nvSpPr>
        <p:spPr>
          <a:xfrm>
            <a:off x="5222613" y="2156991"/>
            <a:ext cx="5804691" cy="3748873"/>
          </a:xfrm>
          <a:prstGeom prst="roundRect">
            <a:avLst>
              <a:gd name="adj" fmla="val 5566"/>
            </a:avLst>
          </a:prstGeom>
          <a:solidFill>
            <a:srgbClr val="FDF7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TM Avo" panose="02040603050506020204" pitchFamily="18"/>
            </a:endParaRPr>
          </a:p>
        </p:txBody>
      </p:sp>
      <p:sp>
        <p:nvSpPr>
          <p:cNvPr id="3" name="Google Shape;2384;p56">
            <a:extLst>
              <a:ext uri="{FF2B5EF4-FFF2-40B4-BE49-F238E27FC236}">
                <a16:creationId xmlns:a16="http://schemas.microsoft.com/office/drawing/2014/main" id="{FAB3CB6D-7D75-AFB0-5C06-25140D19084C}"/>
              </a:ext>
            </a:extLst>
          </p:cNvPr>
          <p:cNvSpPr/>
          <p:nvPr/>
        </p:nvSpPr>
        <p:spPr>
          <a:xfrm>
            <a:off x="953812" y="2156990"/>
            <a:ext cx="3761879" cy="3748874"/>
          </a:xfrm>
          <a:prstGeom prst="roundRect">
            <a:avLst>
              <a:gd name="adj" fmla="val 6947"/>
            </a:avLst>
          </a:prstGeom>
          <a:solidFill>
            <a:srgbClr val="FDF7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  <a:latin typeface="UTM Avo" panose="02040603050506020204" pitchFamily="1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FA6E52-93C1-BA29-7F65-3A7ABAA74EBC}"/>
              </a:ext>
            </a:extLst>
          </p:cNvPr>
          <p:cNvSpPr txBox="1"/>
          <p:nvPr/>
        </p:nvSpPr>
        <p:spPr>
          <a:xfrm>
            <a:off x="1071599" y="2274101"/>
            <a:ext cx="3410911" cy="380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Câu</a:t>
            </a:r>
            <a:r>
              <a:rPr lang="en-US" sz="21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4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Vận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dụng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kiến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thức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về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hô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hấp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tế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bào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giải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thích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hiện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tượng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con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người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ở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trên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đỉnh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núi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cao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thường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thở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nhanh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hơn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so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với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ở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vùng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đồng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bằng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100" dirty="0">
              <a:effectLst/>
              <a:latin typeface="UTM Avo" panose="02040603050506020204" pitchFamily="18"/>
              <a:ea typeface="Calibri" panose="020F0502020204030204" pitchFamily="34" charset="0"/>
            </a:endParaRPr>
          </a:p>
          <a:p>
            <a:endParaRPr lang="en-US" sz="2100" dirty="0">
              <a:latin typeface="UTM Avo" panose="02040603050506020204" pitchFamily="1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C6017C-429B-9C96-FB33-1464E3B6B052}"/>
              </a:ext>
            </a:extLst>
          </p:cNvPr>
          <p:cNvSpPr txBox="1"/>
          <p:nvPr/>
        </p:nvSpPr>
        <p:spPr>
          <a:xfrm>
            <a:off x="5601332" y="2323720"/>
            <a:ext cx="5026261" cy="380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Khi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ở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trên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đỉnh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núi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cao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không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khí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loãng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nồng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độ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oxygen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thấp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hơn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so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với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ở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vùng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đồng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bằng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Vì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vậy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để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lấy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đủ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lượng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oxygen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cần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thiết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cho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hoạt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động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hô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hấp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tế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bào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con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người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thường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phải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thở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nhanh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hơn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so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với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khi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ở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vùng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đồng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bằng</a:t>
            </a:r>
            <a:r>
              <a:rPr lang="en-US" sz="21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100" dirty="0">
              <a:effectLst/>
              <a:latin typeface="UTM Avo" panose="02040603050506020204" pitchFamily="18"/>
              <a:ea typeface="Calibri" panose="020F0502020204030204" pitchFamily="34" charset="0"/>
            </a:endParaRPr>
          </a:p>
          <a:p>
            <a:endParaRPr lang="en-US" sz="2100" dirty="0">
              <a:latin typeface="UTM Avo" panose="02040603050506020204" pitchFamily="1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3D9E62-2969-0922-8174-56C2A19B96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87201" y="928773"/>
            <a:ext cx="1480205" cy="154964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F4C3F6E-C2C8-2CC7-1CAF-0305D46C6B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837714" y="5366065"/>
            <a:ext cx="4531240" cy="1478315"/>
          </a:xfrm>
          <a:prstGeom prst="rect">
            <a:avLst/>
          </a:prstGeom>
        </p:spPr>
      </p:pic>
      <p:sp>
        <p:nvSpPr>
          <p:cNvPr id="8" name="Arrow: Right 13">
            <a:extLst>
              <a:ext uri="{FF2B5EF4-FFF2-40B4-BE49-F238E27FC236}">
                <a16:creationId xmlns:a16="http://schemas.microsoft.com/office/drawing/2014/main" id="{AB645D16-F9A1-C165-FF72-ADD352F93B6B}"/>
              </a:ext>
            </a:extLst>
          </p:cNvPr>
          <p:cNvSpPr/>
          <p:nvPr/>
        </p:nvSpPr>
        <p:spPr>
          <a:xfrm>
            <a:off x="4731984" y="3814354"/>
            <a:ext cx="490629" cy="472424"/>
          </a:xfrm>
          <a:prstGeom prst="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53840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D7A8DBC9-17EA-20C0-F01B-8FB079FBA4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068;p50">
            <a:extLst>
              <a:ext uri="{FF2B5EF4-FFF2-40B4-BE49-F238E27FC236}">
                <a16:creationId xmlns:a16="http://schemas.microsoft.com/office/drawing/2014/main" id="{8B88441C-844B-0F8F-B92E-01C14C57C792}"/>
              </a:ext>
            </a:extLst>
          </p:cNvPr>
          <p:cNvGrpSpPr/>
          <p:nvPr/>
        </p:nvGrpSpPr>
        <p:grpSpPr>
          <a:xfrm>
            <a:off x="5559239" y="2452098"/>
            <a:ext cx="717066" cy="632161"/>
            <a:chOff x="4469816" y="1377671"/>
            <a:chExt cx="717066" cy="632161"/>
          </a:xfrm>
        </p:grpSpPr>
        <p:sp>
          <p:nvSpPr>
            <p:cNvPr id="3" name="Google Shape;2069;p50">
              <a:extLst>
                <a:ext uri="{FF2B5EF4-FFF2-40B4-BE49-F238E27FC236}">
                  <a16:creationId xmlns:a16="http://schemas.microsoft.com/office/drawing/2014/main" id="{D89DF096-4709-A2FC-F997-B1004744A45B}"/>
                </a:ext>
              </a:extLst>
            </p:cNvPr>
            <p:cNvSpPr/>
            <p:nvPr/>
          </p:nvSpPr>
          <p:spPr>
            <a:xfrm>
              <a:off x="4469816" y="1377671"/>
              <a:ext cx="717066" cy="631233"/>
            </a:xfrm>
            <a:custGeom>
              <a:avLst/>
              <a:gdLst/>
              <a:ahLst/>
              <a:cxnLst/>
              <a:rect l="l" t="t" r="r" b="b"/>
              <a:pathLst>
                <a:path w="5731" h="5045" extrusionOk="0">
                  <a:moveTo>
                    <a:pt x="2951" y="0"/>
                  </a:moveTo>
                  <a:cubicBezTo>
                    <a:pt x="2766" y="0"/>
                    <a:pt x="2578" y="19"/>
                    <a:pt x="2388" y="59"/>
                  </a:cubicBezTo>
                  <a:cubicBezTo>
                    <a:pt x="949" y="349"/>
                    <a:pt x="1" y="1685"/>
                    <a:pt x="263" y="3048"/>
                  </a:cubicBezTo>
                  <a:cubicBezTo>
                    <a:pt x="498" y="4231"/>
                    <a:pt x="1566" y="5044"/>
                    <a:pt x="2780" y="5044"/>
                  </a:cubicBezTo>
                  <a:cubicBezTo>
                    <a:pt x="2965" y="5044"/>
                    <a:pt x="3154" y="5025"/>
                    <a:pt x="3343" y="4986"/>
                  </a:cubicBezTo>
                  <a:cubicBezTo>
                    <a:pt x="4783" y="4695"/>
                    <a:pt x="5731" y="3360"/>
                    <a:pt x="5468" y="1996"/>
                  </a:cubicBezTo>
                  <a:cubicBezTo>
                    <a:pt x="5233" y="813"/>
                    <a:pt x="4166" y="0"/>
                    <a:pt x="2951" y="0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UTM Avo" panose="02040603050506020204" pitchFamily="18"/>
              </a:endParaRPr>
            </a:p>
          </p:txBody>
        </p:sp>
        <p:grpSp>
          <p:nvGrpSpPr>
            <p:cNvPr id="4" name="Google Shape;2070;p50">
              <a:extLst>
                <a:ext uri="{FF2B5EF4-FFF2-40B4-BE49-F238E27FC236}">
                  <a16:creationId xmlns:a16="http://schemas.microsoft.com/office/drawing/2014/main" id="{6B664097-ACE8-3356-BE0A-BC602198D534}"/>
                </a:ext>
              </a:extLst>
            </p:cNvPr>
            <p:cNvGrpSpPr/>
            <p:nvPr/>
          </p:nvGrpSpPr>
          <p:grpSpPr>
            <a:xfrm>
              <a:off x="4469816" y="1378601"/>
              <a:ext cx="717063" cy="631230"/>
              <a:chOff x="4469816" y="1378601"/>
              <a:chExt cx="717063" cy="631230"/>
            </a:xfrm>
          </p:grpSpPr>
          <p:sp>
            <p:nvSpPr>
              <p:cNvPr id="5" name="Google Shape;2071;p50">
                <a:extLst>
                  <a:ext uri="{FF2B5EF4-FFF2-40B4-BE49-F238E27FC236}">
                    <a16:creationId xmlns:a16="http://schemas.microsoft.com/office/drawing/2014/main" id="{E64796A8-A324-51F9-7068-454C08DE91A4}"/>
                  </a:ext>
                </a:extLst>
              </p:cNvPr>
              <p:cNvSpPr/>
              <p:nvPr/>
            </p:nvSpPr>
            <p:spPr>
              <a:xfrm>
                <a:off x="4469816" y="1378601"/>
                <a:ext cx="717063" cy="631230"/>
              </a:xfrm>
              <a:custGeom>
                <a:avLst/>
                <a:gdLst/>
                <a:ahLst/>
                <a:cxnLst/>
                <a:rect l="l" t="t" r="r" b="b"/>
                <a:pathLst>
                  <a:path w="5731" h="5045" extrusionOk="0">
                    <a:moveTo>
                      <a:pt x="2951" y="0"/>
                    </a:moveTo>
                    <a:cubicBezTo>
                      <a:pt x="2766" y="0"/>
                      <a:pt x="2578" y="19"/>
                      <a:pt x="2388" y="59"/>
                    </a:cubicBezTo>
                    <a:cubicBezTo>
                      <a:pt x="949" y="349"/>
                      <a:pt x="1" y="1685"/>
                      <a:pt x="263" y="3048"/>
                    </a:cubicBezTo>
                    <a:cubicBezTo>
                      <a:pt x="498" y="4231"/>
                      <a:pt x="1566" y="5044"/>
                      <a:pt x="2780" y="5044"/>
                    </a:cubicBezTo>
                    <a:cubicBezTo>
                      <a:pt x="2965" y="5044"/>
                      <a:pt x="3154" y="5025"/>
                      <a:pt x="3343" y="4986"/>
                    </a:cubicBezTo>
                    <a:cubicBezTo>
                      <a:pt x="4783" y="4695"/>
                      <a:pt x="5731" y="3360"/>
                      <a:pt x="5468" y="1996"/>
                    </a:cubicBezTo>
                    <a:cubicBezTo>
                      <a:pt x="5233" y="813"/>
                      <a:pt x="4166" y="0"/>
                      <a:pt x="2951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6" name="Google Shape;2072;p50">
                <a:extLst>
                  <a:ext uri="{FF2B5EF4-FFF2-40B4-BE49-F238E27FC236}">
                    <a16:creationId xmlns:a16="http://schemas.microsoft.com/office/drawing/2014/main" id="{0C53BEDE-7648-E1A5-5603-C5B578DEFDC3}"/>
                  </a:ext>
                </a:extLst>
              </p:cNvPr>
              <p:cNvSpPr/>
              <p:nvPr/>
            </p:nvSpPr>
            <p:spPr>
              <a:xfrm>
                <a:off x="4571791" y="1438660"/>
                <a:ext cx="142137" cy="126247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1009" extrusionOk="0">
                    <a:moveTo>
                      <a:pt x="1069" y="0"/>
                    </a:moveTo>
                    <a:cubicBezTo>
                      <a:pt x="1066" y="0"/>
                      <a:pt x="1064" y="0"/>
                      <a:pt x="1061" y="1"/>
                    </a:cubicBezTo>
                    <a:cubicBezTo>
                      <a:pt x="798" y="42"/>
                      <a:pt x="217" y="478"/>
                      <a:pt x="37" y="831"/>
                    </a:cubicBezTo>
                    <a:cubicBezTo>
                      <a:pt x="0" y="904"/>
                      <a:pt x="46" y="1008"/>
                      <a:pt x="118" y="1008"/>
                    </a:cubicBezTo>
                    <a:cubicBezTo>
                      <a:pt x="142" y="1008"/>
                      <a:pt x="168" y="997"/>
                      <a:pt x="196" y="970"/>
                    </a:cubicBezTo>
                    <a:cubicBezTo>
                      <a:pt x="307" y="852"/>
                      <a:pt x="604" y="409"/>
                      <a:pt x="1102" y="91"/>
                    </a:cubicBezTo>
                    <a:cubicBezTo>
                      <a:pt x="1135" y="51"/>
                      <a:pt x="1112" y="0"/>
                      <a:pt x="1069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7" name="Google Shape;2073;p50">
                <a:extLst>
                  <a:ext uri="{FF2B5EF4-FFF2-40B4-BE49-F238E27FC236}">
                    <a16:creationId xmlns:a16="http://schemas.microsoft.com/office/drawing/2014/main" id="{BE17749C-1CBE-2C64-E85A-20F2A8481034}"/>
                  </a:ext>
                </a:extLst>
              </p:cNvPr>
              <p:cNvSpPr/>
              <p:nvPr/>
            </p:nvSpPr>
            <p:spPr>
              <a:xfrm>
                <a:off x="4530376" y="1589932"/>
                <a:ext cx="41790" cy="66314"/>
              </a:xfrm>
              <a:custGeom>
                <a:avLst/>
                <a:gdLst/>
                <a:ahLst/>
                <a:cxnLst/>
                <a:rect l="l" t="t" r="r" b="b"/>
                <a:pathLst>
                  <a:path w="334" h="530" extrusionOk="0">
                    <a:moveTo>
                      <a:pt x="286" y="1"/>
                    </a:moveTo>
                    <a:cubicBezTo>
                      <a:pt x="283" y="1"/>
                      <a:pt x="280" y="1"/>
                      <a:pt x="278" y="3"/>
                    </a:cubicBezTo>
                    <a:cubicBezTo>
                      <a:pt x="195" y="3"/>
                      <a:pt x="119" y="113"/>
                      <a:pt x="84" y="183"/>
                    </a:cubicBezTo>
                    <a:cubicBezTo>
                      <a:pt x="42" y="273"/>
                      <a:pt x="1" y="390"/>
                      <a:pt x="42" y="487"/>
                    </a:cubicBezTo>
                    <a:cubicBezTo>
                      <a:pt x="57" y="516"/>
                      <a:pt x="86" y="530"/>
                      <a:pt x="115" y="530"/>
                    </a:cubicBezTo>
                    <a:cubicBezTo>
                      <a:pt x="143" y="530"/>
                      <a:pt x="171" y="517"/>
                      <a:pt x="188" y="494"/>
                    </a:cubicBezTo>
                    <a:cubicBezTo>
                      <a:pt x="243" y="439"/>
                      <a:pt x="333" y="100"/>
                      <a:pt x="319" y="30"/>
                    </a:cubicBezTo>
                    <a:cubicBezTo>
                      <a:pt x="314" y="13"/>
                      <a:pt x="299" y="1"/>
                      <a:pt x="286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8" name="Google Shape;2074;p50">
                <a:extLst>
                  <a:ext uri="{FF2B5EF4-FFF2-40B4-BE49-F238E27FC236}">
                    <a16:creationId xmlns:a16="http://schemas.microsoft.com/office/drawing/2014/main" id="{D62602C9-833D-E614-185F-F46F87B0C3AC}"/>
                  </a:ext>
                </a:extLst>
              </p:cNvPr>
              <p:cNvSpPr/>
              <p:nvPr/>
            </p:nvSpPr>
            <p:spPr>
              <a:xfrm>
                <a:off x="4648240" y="1576294"/>
                <a:ext cx="523004" cy="405265"/>
              </a:xfrm>
              <a:custGeom>
                <a:avLst/>
                <a:gdLst/>
                <a:ahLst/>
                <a:cxnLst/>
                <a:rect l="l" t="t" r="r" b="b"/>
                <a:pathLst>
                  <a:path w="4180" h="3239" extrusionOk="0">
                    <a:moveTo>
                      <a:pt x="3560" y="0"/>
                    </a:moveTo>
                    <a:cubicBezTo>
                      <a:pt x="3397" y="0"/>
                      <a:pt x="3160" y="52"/>
                      <a:pt x="3107" y="153"/>
                    </a:cubicBezTo>
                    <a:cubicBezTo>
                      <a:pt x="3038" y="285"/>
                      <a:pt x="3024" y="437"/>
                      <a:pt x="3024" y="589"/>
                    </a:cubicBezTo>
                    <a:cubicBezTo>
                      <a:pt x="3017" y="735"/>
                      <a:pt x="3017" y="887"/>
                      <a:pt x="2948" y="1018"/>
                    </a:cubicBezTo>
                    <a:cubicBezTo>
                      <a:pt x="2817" y="1267"/>
                      <a:pt x="2526" y="1357"/>
                      <a:pt x="2256" y="1420"/>
                    </a:cubicBezTo>
                    <a:cubicBezTo>
                      <a:pt x="1986" y="1482"/>
                      <a:pt x="1696" y="1572"/>
                      <a:pt x="1571" y="1828"/>
                    </a:cubicBezTo>
                    <a:cubicBezTo>
                      <a:pt x="1502" y="1973"/>
                      <a:pt x="1516" y="2160"/>
                      <a:pt x="1391" y="2278"/>
                    </a:cubicBezTo>
                    <a:cubicBezTo>
                      <a:pt x="1320" y="2346"/>
                      <a:pt x="1235" y="2367"/>
                      <a:pt x="1142" y="2367"/>
                    </a:cubicBezTo>
                    <a:cubicBezTo>
                      <a:pt x="999" y="2367"/>
                      <a:pt x="839" y="2317"/>
                      <a:pt x="692" y="2312"/>
                    </a:cubicBezTo>
                    <a:cubicBezTo>
                      <a:pt x="684" y="2312"/>
                      <a:pt x="675" y="2312"/>
                      <a:pt x="667" y="2312"/>
                    </a:cubicBezTo>
                    <a:cubicBezTo>
                      <a:pt x="363" y="2312"/>
                      <a:pt x="47" y="2549"/>
                      <a:pt x="0" y="2852"/>
                    </a:cubicBezTo>
                    <a:cubicBezTo>
                      <a:pt x="457" y="3114"/>
                      <a:pt x="947" y="3239"/>
                      <a:pt x="1420" y="3239"/>
                    </a:cubicBezTo>
                    <a:cubicBezTo>
                      <a:pt x="2246" y="3239"/>
                      <a:pt x="3019" y="2860"/>
                      <a:pt x="3467" y="2174"/>
                    </a:cubicBezTo>
                    <a:cubicBezTo>
                      <a:pt x="4180" y="1088"/>
                      <a:pt x="3682" y="1"/>
                      <a:pt x="3682" y="1"/>
                    </a:cubicBezTo>
                    <a:lnTo>
                      <a:pt x="3682" y="1"/>
                    </a:lnTo>
                    <a:lnTo>
                      <a:pt x="3682" y="15"/>
                    </a:lnTo>
                    <a:cubicBezTo>
                      <a:pt x="3653" y="5"/>
                      <a:pt x="3610" y="0"/>
                      <a:pt x="3560" y="0"/>
                    </a:cubicBezTo>
                    <a:close/>
                  </a:path>
                </a:pathLst>
              </a:custGeom>
              <a:solidFill>
                <a:srgbClr val="FFFFFF">
                  <a:alpha val="349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</p:grpSp>
      </p:grpSp>
      <p:grpSp>
        <p:nvGrpSpPr>
          <p:cNvPr id="9" name="Google Shape;2075;p50">
            <a:extLst>
              <a:ext uri="{FF2B5EF4-FFF2-40B4-BE49-F238E27FC236}">
                <a16:creationId xmlns:a16="http://schemas.microsoft.com/office/drawing/2014/main" id="{C28AAB11-912D-38E1-C3C2-2DE392B100E6}"/>
              </a:ext>
            </a:extLst>
          </p:cNvPr>
          <p:cNvGrpSpPr/>
          <p:nvPr/>
        </p:nvGrpSpPr>
        <p:grpSpPr>
          <a:xfrm>
            <a:off x="9012373" y="2501068"/>
            <a:ext cx="937522" cy="955580"/>
            <a:chOff x="6772721" y="1932211"/>
            <a:chExt cx="986450" cy="1005450"/>
          </a:xfrm>
        </p:grpSpPr>
        <p:sp>
          <p:nvSpPr>
            <p:cNvPr id="10" name="Google Shape;2076;p50">
              <a:extLst>
                <a:ext uri="{FF2B5EF4-FFF2-40B4-BE49-F238E27FC236}">
                  <a16:creationId xmlns:a16="http://schemas.microsoft.com/office/drawing/2014/main" id="{D7D4659A-51F2-EED1-9849-AB5EC7A387B0}"/>
                </a:ext>
              </a:extLst>
            </p:cNvPr>
            <p:cNvSpPr/>
            <p:nvPr/>
          </p:nvSpPr>
          <p:spPr>
            <a:xfrm>
              <a:off x="6772721" y="1932211"/>
              <a:ext cx="986450" cy="1005450"/>
            </a:xfrm>
            <a:custGeom>
              <a:avLst/>
              <a:gdLst/>
              <a:ahLst/>
              <a:cxnLst/>
              <a:rect l="l" t="t" r="r" b="b"/>
              <a:pathLst>
                <a:path w="39458" h="40218" extrusionOk="0">
                  <a:moveTo>
                    <a:pt x="18273" y="42"/>
                  </a:moveTo>
                  <a:cubicBezTo>
                    <a:pt x="16025" y="151"/>
                    <a:pt x="12888" y="79"/>
                    <a:pt x="10114" y="2001"/>
                  </a:cubicBezTo>
                  <a:cubicBezTo>
                    <a:pt x="7340" y="3923"/>
                    <a:pt x="3188" y="7260"/>
                    <a:pt x="1628" y="11575"/>
                  </a:cubicBezTo>
                  <a:cubicBezTo>
                    <a:pt x="69" y="15891"/>
                    <a:pt x="-657" y="23379"/>
                    <a:pt x="757" y="27894"/>
                  </a:cubicBezTo>
                  <a:cubicBezTo>
                    <a:pt x="2171" y="32409"/>
                    <a:pt x="5835" y="36706"/>
                    <a:pt x="10114" y="38664"/>
                  </a:cubicBezTo>
                  <a:cubicBezTo>
                    <a:pt x="14393" y="40622"/>
                    <a:pt x="22245" y="40460"/>
                    <a:pt x="26433" y="39644"/>
                  </a:cubicBezTo>
                  <a:cubicBezTo>
                    <a:pt x="30622" y="38828"/>
                    <a:pt x="33106" y="36181"/>
                    <a:pt x="35245" y="33769"/>
                  </a:cubicBezTo>
                  <a:cubicBezTo>
                    <a:pt x="37385" y="31357"/>
                    <a:pt x="38871" y="26661"/>
                    <a:pt x="39270" y="25174"/>
                  </a:cubicBezTo>
                  <a:cubicBezTo>
                    <a:pt x="39669" y="23687"/>
                    <a:pt x="39561" y="23904"/>
                    <a:pt x="37639" y="24847"/>
                  </a:cubicBezTo>
                  <a:cubicBezTo>
                    <a:pt x="35717" y="25790"/>
                    <a:pt x="31220" y="30160"/>
                    <a:pt x="27738" y="30831"/>
                  </a:cubicBezTo>
                  <a:cubicBezTo>
                    <a:pt x="24257" y="31502"/>
                    <a:pt x="19506" y="30904"/>
                    <a:pt x="16750" y="28873"/>
                  </a:cubicBezTo>
                  <a:cubicBezTo>
                    <a:pt x="13994" y="26842"/>
                    <a:pt x="11637" y="22037"/>
                    <a:pt x="11202" y="18646"/>
                  </a:cubicBezTo>
                  <a:cubicBezTo>
                    <a:pt x="10767" y="15255"/>
                    <a:pt x="12072" y="11411"/>
                    <a:pt x="14139" y="8528"/>
                  </a:cubicBezTo>
                  <a:cubicBezTo>
                    <a:pt x="16206" y="5645"/>
                    <a:pt x="22915" y="2762"/>
                    <a:pt x="23604" y="1348"/>
                  </a:cubicBezTo>
                  <a:cubicBezTo>
                    <a:pt x="24293" y="-66"/>
                    <a:pt x="20521" y="-67"/>
                    <a:pt x="18273" y="42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7150"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/>
            <a:lstStyle/>
            <a:p>
              <a:endParaRPr lang="en-US" sz="2300">
                <a:latin typeface="UTM Avo" panose="02040603050506020204" pitchFamily="18"/>
              </a:endParaRPr>
            </a:p>
          </p:txBody>
        </p:sp>
        <p:sp>
          <p:nvSpPr>
            <p:cNvPr id="11" name="Google Shape;2077;p50">
              <a:extLst>
                <a:ext uri="{FF2B5EF4-FFF2-40B4-BE49-F238E27FC236}">
                  <a16:creationId xmlns:a16="http://schemas.microsoft.com/office/drawing/2014/main" id="{2F8F7449-88DD-4A45-EA3F-97843074E7A5}"/>
                </a:ext>
              </a:extLst>
            </p:cNvPr>
            <p:cNvSpPr/>
            <p:nvPr/>
          </p:nvSpPr>
          <p:spPr>
            <a:xfrm>
              <a:off x="6772721" y="1932211"/>
              <a:ext cx="986450" cy="1005450"/>
            </a:xfrm>
            <a:custGeom>
              <a:avLst/>
              <a:gdLst/>
              <a:ahLst/>
              <a:cxnLst/>
              <a:rect l="l" t="t" r="r" b="b"/>
              <a:pathLst>
                <a:path w="39458" h="40218" extrusionOk="0">
                  <a:moveTo>
                    <a:pt x="18273" y="42"/>
                  </a:moveTo>
                  <a:cubicBezTo>
                    <a:pt x="16025" y="151"/>
                    <a:pt x="12888" y="79"/>
                    <a:pt x="10114" y="2001"/>
                  </a:cubicBezTo>
                  <a:cubicBezTo>
                    <a:pt x="7340" y="3923"/>
                    <a:pt x="3188" y="7260"/>
                    <a:pt x="1628" y="11575"/>
                  </a:cubicBezTo>
                  <a:cubicBezTo>
                    <a:pt x="69" y="15891"/>
                    <a:pt x="-657" y="23379"/>
                    <a:pt x="757" y="27894"/>
                  </a:cubicBezTo>
                  <a:cubicBezTo>
                    <a:pt x="2171" y="32409"/>
                    <a:pt x="5835" y="36706"/>
                    <a:pt x="10114" y="38664"/>
                  </a:cubicBezTo>
                  <a:cubicBezTo>
                    <a:pt x="14393" y="40622"/>
                    <a:pt x="22245" y="40460"/>
                    <a:pt x="26433" y="39644"/>
                  </a:cubicBezTo>
                  <a:cubicBezTo>
                    <a:pt x="30622" y="38828"/>
                    <a:pt x="33106" y="36181"/>
                    <a:pt x="35245" y="33769"/>
                  </a:cubicBezTo>
                  <a:cubicBezTo>
                    <a:pt x="37385" y="31357"/>
                    <a:pt x="38871" y="26661"/>
                    <a:pt x="39270" y="25174"/>
                  </a:cubicBezTo>
                  <a:cubicBezTo>
                    <a:pt x="39669" y="23687"/>
                    <a:pt x="39561" y="23904"/>
                    <a:pt x="37639" y="24847"/>
                  </a:cubicBezTo>
                  <a:cubicBezTo>
                    <a:pt x="35717" y="25790"/>
                    <a:pt x="31220" y="30160"/>
                    <a:pt x="27738" y="30831"/>
                  </a:cubicBezTo>
                  <a:cubicBezTo>
                    <a:pt x="24257" y="31502"/>
                    <a:pt x="19506" y="30904"/>
                    <a:pt x="16750" y="28873"/>
                  </a:cubicBezTo>
                  <a:cubicBezTo>
                    <a:pt x="13994" y="26842"/>
                    <a:pt x="11637" y="22037"/>
                    <a:pt x="11202" y="18646"/>
                  </a:cubicBezTo>
                  <a:cubicBezTo>
                    <a:pt x="10767" y="15255"/>
                    <a:pt x="12072" y="11411"/>
                    <a:pt x="14139" y="8528"/>
                  </a:cubicBezTo>
                  <a:cubicBezTo>
                    <a:pt x="16206" y="5645"/>
                    <a:pt x="22915" y="2762"/>
                    <a:pt x="23604" y="1348"/>
                  </a:cubicBezTo>
                  <a:cubicBezTo>
                    <a:pt x="24293" y="-66"/>
                    <a:pt x="20521" y="-67"/>
                    <a:pt x="18273" y="42"/>
                  </a:cubicBezTo>
                  <a:close/>
                </a:path>
              </a:pathLst>
            </a:custGeom>
            <a:solidFill>
              <a:srgbClr val="8585A0">
                <a:alpha val="34820"/>
              </a:srgbClr>
            </a:solidFill>
            <a:ln>
              <a:noFill/>
            </a:ln>
          </p:spPr>
          <p:txBody>
            <a:bodyPr/>
            <a:lstStyle/>
            <a:p>
              <a:endParaRPr lang="en-US" sz="2300">
                <a:latin typeface="UTM Avo" panose="02040603050506020204" pitchFamily="18"/>
              </a:endParaRPr>
            </a:p>
          </p:txBody>
        </p:sp>
        <p:sp>
          <p:nvSpPr>
            <p:cNvPr id="12" name="Google Shape;2078;p50">
              <a:extLst>
                <a:ext uri="{FF2B5EF4-FFF2-40B4-BE49-F238E27FC236}">
                  <a16:creationId xmlns:a16="http://schemas.microsoft.com/office/drawing/2014/main" id="{4CE02CEC-C28C-16DD-CA76-E663E6582B6B}"/>
                </a:ext>
              </a:extLst>
            </p:cNvPr>
            <p:cNvSpPr/>
            <p:nvPr/>
          </p:nvSpPr>
          <p:spPr>
            <a:xfrm>
              <a:off x="6813823" y="2321856"/>
              <a:ext cx="648675" cy="590175"/>
            </a:xfrm>
            <a:custGeom>
              <a:avLst/>
              <a:gdLst/>
              <a:ahLst/>
              <a:cxnLst/>
              <a:rect l="l" t="t" r="r" b="b"/>
              <a:pathLst>
                <a:path w="25947" h="23607" extrusionOk="0">
                  <a:moveTo>
                    <a:pt x="3195" y="41"/>
                  </a:moveTo>
                  <a:cubicBezTo>
                    <a:pt x="3685" y="440"/>
                    <a:pt x="2887" y="4538"/>
                    <a:pt x="3195" y="6677"/>
                  </a:cubicBezTo>
                  <a:cubicBezTo>
                    <a:pt x="3503" y="8817"/>
                    <a:pt x="3794" y="10884"/>
                    <a:pt x="5045" y="12878"/>
                  </a:cubicBezTo>
                  <a:cubicBezTo>
                    <a:pt x="6296" y="14873"/>
                    <a:pt x="8726" y="17302"/>
                    <a:pt x="10702" y="18644"/>
                  </a:cubicBezTo>
                  <a:cubicBezTo>
                    <a:pt x="12678" y="19986"/>
                    <a:pt x="14909" y="20439"/>
                    <a:pt x="16903" y="20929"/>
                  </a:cubicBezTo>
                  <a:cubicBezTo>
                    <a:pt x="18898" y="21419"/>
                    <a:pt x="21164" y="21419"/>
                    <a:pt x="22669" y="21582"/>
                  </a:cubicBezTo>
                  <a:cubicBezTo>
                    <a:pt x="24174" y="21745"/>
                    <a:pt x="26133" y="21618"/>
                    <a:pt x="25933" y="21908"/>
                  </a:cubicBezTo>
                  <a:cubicBezTo>
                    <a:pt x="25734" y="22198"/>
                    <a:pt x="23430" y="23104"/>
                    <a:pt x="21472" y="23322"/>
                  </a:cubicBezTo>
                  <a:cubicBezTo>
                    <a:pt x="19514" y="23540"/>
                    <a:pt x="16758" y="23885"/>
                    <a:pt x="14183" y="23214"/>
                  </a:cubicBezTo>
                  <a:cubicBezTo>
                    <a:pt x="11608" y="22543"/>
                    <a:pt x="8254" y="21129"/>
                    <a:pt x="6024" y="19297"/>
                  </a:cubicBezTo>
                  <a:cubicBezTo>
                    <a:pt x="3794" y="17466"/>
                    <a:pt x="1763" y="14727"/>
                    <a:pt x="802" y="12225"/>
                  </a:cubicBezTo>
                  <a:cubicBezTo>
                    <a:pt x="-159" y="9723"/>
                    <a:pt x="-141" y="6315"/>
                    <a:pt x="258" y="4284"/>
                  </a:cubicBezTo>
                  <a:cubicBezTo>
                    <a:pt x="657" y="2253"/>
                    <a:pt x="2706" y="-358"/>
                    <a:pt x="3195" y="41"/>
                  </a:cubicBezTo>
                  <a:close/>
                </a:path>
              </a:pathLst>
            </a:custGeom>
            <a:solidFill>
              <a:srgbClr val="FFFFFF">
                <a:alpha val="34960"/>
              </a:srgbClr>
            </a:solidFill>
            <a:ln>
              <a:noFill/>
            </a:ln>
          </p:spPr>
          <p:txBody>
            <a:bodyPr/>
            <a:lstStyle/>
            <a:p>
              <a:endParaRPr lang="en-US" sz="2300">
                <a:latin typeface="UTM Avo" panose="02040603050506020204" pitchFamily="18"/>
              </a:endParaRPr>
            </a:p>
          </p:txBody>
        </p:sp>
      </p:grpSp>
      <p:grpSp>
        <p:nvGrpSpPr>
          <p:cNvPr id="13" name="Google Shape;2079;p50">
            <a:extLst>
              <a:ext uri="{FF2B5EF4-FFF2-40B4-BE49-F238E27FC236}">
                <a16:creationId xmlns:a16="http://schemas.microsoft.com/office/drawing/2014/main" id="{E05EAFDC-8F32-B651-EE76-968CACB33935}"/>
              </a:ext>
            </a:extLst>
          </p:cNvPr>
          <p:cNvGrpSpPr/>
          <p:nvPr/>
        </p:nvGrpSpPr>
        <p:grpSpPr>
          <a:xfrm>
            <a:off x="2115211" y="2292455"/>
            <a:ext cx="1195202" cy="1206249"/>
            <a:chOff x="484800" y="3137100"/>
            <a:chExt cx="1213403" cy="1224618"/>
          </a:xfrm>
        </p:grpSpPr>
        <p:sp>
          <p:nvSpPr>
            <p:cNvPr id="14" name="Google Shape;2080;p50">
              <a:extLst>
                <a:ext uri="{FF2B5EF4-FFF2-40B4-BE49-F238E27FC236}">
                  <a16:creationId xmlns:a16="http://schemas.microsoft.com/office/drawing/2014/main" id="{01F92370-6C30-7807-E74E-7EBD46CD097B}"/>
                </a:ext>
              </a:extLst>
            </p:cNvPr>
            <p:cNvSpPr/>
            <p:nvPr/>
          </p:nvSpPr>
          <p:spPr>
            <a:xfrm>
              <a:off x="484800" y="3137100"/>
              <a:ext cx="1213403" cy="1224618"/>
            </a:xfrm>
            <a:custGeom>
              <a:avLst/>
              <a:gdLst/>
              <a:ahLst/>
              <a:cxnLst/>
              <a:rect l="l" t="t" r="r" b="b"/>
              <a:pathLst>
                <a:path w="28132" h="28392" extrusionOk="0">
                  <a:moveTo>
                    <a:pt x="15044" y="1"/>
                  </a:moveTo>
                  <a:cubicBezTo>
                    <a:pt x="14764" y="1"/>
                    <a:pt x="14481" y="64"/>
                    <a:pt x="14214" y="194"/>
                  </a:cubicBezTo>
                  <a:cubicBezTo>
                    <a:pt x="13802" y="392"/>
                    <a:pt x="13522" y="722"/>
                    <a:pt x="13340" y="1134"/>
                  </a:cubicBezTo>
                  <a:cubicBezTo>
                    <a:pt x="13012" y="531"/>
                    <a:pt x="12398" y="145"/>
                    <a:pt x="11727" y="145"/>
                  </a:cubicBezTo>
                  <a:cubicBezTo>
                    <a:pt x="11591" y="145"/>
                    <a:pt x="11452" y="161"/>
                    <a:pt x="11312" y="194"/>
                  </a:cubicBezTo>
                  <a:cubicBezTo>
                    <a:pt x="10537" y="359"/>
                    <a:pt x="9993" y="986"/>
                    <a:pt x="9894" y="1761"/>
                  </a:cubicBezTo>
                  <a:cubicBezTo>
                    <a:pt x="9564" y="1431"/>
                    <a:pt x="9136" y="1233"/>
                    <a:pt x="8674" y="1217"/>
                  </a:cubicBezTo>
                  <a:cubicBezTo>
                    <a:pt x="8658" y="1216"/>
                    <a:pt x="8642" y="1216"/>
                    <a:pt x="8626" y="1216"/>
                  </a:cubicBezTo>
                  <a:cubicBezTo>
                    <a:pt x="7968" y="1216"/>
                    <a:pt x="7363" y="1543"/>
                    <a:pt x="7025" y="2091"/>
                  </a:cubicBezTo>
                  <a:cubicBezTo>
                    <a:pt x="6794" y="2453"/>
                    <a:pt x="6712" y="2882"/>
                    <a:pt x="6778" y="3327"/>
                  </a:cubicBezTo>
                  <a:cubicBezTo>
                    <a:pt x="6510" y="3171"/>
                    <a:pt x="6219" y="3090"/>
                    <a:pt x="5916" y="3090"/>
                  </a:cubicBezTo>
                  <a:cubicBezTo>
                    <a:pt x="5771" y="3090"/>
                    <a:pt x="5624" y="3109"/>
                    <a:pt x="5475" y="3146"/>
                  </a:cubicBezTo>
                  <a:cubicBezTo>
                    <a:pt x="4815" y="3278"/>
                    <a:pt x="4288" y="3773"/>
                    <a:pt x="4106" y="4416"/>
                  </a:cubicBezTo>
                  <a:cubicBezTo>
                    <a:pt x="3958" y="4910"/>
                    <a:pt x="4024" y="5421"/>
                    <a:pt x="4288" y="5867"/>
                  </a:cubicBezTo>
                  <a:cubicBezTo>
                    <a:pt x="4075" y="5796"/>
                    <a:pt x="3854" y="5759"/>
                    <a:pt x="3635" y="5759"/>
                  </a:cubicBezTo>
                  <a:cubicBezTo>
                    <a:pt x="3344" y="5759"/>
                    <a:pt x="3058" y="5824"/>
                    <a:pt x="2804" y="5966"/>
                  </a:cubicBezTo>
                  <a:cubicBezTo>
                    <a:pt x="2210" y="6279"/>
                    <a:pt x="1831" y="6889"/>
                    <a:pt x="1831" y="7549"/>
                  </a:cubicBezTo>
                  <a:cubicBezTo>
                    <a:pt x="1814" y="8027"/>
                    <a:pt x="1996" y="8456"/>
                    <a:pt x="2309" y="8802"/>
                  </a:cubicBezTo>
                  <a:cubicBezTo>
                    <a:pt x="1501" y="8835"/>
                    <a:pt x="775" y="9346"/>
                    <a:pt x="528" y="10187"/>
                  </a:cubicBezTo>
                  <a:cubicBezTo>
                    <a:pt x="314" y="10995"/>
                    <a:pt x="643" y="11770"/>
                    <a:pt x="1303" y="12215"/>
                  </a:cubicBezTo>
                  <a:cubicBezTo>
                    <a:pt x="891" y="12347"/>
                    <a:pt x="561" y="12644"/>
                    <a:pt x="330" y="13040"/>
                  </a:cubicBezTo>
                  <a:cubicBezTo>
                    <a:pt x="0" y="13633"/>
                    <a:pt x="0" y="14359"/>
                    <a:pt x="347" y="14903"/>
                  </a:cubicBezTo>
                  <a:cubicBezTo>
                    <a:pt x="528" y="15216"/>
                    <a:pt x="825" y="15464"/>
                    <a:pt x="1138" y="15612"/>
                  </a:cubicBezTo>
                  <a:cubicBezTo>
                    <a:pt x="808" y="15876"/>
                    <a:pt x="561" y="16222"/>
                    <a:pt x="446" y="16667"/>
                  </a:cubicBezTo>
                  <a:cubicBezTo>
                    <a:pt x="314" y="17327"/>
                    <a:pt x="512" y="18003"/>
                    <a:pt x="1006" y="18448"/>
                  </a:cubicBezTo>
                  <a:cubicBezTo>
                    <a:pt x="1237" y="18663"/>
                    <a:pt x="1501" y="18811"/>
                    <a:pt x="1814" y="18861"/>
                  </a:cubicBezTo>
                  <a:cubicBezTo>
                    <a:pt x="1550" y="19190"/>
                    <a:pt x="1402" y="19603"/>
                    <a:pt x="1402" y="20064"/>
                  </a:cubicBezTo>
                  <a:cubicBezTo>
                    <a:pt x="1402" y="20740"/>
                    <a:pt x="1765" y="21367"/>
                    <a:pt x="2342" y="21697"/>
                  </a:cubicBezTo>
                  <a:cubicBezTo>
                    <a:pt x="2622" y="21829"/>
                    <a:pt x="2903" y="21911"/>
                    <a:pt x="3216" y="21911"/>
                  </a:cubicBezTo>
                  <a:cubicBezTo>
                    <a:pt x="3331" y="21911"/>
                    <a:pt x="3463" y="21895"/>
                    <a:pt x="3579" y="21878"/>
                  </a:cubicBezTo>
                  <a:lnTo>
                    <a:pt x="3579" y="21878"/>
                  </a:lnTo>
                  <a:cubicBezTo>
                    <a:pt x="3331" y="22307"/>
                    <a:pt x="3282" y="22802"/>
                    <a:pt x="3397" y="23296"/>
                  </a:cubicBezTo>
                  <a:cubicBezTo>
                    <a:pt x="3579" y="23939"/>
                    <a:pt x="4073" y="24450"/>
                    <a:pt x="4716" y="24599"/>
                  </a:cubicBezTo>
                  <a:cubicBezTo>
                    <a:pt x="4865" y="24632"/>
                    <a:pt x="5013" y="24665"/>
                    <a:pt x="5145" y="24665"/>
                  </a:cubicBezTo>
                  <a:cubicBezTo>
                    <a:pt x="5261" y="24665"/>
                    <a:pt x="5360" y="24632"/>
                    <a:pt x="5475" y="24615"/>
                  </a:cubicBezTo>
                  <a:cubicBezTo>
                    <a:pt x="5475" y="24896"/>
                    <a:pt x="5557" y="25193"/>
                    <a:pt x="5706" y="25456"/>
                  </a:cubicBezTo>
                  <a:cubicBezTo>
                    <a:pt x="6019" y="26066"/>
                    <a:pt x="6629" y="26429"/>
                    <a:pt x="7289" y="26429"/>
                  </a:cubicBezTo>
                  <a:lnTo>
                    <a:pt x="7338" y="26429"/>
                  </a:lnTo>
                  <a:cubicBezTo>
                    <a:pt x="7751" y="26429"/>
                    <a:pt x="8113" y="26281"/>
                    <a:pt x="8443" y="26033"/>
                  </a:cubicBezTo>
                  <a:cubicBezTo>
                    <a:pt x="8443" y="26512"/>
                    <a:pt x="8641" y="26940"/>
                    <a:pt x="8971" y="27303"/>
                  </a:cubicBezTo>
                  <a:cubicBezTo>
                    <a:pt x="9317" y="27666"/>
                    <a:pt x="9812" y="27880"/>
                    <a:pt x="10306" y="27880"/>
                  </a:cubicBezTo>
                  <a:cubicBezTo>
                    <a:pt x="10455" y="27880"/>
                    <a:pt x="10587" y="27847"/>
                    <a:pt x="10735" y="27814"/>
                  </a:cubicBezTo>
                  <a:cubicBezTo>
                    <a:pt x="10982" y="27748"/>
                    <a:pt x="11197" y="27649"/>
                    <a:pt x="11378" y="27501"/>
                  </a:cubicBezTo>
                  <a:cubicBezTo>
                    <a:pt x="11692" y="27996"/>
                    <a:pt x="12203" y="28342"/>
                    <a:pt x="12813" y="28392"/>
                  </a:cubicBezTo>
                  <a:lnTo>
                    <a:pt x="12945" y="28392"/>
                  </a:lnTo>
                  <a:cubicBezTo>
                    <a:pt x="13373" y="28392"/>
                    <a:pt x="13786" y="28243"/>
                    <a:pt x="14115" y="27963"/>
                  </a:cubicBezTo>
                  <a:cubicBezTo>
                    <a:pt x="14346" y="27765"/>
                    <a:pt x="14511" y="27518"/>
                    <a:pt x="14610" y="27254"/>
                  </a:cubicBezTo>
                  <a:cubicBezTo>
                    <a:pt x="14940" y="27880"/>
                    <a:pt x="15567" y="28243"/>
                    <a:pt x="16243" y="28243"/>
                  </a:cubicBezTo>
                  <a:cubicBezTo>
                    <a:pt x="16358" y="28243"/>
                    <a:pt x="16506" y="28227"/>
                    <a:pt x="16638" y="28194"/>
                  </a:cubicBezTo>
                  <a:cubicBezTo>
                    <a:pt x="17413" y="28045"/>
                    <a:pt x="17958" y="27402"/>
                    <a:pt x="18056" y="26627"/>
                  </a:cubicBezTo>
                  <a:cubicBezTo>
                    <a:pt x="18386" y="26940"/>
                    <a:pt x="18815" y="27155"/>
                    <a:pt x="19277" y="27171"/>
                  </a:cubicBezTo>
                  <a:lnTo>
                    <a:pt x="19359" y="27171"/>
                  </a:lnTo>
                  <a:cubicBezTo>
                    <a:pt x="19986" y="27171"/>
                    <a:pt x="20596" y="26841"/>
                    <a:pt x="20942" y="26297"/>
                  </a:cubicBezTo>
                  <a:cubicBezTo>
                    <a:pt x="21173" y="25935"/>
                    <a:pt x="21255" y="25506"/>
                    <a:pt x="21190" y="25061"/>
                  </a:cubicBezTo>
                  <a:lnTo>
                    <a:pt x="21190" y="25061"/>
                  </a:lnTo>
                  <a:cubicBezTo>
                    <a:pt x="21453" y="25209"/>
                    <a:pt x="21767" y="25291"/>
                    <a:pt x="22080" y="25291"/>
                  </a:cubicBezTo>
                  <a:cubicBezTo>
                    <a:pt x="22212" y="25291"/>
                    <a:pt x="22344" y="25275"/>
                    <a:pt x="22492" y="25258"/>
                  </a:cubicBezTo>
                  <a:cubicBezTo>
                    <a:pt x="23152" y="25110"/>
                    <a:pt x="23679" y="24615"/>
                    <a:pt x="23861" y="23972"/>
                  </a:cubicBezTo>
                  <a:cubicBezTo>
                    <a:pt x="24009" y="23478"/>
                    <a:pt x="23943" y="22966"/>
                    <a:pt x="23679" y="22538"/>
                  </a:cubicBezTo>
                  <a:lnTo>
                    <a:pt x="23679" y="22538"/>
                  </a:lnTo>
                  <a:cubicBezTo>
                    <a:pt x="23894" y="22587"/>
                    <a:pt x="24092" y="22637"/>
                    <a:pt x="24306" y="22637"/>
                  </a:cubicBezTo>
                  <a:cubicBezTo>
                    <a:pt x="24586" y="22637"/>
                    <a:pt x="24900" y="22554"/>
                    <a:pt x="25164" y="22406"/>
                  </a:cubicBezTo>
                  <a:cubicBezTo>
                    <a:pt x="25757" y="22092"/>
                    <a:pt x="26136" y="21482"/>
                    <a:pt x="26136" y="20823"/>
                  </a:cubicBezTo>
                  <a:cubicBezTo>
                    <a:pt x="26153" y="20345"/>
                    <a:pt x="25971" y="19916"/>
                    <a:pt x="25658" y="19570"/>
                  </a:cubicBezTo>
                  <a:cubicBezTo>
                    <a:pt x="26466" y="19537"/>
                    <a:pt x="27208" y="19025"/>
                    <a:pt x="27439" y="18201"/>
                  </a:cubicBezTo>
                  <a:cubicBezTo>
                    <a:pt x="27703" y="17228"/>
                    <a:pt x="27192" y="16272"/>
                    <a:pt x="26202" y="15958"/>
                  </a:cubicBezTo>
                  <a:cubicBezTo>
                    <a:pt x="26911" y="15925"/>
                    <a:pt x="27489" y="15563"/>
                    <a:pt x="27802" y="15018"/>
                  </a:cubicBezTo>
                  <a:cubicBezTo>
                    <a:pt x="28132" y="14408"/>
                    <a:pt x="28132" y="13699"/>
                    <a:pt x="27785" y="13139"/>
                  </a:cubicBezTo>
                  <a:cubicBezTo>
                    <a:pt x="27554" y="12743"/>
                    <a:pt x="27192" y="12479"/>
                    <a:pt x="26747" y="12347"/>
                  </a:cubicBezTo>
                  <a:cubicBezTo>
                    <a:pt x="27159" y="12083"/>
                    <a:pt x="27456" y="11688"/>
                    <a:pt x="27554" y="11193"/>
                  </a:cubicBezTo>
                  <a:cubicBezTo>
                    <a:pt x="27703" y="10533"/>
                    <a:pt x="27489" y="9857"/>
                    <a:pt x="26994" y="9412"/>
                  </a:cubicBezTo>
                  <a:cubicBezTo>
                    <a:pt x="26829" y="9264"/>
                    <a:pt x="26664" y="9148"/>
                    <a:pt x="26466" y="9066"/>
                  </a:cubicBezTo>
                  <a:cubicBezTo>
                    <a:pt x="26565" y="8851"/>
                    <a:pt x="26615" y="8604"/>
                    <a:pt x="26615" y="8324"/>
                  </a:cubicBezTo>
                  <a:cubicBezTo>
                    <a:pt x="26615" y="7648"/>
                    <a:pt x="26235" y="7037"/>
                    <a:pt x="25658" y="6708"/>
                  </a:cubicBezTo>
                  <a:cubicBezTo>
                    <a:pt x="25405" y="6558"/>
                    <a:pt x="25111" y="6489"/>
                    <a:pt x="24811" y="6489"/>
                  </a:cubicBezTo>
                  <a:cubicBezTo>
                    <a:pt x="24681" y="6489"/>
                    <a:pt x="24551" y="6501"/>
                    <a:pt x="24421" y="6526"/>
                  </a:cubicBezTo>
                  <a:cubicBezTo>
                    <a:pt x="24669" y="6081"/>
                    <a:pt x="24735" y="5586"/>
                    <a:pt x="24603" y="5092"/>
                  </a:cubicBezTo>
                  <a:cubicBezTo>
                    <a:pt x="24421" y="4465"/>
                    <a:pt x="23927" y="3937"/>
                    <a:pt x="23284" y="3805"/>
                  </a:cubicBezTo>
                  <a:cubicBezTo>
                    <a:pt x="23139" y="3767"/>
                    <a:pt x="22988" y="3751"/>
                    <a:pt x="22839" y="3751"/>
                  </a:cubicBezTo>
                  <a:cubicBezTo>
                    <a:pt x="22733" y="3751"/>
                    <a:pt x="22628" y="3759"/>
                    <a:pt x="22525" y="3773"/>
                  </a:cubicBezTo>
                  <a:cubicBezTo>
                    <a:pt x="22525" y="3492"/>
                    <a:pt x="22443" y="3195"/>
                    <a:pt x="22294" y="2932"/>
                  </a:cubicBezTo>
                  <a:cubicBezTo>
                    <a:pt x="21998" y="2338"/>
                    <a:pt x="21371" y="1959"/>
                    <a:pt x="20711" y="1959"/>
                  </a:cubicBezTo>
                  <a:cubicBezTo>
                    <a:pt x="20690" y="1958"/>
                    <a:pt x="20668" y="1957"/>
                    <a:pt x="20647" y="1957"/>
                  </a:cubicBezTo>
                  <a:cubicBezTo>
                    <a:pt x="20243" y="1957"/>
                    <a:pt x="19870" y="2104"/>
                    <a:pt x="19557" y="2354"/>
                  </a:cubicBezTo>
                  <a:cubicBezTo>
                    <a:pt x="19557" y="1876"/>
                    <a:pt x="19376" y="1447"/>
                    <a:pt x="19046" y="1101"/>
                  </a:cubicBezTo>
                  <a:cubicBezTo>
                    <a:pt x="18688" y="731"/>
                    <a:pt x="18192" y="519"/>
                    <a:pt x="17687" y="519"/>
                  </a:cubicBezTo>
                  <a:cubicBezTo>
                    <a:pt x="17541" y="519"/>
                    <a:pt x="17393" y="536"/>
                    <a:pt x="17249" y="574"/>
                  </a:cubicBezTo>
                  <a:cubicBezTo>
                    <a:pt x="17001" y="639"/>
                    <a:pt x="16803" y="738"/>
                    <a:pt x="16605" y="887"/>
                  </a:cubicBezTo>
                  <a:cubicBezTo>
                    <a:pt x="16473" y="656"/>
                    <a:pt x="16309" y="458"/>
                    <a:pt x="16061" y="310"/>
                  </a:cubicBezTo>
                  <a:cubicBezTo>
                    <a:pt x="15755" y="106"/>
                    <a:pt x="15402" y="1"/>
                    <a:pt x="150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UTM Avo" panose="02040603050506020204" pitchFamily="18"/>
              </a:endParaRPr>
            </a:p>
          </p:txBody>
        </p:sp>
        <p:grpSp>
          <p:nvGrpSpPr>
            <p:cNvPr id="15" name="Google Shape;2081;p50">
              <a:extLst>
                <a:ext uri="{FF2B5EF4-FFF2-40B4-BE49-F238E27FC236}">
                  <a16:creationId xmlns:a16="http://schemas.microsoft.com/office/drawing/2014/main" id="{9F119581-3BE6-5E12-389E-3B0747107588}"/>
                </a:ext>
              </a:extLst>
            </p:cNvPr>
            <p:cNvGrpSpPr/>
            <p:nvPr/>
          </p:nvGrpSpPr>
          <p:grpSpPr>
            <a:xfrm>
              <a:off x="531530" y="3187041"/>
              <a:ext cx="1119976" cy="1124767"/>
              <a:chOff x="4625475" y="633600"/>
              <a:chExt cx="751409" cy="754624"/>
            </a:xfrm>
          </p:grpSpPr>
          <p:sp>
            <p:nvSpPr>
              <p:cNvPr id="16" name="Google Shape;2082;p50">
                <a:extLst>
                  <a:ext uri="{FF2B5EF4-FFF2-40B4-BE49-F238E27FC236}">
                    <a16:creationId xmlns:a16="http://schemas.microsoft.com/office/drawing/2014/main" id="{0AD922B1-1AD2-E098-92BB-AE71A154217C}"/>
                  </a:ext>
                </a:extLst>
              </p:cNvPr>
              <p:cNvSpPr/>
              <p:nvPr/>
            </p:nvSpPr>
            <p:spPr>
              <a:xfrm>
                <a:off x="5234032" y="823953"/>
                <a:ext cx="102139" cy="64641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724" extrusionOk="0">
                    <a:moveTo>
                      <a:pt x="903" y="1"/>
                    </a:moveTo>
                    <a:cubicBezTo>
                      <a:pt x="872" y="1"/>
                      <a:pt x="839" y="10"/>
                      <a:pt x="804" y="32"/>
                    </a:cubicBezTo>
                    <a:cubicBezTo>
                      <a:pt x="672" y="108"/>
                      <a:pt x="243" y="371"/>
                      <a:pt x="35" y="599"/>
                    </a:cubicBezTo>
                    <a:cubicBezTo>
                      <a:pt x="1" y="648"/>
                      <a:pt x="35" y="724"/>
                      <a:pt x="105" y="724"/>
                    </a:cubicBezTo>
                    <a:cubicBezTo>
                      <a:pt x="257" y="682"/>
                      <a:pt x="700" y="509"/>
                      <a:pt x="970" y="343"/>
                    </a:cubicBezTo>
                    <a:cubicBezTo>
                      <a:pt x="1143" y="245"/>
                      <a:pt x="1060" y="1"/>
                      <a:pt x="903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17" name="Google Shape;2083;p50">
                <a:extLst>
                  <a:ext uri="{FF2B5EF4-FFF2-40B4-BE49-F238E27FC236}">
                    <a16:creationId xmlns:a16="http://schemas.microsoft.com/office/drawing/2014/main" id="{1BA677FD-02EF-B007-988B-BEA6B7039629}"/>
                  </a:ext>
                </a:extLst>
              </p:cNvPr>
              <p:cNvSpPr/>
              <p:nvPr/>
            </p:nvSpPr>
            <p:spPr>
              <a:xfrm>
                <a:off x="4663153" y="1133231"/>
                <a:ext cx="102050" cy="64641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724" extrusionOk="0">
                    <a:moveTo>
                      <a:pt x="1038" y="0"/>
                    </a:moveTo>
                    <a:cubicBezTo>
                      <a:pt x="879" y="49"/>
                      <a:pt x="443" y="222"/>
                      <a:pt x="173" y="381"/>
                    </a:cubicBezTo>
                    <a:cubicBezTo>
                      <a:pt x="0" y="485"/>
                      <a:pt x="77" y="723"/>
                      <a:pt x="236" y="723"/>
                    </a:cubicBezTo>
                    <a:cubicBezTo>
                      <a:pt x="268" y="723"/>
                      <a:pt x="303" y="714"/>
                      <a:pt x="339" y="692"/>
                    </a:cubicBezTo>
                    <a:cubicBezTo>
                      <a:pt x="464" y="616"/>
                      <a:pt x="900" y="360"/>
                      <a:pt x="1108" y="125"/>
                    </a:cubicBezTo>
                    <a:cubicBezTo>
                      <a:pt x="1142" y="69"/>
                      <a:pt x="1108" y="0"/>
                      <a:pt x="1038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18" name="Google Shape;2084;p50">
                <a:extLst>
                  <a:ext uri="{FF2B5EF4-FFF2-40B4-BE49-F238E27FC236}">
                    <a16:creationId xmlns:a16="http://schemas.microsoft.com/office/drawing/2014/main" id="{D87B1D49-0B4F-04DA-4436-973F3A0285DA}"/>
                  </a:ext>
                </a:extLst>
              </p:cNvPr>
              <p:cNvSpPr/>
              <p:nvPr/>
            </p:nvSpPr>
            <p:spPr>
              <a:xfrm>
                <a:off x="5144659" y="691724"/>
                <a:ext cx="70444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789" h="1057" extrusionOk="0">
                    <a:moveTo>
                      <a:pt x="559" y="1"/>
                    </a:moveTo>
                    <a:cubicBezTo>
                      <a:pt x="506" y="1"/>
                      <a:pt x="452" y="28"/>
                      <a:pt x="414" y="94"/>
                    </a:cubicBezTo>
                    <a:cubicBezTo>
                      <a:pt x="331" y="225"/>
                      <a:pt x="81" y="655"/>
                      <a:pt x="5" y="966"/>
                    </a:cubicBezTo>
                    <a:cubicBezTo>
                      <a:pt x="0" y="1013"/>
                      <a:pt x="39" y="1056"/>
                      <a:pt x="79" y="1056"/>
                    </a:cubicBezTo>
                    <a:cubicBezTo>
                      <a:pt x="91" y="1056"/>
                      <a:pt x="104" y="1052"/>
                      <a:pt x="116" y="1042"/>
                    </a:cubicBezTo>
                    <a:cubicBezTo>
                      <a:pt x="227" y="924"/>
                      <a:pt x="538" y="565"/>
                      <a:pt x="697" y="288"/>
                    </a:cubicBezTo>
                    <a:cubicBezTo>
                      <a:pt x="788" y="139"/>
                      <a:pt x="677" y="1"/>
                      <a:pt x="559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19" name="Google Shape;2085;p50">
                <a:extLst>
                  <a:ext uri="{FF2B5EF4-FFF2-40B4-BE49-F238E27FC236}">
                    <a16:creationId xmlns:a16="http://schemas.microsoft.com/office/drawing/2014/main" id="{B8D0AD45-BE72-22A2-5D0F-DE291A9B996E}"/>
                  </a:ext>
                </a:extLst>
              </p:cNvPr>
              <p:cNvSpPr/>
              <p:nvPr/>
            </p:nvSpPr>
            <p:spPr>
              <a:xfrm>
                <a:off x="4784132" y="1235996"/>
                <a:ext cx="70533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790" h="1057" extrusionOk="0">
                    <a:moveTo>
                      <a:pt x="706" y="0"/>
                    </a:moveTo>
                    <a:cubicBezTo>
                      <a:pt x="692" y="0"/>
                      <a:pt x="679" y="4"/>
                      <a:pt x="666" y="12"/>
                    </a:cubicBezTo>
                    <a:cubicBezTo>
                      <a:pt x="555" y="129"/>
                      <a:pt x="244" y="496"/>
                      <a:pt x="92" y="773"/>
                    </a:cubicBezTo>
                    <a:cubicBezTo>
                      <a:pt x="1" y="916"/>
                      <a:pt x="108" y="1056"/>
                      <a:pt x="227" y="1056"/>
                    </a:cubicBezTo>
                    <a:cubicBezTo>
                      <a:pt x="280" y="1056"/>
                      <a:pt x="335" y="1028"/>
                      <a:pt x="375" y="960"/>
                    </a:cubicBezTo>
                    <a:cubicBezTo>
                      <a:pt x="452" y="835"/>
                      <a:pt x="701" y="399"/>
                      <a:pt x="784" y="88"/>
                    </a:cubicBezTo>
                    <a:cubicBezTo>
                      <a:pt x="789" y="40"/>
                      <a:pt x="749" y="0"/>
                      <a:pt x="706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20" name="Google Shape;2086;p50">
                <a:extLst>
                  <a:ext uri="{FF2B5EF4-FFF2-40B4-BE49-F238E27FC236}">
                    <a16:creationId xmlns:a16="http://schemas.microsoft.com/office/drawing/2014/main" id="{1D36B6FA-CAD3-2522-A519-37F9E123891A}"/>
                  </a:ext>
                </a:extLst>
              </p:cNvPr>
              <p:cNvSpPr/>
              <p:nvPr/>
            </p:nvSpPr>
            <p:spPr>
              <a:xfrm>
                <a:off x="5012252" y="633600"/>
                <a:ext cx="34106" cy="106246"/>
              </a:xfrm>
              <a:custGeom>
                <a:avLst/>
                <a:gdLst/>
                <a:ahLst/>
                <a:cxnLst/>
                <a:rect l="l" t="t" r="r" b="b"/>
                <a:pathLst>
                  <a:path w="382" h="1190" extrusionOk="0">
                    <a:moveTo>
                      <a:pt x="197" y="0"/>
                    </a:moveTo>
                    <a:cubicBezTo>
                      <a:pt x="118" y="0"/>
                      <a:pt x="41" y="55"/>
                      <a:pt x="35" y="171"/>
                    </a:cubicBezTo>
                    <a:cubicBezTo>
                      <a:pt x="14" y="330"/>
                      <a:pt x="0" y="828"/>
                      <a:pt x="77" y="1146"/>
                    </a:cubicBezTo>
                    <a:cubicBezTo>
                      <a:pt x="88" y="1176"/>
                      <a:pt x="117" y="1190"/>
                      <a:pt x="147" y="1190"/>
                    </a:cubicBezTo>
                    <a:cubicBezTo>
                      <a:pt x="172" y="1190"/>
                      <a:pt x="199" y="1179"/>
                      <a:pt x="215" y="1160"/>
                    </a:cubicBezTo>
                    <a:cubicBezTo>
                      <a:pt x="256" y="994"/>
                      <a:pt x="360" y="530"/>
                      <a:pt x="374" y="205"/>
                    </a:cubicBezTo>
                    <a:cubicBezTo>
                      <a:pt x="382" y="72"/>
                      <a:pt x="288" y="0"/>
                      <a:pt x="197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21" name="Google Shape;2087;p50">
                <a:extLst>
                  <a:ext uri="{FF2B5EF4-FFF2-40B4-BE49-F238E27FC236}">
                    <a16:creationId xmlns:a16="http://schemas.microsoft.com/office/drawing/2014/main" id="{F55160DA-F40C-E291-C6CE-1EBC0D26DACC}"/>
                  </a:ext>
                </a:extLst>
              </p:cNvPr>
              <p:cNvSpPr/>
              <p:nvPr/>
            </p:nvSpPr>
            <p:spPr>
              <a:xfrm>
                <a:off x="4952521" y="1281978"/>
                <a:ext cx="34463" cy="106246"/>
              </a:xfrm>
              <a:custGeom>
                <a:avLst/>
                <a:gdLst/>
                <a:ahLst/>
                <a:cxnLst/>
                <a:rect l="l" t="t" r="r" b="b"/>
                <a:pathLst>
                  <a:path w="386" h="1190" extrusionOk="0">
                    <a:moveTo>
                      <a:pt x="232" y="1"/>
                    </a:moveTo>
                    <a:cubicBezTo>
                      <a:pt x="207" y="1"/>
                      <a:pt x="180" y="11"/>
                      <a:pt x="164" y="30"/>
                    </a:cubicBezTo>
                    <a:cubicBezTo>
                      <a:pt x="123" y="196"/>
                      <a:pt x="19" y="666"/>
                      <a:pt x="12" y="985"/>
                    </a:cubicBezTo>
                    <a:cubicBezTo>
                      <a:pt x="1" y="1118"/>
                      <a:pt x="93" y="1190"/>
                      <a:pt x="184" y="1190"/>
                    </a:cubicBezTo>
                    <a:cubicBezTo>
                      <a:pt x="263" y="1190"/>
                      <a:pt x="341" y="1135"/>
                      <a:pt x="351" y="1019"/>
                    </a:cubicBezTo>
                    <a:cubicBezTo>
                      <a:pt x="365" y="860"/>
                      <a:pt x="386" y="362"/>
                      <a:pt x="303" y="50"/>
                    </a:cubicBezTo>
                    <a:cubicBezTo>
                      <a:pt x="295" y="16"/>
                      <a:pt x="264" y="1"/>
                      <a:pt x="232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22" name="Google Shape;2088;p50">
                <a:extLst>
                  <a:ext uri="{FF2B5EF4-FFF2-40B4-BE49-F238E27FC236}">
                    <a16:creationId xmlns:a16="http://schemas.microsoft.com/office/drawing/2014/main" id="{B6D47FD4-D151-D881-7373-74221FAC1E67}"/>
                  </a:ext>
                </a:extLst>
              </p:cNvPr>
              <p:cNvSpPr/>
              <p:nvPr/>
            </p:nvSpPr>
            <p:spPr>
              <a:xfrm>
                <a:off x="4822077" y="669671"/>
                <a:ext cx="66069" cy="96604"/>
              </a:xfrm>
              <a:custGeom>
                <a:avLst/>
                <a:gdLst/>
                <a:ahLst/>
                <a:cxnLst/>
                <a:rect l="l" t="t" r="r" b="b"/>
                <a:pathLst>
                  <a:path w="740" h="1082" extrusionOk="0">
                    <a:moveTo>
                      <a:pt x="227" y="1"/>
                    </a:moveTo>
                    <a:cubicBezTo>
                      <a:pt x="109" y="1"/>
                      <a:pt x="0" y="115"/>
                      <a:pt x="82" y="265"/>
                    </a:cubicBezTo>
                    <a:cubicBezTo>
                      <a:pt x="151" y="403"/>
                      <a:pt x="393" y="846"/>
                      <a:pt x="615" y="1068"/>
                    </a:cubicBezTo>
                    <a:cubicBezTo>
                      <a:pt x="626" y="1077"/>
                      <a:pt x="641" y="1081"/>
                      <a:pt x="655" y="1081"/>
                    </a:cubicBezTo>
                    <a:cubicBezTo>
                      <a:pt x="695" y="1081"/>
                      <a:pt x="739" y="1051"/>
                      <a:pt x="739" y="1005"/>
                    </a:cubicBezTo>
                    <a:cubicBezTo>
                      <a:pt x="705" y="846"/>
                      <a:pt x="539" y="383"/>
                      <a:pt x="393" y="106"/>
                    </a:cubicBezTo>
                    <a:cubicBezTo>
                      <a:pt x="353" y="32"/>
                      <a:pt x="289" y="1"/>
                      <a:pt x="227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23" name="Google Shape;2089;p50">
                <a:extLst>
                  <a:ext uri="{FF2B5EF4-FFF2-40B4-BE49-F238E27FC236}">
                    <a16:creationId xmlns:a16="http://schemas.microsoft.com/office/drawing/2014/main" id="{C0EEF052-FDFD-D073-ED34-2AA4D99823F4}"/>
                  </a:ext>
                </a:extLst>
              </p:cNvPr>
              <p:cNvSpPr/>
              <p:nvPr/>
            </p:nvSpPr>
            <p:spPr>
              <a:xfrm>
                <a:off x="5111089" y="1255550"/>
                <a:ext cx="65712" cy="96604"/>
              </a:xfrm>
              <a:custGeom>
                <a:avLst/>
                <a:gdLst/>
                <a:ahLst/>
                <a:cxnLst/>
                <a:rect l="l" t="t" r="r" b="b"/>
                <a:pathLst>
                  <a:path w="736" h="1082" extrusionOk="0">
                    <a:moveTo>
                      <a:pt x="79" y="1"/>
                    </a:moveTo>
                    <a:cubicBezTo>
                      <a:pt x="41" y="1"/>
                      <a:pt x="1" y="31"/>
                      <a:pt x="1" y="77"/>
                    </a:cubicBezTo>
                    <a:cubicBezTo>
                      <a:pt x="35" y="243"/>
                      <a:pt x="201" y="699"/>
                      <a:pt x="347" y="976"/>
                    </a:cubicBezTo>
                    <a:cubicBezTo>
                      <a:pt x="385" y="1050"/>
                      <a:pt x="448" y="1081"/>
                      <a:pt x="509" y="1081"/>
                    </a:cubicBezTo>
                    <a:cubicBezTo>
                      <a:pt x="625" y="1081"/>
                      <a:pt x="735" y="969"/>
                      <a:pt x="658" y="824"/>
                    </a:cubicBezTo>
                    <a:cubicBezTo>
                      <a:pt x="589" y="686"/>
                      <a:pt x="347" y="243"/>
                      <a:pt x="118" y="14"/>
                    </a:cubicBezTo>
                    <a:cubicBezTo>
                      <a:pt x="107" y="5"/>
                      <a:pt x="93" y="1"/>
                      <a:pt x="79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24" name="Google Shape;2090;p50">
                <a:extLst>
                  <a:ext uri="{FF2B5EF4-FFF2-40B4-BE49-F238E27FC236}">
                    <a16:creationId xmlns:a16="http://schemas.microsoft.com/office/drawing/2014/main" id="{AA646FF1-9468-1B83-3236-4FD81443DB93}"/>
                  </a:ext>
                </a:extLst>
              </p:cNvPr>
              <p:cNvSpPr/>
              <p:nvPr/>
            </p:nvSpPr>
            <p:spPr>
              <a:xfrm>
                <a:off x="4675117" y="802167"/>
                <a:ext cx="102318" cy="64819"/>
              </a:xfrm>
              <a:custGeom>
                <a:avLst/>
                <a:gdLst/>
                <a:ahLst/>
                <a:cxnLst/>
                <a:rect l="l" t="t" r="r" b="b"/>
                <a:pathLst>
                  <a:path w="1146" h="726" extrusionOk="0">
                    <a:moveTo>
                      <a:pt x="253" y="1"/>
                    </a:moveTo>
                    <a:cubicBezTo>
                      <a:pt x="97" y="1"/>
                      <a:pt x="1" y="221"/>
                      <a:pt x="178" y="324"/>
                    </a:cubicBezTo>
                    <a:cubicBezTo>
                      <a:pt x="309" y="407"/>
                      <a:pt x="738" y="656"/>
                      <a:pt x="1043" y="725"/>
                    </a:cubicBezTo>
                    <a:cubicBezTo>
                      <a:pt x="1046" y="726"/>
                      <a:pt x="1049" y="726"/>
                      <a:pt x="1051" y="726"/>
                    </a:cubicBezTo>
                    <a:cubicBezTo>
                      <a:pt x="1109" y="726"/>
                      <a:pt x="1145" y="661"/>
                      <a:pt x="1112" y="615"/>
                    </a:cubicBezTo>
                    <a:cubicBezTo>
                      <a:pt x="1001" y="490"/>
                      <a:pt x="635" y="186"/>
                      <a:pt x="358" y="33"/>
                    </a:cubicBezTo>
                    <a:cubicBezTo>
                      <a:pt x="321" y="10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25" name="Google Shape;2091;p50">
                <a:extLst>
                  <a:ext uri="{FF2B5EF4-FFF2-40B4-BE49-F238E27FC236}">
                    <a16:creationId xmlns:a16="http://schemas.microsoft.com/office/drawing/2014/main" id="{D577F2EF-284A-F1DF-1C10-C3A767092DD1}"/>
                  </a:ext>
                </a:extLst>
              </p:cNvPr>
              <p:cNvSpPr/>
              <p:nvPr/>
            </p:nvSpPr>
            <p:spPr>
              <a:xfrm>
                <a:off x="5221889" y="1154748"/>
                <a:ext cx="102139" cy="64908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727" extrusionOk="0">
                    <a:moveTo>
                      <a:pt x="94" y="1"/>
                    </a:moveTo>
                    <a:cubicBezTo>
                      <a:pt x="36" y="1"/>
                      <a:pt x="0" y="66"/>
                      <a:pt x="33" y="119"/>
                    </a:cubicBezTo>
                    <a:cubicBezTo>
                      <a:pt x="144" y="237"/>
                      <a:pt x="504" y="541"/>
                      <a:pt x="780" y="693"/>
                    </a:cubicBezTo>
                    <a:cubicBezTo>
                      <a:pt x="817" y="717"/>
                      <a:pt x="854" y="727"/>
                      <a:pt x="887" y="727"/>
                    </a:cubicBezTo>
                    <a:cubicBezTo>
                      <a:pt x="1044" y="727"/>
                      <a:pt x="1144" y="511"/>
                      <a:pt x="967" y="403"/>
                    </a:cubicBezTo>
                    <a:cubicBezTo>
                      <a:pt x="836" y="327"/>
                      <a:pt x="400" y="71"/>
                      <a:pt x="102" y="1"/>
                    </a:cubicBezTo>
                    <a:cubicBezTo>
                      <a:pt x="99" y="1"/>
                      <a:pt x="96" y="1"/>
                      <a:pt x="94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26" name="Google Shape;2092;p50">
                <a:extLst>
                  <a:ext uri="{FF2B5EF4-FFF2-40B4-BE49-F238E27FC236}">
                    <a16:creationId xmlns:a16="http://schemas.microsoft.com/office/drawing/2014/main" id="{D0EBF66E-5F1A-3233-BAF9-34D5AFE28B0F}"/>
                  </a:ext>
                </a:extLst>
              </p:cNvPr>
              <p:cNvSpPr/>
              <p:nvPr/>
            </p:nvSpPr>
            <p:spPr>
              <a:xfrm>
                <a:off x="4625475" y="986984"/>
                <a:ext cx="111246" cy="31427"/>
              </a:xfrm>
              <a:custGeom>
                <a:avLst/>
                <a:gdLst/>
                <a:ahLst/>
                <a:cxnLst/>
                <a:rect l="l" t="t" r="r" b="b"/>
                <a:pathLst>
                  <a:path w="1246" h="352" extrusionOk="0">
                    <a:moveTo>
                      <a:pt x="399" y="0"/>
                    </a:moveTo>
                    <a:cubicBezTo>
                      <a:pt x="346" y="0"/>
                      <a:pt x="296" y="2"/>
                      <a:pt x="249" y="5"/>
                    </a:cubicBezTo>
                    <a:cubicBezTo>
                      <a:pt x="10" y="5"/>
                      <a:pt x="0" y="351"/>
                      <a:pt x="242" y="351"/>
                    </a:cubicBezTo>
                    <a:cubicBezTo>
                      <a:pt x="245" y="351"/>
                      <a:pt x="247" y="351"/>
                      <a:pt x="249" y="351"/>
                    </a:cubicBezTo>
                    <a:cubicBezTo>
                      <a:pt x="402" y="351"/>
                      <a:pt x="900" y="323"/>
                      <a:pt x="1191" y="213"/>
                    </a:cubicBezTo>
                    <a:cubicBezTo>
                      <a:pt x="1246" y="185"/>
                      <a:pt x="1246" y="102"/>
                      <a:pt x="1191" y="81"/>
                    </a:cubicBezTo>
                    <a:cubicBezTo>
                      <a:pt x="1061" y="46"/>
                      <a:pt x="696" y="0"/>
                      <a:pt x="399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27" name="Google Shape;2093;p50">
                <a:extLst>
                  <a:ext uri="{FF2B5EF4-FFF2-40B4-BE49-F238E27FC236}">
                    <a16:creationId xmlns:a16="http://schemas.microsoft.com/office/drawing/2014/main" id="{C2A667B2-7538-91B1-20DD-655778F1EB20}"/>
                  </a:ext>
                </a:extLst>
              </p:cNvPr>
              <p:cNvSpPr/>
              <p:nvPr/>
            </p:nvSpPr>
            <p:spPr>
              <a:xfrm>
                <a:off x="5265549" y="993591"/>
                <a:ext cx="111335" cy="31338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351" extrusionOk="0">
                    <a:moveTo>
                      <a:pt x="1004" y="0"/>
                    </a:moveTo>
                    <a:cubicBezTo>
                      <a:pt x="1002" y="0"/>
                      <a:pt x="1000" y="0"/>
                      <a:pt x="997" y="0"/>
                    </a:cubicBezTo>
                    <a:cubicBezTo>
                      <a:pt x="838" y="0"/>
                      <a:pt x="347" y="28"/>
                      <a:pt x="49" y="139"/>
                    </a:cubicBezTo>
                    <a:cubicBezTo>
                      <a:pt x="1" y="166"/>
                      <a:pt x="1" y="249"/>
                      <a:pt x="49" y="270"/>
                    </a:cubicBezTo>
                    <a:cubicBezTo>
                      <a:pt x="185" y="305"/>
                      <a:pt x="550" y="351"/>
                      <a:pt x="848" y="351"/>
                    </a:cubicBezTo>
                    <a:cubicBezTo>
                      <a:pt x="900" y="351"/>
                      <a:pt x="951" y="349"/>
                      <a:pt x="997" y="346"/>
                    </a:cubicBezTo>
                    <a:cubicBezTo>
                      <a:pt x="1237" y="346"/>
                      <a:pt x="1246" y="0"/>
                      <a:pt x="1004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28" name="Google Shape;2094;p50">
                <a:extLst>
                  <a:ext uri="{FF2B5EF4-FFF2-40B4-BE49-F238E27FC236}">
                    <a16:creationId xmlns:a16="http://schemas.microsoft.com/office/drawing/2014/main" id="{11343619-FF8B-4070-B101-7A75687ED9E3}"/>
                  </a:ext>
                </a:extLst>
              </p:cNvPr>
              <p:cNvSpPr/>
              <p:nvPr/>
            </p:nvSpPr>
            <p:spPr>
              <a:xfrm>
                <a:off x="5191622" y="744044"/>
                <a:ext cx="86961" cy="82765"/>
              </a:xfrm>
              <a:custGeom>
                <a:avLst/>
                <a:gdLst/>
                <a:ahLst/>
                <a:cxnLst/>
                <a:rect l="l" t="t" r="r" b="b"/>
                <a:pathLst>
                  <a:path w="974" h="927" extrusionOk="0">
                    <a:moveTo>
                      <a:pt x="743" y="0"/>
                    </a:moveTo>
                    <a:cubicBezTo>
                      <a:pt x="701" y="0"/>
                      <a:pt x="656" y="18"/>
                      <a:pt x="614" y="62"/>
                    </a:cubicBezTo>
                    <a:cubicBezTo>
                      <a:pt x="497" y="172"/>
                      <a:pt x="151" y="539"/>
                      <a:pt x="12" y="823"/>
                    </a:cubicBezTo>
                    <a:cubicBezTo>
                      <a:pt x="1" y="875"/>
                      <a:pt x="32" y="926"/>
                      <a:pt x="79" y="926"/>
                    </a:cubicBezTo>
                    <a:cubicBezTo>
                      <a:pt x="89" y="926"/>
                      <a:pt x="99" y="924"/>
                      <a:pt x="109" y="920"/>
                    </a:cubicBezTo>
                    <a:cubicBezTo>
                      <a:pt x="247" y="830"/>
                      <a:pt x="628" y="546"/>
                      <a:pt x="843" y="311"/>
                    </a:cubicBezTo>
                    <a:cubicBezTo>
                      <a:pt x="974" y="179"/>
                      <a:pt x="874" y="0"/>
                      <a:pt x="743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29" name="Google Shape;2095;p50">
                <a:extLst>
                  <a:ext uri="{FF2B5EF4-FFF2-40B4-BE49-F238E27FC236}">
                    <a16:creationId xmlns:a16="http://schemas.microsoft.com/office/drawing/2014/main" id="{E1831B91-2C7A-102C-90BA-C8C070C09A2D}"/>
                  </a:ext>
                </a:extLst>
              </p:cNvPr>
              <p:cNvSpPr/>
              <p:nvPr/>
            </p:nvSpPr>
            <p:spPr>
              <a:xfrm>
                <a:off x="4720026" y="1195640"/>
                <a:ext cx="87497" cy="82408"/>
              </a:xfrm>
              <a:custGeom>
                <a:avLst/>
                <a:gdLst/>
                <a:ahLst/>
                <a:cxnLst/>
                <a:rect l="l" t="t" r="r" b="b"/>
                <a:pathLst>
                  <a:path w="980" h="923" extrusionOk="0">
                    <a:moveTo>
                      <a:pt x="896" y="0"/>
                    </a:moveTo>
                    <a:cubicBezTo>
                      <a:pt x="886" y="0"/>
                      <a:pt x="876" y="2"/>
                      <a:pt x="865" y="7"/>
                    </a:cubicBezTo>
                    <a:cubicBezTo>
                      <a:pt x="727" y="90"/>
                      <a:pt x="346" y="374"/>
                      <a:pt x="132" y="609"/>
                    </a:cubicBezTo>
                    <a:cubicBezTo>
                      <a:pt x="1" y="740"/>
                      <a:pt x="104" y="923"/>
                      <a:pt x="236" y="923"/>
                    </a:cubicBezTo>
                    <a:cubicBezTo>
                      <a:pt x="279" y="923"/>
                      <a:pt x="325" y="904"/>
                      <a:pt x="367" y="858"/>
                    </a:cubicBezTo>
                    <a:cubicBezTo>
                      <a:pt x="478" y="748"/>
                      <a:pt x="824" y="388"/>
                      <a:pt x="962" y="97"/>
                    </a:cubicBezTo>
                    <a:cubicBezTo>
                      <a:pt x="979" y="51"/>
                      <a:pt x="944" y="0"/>
                      <a:pt x="896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30" name="Google Shape;2096;p50">
                <a:extLst>
                  <a:ext uri="{FF2B5EF4-FFF2-40B4-BE49-F238E27FC236}">
                    <a16:creationId xmlns:a16="http://schemas.microsoft.com/office/drawing/2014/main" id="{8CBCD4C5-C23A-61CB-C17B-2A2E442F8278}"/>
                  </a:ext>
                </a:extLst>
              </p:cNvPr>
              <p:cNvSpPr/>
              <p:nvPr/>
            </p:nvSpPr>
            <p:spPr>
              <a:xfrm>
                <a:off x="5077696" y="649492"/>
                <a:ext cx="49016" cy="103389"/>
              </a:xfrm>
              <a:custGeom>
                <a:avLst/>
                <a:gdLst/>
                <a:ahLst/>
                <a:cxnLst/>
                <a:rect l="l" t="t" r="r" b="b"/>
                <a:pathLst>
                  <a:path w="549" h="1158" extrusionOk="0">
                    <a:moveTo>
                      <a:pt x="335" y="0"/>
                    </a:moveTo>
                    <a:cubicBezTo>
                      <a:pt x="267" y="0"/>
                      <a:pt x="201" y="40"/>
                      <a:pt x="174" y="131"/>
                    </a:cubicBezTo>
                    <a:cubicBezTo>
                      <a:pt x="132" y="290"/>
                      <a:pt x="1" y="775"/>
                      <a:pt x="8" y="1093"/>
                    </a:cubicBezTo>
                    <a:cubicBezTo>
                      <a:pt x="17" y="1132"/>
                      <a:pt x="50" y="1157"/>
                      <a:pt x="83" y="1157"/>
                    </a:cubicBezTo>
                    <a:cubicBezTo>
                      <a:pt x="103" y="1157"/>
                      <a:pt x="124" y="1148"/>
                      <a:pt x="139" y="1128"/>
                    </a:cubicBezTo>
                    <a:cubicBezTo>
                      <a:pt x="229" y="982"/>
                      <a:pt x="423" y="553"/>
                      <a:pt x="506" y="242"/>
                    </a:cubicBezTo>
                    <a:cubicBezTo>
                      <a:pt x="548" y="98"/>
                      <a:pt x="441" y="0"/>
                      <a:pt x="335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31" name="Google Shape;2097;p50">
                <a:extLst>
                  <a:ext uri="{FF2B5EF4-FFF2-40B4-BE49-F238E27FC236}">
                    <a16:creationId xmlns:a16="http://schemas.microsoft.com/office/drawing/2014/main" id="{01867697-42B0-C757-4B2B-46033AF326BA}"/>
                  </a:ext>
                </a:extLst>
              </p:cNvPr>
              <p:cNvSpPr/>
              <p:nvPr/>
            </p:nvSpPr>
            <p:spPr>
              <a:xfrm>
                <a:off x="4872523" y="1269210"/>
                <a:ext cx="48391" cy="103568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160" extrusionOk="0">
                    <a:moveTo>
                      <a:pt x="464" y="1"/>
                    </a:moveTo>
                    <a:cubicBezTo>
                      <a:pt x="443" y="1"/>
                      <a:pt x="421" y="9"/>
                      <a:pt x="403" y="27"/>
                    </a:cubicBezTo>
                    <a:cubicBezTo>
                      <a:pt x="320" y="173"/>
                      <a:pt x="119" y="609"/>
                      <a:pt x="43" y="920"/>
                    </a:cubicBezTo>
                    <a:cubicBezTo>
                      <a:pt x="1" y="1063"/>
                      <a:pt x="104" y="1160"/>
                      <a:pt x="207" y="1160"/>
                    </a:cubicBezTo>
                    <a:cubicBezTo>
                      <a:pt x="274" y="1160"/>
                      <a:pt x="341" y="1119"/>
                      <a:pt x="368" y="1024"/>
                    </a:cubicBezTo>
                    <a:cubicBezTo>
                      <a:pt x="417" y="865"/>
                      <a:pt x="541" y="380"/>
                      <a:pt x="534" y="62"/>
                    </a:cubicBezTo>
                    <a:cubicBezTo>
                      <a:pt x="530" y="23"/>
                      <a:pt x="499" y="1"/>
                      <a:pt x="464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32" name="Google Shape;2098;p50">
                <a:extLst>
                  <a:ext uri="{FF2B5EF4-FFF2-40B4-BE49-F238E27FC236}">
                    <a16:creationId xmlns:a16="http://schemas.microsoft.com/office/drawing/2014/main" id="{EB939D2C-EB49-26F8-F1CF-494109B006E2}"/>
                  </a:ext>
                </a:extLst>
              </p:cNvPr>
              <p:cNvSpPr/>
              <p:nvPr/>
            </p:nvSpPr>
            <p:spPr>
              <a:xfrm>
                <a:off x="4916182" y="637975"/>
                <a:ext cx="41784" cy="105175"/>
              </a:xfrm>
              <a:custGeom>
                <a:avLst/>
                <a:gdLst/>
                <a:ahLst/>
                <a:cxnLst/>
                <a:rect l="l" t="t" r="r" b="b"/>
                <a:pathLst>
                  <a:path w="468" h="1178" extrusionOk="0">
                    <a:moveTo>
                      <a:pt x="189" y="0"/>
                    </a:moveTo>
                    <a:cubicBezTo>
                      <a:pt x="93" y="0"/>
                      <a:pt x="0" y="79"/>
                      <a:pt x="31" y="218"/>
                    </a:cubicBezTo>
                    <a:cubicBezTo>
                      <a:pt x="66" y="378"/>
                      <a:pt x="177" y="869"/>
                      <a:pt x="329" y="1146"/>
                    </a:cubicBezTo>
                    <a:cubicBezTo>
                      <a:pt x="343" y="1168"/>
                      <a:pt x="366" y="1178"/>
                      <a:pt x="388" y="1178"/>
                    </a:cubicBezTo>
                    <a:cubicBezTo>
                      <a:pt x="422" y="1178"/>
                      <a:pt x="456" y="1155"/>
                      <a:pt x="460" y="1118"/>
                    </a:cubicBezTo>
                    <a:cubicBezTo>
                      <a:pt x="467" y="952"/>
                      <a:pt x="433" y="468"/>
                      <a:pt x="364" y="156"/>
                    </a:cubicBezTo>
                    <a:cubicBezTo>
                      <a:pt x="342" y="49"/>
                      <a:pt x="264" y="0"/>
                      <a:pt x="189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33" name="Google Shape;2099;p50">
                <a:extLst>
                  <a:ext uri="{FF2B5EF4-FFF2-40B4-BE49-F238E27FC236}">
                    <a16:creationId xmlns:a16="http://schemas.microsoft.com/office/drawing/2014/main" id="{E400A425-EC2A-9510-F788-9018B5B5E429}"/>
                  </a:ext>
                </a:extLst>
              </p:cNvPr>
              <p:cNvSpPr/>
              <p:nvPr/>
            </p:nvSpPr>
            <p:spPr>
              <a:xfrm>
                <a:off x="5040644" y="1278853"/>
                <a:ext cx="42052" cy="104996"/>
              </a:xfrm>
              <a:custGeom>
                <a:avLst/>
                <a:gdLst/>
                <a:ahLst/>
                <a:cxnLst/>
                <a:rect l="l" t="t" r="r" b="b"/>
                <a:pathLst>
                  <a:path w="471" h="1176" extrusionOk="0">
                    <a:moveTo>
                      <a:pt x="81" y="1"/>
                    </a:moveTo>
                    <a:cubicBezTo>
                      <a:pt x="48" y="1"/>
                      <a:pt x="16" y="21"/>
                      <a:pt x="8" y="58"/>
                    </a:cubicBezTo>
                    <a:cubicBezTo>
                      <a:pt x="1" y="224"/>
                      <a:pt x="35" y="708"/>
                      <a:pt x="105" y="1020"/>
                    </a:cubicBezTo>
                    <a:cubicBezTo>
                      <a:pt x="129" y="1126"/>
                      <a:pt x="207" y="1175"/>
                      <a:pt x="283" y="1175"/>
                    </a:cubicBezTo>
                    <a:cubicBezTo>
                      <a:pt x="379" y="1175"/>
                      <a:pt x="471" y="1097"/>
                      <a:pt x="444" y="957"/>
                    </a:cubicBezTo>
                    <a:cubicBezTo>
                      <a:pt x="409" y="805"/>
                      <a:pt x="298" y="307"/>
                      <a:pt x="139" y="30"/>
                    </a:cubicBezTo>
                    <a:cubicBezTo>
                      <a:pt x="125" y="10"/>
                      <a:pt x="103" y="1"/>
                      <a:pt x="81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34" name="Google Shape;2100;p50">
                <a:extLst>
                  <a:ext uri="{FF2B5EF4-FFF2-40B4-BE49-F238E27FC236}">
                    <a16:creationId xmlns:a16="http://schemas.microsoft.com/office/drawing/2014/main" id="{16DEF694-64FF-D420-245B-6DBF6C8F7031}"/>
                  </a:ext>
                </a:extLst>
              </p:cNvPr>
              <p:cNvSpPr/>
              <p:nvPr/>
            </p:nvSpPr>
            <p:spPr>
              <a:xfrm>
                <a:off x="4740651" y="724491"/>
                <a:ext cx="86247" cy="83390"/>
              </a:xfrm>
              <a:custGeom>
                <a:avLst/>
                <a:gdLst/>
                <a:ahLst/>
                <a:cxnLst/>
                <a:rect l="l" t="t" r="r" b="b"/>
                <a:pathLst>
                  <a:path w="966" h="934" extrusionOk="0">
                    <a:moveTo>
                      <a:pt x="247" y="1"/>
                    </a:moveTo>
                    <a:cubicBezTo>
                      <a:pt x="113" y="1"/>
                      <a:pt x="0" y="162"/>
                      <a:pt x="129" y="301"/>
                    </a:cubicBezTo>
                    <a:cubicBezTo>
                      <a:pt x="233" y="419"/>
                      <a:pt x="579" y="772"/>
                      <a:pt x="856" y="931"/>
                    </a:cubicBezTo>
                    <a:cubicBezTo>
                      <a:pt x="861" y="933"/>
                      <a:pt x="867" y="933"/>
                      <a:pt x="873" y="933"/>
                    </a:cubicBezTo>
                    <a:cubicBezTo>
                      <a:pt x="918" y="933"/>
                      <a:pt x="965" y="889"/>
                      <a:pt x="959" y="834"/>
                    </a:cubicBezTo>
                    <a:cubicBezTo>
                      <a:pt x="876" y="689"/>
                      <a:pt x="600" y="288"/>
                      <a:pt x="385" y="66"/>
                    </a:cubicBezTo>
                    <a:cubicBezTo>
                      <a:pt x="342" y="20"/>
                      <a:pt x="293" y="1"/>
                      <a:pt x="247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35" name="Google Shape;2101;p50">
                <a:extLst>
                  <a:ext uri="{FF2B5EF4-FFF2-40B4-BE49-F238E27FC236}">
                    <a16:creationId xmlns:a16="http://schemas.microsoft.com/office/drawing/2014/main" id="{3CD68B4D-AFB5-A691-EDCB-F9C18C0EE1AC}"/>
                  </a:ext>
                </a:extLst>
              </p:cNvPr>
              <p:cNvSpPr/>
              <p:nvPr/>
            </p:nvSpPr>
            <p:spPr>
              <a:xfrm>
                <a:off x="5172337" y="1214390"/>
                <a:ext cx="86336" cy="83479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35" extrusionOk="0">
                    <a:moveTo>
                      <a:pt x="86" y="0"/>
                    </a:moveTo>
                    <a:cubicBezTo>
                      <a:pt x="40" y="0"/>
                      <a:pt x="1" y="47"/>
                      <a:pt x="7" y="95"/>
                    </a:cubicBezTo>
                    <a:cubicBezTo>
                      <a:pt x="83" y="247"/>
                      <a:pt x="360" y="641"/>
                      <a:pt x="574" y="870"/>
                    </a:cubicBezTo>
                    <a:cubicBezTo>
                      <a:pt x="616" y="915"/>
                      <a:pt x="665" y="934"/>
                      <a:pt x="711" y="934"/>
                    </a:cubicBezTo>
                    <a:cubicBezTo>
                      <a:pt x="848" y="934"/>
                      <a:pt x="966" y="769"/>
                      <a:pt x="837" y="634"/>
                    </a:cubicBezTo>
                    <a:cubicBezTo>
                      <a:pt x="733" y="510"/>
                      <a:pt x="387" y="157"/>
                      <a:pt x="111" y="5"/>
                    </a:cubicBezTo>
                    <a:cubicBezTo>
                      <a:pt x="102" y="2"/>
                      <a:pt x="94" y="0"/>
                      <a:pt x="86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36" name="Google Shape;2102;p50">
                <a:extLst>
                  <a:ext uri="{FF2B5EF4-FFF2-40B4-BE49-F238E27FC236}">
                    <a16:creationId xmlns:a16="http://schemas.microsoft.com/office/drawing/2014/main" id="{22A39761-1616-7FBA-7124-1CB7C6ED64EA}"/>
                  </a:ext>
                </a:extLst>
              </p:cNvPr>
              <p:cNvSpPr/>
              <p:nvPr/>
            </p:nvSpPr>
            <p:spPr>
              <a:xfrm>
                <a:off x="4634671" y="891540"/>
                <a:ext cx="111960" cy="44195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495" extrusionOk="0">
                    <a:moveTo>
                      <a:pt x="264" y="0"/>
                    </a:moveTo>
                    <a:cubicBezTo>
                      <a:pt x="75" y="0"/>
                      <a:pt x="1" y="284"/>
                      <a:pt x="222" y="347"/>
                    </a:cubicBezTo>
                    <a:cubicBezTo>
                      <a:pt x="357" y="386"/>
                      <a:pt x="781" y="495"/>
                      <a:pt x="1090" y="495"/>
                    </a:cubicBezTo>
                    <a:cubicBezTo>
                      <a:pt x="1115" y="495"/>
                      <a:pt x="1140" y="494"/>
                      <a:pt x="1164" y="493"/>
                    </a:cubicBezTo>
                    <a:cubicBezTo>
                      <a:pt x="1226" y="486"/>
                      <a:pt x="1254" y="403"/>
                      <a:pt x="1198" y="361"/>
                    </a:cubicBezTo>
                    <a:cubicBezTo>
                      <a:pt x="1053" y="278"/>
                      <a:pt x="624" y="84"/>
                      <a:pt x="319" y="8"/>
                    </a:cubicBezTo>
                    <a:cubicBezTo>
                      <a:pt x="300" y="3"/>
                      <a:pt x="281" y="0"/>
                      <a:pt x="264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37" name="Google Shape;2103;p50">
                <a:extLst>
                  <a:ext uri="{FF2B5EF4-FFF2-40B4-BE49-F238E27FC236}">
                    <a16:creationId xmlns:a16="http://schemas.microsoft.com/office/drawing/2014/main" id="{16E28C4D-8771-12E4-D224-A3E4624DCF11}"/>
                  </a:ext>
                </a:extLst>
              </p:cNvPr>
              <p:cNvSpPr/>
              <p:nvPr/>
            </p:nvSpPr>
            <p:spPr>
              <a:xfrm>
                <a:off x="5252603" y="1086000"/>
                <a:ext cx="111335" cy="44284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496" extrusionOk="0">
                    <a:moveTo>
                      <a:pt x="157" y="1"/>
                    </a:moveTo>
                    <a:cubicBezTo>
                      <a:pt x="132" y="1"/>
                      <a:pt x="107" y="2"/>
                      <a:pt x="83" y="3"/>
                    </a:cubicBezTo>
                    <a:cubicBezTo>
                      <a:pt x="21" y="10"/>
                      <a:pt x="0" y="100"/>
                      <a:pt x="49" y="135"/>
                    </a:cubicBezTo>
                    <a:cubicBezTo>
                      <a:pt x="194" y="218"/>
                      <a:pt x="630" y="412"/>
                      <a:pt x="935" y="488"/>
                    </a:cubicBezTo>
                    <a:cubicBezTo>
                      <a:pt x="954" y="493"/>
                      <a:pt x="972" y="495"/>
                      <a:pt x="989" y="495"/>
                    </a:cubicBezTo>
                    <a:cubicBezTo>
                      <a:pt x="1172" y="495"/>
                      <a:pt x="1246" y="212"/>
                      <a:pt x="1025" y="149"/>
                    </a:cubicBezTo>
                    <a:cubicBezTo>
                      <a:pt x="890" y="110"/>
                      <a:pt x="467" y="1"/>
                      <a:pt x="157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38" name="Google Shape;2104;p50">
                <a:extLst>
                  <a:ext uri="{FF2B5EF4-FFF2-40B4-BE49-F238E27FC236}">
                    <a16:creationId xmlns:a16="http://schemas.microsoft.com/office/drawing/2014/main" id="{B15FF186-293C-6C6B-D50C-ADA2847AE711}"/>
                  </a:ext>
                </a:extLst>
              </p:cNvPr>
              <p:cNvSpPr/>
              <p:nvPr/>
            </p:nvSpPr>
            <p:spPr>
              <a:xfrm>
                <a:off x="4634850" y="1062786"/>
                <a:ext cx="108746" cy="48034"/>
              </a:xfrm>
              <a:custGeom>
                <a:avLst/>
                <a:gdLst/>
                <a:ahLst/>
                <a:cxnLst/>
                <a:rect l="l" t="t" r="r" b="b"/>
                <a:pathLst>
                  <a:path w="1218" h="538" extrusionOk="0">
                    <a:moveTo>
                      <a:pt x="1127" y="0"/>
                    </a:moveTo>
                    <a:cubicBezTo>
                      <a:pt x="968" y="0"/>
                      <a:pt x="497" y="83"/>
                      <a:pt x="207" y="187"/>
                    </a:cubicBezTo>
                    <a:cubicBezTo>
                      <a:pt x="1" y="249"/>
                      <a:pt x="42" y="537"/>
                      <a:pt x="230" y="537"/>
                    </a:cubicBezTo>
                    <a:cubicBezTo>
                      <a:pt x="251" y="537"/>
                      <a:pt x="273" y="534"/>
                      <a:pt x="297" y="526"/>
                    </a:cubicBezTo>
                    <a:cubicBezTo>
                      <a:pt x="449" y="478"/>
                      <a:pt x="919" y="319"/>
                      <a:pt x="1176" y="132"/>
                    </a:cubicBezTo>
                    <a:cubicBezTo>
                      <a:pt x="1217" y="97"/>
                      <a:pt x="1189" y="14"/>
                      <a:pt x="1127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39" name="Google Shape;2105;p50">
                <a:extLst>
                  <a:ext uri="{FF2B5EF4-FFF2-40B4-BE49-F238E27FC236}">
                    <a16:creationId xmlns:a16="http://schemas.microsoft.com/office/drawing/2014/main" id="{09D90C74-AE20-903D-C819-95000A156D34}"/>
                  </a:ext>
                </a:extLst>
              </p:cNvPr>
              <p:cNvSpPr/>
              <p:nvPr/>
            </p:nvSpPr>
            <p:spPr>
              <a:xfrm>
                <a:off x="5255728" y="896183"/>
                <a:ext cx="108121" cy="47409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531" extrusionOk="0">
                    <a:moveTo>
                      <a:pt x="980" y="1"/>
                    </a:moveTo>
                    <a:cubicBezTo>
                      <a:pt x="960" y="1"/>
                      <a:pt x="937" y="4"/>
                      <a:pt x="914" y="12"/>
                    </a:cubicBezTo>
                    <a:cubicBezTo>
                      <a:pt x="768" y="53"/>
                      <a:pt x="291" y="219"/>
                      <a:pt x="42" y="399"/>
                    </a:cubicBezTo>
                    <a:cubicBezTo>
                      <a:pt x="0" y="441"/>
                      <a:pt x="14" y="524"/>
                      <a:pt x="83" y="531"/>
                    </a:cubicBezTo>
                    <a:cubicBezTo>
                      <a:pt x="249" y="531"/>
                      <a:pt x="713" y="454"/>
                      <a:pt x="1010" y="344"/>
                    </a:cubicBezTo>
                    <a:cubicBezTo>
                      <a:pt x="1210" y="288"/>
                      <a:pt x="1168" y="1"/>
                      <a:pt x="980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40" name="Google Shape;2106;p50">
                <a:extLst>
                  <a:ext uri="{FF2B5EF4-FFF2-40B4-BE49-F238E27FC236}">
                    <a16:creationId xmlns:a16="http://schemas.microsoft.com/office/drawing/2014/main" id="{EC5EB15B-E5AA-8DF0-8E74-0D867B1474BC}"/>
                  </a:ext>
                </a:extLst>
              </p:cNvPr>
              <p:cNvSpPr/>
              <p:nvPr/>
            </p:nvSpPr>
            <p:spPr>
              <a:xfrm>
                <a:off x="4755204" y="783864"/>
                <a:ext cx="511678" cy="450430"/>
              </a:xfrm>
              <a:custGeom>
                <a:avLst/>
                <a:gdLst/>
                <a:ahLst/>
                <a:cxnLst/>
                <a:rect l="l" t="t" r="r" b="b"/>
                <a:pathLst>
                  <a:path w="5731" h="5045" extrusionOk="0">
                    <a:moveTo>
                      <a:pt x="2951" y="0"/>
                    </a:moveTo>
                    <a:cubicBezTo>
                      <a:pt x="2766" y="0"/>
                      <a:pt x="2578" y="19"/>
                      <a:pt x="2388" y="59"/>
                    </a:cubicBezTo>
                    <a:cubicBezTo>
                      <a:pt x="949" y="349"/>
                      <a:pt x="1" y="1685"/>
                      <a:pt x="263" y="3048"/>
                    </a:cubicBezTo>
                    <a:cubicBezTo>
                      <a:pt x="498" y="4231"/>
                      <a:pt x="1566" y="5044"/>
                      <a:pt x="2780" y="5044"/>
                    </a:cubicBezTo>
                    <a:cubicBezTo>
                      <a:pt x="2965" y="5044"/>
                      <a:pt x="3154" y="5025"/>
                      <a:pt x="3343" y="4986"/>
                    </a:cubicBezTo>
                    <a:cubicBezTo>
                      <a:pt x="4783" y="4695"/>
                      <a:pt x="5731" y="3360"/>
                      <a:pt x="5468" y="1996"/>
                    </a:cubicBezTo>
                    <a:cubicBezTo>
                      <a:pt x="5233" y="813"/>
                      <a:pt x="4166" y="0"/>
                      <a:pt x="2951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41" name="Google Shape;2107;p50">
                <a:extLst>
                  <a:ext uri="{FF2B5EF4-FFF2-40B4-BE49-F238E27FC236}">
                    <a16:creationId xmlns:a16="http://schemas.microsoft.com/office/drawing/2014/main" id="{908AD2C1-35D2-37A1-EF6A-7CE64C139339}"/>
                  </a:ext>
                </a:extLst>
              </p:cNvPr>
              <p:cNvSpPr/>
              <p:nvPr/>
            </p:nvSpPr>
            <p:spPr>
              <a:xfrm>
                <a:off x="4827970" y="826720"/>
                <a:ext cx="101425" cy="90086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1009" extrusionOk="0">
                    <a:moveTo>
                      <a:pt x="1069" y="0"/>
                    </a:moveTo>
                    <a:cubicBezTo>
                      <a:pt x="1066" y="0"/>
                      <a:pt x="1064" y="0"/>
                      <a:pt x="1061" y="1"/>
                    </a:cubicBezTo>
                    <a:cubicBezTo>
                      <a:pt x="798" y="42"/>
                      <a:pt x="217" y="478"/>
                      <a:pt x="37" y="831"/>
                    </a:cubicBezTo>
                    <a:cubicBezTo>
                      <a:pt x="0" y="904"/>
                      <a:pt x="46" y="1008"/>
                      <a:pt x="118" y="1008"/>
                    </a:cubicBezTo>
                    <a:cubicBezTo>
                      <a:pt x="142" y="1008"/>
                      <a:pt x="168" y="997"/>
                      <a:pt x="196" y="970"/>
                    </a:cubicBezTo>
                    <a:cubicBezTo>
                      <a:pt x="307" y="852"/>
                      <a:pt x="604" y="409"/>
                      <a:pt x="1102" y="91"/>
                    </a:cubicBezTo>
                    <a:cubicBezTo>
                      <a:pt x="1135" y="51"/>
                      <a:pt x="1112" y="0"/>
                      <a:pt x="1069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42" name="Google Shape;2108;p50">
                <a:extLst>
                  <a:ext uri="{FF2B5EF4-FFF2-40B4-BE49-F238E27FC236}">
                    <a16:creationId xmlns:a16="http://schemas.microsoft.com/office/drawing/2014/main" id="{88A47774-EF98-4AA0-5E56-F2A84835EE66}"/>
                  </a:ext>
                </a:extLst>
              </p:cNvPr>
              <p:cNvSpPr/>
              <p:nvPr/>
            </p:nvSpPr>
            <p:spPr>
              <a:xfrm>
                <a:off x="4798417" y="934664"/>
                <a:ext cx="29820" cy="47320"/>
              </a:xfrm>
              <a:custGeom>
                <a:avLst/>
                <a:gdLst/>
                <a:ahLst/>
                <a:cxnLst/>
                <a:rect l="l" t="t" r="r" b="b"/>
                <a:pathLst>
                  <a:path w="334" h="530" extrusionOk="0">
                    <a:moveTo>
                      <a:pt x="286" y="1"/>
                    </a:moveTo>
                    <a:cubicBezTo>
                      <a:pt x="283" y="1"/>
                      <a:pt x="280" y="1"/>
                      <a:pt x="278" y="3"/>
                    </a:cubicBezTo>
                    <a:cubicBezTo>
                      <a:pt x="195" y="3"/>
                      <a:pt x="119" y="113"/>
                      <a:pt x="84" y="183"/>
                    </a:cubicBezTo>
                    <a:cubicBezTo>
                      <a:pt x="42" y="273"/>
                      <a:pt x="1" y="390"/>
                      <a:pt x="42" y="487"/>
                    </a:cubicBezTo>
                    <a:cubicBezTo>
                      <a:pt x="57" y="516"/>
                      <a:pt x="86" y="530"/>
                      <a:pt x="115" y="530"/>
                    </a:cubicBezTo>
                    <a:cubicBezTo>
                      <a:pt x="143" y="530"/>
                      <a:pt x="171" y="517"/>
                      <a:pt x="188" y="494"/>
                    </a:cubicBezTo>
                    <a:cubicBezTo>
                      <a:pt x="243" y="439"/>
                      <a:pt x="333" y="100"/>
                      <a:pt x="319" y="30"/>
                    </a:cubicBezTo>
                    <a:cubicBezTo>
                      <a:pt x="314" y="13"/>
                      <a:pt x="299" y="1"/>
                      <a:pt x="286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43" name="Google Shape;2109;p50">
                <a:extLst>
                  <a:ext uri="{FF2B5EF4-FFF2-40B4-BE49-F238E27FC236}">
                    <a16:creationId xmlns:a16="http://schemas.microsoft.com/office/drawing/2014/main" id="{538E9370-28A3-AB35-BAED-8C4BE7AD7A89}"/>
                  </a:ext>
                </a:extLst>
              </p:cNvPr>
              <p:cNvSpPr/>
              <p:nvPr/>
            </p:nvSpPr>
            <p:spPr>
              <a:xfrm>
                <a:off x="4882522" y="924932"/>
                <a:ext cx="373201" cy="289186"/>
              </a:xfrm>
              <a:custGeom>
                <a:avLst/>
                <a:gdLst/>
                <a:ahLst/>
                <a:cxnLst/>
                <a:rect l="l" t="t" r="r" b="b"/>
                <a:pathLst>
                  <a:path w="4180" h="3239" extrusionOk="0">
                    <a:moveTo>
                      <a:pt x="3560" y="0"/>
                    </a:moveTo>
                    <a:cubicBezTo>
                      <a:pt x="3397" y="0"/>
                      <a:pt x="3160" y="52"/>
                      <a:pt x="3107" y="153"/>
                    </a:cubicBezTo>
                    <a:cubicBezTo>
                      <a:pt x="3038" y="285"/>
                      <a:pt x="3024" y="437"/>
                      <a:pt x="3024" y="589"/>
                    </a:cubicBezTo>
                    <a:cubicBezTo>
                      <a:pt x="3017" y="735"/>
                      <a:pt x="3017" y="887"/>
                      <a:pt x="2948" y="1018"/>
                    </a:cubicBezTo>
                    <a:cubicBezTo>
                      <a:pt x="2817" y="1267"/>
                      <a:pt x="2526" y="1357"/>
                      <a:pt x="2256" y="1420"/>
                    </a:cubicBezTo>
                    <a:cubicBezTo>
                      <a:pt x="1986" y="1482"/>
                      <a:pt x="1696" y="1572"/>
                      <a:pt x="1571" y="1828"/>
                    </a:cubicBezTo>
                    <a:cubicBezTo>
                      <a:pt x="1502" y="1973"/>
                      <a:pt x="1516" y="2160"/>
                      <a:pt x="1391" y="2278"/>
                    </a:cubicBezTo>
                    <a:cubicBezTo>
                      <a:pt x="1320" y="2346"/>
                      <a:pt x="1235" y="2367"/>
                      <a:pt x="1142" y="2367"/>
                    </a:cubicBezTo>
                    <a:cubicBezTo>
                      <a:pt x="999" y="2367"/>
                      <a:pt x="839" y="2317"/>
                      <a:pt x="692" y="2312"/>
                    </a:cubicBezTo>
                    <a:cubicBezTo>
                      <a:pt x="684" y="2312"/>
                      <a:pt x="675" y="2312"/>
                      <a:pt x="667" y="2312"/>
                    </a:cubicBezTo>
                    <a:cubicBezTo>
                      <a:pt x="363" y="2312"/>
                      <a:pt x="47" y="2549"/>
                      <a:pt x="0" y="2852"/>
                    </a:cubicBezTo>
                    <a:cubicBezTo>
                      <a:pt x="457" y="3114"/>
                      <a:pt x="947" y="3239"/>
                      <a:pt x="1420" y="3239"/>
                    </a:cubicBezTo>
                    <a:cubicBezTo>
                      <a:pt x="2246" y="3239"/>
                      <a:pt x="3019" y="2860"/>
                      <a:pt x="3467" y="2174"/>
                    </a:cubicBezTo>
                    <a:cubicBezTo>
                      <a:pt x="4180" y="1088"/>
                      <a:pt x="3682" y="1"/>
                      <a:pt x="3682" y="1"/>
                    </a:cubicBezTo>
                    <a:lnTo>
                      <a:pt x="3682" y="1"/>
                    </a:lnTo>
                    <a:lnTo>
                      <a:pt x="3682" y="15"/>
                    </a:lnTo>
                    <a:cubicBezTo>
                      <a:pt x="3653" y="5"/>
                      <a:pt x="3610" y="0"/>
                      <a:pt x="3560" y="0"/>
                    </a:cubicBezTo>
                    <a:close/>
                  </a:path>
                </a:pathLst>
              </a:custGeom>
              <a:solidFill>
                <a:srgbClr val="FFFFFF">
                  <a:alpha val="349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</p:grpSp>
      </p:grpSp>
      <p:grpSp>
        <p:nvGrpSpPr>
          <p:cNvPr id="44" name="Google Shape;2110;p50">
            <a:extLst>
              <a:ext uri="{FF2B5EF4-FFF2-40B4-BE49-F238E27FC236}">
                <a16:creationId xmlns:a16="http://schemas.microsoft.com/office/drawing/2014/main" id="{31BEDCC4-80BC-12A7-2153-426166B95A88}"/>
              </a:ext>
            </a:extLst>
          </p:cNvPr>
          <p:cNvGrpSpPr/>
          <p:nvPr/>
        </p:nvGrpSpPr>
        <p:grpSpPr>
          <a:xfrm>
            <a:off x="5631594" y="2848823"/>
            <a:ext cx="1210875" cy="725269"/>
            <a:chOff x="5372925" y="1756547"/>
            <a:chExt cx="1210875" cy="725269"/>
          </a:xfrm>
        </p:grpSpPr>
        <p:sp>
          <p:nvSpPr>
            <p:cNvPr id="45" name="Google Shape;2111;p50">
              <a:extLst>
                <a:ext uri="{FF2B5EF4-FFF2-40B4-BE49-F238E27FC236}">
                  <a16:creationId xmlns:a16="http://schemas.microsoft.com/office/drawing/2014/main" id="{9415744D-2C73-B8DF-6DB8-6D00974E9AC4}"/>
                </a:ext>
              </a:extLst>
            </p:cNvPr>
            <p:cNvSpPr/>
            <p:nvPr/>
          </p:nvSpPr>
          <p:spPr>
            <a:xfrm>
              <a:off x="5372925" y="1756547"/>
              <a:ext cx="1195176" cy="725269"/>
            </a:xfrm>
            <a:custGeom>
              <a:avLst/>
              <a:gdLst/>
              <a:ahLst/>
              <a:cxnLst/>
              <a:rect l="l" t="t" r="r" b="b"/>
              <a:pathLst>
                <a:path w="33937" h="20594" extrusionOk="0">
                  <a:moveTo>
                    <a:pt x="16827" y="0"/>
                  </a:moveTo>
                  <a:cubicBezTo>
                    <a:pt x="16497" y="0"/>
                    <a:pt x="16154" y="26"/>
                    <a:pt x="15798" y="80"/>
                  </a:cubicBezTo>
                  <a:cubicBezTo>
                    <a:pt x="13951" y="377"/>
                    <a:pt x="12533" y="1202"/>
                    <a:pt x="11560" y="2537"/>
                  </a:cubicBezTo>
                  <a:cubicBezTo>
                    <a:pt x="10917" y="3444"/>
                    <a:pt x="10587" y="4434"/>
                    <a:pt x="10422" y="5374"/>
                  </a:cubicBezTo>
                  <a:cubicBezTo>
                    <a:pt x="9833" y="5079"/>
                    <a:pt x="9162" y="4886"/>
                    <a:pt x="8439" y="4886"/>
                  </a:cubicBezTo>
                  <a:cubicBezTo>
                    <a:pt x="7828" y="4886"/>
                    <a:pt x="7180" y="5024"/>
                    <a:pt x="6514" y="5357"/>
                  </a:cubicBezTo>
                  <a:cubicBezTo>
                    <a:pt x="5492" y="5852"/>
                    <a:pt x="4816" y="6643"/>
                    <a:pt x="4535" y="7633"/>
                  </a:cubicBezTo>
                  <a:cubicBezTo>
                    <a:pt x="4338" y="8259"/>
                    <a:pt x="4338" y="8919"/>
                    <a:pt x="4420" y="9496"/>
                  </a:cubicBezTo>
                  <a:cubicBezTo>
                    <a:pt x="3167" y="9644"/>
                    <a:pt x="1980" y="10271"/>
                    <a:pt x="1353" y="11260"/>
                  </a:cubicBezTo>
                  <a:cubicBezTo>
                    <a:pt x="842" y="12085"/>
                    <a:pt x="1" y="14261"/>
                    <a:pt x="3315" y="17032"/>
                  </a:cubicBezTo>
                  <a:cubicBezTo>
                    <a:pt x="7273" y="20280"/>
                    <a:pt x="14759" y="20593"/>
                    <a:pt x="17414" y="20593"/>
                  </a:cubicBezTo>
                  <a:cubicBezTo>
                    <a:pt x="17892" y="20593"/>
                    <a:pt x="18189" y="20593"/>
                    <a:pt x="18321" y="20577"/>
                  </a:cubicBezTo>
                  <a:cubicBezTo>
                    <a:pt x="18428" y="20579"/>
                    <a:pt x="18535" y="20579"/>
                    <a:pt x="18643" y="20579"/>
                  </a:cubicBezTo>
                  <a:cubicBezTo>
                    <a:pt x="23848" y="20579"/>
                    <a:pt x="30244" y="18634"/>
                    <a:pt x="32683" y="14822"/>
                  </a:cubicBezTo>
                  <a:cubicBezTo>
                    <a:pt x="33821" y="13058"/>
                    <a:pt x="33936" y="11112"/>
                    <a:pt x="33013" y="9183"/>
                  </a:cubicBezTo>
                  <a:cubicBezTo>
                    <a:pt x="32172" y="7451"/>
                    <a:pt x="30902" y="6330"/>
                    <a:pt x="29303" y="5885"/>
                  </a:cubicBezTo>
                  <a:cubicBezTo>
                    <a:pt x="28753" y="5728"/>
                    <a:pt x="28198" y="5663"/>
                    <a:pt x="27657" y="5663"/>
                  </a:cubicBezTo>
                  <a:cubicBezTo>
                    <a:pt x="26316" y="5663"/>
                    <a:pt x="25053" y="6062"/>
                    <a:pt x="24125" y="6462"/>
                  </a:cubicBezTo>
                  <a:cubicBezTo>
                    <a:pt x="23208" y="4124"/>
                    <a:pt x="21016" y="0"/>
                    <a:pt x="16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UTM Avo" panose="02040603050506020204" pitchFamily="18"/>
              </a:endParaRPr>
            </a:p>
          </p:txBody>
        </p:sp>
        <p:grpSp>
          <p:nvGrpSpPr>
            <p:cNvPr id="46" name="Google Shape;2112;p50">
              <a:extLst>
                <a:ext uri="{FF2B5EF4-FFF2-40B4-BE49-F238E27FC236}">
                  <a16:creationId xmlns:a16="http://schemas.microsoft.com/office/drawing/2014/main" id="{151F81D9-9BF6-CBD6-582F-20167B162063}"/>
                </a:ext>
              </a:extLst>
            </p:cNvPr>
            <p:cNvGrpSpPr/>
            <p:nvPr/>
          </p:nvGrpSpPr>
          <p:grpSpPr>
            <a:xfrm>
              <a:off x="5388611" y="1803304"/>
              <a:ext cx="1195189" cy="632129"/>
              <a:chOff x="6164200" y="2460350"/>
              <a:chExt cx="277925" cy="147000"/>
            </a:xfrm>
          </p:grpSpPr>
          <p:sp>
            <p:nvSpPr>
              <p:cNvPr id="47" name="Google Shape;2113;p50">
                <a:extLst>
                  <a:ext uri="{FF2B5EF4-FFF2-40B4-BE49-F238E27FC236}">
                    <a16:creationId xmlns:a16="http://schemas.microsoft.com/office/drawing/2014/main" id="{50296304-4DAA-E111-A502-F2031EBDB03A}"/>
                  </a:ext>
                </a:extLst>
              </p:cNvPr>
              <p:cNvSpPr/>
              <p:nvPr/>
            </p:nvSpPr>
            <p:spPr>
              <a:xfrm>
                <a:off x="6164200" y="2460350"/>
                <a:ext cx="277925" cy="147000"/>
              </a:xfrm>
              <a:custGeom>
                <a:avLst/>
                <a:gdLst/>
                <a:ahLst/>
                <a:cxnLst/>
                <a:rect l="l" t="t" r="r" b="b"/>
                <a:pathLst>
                  <a:path w="11117" h="5880" extrusionOk="0">
                    <a:moveTo>
                      <a:pt x="5346" y="0"/>
                    </a:moveTo>
                    <a:cubicBezTo>
                      <a:pt x="5263" y="0"/>
                      <a:pt x="5177" y="7"/>
                      <a:pt x="5088" y="21"/>
                    </a:cubicBezTo>
                    <a:cubicBezTo>
                      <a:pt x="3309" y="284"/>
                      <a:pt x="3683" y="2270"/>
                      <a:pt x="3683" y="2270"/>
                    </a:cubicBezTo>
                    <a:cubicBezTo>
                      <a:pt x="3683" y="2270"/>
                      <a:pt x="3252" y="1595"/>
                      <a:pt x="2609" y="1595"/>
                    </a:cubicBezTo>
                    <a:cubicBezTo>
                      <a:pt x="2471" y="1595"/>
                      <a:pt x="2323" y="1626"/>
                      <a:pt x="2167" y="1702"/>
                    </a:cubicBezTo>
                    <a:cubicBezTo>
                      <a:pt x="1295" y="2138"/>
                      <a:pt x="1925" y="3204"/>
                      <a:pt x="1925" y="3204"/>
                    </a:cubicBezTo>
                    <a:cubicBezTo>
                      <a:pt x="1779" y="3135"/>
                      <a:pt x="1617" y="3102"/>
                      <a:pt x="1457" y="3102"/>
                    </a:cubicBezTo>
                    <a:cubicBezTo>
                      <a:pt x="707" y="3102"/>
                      <a:pt x="1" y="3817"/>
                      <a:pt x="1199" y="4809"/>
                    </a:cubicBezTo>
                    <a:cubicBezTo>
                      <a:pt x="2390" y="5791"/>
                      <a:pt x="4745" y="5879"/>
                      <a:pt x="5554" y="5879"/>
                    </a:cubicBezTo>
                    <a:cubicBezTo>
                      <a:pt x="5732" y="5879"/>
                      <a:pt x="5835" y="5875"/>
                      <a:pt x="5835" y="5875"/>
                    </a:cubicBezTo>
                    <a:cubicBezTo>
                      <a:pt x="5872" y="5876"/>
                      <a:pt x="5909" y="5876"/>
                      <a:pt x="5946" y="5876"/>
                    </a:cubicBezTo>
                    <a:cubicBezTo>
                      <a:pt x="8402" y="5876"/>
                      <a:pt x="11117" y="4527"/>
                      <a:pt x="10278" y="2761"/>
                    </a:cubicBezTo>
                    <a:cubicBezTo>
                      <a:pt x="9934" y="2059"/>
                      <a:pt x="9408" y="1851"/>
                      <a:pt x="8906" y="1851"/>
                    </a:cubicBezTo>
                    <a:cubicBezTo>
                      <a:pt x="8176" y="1851"/>
                      <a:pt x="7496" y="2290"/>
                      <a:pt x="7496" y="2290"/>
                    </a:cubicBezTo>
                    <a:cubicBezTo>
                      <a:pt x="7496" y="2290"/>
                      <a:pt x="6916" y="0"/>
                      <a:pt x="5346" y="0"/>
                    </a:cubicBezTo>
                    <a:close/>
                  </a:path>
                </a:pathLst>
              </a:custGeom>
              <a:solidFill>
                <a:srgbClr val="F1DFC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48" name="Google Shape;2114;p50">
                <a:extLst>
                  <a:ext uri="{FF2B5EF4-FFF2-40B4-BE49-F238E27FC236}">
                    <a16:creationId xmlns:a16="http://schemas.microsoft.com/office/drawing/2014/main" id="{EF8622A7-2D1D-4416-B521-9256AA66F08C}"/>
                  </a:ext>
                </a:extLst>
              </p:cNvPr>
              <p:cNvSpPr/>
              <p:nvPr/>
            </p:nvSpPr>
            <p:spPr>
              <a:xfrm>
                <a:off x="6263000" y="2481025"/>
                <a:ext cx="15750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630" h="1364" extrusionOk="0">
                    <a:moveTo>
                      <a:pt x="493" y="0"/>
                    </a:moveTo>
                    <a:cubicBezTo>
                      <a:pt x="454" y="0"/>
                      <a:pt x="413" y="15"/>
                      <a:pt x="388" y="45"/>
                    </a:cubicBezTo>
                    <a:cubicBezTo>
                      <a:pt x="139" y="349"/>
                      <a:pt x="1" y="1048"/>
                      <a:pt x="77" y="1318"/>
                    </a:cubicBezTo>
                    <a:cubicBezTo>
                      <a:pt x="81" y="1348"/>
                      <a:pt x="102" y="1363"/>
                      <a:pt x="124" y="1363"/>
                    </a:cubicBezTo>
                    <a:cubicBezTo>
                      <a:pt x="144" y="1363"/>
                      <a:pt x="164" y="1351"/>
                      <a:pt x="174" y="1325"/>
                    </a:cubicBezTo>
                    <a:cubicBezTo>
                      <a:pt x="243" y="730"/>
                      <a:pt x="527" y="301"/>
                      <a:pt x="589" y="142"/>
                    </a:cubicBezTo>
                    <a:cubicBezTo>
                      <a:pt x="629" y="48"/>
                      <a:pt x="563" y="0"/>
                      <a:pt x="4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49" name="Google Shape;2115;p50">
                <a:extLst>
                  <a:ext uri="{FF2B5EF4-FFF2-40B4-BE49-F238E27FC236}">
                    <a16:creationId xmlns:a16="http://schemas.microsoft.com/office/drawing/2014/main" id="{B06D3802-F413-D5CA-FB9C-A2BCD86C8E9B}"/>
                  </a:ext>
                </a:extLst>
              </p:cNvPr>
              <p:cNvSpPr/>
              <p:nvPr/>
            </p:nvSpPr>
            <p:spPr>
              <a:xfrm>
                <a:off x="6279450" y="2466550"/>
                <a:ext cx="11950" cy="10925"/>
              </a:xfrm>
              <a:custGeom>
                <a:avLst/>
                <a:gdLst/>
                <a:ahLst/>
                <a:cxnLst/>
                <a:rect l="l" t="t" r="r" b="b"/>
                <a:pathLst>
                  <a:path w="478" h="437" extrusionOk="0">
                    <a:moveTo>
                      <a:pt x="368" y="1"/>
                    </a:moveTo>
                    <a:cubicBezTo>
                      <a:pt x="263" y="1"/>
                      <a:pt x="178" y="80"/>
                      <a:pt x="118" y="160"/>
                    </a:cubicBezTo>
                    <a:cubicBezTo>
                      <a:pt x="76" y="222"/>
                      <a:pt x="0" y="319"/>
                      <a:pt x="35" y="402"/>
                    </a:cubicBezTo>
                    <a:cubicBezTo>
                      <a:pt x="42" y="416"/>
                      <a:pt x="63" y="437"/>
                      <a:pt x="83" y="437"/>
                    </a:cubicBezTo>
                    <a:cubicBezTo>
                      <a:pt x="153" y="423"/>
                      <a:pt x="429" y="209"/>
                      <a:pt x="457" y="139"/>
                    </a:cubicBezTo>
                    <a:cubicBezTo>
                      <a:pt x="478" y="91"/>
                      <a:pt x="450" y="15"/>
                      <a:pt x="381" y="1"/>
                    </a:cubicBezTo>
                    <a:cubicBezTo>
                      <a:pt x="377" y="1"/>
                      <a:pt x="372" y="1"/>
                      <a:pt x="3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  <p:sp>
            <p:nvSpPr>
              <p:cNvPr id="50" name="Google Shape;2116;p50">
                <a:extLst>
                  <a:ext uri="{FF2B5EF4-FFF2-40B4-BE49-F238E27FC236}">
                    <a16:creationId xmlns:a16="http://schemas.microsoft.com/office/drawing/2014/main" id="{3EFF56BC-5BE1-EE62-C74A-A0AD1BAEE4B3}"/>
                  </a:ext>
                </a:extLst>
              </p:cNvPr>
              <p:cNvSpPr/>
              <p:nvPr/>
            </p:nvSpPr>
            <p:spPr>
              <a:xfrm>
                <a:off x="6203325" y="2541425"/>
                <a:ext cx="210925" cy="53725"/>
              </a:xfrm>
              <a:custGeom>
                <a:avLst/>
                <a:gdLst/>
                <a:ahLst/>
                <a:cxnLst/>
                <a:rect l="l" t="t" r="r" b="b"/>
                <a:pathLst>
                  <a:path w="8437" h="2149" extrusionOk="0">
                    <a:moveTo>
                      <a:pt x="7702" y="1"/>
                    </a:moveTo>
                    <a:cubicBezTo>
                      <a:pt x="7639" y="1"/>
                      <a:pt x="7579" y="6"/>
                      <a:pt x="7523" y="16"/>
                    </a:cubicBezTo>
                    <a:cubicBezTo>
                      <a:pt x="7232" y="85"/>
                      <a:pt x="6990" y="272"/>
                      <a:pt x="6762" y="452"/>
                    </a:cubicBezTo>
                    <a:cubicBezTo>
                      <a:pt x="6540" y="632"/>
                      <a:pt x="6305" y="826"/>
                      <a:pt x="6021" y="909"/>
                    </a:cubicBezTo>
                    <a:cubicBezTo>
                      <a:pt x="5878" y="955"/>
                      <a:pt x="5731" y="973"/>
                      <a:pt x="5582" y="973"/>
                    </a:cubicBezTo>
                    <a:cubicBezTo>
                      <a:pt x="5066" y="973"/>
                      <a:pt x="4518" y="762"/>
                      <a:pt x="3995" y="762"/>
                    </a:cubicBezTo>
                    <a:cubicBezTo>
                      <a:pt x="3889" y="762"/>
                      <a:pt x="3785" y="771"/>
                      <a:pt x="3682" y="791"/>
                    </a:cubicBezTo>
                    <a:cubicBezTo>
                      <a:pt x="3253" y="874"/>
                      <a:pt x="2886" y="1151"/>
                      <a:pt x="2450" y="1179"/>
                    </a:cubicBezTo>
                    <a:cubicBezTo>
                      <a:pt x="2426" y="1180"/>
                      <a:pt x="2402" y="1181"/>
                      <a:pt x="2379" y="1181"/>
                    </a:cubicBezTo>
                    <a:cubicBezTo>
                      <a:pt x="1969" y="1181"/>
                      <a:pt x="1576" y="964"/>
                      <a:pt x="1177" y="847"/>
                    </a:cubicBezTo>
                    <a:cubicBezTo>
                      <a:pt x="1053" y="814"/>
                      <a:pt x="917" y="796"/>
                      <a:pt x="781" y="796"/>
                    </a:cubicBezTo>
                    <a:cubicBezTo>
                      <a:pt x="452" y="796"/>
                      <a:pt x="128" y="903"/>
                      <a:pt x="0" y="1172"/>
                    </a:cubicBezTo>
                    <a:cubicBezTo>
                      <a:pt x="0" y="1172"/>
                      <a:pt x="1585" y="2106"/>
                      <a:pt x="4229" y="2148"/>
                    </a:cubicBezTo>
                    <a:cubicBezTo>
                      <a:pt x="4263" y="2148"/>
                      <a:pt x="4298" y="2149"/>
                      <a:pt x="4332" y="2149"/>
                    </a:cubicBezTo>
                    <a:cubicBezTo>
                      <a:pt x="6915" y="2149"/>
                      <a:pt x="8245" y="621"/>
                      <a:pt x="8436" y="307"/>
                    </a:cubicBezTo>
                    <a:cubicBezTo>
                      <a:pt x="8285" y="99"/>
                      <a:pt x="7973" y="1"/>
                      <a:pt x="7702" y="1"/>
                    </a:cubicBezTo>
                    <a:close/>
                  </a:path>
                </a:pathLst>
              </a:custGeom>
              <a:solidFill>
                <a:srgbClr val="FDF7E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00">
                  <a:latin typeface="UTM Avo" panose="02040603050506020204" pitchFamily="18"/>
                </a:endParaRPr>
              </a:p>
            </p:txBody>
          </p:sp>
        </p:grp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4B3A8E06-638E-5468-D17B-F312287DB449}"/>
              </a:ext>
            </a:extLst>
          </p:cNvPr>
          <p:cNvSpPr txBox="1"/>
          <p:nvPr/>
        </p:nvSpPr>
        <p:spPr>
          <a:xfrm>
            <a:off x="3637509" y="1535163"/>
            <a:ext cx="4916981" cy="63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700" b="1" dirty="0">
                <a:latin typeface="UTM Avo" panose="02040603050506020204" pitchFamily="18"/>
              </a:rPr>
              <a:t>HƯỚNG DẪN VỀ NHÀ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A7F1D5C-27CE-0D1B-5137-2C4B1956CDA4}"/>
              </a:ext>
            </a:extLst>
          </p:cNvPr>
          <p:cNvSpPr txBox="1"/>
          <p:nvPr/>
        </p:nvSpPr>
        <p:spPr>
          <a:xfrm>
            <a:off x="1810468" y="4057306"/>
            <a:ext cx="1833681" cy="160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Củng</a:t>
            </a:r>
            <a:r>
              <a:rPr lang="en-US" sz="23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3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cố</a:t>
            </a:r>
            <a:r>
              <a:rPr lang="en-US" sz="23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3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nội</a:t>
            </a:r>
            <a:r>
              <a:rPr lang="en-US" sz="23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dung </a:t>
            </a:r>
            <a:r>
              <a:rPr lang="en-US" sz="23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bài</a:t>
            </a:r>
            <a:r>
              <a:rPr lang="en-US" sz="23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3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học</a:t>
            </a:r>
            <a:r>
              <a:rPr lang="en-US" sz="23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.</a:t>
            </a:r>
            <a:endParaRPr lang="en-US" sz="2300" dirty="0">
              <a:effectLst/>
              <a:latin typeface="UTM Avo" panose="02040603050506020204" pitchFamily="18"/>
              <a:ea typeface="Noto Sans Symbols"/>
              <a:cs typeface="Noto Sans Symbol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1B83549-8214-B90D-9A34-2E626544E0A8}"/>
              </a:ext>
            </a:extLst>
          </p:cNvPr>
          <p:cNvSpPr txBox="1"/>
          <p:nvPr/>
        </p:nvSpPr>
        <p:spPr>
          <a:xfrm>
            <a:off x="5275944" y="4057306"/>
            <a:ext cx="1969446" cy="160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</a:rPr>
              <a:t>Hoàn</a:t>
            </a:r>
            <a:r>
              <a:rPr lang="en-US" sz="2300" dirty="0">
                <a:solidFill>
                  <a:srgbClr val="000000"/>
                </a:solidFill>
                <a:effectLst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</a:rPr>
              <a:t>thành</a:t>
            </a:r>
            <a:r>
              <a:rPr lang="en-US" sz="2300" dirty="0">
                <a:solidFill>
                  <a:srgbClr val="000000"/>
                </a:solidFill>
                <a:effectLst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</a:rPr>
              <a:t>bài</a:t>
            </a:r>
            <a:r>
              <a:rPr lang="en-US" sz="2300" dirty="0">
                <a:solidFill>
                  <a:srgbClr val="000000"/>
                </a:solidFill>
                <a:effectLst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</a:rPr>
              <a:t>tập</a:t>
            </a:r>
            <a:r>
              <a:rPr lang="en-US" sz="2300" dirty="0">
                <a:solidFill>
                  <a:srgbClr val="000000"/>
                </a:solidFill>
                <a:effectLst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</a:rPr>
              <a:t>trong</a:t>
            </a:r>
            <a:r>
              <a:rPr lang="en-US" sz="2300" dirty="0">
                <a:solidFill>
                  <a:srgbClr val="000000"/>
                </a:solidFill>
                <a:effectLst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</a:rPr>
              <a:t> SBT.</a:t>
            </a:r>
            <a:endParaRPr lang="en-US" sz="2300" dirty="0">
              <a:effectLst/>
              <a:latin typeface="UTM Avo" panose="02040603050506020204" pitchFamily="18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F65E64D-0E6C-9F9B-4F55-90727B91478F}"/>
              </a:ext>
            </a:extLst>
          </p:cNvPr>
          <p:cNvSpPr txBox="1"/>
          <p:nvPr/>
        </p:nvSpPr>
        <p:spPr>
          <a:xfrm>
            <a:off x="7899568" y="3774980"/>
            <a:ext cx="3163132" cy="2147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Xem</a:t>
            </a:r>
            <a:r>
              <a:rPr lang="en-US" sz="23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3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trước</a:t>
            </a:r>
            <a:r>
              <a:rPr lang="en-US" sz="23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3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nội</a:t>
            </a:r>
            <a:r>
              <a:rPr lang="en-US" sz="23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dung </a:t>
            </a:r>
            <a:r>
              <a:rPr lang="en-US" sz="2300" b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Bài</a:t>
            </a:r>
            <a:r>
              <a:rPr lang="en-US" sz="2300" b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22. </a:t>
            </a:r>
            <a:r>
              <a:rPr lang="en-US" sz="2300" b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Các</a:t>
            </a:r>
            <a:r>
              <a:rPr lang="en-US" sz="2300" b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yếu</a:t>
            </a:r>
            <a:r>
              <a:rPr lang="en-US" sz="2300" b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tố</a:t>
            </a:r>
            <a:r>
              <a:rPr lang="en-US" sz="2300" b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300" b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ảnh</a:t>
            </a:r>
            <a:r>
              <a:rPr lang="en-US" sz="2300" b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hưởng</a:t>
            </a:r>
            <a:r>
              <a:rPr lang="en-US" sz="2300" b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đến</a:t>
            </a:r>
            <a:r>
              <a:rPr lang="en-US" sz="2300" b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300" b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hô</a:t>
            </a:r>
            <a:r>
              <a:rPr lang="en-US" sz="2300" b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hấp</a:t>
            </a:r>
            <a:r>
              <a:rPr lang="en-US" sz="2300" b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tế</a:t>
            </a:r>
            <a:r>
              <a:rPr lang="en-US" sz="2300" b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bào</a:t>
            </a:r>
            <a:r>
              <a:rPr lang="en-US" sz="2300" b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  <a:cs typeface="Noto Sans Symbols"/>
              </a:rPr>
              <a:t>.</a:t>
            </a:r>
            <a:endParaRPr lang="en-US" sz="2300" b="1" dirty="0">
              <a:effectLst/>
              <a:latin typeface="UTM Avo" panose="02040603050506020204" pitchFamily="18"/>
              <a:ea typeface="Noto Sans Symbols"/>
              <a:cs typeface="Noto Sans Symbol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27;p11">
            <a:extLst>
              <a:ext uri="{FF2B5EF4-FFF2-40B4-BE49-F238E27FC236}">
                <a16:creationId xmlns:a16="http://schemas.microsoft.com/office/drawing/2014/main" id="{DCD9B8A1-E9BB-9CA2-2564-C92FF35D64FF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28;p11">
            <a:extLst>
              <a:ext uri="{FF2B5EF4-FFF2-40B4-BE49-F238E27FC236}">
                <a16:creationId xmlns:a16="http://schemas.microsoft.com/office/drawing/2014/main" id="{F5A67C12-BD4F-F653-102E-2FC6D61F84B0}"/>
              </a:ext>
            </a:extLst>
          </p:cNvPr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Like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fanpage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Hoc10 -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1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biết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10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thêm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tài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liệu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giảng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dạy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đường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link: 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0" name="Google Shape;129;p11">
            <a:extLst>
              <a:ext uri="{FF2B5EF4-FFF2-40B4-BE49-F238E27FC236}">
                <a16:creationId xmlns:a16="http://schemas.microsoft.com/office/drawing/2014/main" id="{03D90795-F220-6307-FFC5-457631A029E6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i="0" u="sng" strike="noStrike" cap="none" dirty="0" err="1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i="0" u="sng" strike="noStrike" cap="none" dirty="0" err="1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i="0" u="sng" strike="noStrike" cap="none" dirty="0">
              <a:solidFill>
                <a:srgbClr val="843C0C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1" name="Google Shape;131;p11">
            <a:extLst>
              <a:ext uri="{FF2B5EF4-FFF2-40B4-BE49-F238E27FC236}">
                <a16:creationId xmlns:a16="http://schemas.microsoft.com/office/drawing/2014/main" id="{83226445-D5B1-D7FE-CB4C-95B22A76DFB8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12" name="Google Shape;132;p1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87E9FFBD-8FFC-78F5-C4E0-998DA2E52D5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62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3;p11">
            <a:extLst>
              <a:ext uri="{FF2B5EF4-FFF2-40B4-BE49-F238E27FC236}">
                <a16:creationId xmlns:a16="http://schemas.microsoft.com/office/drawing/2014/main" id="{A3232256-0207-4197-4953-6305B5911A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961</Words>
  <Application>Microsoft Office PowerPoint</Application>
  <PresentationFormat>Widescreen</PresentationFormat>
  <Paragraphs>64</Paragraphs>
  <Slides>21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7</cp:revision>
  <dcterms:created xsi:type="dcterms:W3CDTF">2023-10-18T06:55:26Z</dcterms:created>
  <dcterms:modified xsi:type="dcterms:W3CDTF">2023-12-20T09:55:43Z</dcterms:modified>
</cp:coreProperties>
</file>