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7" r:id="rId7"/>
    <p:sldId id="268" r:id="rId8"/>
    <p:sldId id="269" r:id="rId9"/>
    <p:sldId id="270" r:id="rId10"/>
    <p:sldId id="271" r:id="rId11"/>
    <p:sldId id="272" r:id="rId12"/>
    <p:sldId id="273" r:id="rId13"/>
    <p:sldId id="274" r:id="rId14"/>
    <p:sldId id="261" r:id="rId15"/>
    <p:sldId id="262" r:id="rId16"/>
    <p:sldId id="278" r:id="rId17"/>
    <p:sldId id="279" r:id="rId18"/>
    <p:sldId id="280" r:id="rId19"/>
    <p:sldId id="263" r:id="rId20"/>
    <p:sldId id="264" r:id="rId21"/>
    <p:sldId id="265" r:id="rId22"/>
    <p:sldId id="266"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jqIWfyqguHTVG96YDsyaJGrIyC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8"/>
    <p:restoredTop sz="94692"/>
  </p:normalViewPr>
  <p:slideViewPr>
    <p:cSldViewPr snapToGrid="0">
      <p:cViewPr varScale="1">
        <p:scale>
          <a:sx n="104" d="100"/>
          <a:sy n="104" d="100"/>
        </p:scale>
        <p:origin x="798" y="108"/>
      </p:cViewPr>
      <p:guideLst>
        <p:guide orient="horz" pos="211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4917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530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3278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2279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1251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581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0896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2140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8428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2538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2641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3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3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3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13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gif"/></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FE4B8E13-04C0-941B-62E7-2D0218D499D0}"/>
              </a:ext>
            </a:extLst>
          </p:cNvPr>
          <p:cNvSpPr txBox="1">
            <a:spLocks/>
          </p:cNvSpPr>
          <p:nvPr/>
        </p:nvSpPr>
        <p:spPr>
          <a:xfrm>
            <a:off x="200297" y="1796478"/>
            <a:ext cx="11791406"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Cảm</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ứng</a:t>
            </a:r>
            <a:r>
              <a:rPr lang="en-US" sz="5400" b="1" dirty="0">
                <a:solidFill>
                  <a:srgbClr val="002060"/>
                </a:solidFill>
                <a:latin typeface="UTM Avo" panose="02040603050506020204" pitchFamily="18" charset="0"/>
              </a:rPr>
              <a:t> ở </a:t>
            </a:r>
            <a:r>
              <a:rPr lang="en-US" sz="5400" b="1" dirty="0" err="1">
                <a:solidFill>
                  <a:srgbClr val="002060"/>
                </a:solidFill>
                <a:latin typeface="UTM Avo" panose="02040603050506020204" pitchFamily="18" charset="0"/>
              </a:rPr>
              <a:t>sinh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vật</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00A870ED-36F9-ABF4-392D-D14C50C6D7DC}"/>
              </a:ext>
            </a:extLst>
          </p:cNvPr>
          <p:cNvSpPr txBox="1">
            <a:spLocks/>
          </p:cNvSpPr>
          <p:nvPr/>
        </p:nvSpPr>
        <p:spPr>
          <a:xfrm>
            <a:off x="644444" y="2732751"/>
            <a:ext cx="10903112"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28</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Tập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tính</a:t>
            </a:r>
            <a:r>
              <a:rPr lang="en-US" sz="6000" b="1" dirty="0">
                <a:solidFill>
                  <a:srgbClr val="FF0000"/>
                </a:solidFill>
                <a:latin typeface="UTM Avo" panose="02040603050506020204" pitchFamily="18" charset="0"/>
              </a:rPr>
              <a:t> ở </a:t>
            </a:r>
            <a:r>
              <a:rPr lang="en-US" sz="6000" b="1" dirty="0" err="1">
                <a:solidFill>
                  <a:srgbClr val="FF0000"/>
                </a:solidFill>
                <a:latin typeface="UTM Avo" panose="02040603050506020204" pitchFamily="18" charset="0"/>
              </a:rPr>
              <a:t>động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vật</a:t>
            </a:r>
            <a:endParaRPr lang="en-US" sz="6000" b="1" dirty="0">
              <a:solidFill>
                <a:srgbClr val="FF0000"/>
              </a:solidFill>
              <a:latin typeface="UTM Avo" panose="02040603050506020204" pitchFamily="18" charset="0"/>
            </a:endParaRPr>
          </a:p>
        </p:txBody>
      </p:sp>
      <p:sp>
        <p:nvSpPr>
          <p:cNvPr id="4" name="Title 1">
            <a:extLst>
              <a:ext uri="{FF2B5EF4-FFF2-40B4-BE49-F238E27FC236}">
                <a16:creationId xmlns:a16="http://schemas.microsoft.com/office/drawing/2014/main" id="{EBC1D3A5-3B9C-4669-ABEC-0B1BEBB7A957}"/>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999B697-7AC2-6041-D2D7-619934E147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2" name="Picture 1">
            <a:extLst>
              <a:ext uri="{FF2B5EF4-FFF2-40B4-BE49-F238E27FC236}">
                <a16:creationId xmlns:a16="http://schemas.microsoft.com/office/drawing/2014/main" id="{C5376D7B-E305-22A9-4AF0-8D8CCAA34551}"/>
              </a:ext>
            </a:extLst>
          </p:cNvPr>
          <p:cNvPicPr>
            <a:picLocks noChangeAspect="1"/>
          </p:cNvPicPr>
          <p:nvPr/>
        </p:nvPicPr>
        <p:blipFill>
          <a:blip r:embed="rId4"/>
          <a:stretch>
            <a:fillRect/>
          </a:stretch>
        </p:blipFill>
        <p:spPr>
          <a:xfrm>
            <a:off x="2491730" y="2964446"/>
            <a:ext cx="7208539" cy="3670239"/>
          </a:xfrm>
          <a:prstGeom prst="rect">
            <a:avLst/>
          </a:prstGeom>
        </p:spPr>
      </p:pic>
      <p:sp>
        <p:nvSpPr>
          <p:cNvPr id="3" name="TextBox 2">
            <a:extLst>
              <a:ext uri="{FF2B5EF4-FFF2-40B4-BE49-F238E27FC236}">
                <a16:creationId xmlns:a16="http://schemas.microsoft.com/office/drawing/2014/main" id="{497D3E95-CBEB-B616-FBE2-24F3DA8E7776}"/>
              </a:ext>
            </a:extLst>
          </p:cNvPr>
          <p:cNvSpPr txBox="1"/>
          <p:nvPr/>
        </p:nvSpPr>
        <p:spPr>
          <a:xfrm>
            <a:off x="1003512" y="1627560"/>
            <a:ext cx="10184975" cy="1164806"/>
          </a:xfrm>
          <a:prstGeom prst="rect">
            <a:avLst/>
          </a:prstGeom>
          <a:noFill/>
        </p:spPr>
        <p:txBody>
          <a:bodyPr wrap="square">
            <a:spAutoFit/>
          </a:bodyPr>
          <a:lstStyle/>
          <a:p>
            <a:pPr algn="ctr">
              <a:lnSpc>
                <a:spcPct val="150000"/>
              </a:lnSpc>
            </a:pPr>
            <a:r>
              <a:rPr lang="en-US" sz="2500" dirty="0">
                <a:latin typeface="UTM Avo" panose="02040603050506020204" pitchFamily="18"/>
              </a:rPr>
              <a:t>Quan </a:t>
            </a:r>
            <a:r>
              <a:rPr lang="en-US" sz="2500" dirty="0" err="1">
                <a:latin typeface="UTM Avo" panose="02040603050506020204" pitchFamily="18"/>
              </a:rPr>
              <a:t>sát</a:t>
            </a:r>
            <a:r>
              <a:rPr lang="en-US" sz="2500" dirty="0">
                <a:latin typeface="UTM Avo" panose="02040603050506020204" pitchFamily="18"/>
              </a:rPr>
              <a:t> </a:t>
            </a:r>
            <a:r>
              <a:rPr lang="en-US" sz="2500" dirty="0" err="1">
                <a:latin typeface="UTM Avo" panose="02040603050506020204" pitchFamily="18"/>
              </a:rPr>
              <a:t>hình</a:t>
            </a:r>
            <a:r>
              <a:rPr lang="en-US" sz="2500" dirty="0">
                <a:latin typeface="UTM Avo" panose="02040603050506020204" pitchFamily="18"/>
              </a:rPr>
              <a:t> 28.1, </a:t>
            </a:r>
            <a:r>
              <a:rPr lang="en-US" sz="2500" dirty="0" err="1">
                <a:latin typeface="UTM Avo" panose="02040603050506020204" pitchFamily="18"/>
              </a:rPr>
              <a:t>mô</a:t>
            </a:r>
            <a:r>
              <a:rPr lang="en-US" sz="2500" dirty="0">
                <a:latin typeface="UTM Avo" panose="02040603050506020204" pitchFamily="18"/>
              </a:rPr>
              <a:t> </a:t>
            </a:r>
            <a:r>
              <a:rPr lang="en-US" sz="2500" dirty="0" err="1">
                <a:latin typeface="UTM Avo" panose="02040603050506020204" pitchFamily="18"/>
              </a:rPr>
              <a:t>tả</a:t>
            </a:r>
            <a:r>
              <a:rPr lang="en-US" sz="2500" dirty="0">
                <a:latin typeface="UTM Avo" panose="02040603050506020204" pitchFamily="18"/>
              </a:rPr>
              <a:t> </a:t>
            </a:r>
            <a:r>
              <a:rPr lang="en-US" sz="2500" dirty="0" err="1">
                <a:latin typeface="UTM Avo" panose="02040603050506020204" pitchFamily="18"/>
              </a:rPr>
              <a:t>hoạt</a:t>
            </a:r>
            <a:r>
              <a:rPr lang="en-US" sz="2500" dirty="0">
                <a:latin typeface="UTM Avo" panose="02040603050506020204" pitchFamily="18"/>
              </a:rPr>
              <a:t> </a:t>
            </a:r>
            <a:r>
              <a:rPr lang="en-US" sz="2500" dirty="0" err="1">
                <a:latin typeface="UTM Avo" panose="02040603050506020204" pitchFamily="18"/>
              </a:rPr>
              <a:t>động</a:t>
            </a:r>
            <a:r>
              <a:rPr lang="en-US" sz="2500" dirty="0">
                <a:latin typeface="UTM Avo" panose="02040603050506020204" pitchFamily="18"/>
              </a:rPr>
              <a:t> </a:t>
            </a:r>
            <a:r>
              <a:rPr lang="en-US" sz="2500" dirty="0" err="1">
                <a:latin typeface="UTM Avo" panose="02040603050506020204" pitchFamily="18"/>
              </a:rPr>
              <a:t>của</a:t>
            </a:r>
            <a:r>
              <a:rPr lang="en-US" sz="2500" dirty="0">
                <a:latin typeface="UTM Avo" panose="02040603050506020204" pitchFamily="18"/>
              </a:rPr>
              <a:t> </a:t>
            </a:r>
            <a:r>
              <a:rPr lang="en-US" sz="2500" dirty="0" err="1">
                <a:latin typeface="UTM Avo" panose="02040603050506020204" pitchFamily="18"/>
              </a:rPr>
              <a:t>mèo</a:t>
            </a:r>
            <a:r>
              <a:rPr lang="en-US" sz="2500" dirty="0">
                <a:latin typeface="UTM Avo" panose="02040603050506020204" pitchFamily="18"/>
              </a:rPr>
              <a:t> </a:t>
            </a:r>
            <a:r>
              <a:rPr lang="en-US" sz="2500" dirty="0" err="1">
                <a:latin typeface="UTM Avo" panose="02040603050506020204" pitchFamily="18"/>
              </a:rPr>
              <a:t>và</a:t>
            </a:r>
            <a:r>
              <a:rPr lang="en-US" sz="2500" dirty="0">
                <a:latin typeface="UTM Avo" panose="02040603050506020204" pitchFamily="18"/>
              </a:rPr>
              <a:t> </a:t>
            </a:r>
            <a:r>
              <a:rPr lang="en-US" sz="2500" dirty="0" err="1">
                <a:latin typeface="UTM Avo" panose="02040603050506020204" pitchFamily="18"/>
              </a:rPr>
              <a:t>chuột</a:t>
            </a:r>
            <a:r>
              <a:rPr lang="en-US" sz="2500" dirty="0">
                <a:latin typeface="UTM Avo" panose="02040603050506020204" pitchFamily="18"/>
              </a:rPr>
              <a:t>. </a:t>
            </a:r>
            <a:r>
              <a:rPr lang="en-US" sz="2500" dirty="0" err="1">
                <a:latin typeface="UTM Avo" panose="02040603050506020204" pitchFamily="18"/>
              </a:rPr>
              <a:t>Hoạt</a:t>
            </a:r>
            <a:r>
              <a:rPr lang="en-US" sz="2500" dirty="0">
                <a:latin typeface="UTM Avo" panose="02040603050506020204" pitchFamily="18"/>
              </a:rPr>
              <a:t> </a:t>
            </a:r>
            <a:r>
              <a:rPr lang="en-US" sz="2500" dirty="0" err="1">
                <a:latin typeface="UTM Avo" panose="02040603050506020204" pitchFamily="18"/>
              </a:rPr>
              <a:t>động</a:t>
            </a:r>
            <a:r>
              <a:rPr lang="en-US" sz="2500" dirty="0">
                <a:latin typeface="UTM Avo" panose="02040603050506020204" pitchFamily="18"/>
              </a:rPr>
              <a:t> </a:t>
            </a:r>
            <a:r>
              <a:rPr lang="en-US" sz="2500" dirty="0" err="1">
                <a:latin typeface="UTM Avo" panose="02040603050506020204" pitchFamily="18"/>
              </a:rPr>
              <a:t>đó</a:t>
            </a:r>
            <a:r>
              <a:rPr lang="en-US" sz="2500" dirty="0">
                <a:latin typeface="UTM Avo" panose="02040603050506020204" pitchFamily="18"/>
              </a:rPr>
              <a:t> </a:t>
            </a:r>
            <a:r>
              <a:rPr lang="en-US" sz="2500" dirty="0" err="1">
                <a:latin typeface="UTM Avo" panose="02040603050506020204" pitchFamily="18"/>
              </a:rPr>
              <a:t>của</a:t>
            </a:r>
            <a:r>
              <a:rPr lang="en-US" sz="2500" dirty="0">
                <a:latin typeface="UTM Avo" panose="02040603050506020204" pitchFamily="18"/>
              </a:rPr>
              <a:t> </a:t>
            </a:r>
            <a:r>
              <a:rPr lang="en-US" sz="2500" dirty="0" err="1">
                <a:latin typeface="UTM Avo" panose="02040603050506020204" pitchFamily="18"/>
              </a:rPr>
              <a:t>mèo</a:t>
            </a:r>
            <a:r>
              <a:rPr lang="en-US" sz="2500" dirty="0">
                <a:latin typeface="UTM Avo" panose="02040603050506020204" pitchFamily="18"/>
              </a:rPr>
              <a:t> </a:t>
            </a:r>
            <a:r>
              <a:rPr lang="en-US" sz="2500" dirty="0" err="1">
                <a:latin typeface="UTM Avo" panose="02040603050506020204" pitchFamily="18"/>
              </a:rPr>
              <a:t>và</a:t>
            </a:r>
            <a:r>
              <a:rPr lang="en-US" sz="2500" dirty="0">
                <a:latin typeface="UTM Avo" panose="02040603050506020204" pitchFamily="18"/>
              </a:rPr>
              <a:t> </a:t>
            </a:r>
            <a:r>
              <a:rPr lang="en-US" sz="2500" dirty="0" err="1">
                <a:latin typeface="UTM Avo" panose="02040603050506020204" pitchFamily="18"/>
              </a:rPr>
              <a:t>chuột</a:t>
            </a:r>
            <a:r>
              <a:rPr lang="en-US" sz="2500" dirty="0">
                <a:latin typeface="UTM Avo" panose="02040603050506020204" pitchFamily="18"/>
              </a:rPr>
              <a:t> </a:t>
            </a:r>
            <a:r>
              <a:rPr lang="en-US" sz="2500" dirty="0" err="1">
                <a:latin typeface="UTM Avo" panose="02040603050506020204" pitchFamily="18"/>
              </a:rPr>
              <a:t>có</a:t>
            </a:r>
            <a:r>
              <a:rPr lang="en-US" sz="2500" dirty="0">
                <a:latin typeface="UTM Avo" panose="02040603050506020204" pitchFamily="18"/>
              </a:rPr>
              <a:t> </a:t>
            </a:r>
            <a:r>
              <a:rPr lang="en-US" sz="2500" dirty="0" err="1">
                <a:latin typeface="UTM Avo" panose="02040603050506020204" pitchFamily="18"/>
              </a:rPr>
              <a:t>gọi</a:t>
            </a:r>
            <a:r>
              <a:rPr lang="en-US" sz="2500" dirty="0">
                <a:latin typeface="UTM Avo" panose="02040603050506020204" pitchFamily="18"/>
              </a:rPr>
              <a:t> </a:t>
            </a:r>
            <a:r>
              <a:rPr lang="en-US" sz="2500" dirty="0" err="1">
                <a:latin typeface="UTM Avo" panose="02040603050506020204" pitchFamily="18"/>
              </a:rPr>
              <a:t>là</a:t>
            </a:r>
            <a:r>
              <a:rPr lang="en-US" sz="2500" dirty="0">
                <a:latin typeface="UTM Avo" panose="02040603050506020204" pitchFamily="18"/>
              </a:rPr>
              <a:t> </a:t>
            </a:r>
            <a:r>
              <a:rPr lang="en-US" sz="2500" dirty="0" err="1">
                <a:latin typeface="UTM Avo" panose="02040603050506020204" pitchFamily="18"/>
              </a:rPr>
              <a:t>cảm</a:t>
            </a:r>
            <a:r>
              <a:rPr lang="en-US" sz="2500" dirty="0">
                <a:latin typeface="UTM Avo" panose="02040603050506020204" pitchFamily="18"/>
              </a:rPr>
              <a:t> </a:t>
            </a:r>
            <a:r>
              <a:rPr lang="en-US" sz="2500" dirty="0" err="1">
                <a:latin typeface="UTM Avo" panose="02040603050506020204" pitchFamily="18"/>
              </a:rPr>
              <a:t>ứng</a:t>
            </a:r>
            <a:r>
              <a:rPr lang="en-US" sz="2500" dirty="0">
                <a:latin typeface="UTM Avo" panose="02040603050506020204" pitchFamily="18"/>
              </a:rPr>
              <a:t> </a:t>
            </a:r>
            <a:r>
              <a:rPr lang="en-US" sz="2500" dirty="0" err="1">
                <a:latin typeface="UTM Avo" panose="02040603050506020204" pitchFamily="18"/>
              </a:rPr>
              <a:t>không</a:t>
            </a:r>
            <a:r>
              <a:rPr lang="en-US" sz="2500" dirty="0">
                <a:latin typeface="UTM Avo" panose="02040603050506020204" pitchFamily="18"/>
              </a:rPr>
              <a:t>? </a:t>
            </a:r>
            <a:r>
              <a:rPr lang="en-US" sz="2500" dirty="0" err="1">
                <a:latin typeface="UTM Avo" panose="02040603050506020204" pitchFamily="18"/>
              </a:rPr>
              <a:t>Vì</a:t>
            </a:r>
            <a:r>
              <a:rPr lang="en-US" sz="2500" dirty="0">
                <a:latin typeface="UTM Avo" panose="02040603050506020204" pitchFamily="18"/>
              </a:rPr>
              <a:t> </a:t>
            </a:r>
            <a:r>
              <a:rPr lang="en-US" sz="2500" dirty="0" err="1">
                <a:latin typeface="UTM Avo" panose="02040603050506020204" pitchFamily="18"/>
              </a:rPr>
              <a:t>sao</a:t>
            </a:r>
            <a:r>
              <a:rPr lang="en-US" sz="2500" dirty="0">
                <a:latin typeface="UTM Avo" panose="02040603050506020204" pitchFamily="18"/>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2CEB80A-2942-F802-2C28-D71F40A9A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86891CB3-611F-92AC-4B6F-52CA08002C1D}"/>
              </a:ext>
            </a:extLst>
          </p:cNvPr>
          <p:cNvSpPr txBox="1"/>
          <p:nvPr/>
        </p:nvSpPr>
        <p:spPr>
          <a:xfrm>
            <a:off x="1398873" y="1474816"/>
            <a:ext cx="9394254" cy="654731"/>
          </a:xfrm>
          <a:prstGeom prst="rect">
            <a:avLst/>
          </a:prstGeom>
          <a:noFill/>
        </p:spPr>
        <p:txBody>
          <a:bodyPr wrap="square">
            <a:spAutoFit/>
          </a:bodyPr>
          <a:lstStyle/>
          <a:p>
            <a:pPr marL="0" marR="0" algn="ctr">
              <a:lnSpc>
                <a:spcPct val="150000"/>
              </a:lnSpc>
              <a:spcBef>
                <a:spcPts val="600"/>
              </a:spcBef>
              <a:spcAft>
                <a:spcPts val="1000"/>
              </a:spcAft>
            </a:pPr>
            <a:r>
              <a:rPr lang="en-US" sz="2700" b="1" dirty="0">
                <a:solidFill>
                  <a:schemeClr val="tx1"/>
                </a:solidFill>
                <a:effectLst/>
                <a:latin typeface="UTM Avo" panose="02040603050506020204" pitchFamily="18"/>
                <a:ea typeface="Times New Roman" panose="02020603050405020304" pitchFamily="18" charset="0"/>
              </a:rPr>
              <a:t>I. </a:t>
            </a:r>
            <a:r>
              <a:rPr lang="en-US" sz="2700" b="1" dirty="0" err="1">
                <a:solidFill>
                  <a:schemeClr val="tx1"/>
                </a:solidFill>
                <a:effectLst/>
                <a:latin typeface="UTM Avo" panose="02040603050506020204" pitchFamily="18"/>
                <a:ea typeface="Times New Roman" panose="02020603050405020304" pitchFamily="18" charset="0"/>
              </a:rPr>
              <a:t>Khái</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niệm</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và</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vai</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trò</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của</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tập</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tính</a:t>
            </a:r>
            <a:r>
              <a:rPr lang="en-US" sz="2700" b="1" dirty="0">
                <a:solidFill>
                  <a:schemeClr val="tx1"/>
                </a:solidFill>
                <a:effectLst/>
                <a:latin typeface="UTM Avo" panose="02040603050506020204" pitchFamily="18"/>
                <a:ea typeface="Times New Roman" panose="02020603050405020304" pitchFamily="18" charset="0"/>
              </a:rPr>
              <a:t> ở </a:t>
            </a:r>
            <a:r>
              <a:rPr lang="en-US" sz="2700" b="1" dirty="0" err="1">
                <a:solidFill>
                  <a:schemeClr val="tx1"/>
                </a:solidFill>
                <a:effectLst/>
                <a:latin typeface="UTM Avo" panose="02040603050506020204" pitchFamily="18"/>
                <a:ea typeface="Times New Roman" panose="02020603050405020304" pitchFamily="18" charset="0"/>
              </a:rPr>
              <a:t>động</a:t>
            </a:r>
            <a:r>
              <a:rPr lang="en-US" sz="2700" b="1" dirty="0">
                <a:solidFill>
                  <a:schemeClr val="tx1"/>
                </a:solidFill>
                <a:effectLst/>
                <a:latin typeface="UTM Avo" panose="02040603050506020204" pitchFamily="18"/>
                <a:ea typeface="Times New Roman" panose="02020603050405020304" pitchFamily="18" charset="0"/>
              </a:rPr>
              <a:t> </a:t>
            </a:r>
            <a:r>
              <a:rPr lang="en-US" sz="2700" b="1" dirty="0" err="1">
                <a:solidFill>
                  <a:schemeClr val="tx1"/>
                </a:solidFill>
                <a:effectLst/>
                <a:latin typeface="UTM Avo" panose="02040603050506020204" pitchFamily="18"/>
                <a:ea typeface="Times New Roman" panose="02020603050405020304" pitchFamily="18" charset="0"/>
              </a:rPr>
              <a:t>vật</a:t>
            </a:r>
            <a:endParaRPr lang="en-US" sz="2700" b="1" dirty="0">
              <a:solidFill>
                <a:schemeClr val="tx1"/>
              </a:solidFill>
              <a:effectLst/>
              <a:latin typeface="UTM Avo" panose="02040603050506020204" pitchFamily="18"/>
              <a:ea typeface="Calibri" panose="020F0502020204030204" pitchFamily="34" charset="0"/>
            </a:endParaRPr>
          </a:p>
        </p:txBody>
      </p:sp>
      <p:pic>
        <p:nvPicPr>
          <p:cNvPr id="3" name="Picture 2">
            <a:extLst>
              <a:ext uri="{FF2B5EF4-FFF2-40B4-BE49-F238E27FC236}">
                <a16:creationId xmlns:a16="http://schemas.microsoft.com/office/drawing/2014/main" id="{4A2CDAFF-CFAF-C068-C315-3BB3EEC169B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31986" y="3147856"/>
            <a:ext cx="2339024" cy="3639421"/>
          </a:xfrm>
          <a:prstGeom prst="rect">
            <a:avLst/>
          </a:prstGeom>
        </p:spPr>
      </p:pic>
      <p:grpSp>
        <p:nvGrpSpPr>
          <p:cNvPr id="4" name="Group 3">
            <a:extLst>
              <a:ext uri="{FF2B5EF4-FFF2-40B4-BE49-F238E27FC236}">
                <a16:creationId xmlns:a16="http://schemas.microsoft.com/office/drawing/2014/main" id="{131FAF96-E7BE-EEC1-83DE-59DC6CD96673}"/>
              </a:ext>
            </a:extLst>
          </p:cNvPr>
          <p:cNvGrpSpPr/>
          <p:nvPr/>
        </p:nvGrpSpPr>
        <p:grpSpPr>
          <a:xfrm>
            <a:off x="2220933" y="2418347"/>
            <a:ext cx="8474776" cy="3153387"/>
            <a:chOff x="691739" y="758595"/>
            <a:chExt cx="7118871" cy="2735227"/>
          </a:xfrm>
        </p:grpSpPr>
        <p:sp>
          <p:nvSpPr>
            <p:cNvPr id="5" name="Rectangle: Rounded Corners 15">
              <a:extLst>
                <a:ext uri="{FF2B5EF4-FFF2-40B4-BE49-F238E27FC236}">
                  <a16:creationId xmlns:a16="http://schemas.microsoft.com/office/drawing/2014/main" id="{CE9E6827-4162-1B79-8CE6-2DAD2A8E4AC6}"/>
                </a:ext>
              </a:extLst>
            </p:cNvPr>
            <p:cNvSpPr/>
            <p:nvPr/>
          </p:nvSpPr>
          <p:spPr>
            <a:xfrm>
              <a:off x="1333389" y="1050873"/>
              <a:ext cx="6477221" cy="2442949"/>
            </a:xfrm>
            <a:prstGeom prst="roundRect">
              <a:avLst/>
            </a:prstGeom>
            <a:solidFill>
              <a:schemeClr val="accent3">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Như</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ở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hoạt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động</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mèo</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đuổi</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bắt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chuột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ở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phần</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khởi</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động</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chuỗi</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phản</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ứng</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mèo</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là</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đuổi</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theo</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chuột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rình</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và</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vồ</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chuột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chuột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chạy</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trốn</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mèo</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được</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gọi</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là</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tập</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tính</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của</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động</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dirty="0" err="1">
                  <a:solidFill>
                    <a:schemeClr val="tx1"/>
                  </a:solidFill>
                  <a:effectLst/>
                  <a:latin typeface="UTM Avo" panose="02040603050506020204" pitchFamily="18"/>
                  <a:ea typeface="Times New Roman" panose="02020603050405020304" pitchFamily="18" charset="0"/>
                  <a:cs typeface="Arial" panose="020B0604020202020204" pitchFamily="34" charset="0"/>
                </a:rPr>
                <a:t>vật</a:t>
              </a:r>
              <a:r>
                <a:rPr lang="en-US" sz="2200" dirty="0">
                  <a:solidFill>
                    <a:schemeClr val="tx1"/>
                  </a:solidFill>
                  <a:effectLst/>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Vậy</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theo</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em</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tập</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tính</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là</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00" b="1" dirty="0" err="1">
                  <a:solidFill>
                    <a:schemeClr val="tx1"/>
                  </a:solidFill>
                  <a:latin typeface="UTM Avo" panose="02040603050506020204" pitchFamily="18"/>
                  <a:ea typeface="Times New Roman" panose="02020603050405020304" pitchFamily="18" charset="0"/>
                  <a:cs typeface="Arial" panose="020B0604020202020204" pitchFamily="34" charset="0"/>
                </a:rPr>
                <a:t>gì</a:t>
              </a:r>
              <a:r>
                <a:rPr lang="en-US" sz="2200" b="1"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US" sz="2200" b="1"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6247C32-FF49-F9F3-015A-FEA6D4F4E897}"/>
                </a:ext>
              </a:extLst>
            </p:cNvPr>
            <p:cNvPicPr>
              <a:picLocks noChangeAspect="1"/>
            </p:cNvPicPr>
            <p:nvPr/>
          </p:nvPicPr>
          <p:blipFill>
            <a:blip r:embed="rId5"/>
            <a:stretch>
              <a:fillRect/>
            </a:stretch>
          </p:blipFill>
          <p:spPr>
            <a:xfrm>
              <a:off x="691739" y="758595"/>
              <a:ext cx="838391" cy="825688"/>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F44D1054-17BE-DDBA-6B11-CC0396363233}"/>
              </a:ext>
            </a:extLst>
          </p:cNvPr>
          <p:cNvSpPr txBox="1"/>
          <p:nvPr/>
        </p:nvSpPr>
        <p:spPr>
          <a:xfrm>
            <a:off x="1002339" y="2059380"/>
            <a:ext cx="4534318" cy="4083041"/>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vi-VN" sz="2200" b="1" dirty="0">
                <a:latin typeface="UTM Avo" panose="02040603050506020204" pitchFamily="18"/>
              </a:rPr>
              <a:t>Tập tính </a:t>
            </a:r>
            <a:r>
              <a:rPr lang="vi-VN" sz="2200" dirty="0">
                <a:latin typeface="UTM Avo" panose="02040603050506020204" pitchFamily="18"/>
              </a:rPr>
              <a:t>là một chuỗi phản ứng của động vật trả lời kích thích của môi trường. </a:t>
            </a:r>
            <a:endParaRPr lang="en-US" sz="2200" dirty="0">
              <a:latin typeface="UTM Avo" panose="02040603050506020204" pitchFamily="18"/>
            </a:endParaRPr>
          </a:p>
          <a:p>
            <a:pPr marL="285750" indent="-285750" algn="just">
              <a:lnSpc>
                <a:spcPct val="150000"/>
              </a:lnSpc>
              <a:buFont typeface="Arial" panose="020B0604020202020204" pitchFamily="34" charset="0"/>
              <a:buChar char="•"/>
            </a:pPr>
            <a:r>
              <a:rPr lang="vi-VN" sz="2200" dirty="0">
                <a:latin typeface="UTM Avo" panose="02040603050506020204" pitchFamily="18"/>
              </a:rPr>
              <a:t>Ví dụ: Tập tính làm tổ của chim thể hiện qua chuỗi các phản ứng như tìm vị trí làm tổ, tha vật liệu làm tổ (lá cây, cành cây,...), kết tổ.</a:t>
            </a:r>
            <a:endParaRPr lang="en-US" sz="2200" dirty="0">
              <a:latin typeface="UTM Avo" panose="02040603050506020204" pitchFamily="18"/>
            </a:endParaRPr>
          </a:p>
        </p:txBody>
      </p:sp>
      <p:pic>
        <p:nvPicPr>
          <p:cNvPr id="3" name="Picture 2">
            <a:extLst>
              <a:ext uri="{FF2B5EF4-FFF2-40B4-BE49-F238E27FC236}">
                <a16:creationId xmlns:a16="http://schemas.microsoft.com/office/drawing/2014/main" id="{CD31508D-75CF-C1E1-016F-22514AD86785}"/>
              </a:ext>
            </a:extLst>
          </p:cNvPr>
          <p:cNvPicPr>
            <a:picLocks noChangeAspect="1"/>
          </p:cNvPicPr>
          <p:nvPr/>
        </p:nvPicPr>
        <p:blipFill>
          <a:blip r:embed="rId4"/>
          <a:stretch>
            <a:fillRect/>
          </a:stretch>
        </p:blipFill>
        <p:spPr>
          <a:xfrm>
            <a:off x="6363534" y="1799669"/>
            <a:ext cx="4632163" cy="4456752"/>
          </a:xfrm>
          <a:prstGeom prst="rect">
            <a:avLst/>
          </a:prstGeom>
        </p:spPr>
      </p:pic>
    </p:spTree>
    <p:extLst>
      <p:ext uri="{BB962C8B-B14F-4D97-AF65-F5344CB8AC3E}">
        <p14:creationId xmlns:p14="http://schemas.microsoft.com/office/powerpoint/2010/main" val="2776077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548E5298-4EF5-FFF8-8F2E-16F135A817D9}"/>
              </a:ext>
            </a:extLst>
          </p:cNvPr>
          <p:cNvSpPr/>
          <p:nvPr/>
        </p:nvSpPr>
        <p:spPr>
          <a:xfrm>
            <a:off x="1704376" y="1868429"/>
            <a:ext cx="3124231" cy="1747103"/>
          </a:xfrm>
          <a:prstGeom prst="wedgeRoundRectCallout">
            <a:avLst>
              <a:gd name="adj1" fmla="val -13786"/>
              <a:gd name="adj2" fmla="val 70021"/>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1" u="none" strike="noStrike" kern="0" cap="none" spc="0" normalizeH="0" baseline="0" noProof="0" dirty="0" err="1">
                <a:ln>
                  <a:noFill/>
                </a:ln>
                <a:solidFill>
                  <a:srgbClr val="FFDFC6">
                    <a:lumMod val="10000"/>
                  </a:srgbClr>
                </a:solidFill>
                <a:effectLst/>
                <a:uLnTx/>
                <a:uFillTx/>
                <a:latin typeface="UTM Avo" panose="02040603050506020204" pitchFamily="18"/>
                <a:sym typeface="Arial"/>
              </a:rPr>
              <a:t>Nêu</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vai</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trò</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của</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tập</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tính</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đối</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với</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động</a:t>
            </a:r>
            <a:r>
              <a:rPr kumimoji="0" lang="en-US" sz="2400" b="0" i="1" u="none" strike="noStrike" kern="0" cap="none" spc="0" normalizeH="0" noProof="0" dirty="0">
                <a:ln>
                  <a:noFill/>
                </a:ln>
                <a:solidFill>
                  <a:srgbClr val="FFDFC6">
                    <a:lumMod val="10000"/>
                  </a:srgbClr>
                </a:solidFill>
                <a:effectLst/>
                <a:uLnTx/>
                <a:uFillTx/>
                <a:latin typeface="UTM Avo" panose="02040603050506020204" pitchFamily="18"/>
                <a:sym typeface="Arial"/>
              </a:rPr>
              <a:t> </a:t>
            </a:r>
            <a:r>
              <a:rPr kumimoji="0" lang="en-US" sz="2400" b="0" i="1" u="none" strike="noStrike" kern="0" cap="none" spc="0" normalizeH="0" noProof="0" dirty="0" err="1">
                <a:ln>
                  <a:noFill/>
                </a:ln>
                <a:solidFill>
                  <a:srgbClr val="FFDFC6">
                    <a:lumMod val="10000"/>
                  </a:srgbClr>
                </a:solidFill>
                <a:effectLst/>
                <a:uLnTx/>
                <a:uFillTx/>
                <a:latin typeface="UTM Avo" panose="02040603050506020204" pitchFamily="18"/>
                <a:sym typeface="Arial"/>
              </a:rPr>
              <a:t>vật</a:t>
            </a:r>
            <a:endParaRPr kumimoji="0" lang="en-US" sz="2400" b="0" i="1" u="none" strike="noStrike" kern="0" cap="none" spc="0" normalizeH="0" baseline="0" noProof="0" dirty="0">
              <a:ln>
                <a:noFill/>
              </a:ln>
              <a:solidFill>
                <a:srgbClr val="FFDFC6">
                  <a:lumMod val="10000"/>
                </a:srgbClr>
              </a:solidFill>
              <a:effectLst/>
              <a:uLnTx/>
              <a:uFillTx/>
              <a:latin typeface="UTM Avo" panose="02040603050506020204" pitchFamily="18"/>
              <a:sym typeface="Arial"/>
            </a:endParaRPr>
          </a:p>
        </p:txBody>
      </p:sp>
      <p:pic>
        <p:nvPicPr>
          <p:cNvPr id="3" name="Picture 2">
            <a:extLst>
              <a:ext uri="{FF2B5EF4-FFF2-40B4-BE49-F238E27FC236}">
                <a16:creationId xmlns:a16="http://schemas.microsoft.com/office/drawing/2014/main" id="{E8CB2A8F-D158-9AE1-6275-82D4DD5A685A}"/>
              </a:ext>
            </a:extLst>
          </p:cNvPr>
          <p:cNvPicPr>
            <a:picLocks noChangeAspect="1"/>
          </p:cNvPicPr>
          <p:nvPr/>
        </p:nvPicPr>
        <p:blipFill>
          <a:blip r:embed="rId4"/>
          <a:stretch>
            <a:fillRect/>
          </a:stretch>
        </p:blipFill>
        <p:spPr>
          <a:xfrm>
            <a:off x="842084" y="3799716"/>
            <a:ext cx="2793589" cy="2793589"/>
          </a:xfrm>
          <a:prstGeom prst="rect">
            <a:avLst/>
          </a:prstGeom>
        </p:spPr>
      </p:pic>
      <p:pic>
        <p:nvPicPr>
          <p:cNvPr id="4" name="Picture 3" descr="An elephant walking in a field&#10;&#10;Description automatically generated with medium confidence">
            <a:extLst>
              <a:ext uri="{FF2B5EF4-FFF2-40B4-BE49-F238E27FC236}">
                <a16:creationId xmlns:a16="http://schemas.microsoft.com/office/drawing/2014/main" id="{1EE95D0D-BACA-AAD7-F5B7-8FD58E5769D5}"/>
              </a:ext>
            </a:extLst>
          </p:cNvPr>
          <p:cNvPicPr>
            <a:picLocks noChangeAspect="1"/>
          </p:cNvPicPr>
          <p:nvPr/>
        </p:nvPicPr>
        <p:blipFill>
          <a:blip r:embed="rId5"/>
          <a:stretch>
            <a:fillRect/>
          </a:stretch>
        </p:blipFill>
        <p:spPr>
          <a:xfrm>
            <a:off x="6938138" y="1593318"/>
            <a:ext cx="3236380" cy="2022214"/>
          </a:xfrm>
          <a:prstGeom prst="rect">
            <a:avLst/>
          </a:prstGeom>
        </p:spPr>
      </p:pic>
      <p:pic>
        <p:nvPicPr>
          <p:cNvPr id="5" name="Picture 4" descr="A polar bear walking on snow&#10;&#10;Description automatically generated with medium confidence">
            <a:extLst>
              <a:ext uri="{FF2B5EF4-FFF2-40B4-BE49-F238E27FC236}">
                <a16:creationId xmlns:a16="http://schemas.microsoft.com/office/drawing/2014/main" id="{17785CD5-37ED-0F1D-C4FA-8596DD88B88F}"/>
              </a:ext>
            </a:extLst>
          </p:cNvPr>
          <p:cNvPicPr>
            <a:picLocks noChangeAspect="1"/>
          </p:cNvPicPr>
          <p:nvPr/>
        </p:nvPicPr>
        <p:blipFill>
          <a:blip r:embed="rId6"/>
          <a:stretch>
            <a:fillRect/>
          </a:stretch>
        </p:blipFill>
        <p:spPr>
          <a:xfrm>
            <a:off x="8556328" y="3709003"/>
            <a:ext cx="2565756" cy="2304974"/>
          </a:xfrm>
          <a:prstGeom prst="rect">
            <a:avLst/>
          </a:prstGeom>
        </p:spPr>
      </p:pic>
      <p:pic>
        <p:nvPicPr>
          <p:cNvPr id="6" name="Picture 5" descr="A group of penguins standing on a beach&#10;&#10;Description automatically generated with medium confidence">
            <a:extLst>
              <a:ext uri="{FF2B5EF4-FFF2-40B4-BE49-F238E27FC236}">
                <a16:creationId xmlns:a16="http://schemas.microsoft.com/office/drawing/2014/main" id="{8BEDF12F-DED8-3FDD-1465-E208E2F79D77}"/>
              </a:ext>
            </a:extLst>
          </p:cNvPr>
          <p:cNvPicPr>
            <a:picLocks noChangeAspect="1"/>
          </p:cNvPicPr>
          <p:nvPr/>
        </p:nvPicPr>
        <p:blipFill>
          <a:blip r:embed="rId7"/>
          <a:stretch>
            <a:fillRect/>
          </a:stretch>
        </p:blipFill>
        <p:spPr>
          <a:xfrm>
            <a:off x="5023544" y="3709002"/>
            <a:ext cx="3478840" cy="2304973"/>
          </a:xfrm>
          <a:prstGeom prst="rect">
            <a:avLst/>
          </a:prstGeom>
        </p:spPr>
      </p:pic>
    </p:spTree>
    <p:extLst>
      <p:ext uri="{BB962C8B-B14F-4D97-AF65-F5344CB8AC3E}">
        <p14:creationId xmlns:p14="http://schemas.microsoft.com/office/powerpoint/2010/main" val="404949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8614256A-6884-E848-5274-0129B396CF1A}"/>
              </a:ext>
            </a:extLst>
          </p:cNvPr>
          <p:cNvSpPr txBox="1"/>
          <p:nvPr/>
        </p:nvSpPr>
        <p:spPr>
          <a:xfrm>
            <a:off x="760556" y="1669378"/>
            <a:ext cx="10670887" cy="2783839"/>
          </a:xfrm>
          <a:prstGeom prst="rect">
            <a:avLst/>
          </a:prstGeom>
          <a:noFill/>
        </p:spPr>
        <p:txBody>
          <a:bodyPr wrap="square">
            <a:spAutoFit/>
          </a:bodyPr>
          <a:lstStyle/>
          <a:p>
            <a:pPr>
              <a:lnSpc>
                <a:spcPct val="150000"/>
              </a:lnSpc>
            </a:pPr>
            <a:r>
              <a:rPr lang="vi-VN" sz="2400" dirty="0">
                <a:latin typeface="UTM Avo" panose="02040603050506020204" pitchFamily="18"/>
              </a:rPr>
              <a:t>Tập tính của động vật rất đa dạng và phức tạp. Tập tính có vai trò quan trọng trong đời sống của động vật vì liên quan mật thiết đến sự tồn tại và phát triển nòi giống. Các tập tính như kiếm ăn, sinh sản, bảo vệ lãnh thổ, trốn tránh kẻ thù, sống bầy đàn,… đảm bảo cho động vật thích nghi với môi trường sống.</a:t>
            </a:r>
            <a:endParaRPr lang="en-US" sz="2400" dirty="0">
              <a:latin typeface="UTM Avo" panose="02040603050506020204" pitchFamily="18"/>
            </a:endParaRPr>
          </a:p>
        </p:txBody>
      </p:sp>
      <p:pic>
        <p:nvPicPr>
          <p:cNvPr id="3" name="Picture 2" descr="Tập tính của động vật (tiếp theo) | SGK Sinh lớp 11">
            <a:extLst>
              <a:ext uri="{FF2B5EF4-FFF2-40B4-BE49-F238E27FC236}">
                <a16:creationId xmlns:a16="http://schemas.microsoft.com/office/drawing/2014/main" id="{96870931-B841-F5A5-6DFB-EE6BE51D2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7986" y="4453217"/>
            <a:ext cx="3667127" cy="2123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687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91D3533F-D7F5-ACAA-29F4-6FA90D93AF81}"/>
              </a:ext>
            </a:extLst>
          </p:cNvPr>
          <p:cNvSpPr txBox="1"/>
          <p:nvPr/>
        </p:nvSpPr>
        <p:spPr>
          <a:xfrm>
            <a:off x="806180" y="1701532"/>
            <a:ext cx="10579639" cy="232454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vi-VN" sz="2500" dirty="0">
                <a:latin typeface="UTM Avo" panose="02040603050506020204" pitchFamily="18"/>
              </a:rPr>
              <a:t>Các tập tính của động vật sinh ra đã có, được di truyền từ bố mẹ, đặc trưng cho loài gọi là </a:t>
            </a:r>
            <a:r>
              <a:rPr lang="vi-VN" sz="2500" b="1" dirty="0">
                <a:latin typeface="UTM Avo" panose="02040603050506020204" pitchFamily="18"/>
              </a:rPr>
              <a:t>tập tính bẩm</a:t>
            </a:r>
            <a:r>
              <a:rPr lang="en-US" sz="2500" b="1" dirty="0">
                <a:latin typeface="UTM Avo" panose="02040603050506020204" pitchFamily="18"/>
              </a:rPr>
              <a:t> </a:t>
            </a:r>
            <a:r>
              <a:rPr lang="en-US" sz="2500" b="1" dirty="0" err="1">
                <a:latin typeface="UTM Avo" panose="02040603050506020204" pitchFamily="18"/>
              </a:rPr>
              <a:t>sinh</a:t>
            </a:r>
            <a:r>
              <a:rPr lang="vi-VN" sz="2500" dirty="0">
                <a:latin typeface="UTM Avo" panose="02040603050506020204" pitchFamily="18"/>
              </a:rPr>
              <a:t>. </a:t>
            </a:r>
            <a:endParaRPr lang="en-US" sz="2500" dirty="0">
              <a:latin typeface="UTM Avo" panose="02040603050506020204" pitchFamily="18"/>
            </a:endParaRPr>
          </a:p>
          <a:p>
            <a:pPr marL="342900" indent="-342900">
              <a:lnSpc>
                <a:spcPct val="150000"/>
              </a:lnSpc>
              <a:buFont typeface="Arial" panose="020B0604020202020204" pitchFamily="34" charset="0"/>
              <a:buChar char="•"/>
            </a:pPr>
            <a:r>
              <a:rPr lang="vi-VN" sz="2500" dirty="0">
                <a:latin typeface="UTM Avo" panose="02040603050506020204" pitchFamily="18"/>
              </a:rPr>
              <a:t>Các tập tính được hình thành trong quá trình sống của cá thể, thông qua học tập và rút kinh nghiệm gọi là </a:t>
            </a:r>
            <a:r>
              <a:rPr lang="vi-VN" sz="2500" b="1" dirty="0">
                <a:latin typeface="UTM Avo" panose="02040603050506020204" pitchFamily="18"/>
              </a:rPr>
              <a:t>tập tính học</a:t>
            </a:r>
            <a:r>
              <a:rPr lang="en-US" sz="2500" b="1" dirty="0">
                <a:latin typeface="UTM Avo" panose="02040603050506020204" pitchFamily="18"/>
              </a:rPr>
              <a:t> </a:t>
            </a:r>
            <a:r>
              <a:rPr lang="en-US" sz="2500" b="1" dirty="0" err="1">
                <a:latin typeface="UTM Avo" panose="02040603050506020204" pitchFamily="18"/>
              </a:rPr>
              <a:t>được</a:t>
            </a:r>
            <a:r>
              <a:rPr lang="en-US" sz="2500" b="1" dirty="0">
                <a:latin typeface="UTM Avo" panose="02040603050506020204" pitchFamily="18"/>
              </a:rPr>
              <a:t>.</a:t>
            </a:r>
          </a:p>
        </p:txBody>
      </p:sp>
      <p:pic>
        <p:nvPicPr>
          <p:cNvPr id="3" name="Picture 2" descr="Kiến Thức-Văn Hóa: CLIP TÂP TÍNH ĐỘNG VẬT">
            <a:extLst>
              <a:ext uri="{FF2B5EF4-FFF2-40B4-BE49-F238E27FC236}">
                <a16:creationId xmlns:a16="http://schemas.microsoft.com/office/drawing/2014/main" id="{DDF88D6C-2E08-9F9F-CDEA-57BB9E18A5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795"/>
          <a:stretch/>
        </p:blipFill>
        <p:spPr bwMode="auto">
          <a:xfrm>
            <a:off x="4052526" y="4147128"/>
            <a:ext cx="4086945" cy="2589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17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3" name="TextBox 2">
            <a:extLst>
              <a:ext uri="{FF2B5EF4-FFF2-40B4-BE49-F238E27FC236}">
                <a16:creationId xmlns:a16="http://schemas.microsoft.com/office/drawing/2014/main" id="{EA5184C6-D3BC-D472-C75A-AA92E40BED82}"/>
              </a:ext>
            </a:extLst>
          </p:cNvPr>
          <p:cNvSpPr txBox="1"/>
          <p:nvPr/>
        </p:nvSpPr>
        <p:spPr>
          <a:xfrm>
            <a:off x="5666874" y="1533806"/>
            <a:ext cx="5630779" cy="5105308"/>
          </a:xfrm>
          <a:prstGeom prst="rect">
            <a:avLst/>
          </a:prstGeom>
          <a:noFill/>
        </p:spPr>
        <p:txBody>
          <a:bodyPr wrap="square">
            <a:spAutoFit/>
          </a:bodyPr>
          <a:lstStyle/>
          <a:p>
            <a:pPr marR="28575" algn="just">
              <a:lnSpc>
                <a:spcPct val="150000"/>
              </a:lnSpc>
            </a:pPr>
            <a:r>
              <a:rPr lang="en-US" sz="2000" b="1" u="sng" dirty="0">
                <a:solidFill>
                  <a:srgbClr val="000000"/>
                </a:solidFill>
                <a:effectLst/>
                <a:latin typeface="UTM Avo" panose="02040603050506020204" pitchFamily="18"/>
                <a:ea typeface="Times New Roman" panose="02020603050405020304" pitchFamily="18" charset="0"/>
                <a:cs typeface="Arial" panose="020B0604020202020204" pitchFamily="34" charset="0"/>
              </a:rPr>
              <a:t>Ý </a:t>
            </a:r>
            <a:r>
              <a:rPr lang="en-US" sz="2000" b="1" u="sng"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nghĩa</a:t>
            </a:r>
            <a:r>
              <a:rPr lang="en-US" sz="2000" b="1" u="sng"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b="1" u="sng"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của</a:t>
            </a:r>
            <a:r>
              <a:rPr lang="en-US" sz="2000" b="1" u="sng"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b="1" u="sng"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các</a:t>
            </a:r>
            <a:r>
              <a:rPr lang="en-US" sz="2000" b="1" u="sng"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b="1" u="sng"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tập</a:t>
            </a:r>
            <a:r>
              <a:rPr lang="en-US" sz="2000" b="1" u="sng"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b="1" u="sng"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tính</a:t>
            </a:r>
            <a:r>
              <a:rPr lang="en-US" sz="2000" b="1" u="sng" dirty="0">
                <a:solidFill>
                  <a:srgbClr val="000000"/>
                </a:solidFill>
                <a:effectLst/>
                <a:latin typeface="UTM Avo" panose="02040603050506020204" pitchFamily="18"/>
                <a:ea typeface="Times New Roman" panose="02020603050405020304" pitchFamily="18" charset="0"/>
                <a:cs typeface="Arial" panose="020B0604020202020204" pitchFamily="34" charset="0"/>
              </a:rPr>
              <a:t>:</a:t>
            </a:r>
            <a:endParaRPr lang="en-US" sz="2000" b="1" u="sng" dirty="0">
              <a:effectLst/>
              <a:latin typeface="UTM Avo" panose="02040603050506020204" pitchFamily="18"/>
              <a:ea typeface="Calibri" panose="020F0502020204030204" pitchFamily="34" charset="0"/>
              <a:cs typeface="Arial" panose="020B0604020202020204" pitchFamily="34" charset="0"/>
            </a:endParaRPr>
          </a:p>
          <a:p>
            <a:pPr marL="285750" marR="28575" indent="-285750" algn="just">
              <a:lnSpc>
                <a:spcPct val="150000"/>
              </a:lnSpc>
              <a:buFont typeface="Arial" panose="020B0604020202020204" pitchFamily="34" charset="0"/>
              <a:buChar char="•"/>
            </a:pP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Hình</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Nhện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giăng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tơ</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là</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để</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bắt</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mồi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và</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tránh</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kẻ</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thù</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a:p>
            <a:pPr marL="285750" marR="28575" indent="-285750" algn="just">
              <a:lnSpc>
                <a:spcPct val="150000"/>
              </a:lnSpc>
              <a:buFont typeface="Arial" panose="020B0604020202020204" pitchFamily="34" charset="0"/>
              <a:buChar char="•"/>
            </a:pP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Hình</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(b):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Khỉ</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dùng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đá</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đập</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hạt</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cứng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để</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ăn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là</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để</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tìm</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kiếm</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thức</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ăn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a:t>
            </a:r>
            <a:endParaRPr lang="en-US" sz="2000" dirty="0">
              <a:latin typeface="UTM Avo" panose="02040603050506020204" pitchFamily="18"/>
              <a:ea typeface="Times New Roman" panose="02020603050405020304" pitchFamily="18" charset="0"/>
              <a:cs typeface="Arial" panose="020B0604020202020204" pitchFamily="34" charset="0"/>
            </a:endParaRPr>
          </a:p>
          <a:p>
            <a:pPr marL="285750" marR="28575" indent="-285750" algn="just">
              <a:lnSpc>
                <a:spcPct val="150000"/>
              </a:lnSpc>
              <a:buFont typeface="Arial" panose="020B0604020202020204" pitchFamily="34" charset="0"/>
              <a:buChar char="•"/>
            </a:pP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Hình</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(c):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Chim</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làm</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tổ</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để</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tạo</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nơi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ở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và</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nơi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sinh</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sản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a:t>
            </a:r>
          </a:p>
          <a:p>
            <a:pPr marL="285750" marR="28575" indent="-285750" algn="just">
              <a:lnSpc>
                <a:spcPct val="150000"/>
              </a:lnSpc>
              <a:buFont typeface="Arial" panose="020B0604020202020204" pitchFamily="34" charset="0"/>
              <a:buChar char="•"/>
            </a:pP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Hình</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(d):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Người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đường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dừng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lại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khi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đèn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đỏ</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để</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đảm</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bảo</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an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toàn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giao</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thông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nhường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đường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cho</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những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phương</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tiện</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được</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phép</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effectLst/>
                <a:latin typeface="UTM Avo" panose="02040603050506020204" pitchFamily="18"/>
                <a:ea typeface="Times New Roman" panose="02020603050405020304" pitchFamily="18" charset="0"/>
                <a:cs typeface="Arial" panose="020B0604020202020204" pitchFamily="34" charset="0"/>
              </a:rPr>
              <a:t>đi</a:t>
            </a:r>
            <a:r>
              <a:rPr lang="en-US" sz="2000" dirty="0">
                <a:solidFill>
                  <a:srgbClr val="000000"/>
                </a:solidFill>
                <a:effectLst/>
                <a:latin typeface="UTM Avo" panose="02040603050506020204" pitchFamily="18"/>
                <a:ea typeface="Times New Roman" panose="02020603050405020304" pitchFamily="18" charset="0"/>
                <a:cs typeface="Arial" panose="020B0604020202020204" pitchFamily="34" charset="0"/>
              </a:rPr>
              <a:t>).</a:t>
            </a:r>
          </a:p>
        </p:txBody>
      </p:sp>
      <p:sp>
        <p:nvSpPr>
          <p:cNvPr id="4" name="Rectangle 3">
            <a:extLst>
              <a:ext uri="{FF2B5EF4-FFF2-40B4-BE49-F238E27FC236}">
                <a16:creationId xmlns:a16="http://schemas.microsoft.com/office/drawing/2014/main" id="{D3E6EE74-0B0C-3865-4161-CE38FDE5622A}"/>
              </a:ext>
            </a:extLst>
          </p:cNvPr>
          <p:cNvSpPr/>
          <p:nvPr/>
        </p:nvSpPr>
        <p:spPr>
          <a:xfrm>
            <a:off x="7753783" y="2469624"/>
            <a:ext cx="2435009"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FF0000"/>
                </a:solidFill>
                <a:latin typeface="UTM Avo" panose="02040603050506020204" pitchFamily="18"/>
              </a:rPr>
              <a:t>Tập</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tính</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bẩm</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sinh</a:t>
            </a:r>
            <a:endParaRPr lang="en-US" sz="2000" dirty="0">
              <a:solidFill>
                <a:srgbClr val="FF0000"/>
              </a:solidFill>
              <a:latin typeface="UTM Avo" panose="02040603050506020204" pitchFamily="18"/>
            </a:endParaRPr>
          </a:p>
        </p:txBody>
      </p:sp>
      <p:sp>
        <p:nvSpPr>
          <p:cNvPr id="5" name="Rectangle 4">
            <a:extLst>
              <a:ext uri="{FF2B5EF4-FFF2-40B4-BE49-F238E27FC236}">
                <a16:creationId xmlns:a16="http://schemas.microsoft.com/office/drawing/2014/main" id="{70226C24-EB6D-5385-32D6-4F63D1780D7E}"/>
              </a:ext>
            </a:extLst>
          </p:cNvPr>
          <p:cNvSpPr/>
          <p:nvPr/>
        </p:nvSpPr>
        <p:spPr>
          <a:xfrm>
            <a:off x="9353751" y="3392681"/>
            <a:ext cx="2793647"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FF0000"/>
                </a:solidFill>
                <a:latin typeface="UTM Avo" panose="02040603050506020204" pitchFamily="18"/>
              </a:rPr>
              <a:t>Tập</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tính</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học</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được</a:t>
            </a:r>
            <a:endParaRPr lang="en-US" sz="2000" dirty="0">
              <a:solidFill>
                <a:srgbClr val="FF0000"/>
              </a:solidFill>
              <a:latin typeface="UTM Avo" panose="02040603050506020204" pitchFamily="18"/>
            </a:endParaRPr>
          </a:p>
        </p:txBody>
      </p:sp>
      <p:sp>
        <p:nvSpPr>
          <p:cNvPr id="6" name="Rectangle 5">
            <a:extLst>
              <a:ext uri="{FF2B5EF4-FFF2-40B4-BE49-F238E27FC236}">
                <a16:creationId xmlns:a16="http://schemas.microsoft.com/office/drawing/2014/main" id="{A13347F2-A74B-5E3D-D491-CAEC81D15665}"/>
              </a:ext>
            </a:extLst>
          </p:cNvPr>
          <p:cNvSpPr/>
          <p:nvPr/>
        </p:nvSpPr>
        <p:spPr>
          <a:xfrm>
            <a:off x="7285274" y="4328499"/>
            <a:ext cx="2663372"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FF0000"/>
                </a:solidFill>
                <a:latin typeface="UTM Avo" panose="02040603050506020204" pitchFamily="18"/>
              </a:rPr>
              <a:t>Tập tính bẩm sinh</a:t>
            </a:r>
          </a:p>
        </p:txBody>
      </p:sp>
      <p:sp>
        <p:nvSpPr>
          <p:cNvPr id="7" name="Rectangle 6">
            <a:extLst>
              <a:ext uri="{FF2B5EF4-FFF2-40B4-BE49-F238E27FC236}">
                <a16:creationId xmlns:a16="http://schemas.microsoft.com/office/drawing/2014/main" id="{E797AD33-62F8-2F1B-817D-5AF6972AFAD1}"/>
              </a:ext>
            </a:extLst>
          </p:cNvPr>
          <p:cNvSpPr/>
          <p:nvPr/>
        </p:nvSpPr>
        <p:spPr>
          <a:xfrm>
            <a:off x="8088693" y="6154970"/>
            <a:ext cx="2530115" cy="4572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FF0000"/>
                </a:solidFill>
                <a:latin typeface="UTM Avo" panose="02040603050506020204" pitchFamily="18"/>
              </a:rPr>
              <a:t>Tập</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tính</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học</a:t>
            </a:r>
            <a:r>
              <a:rPr lang="en-US" sz="2000" dirty="0">
                <a:solidFill>
                  <a:srgbClr val="FF0000"/>
                </a:solidFill>
                <a:latin typeface="UTM Avo" panose="02040603050506020204" pitchFamily="18"/>
              </a:rPr>
              <a:t> </a:t>
            </a:r>
            <a:r>
              <a:rPr lang="en-US" sz="2000" dirty="0" err="1">
                <a:solidFill>
                  <a:srgbClr val="FF0000"/>
                </a:solidFill>
                <a:latin typeface="UTM Avo" panose="02040603050506020204" pitchFamily="18"/>
              </a:rPr>
              <a:t>được</a:t>
            </a:r>
            <a:endParaRPr lang="en-US" sz="2000" dirty="0">
              <a:solidFill>
                <a:srgbClr val="FF0000"/>
              </a:solidFill>
              <a:latin typeface="UTM Avo" panose="02040603050506020204" pitchFamily="18"/>
            </a:endParaRPr>
          </a:p>
        </p:txBody>
      </p:sp>
      <p:pic>
        <p:nvPicPr>
          <p:cNvPr id="8" name="Picture 7">
            <a:extLst>
              <a:ext uri="{FF2B5EF4-FFF2-40B4-BE49-F238E27FC236}">
                <a16:creationId xmlns:a16="http://schemas.microsoft.com/office/drawing/2014/main" id="{8B714237-C56A-D34D-9E3C-5887EB861A69}"/>
              </a:ext>
            </a:extLst>
          </p:cNvPr>
          <p:cNvPicPr>
            <a:picLocks noChangeAspect="1"/>
          </p:cNvPicPr>
          <p:nvPr/>
        </p:nvPicPr>
        <p:blipFill>
          <a:blip r:embed="rId4"/>
          <a:stretch>
            <a:fillRect/>
          </a:stretch>
        </p:blipFill>
        <p:spPr>
          <a:xfrm>
            <a:off x="673768" y="1800609"/>
            <a:ext cx="4763339" cy="4582961"/>
          </a:xfrm>
          <a:prstGeom prst="rect">
            <a:avLst/>
          </a:prstGeom>
        </p:spPr>
      </p:pic>
    </p:spTree>
    <p:extLst>
      <p:ext uri="{BB962C8B-B14F-4D97-AF65-F5344CB8AC3E}">
        <p14:creationId xmlns:p14="http://schemas.microsoft.com/office/powerpoint/2010/main" val="141940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randombar(horizont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randombar(horizontal)">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randombar(horizontal)">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Google Shape;1055;p39">
            <a:extLst>
              <a:ext uri="{FF2B5EF4-FFF2-40B4-BE49-F238E27FC236}">
                <a16:creationId xmlns:a16="http://schemas.microsoft.com/office/drawing/2014/main" id="{DF8E98F6-3CDA-3BC2-F799-D29947BCD962}"/>
              </a:ext>
            </a:extLst>
          </p:cNvPr>
          <p:cNvSpPr txBox="1">
            <a:spLocks noGrp="1"/>
          </p:cNvSpPr>
          <p:nvPr>
            <p:ph type="title"/>
          </p:nvPr>
        </p:nvSpPr>
        <p:spPr>
          <a:xfrm>
            <a:off x="1885666" y="1480782"/>
            <a:ext cx="8420668" cy="750627"/>
          </a:xfrm>
          <a:prstGeom prst="rect">
            <a:avLst/>
          </a:prstGeom>
        </p:spPr>
        <p:txBody>
          <a:bodyPr spcFirstLastPara="1" wrap="square" lIns="91425" tIns="91425" rIns="91425" bIns="91425" anchor="ctr" anchorCtr="0">
            <a:noAutofit/>
          </a:bodyPr>
          <a:lstStyle/>
          <a:p>
            <a:pPr marL="0" marR="0" algn="ctr">
              <a:lnSpc>
                <a:spcPct val="150000"/>
              </a:lnSpc>
              <a:spcBef>
                <a:spcPts val="600"/>
              </a:spcBef>
              <a:spcAft>
                <a:spcPts val="1000"/>
              </a:spcAft>
            </a:pPr>
            <a:r>
              <a:rPr lang="en-US" sz="2700" b="1" dirty="0">
                <a:effectLst/>
                <a:latin typeface="UTM Avo" panose="02040603050506020204" pitchFamily="18"/>
                <a:ea typeface="Calibri" panose="020F0502020204030204" pitchFamily="34" charset="0"/>
              </a:rPr>
              <a:t>II. </a:t>
            </a:r>
            <a:r>
              <a:rPr lang="en-US" sz="2700" b="1" dirty="0" err="1">
                <a:effectLst/>
                <a:latin typeface="UTM Avo" panose="02040603050506020204" pitchFamily="18"/>
                <a:ea typeface="Calibri" panose="020F0502020204030204" pitchFamily="34" charset="0"/>
              </a:rPr>
              <a:t>Ứng</a:t>
            </a:r>
            <a:r>
              <a:rPr lang="en-US" sz="2700" b="1" dirty="0">
                <a:effectLst/>
                <a:latin typeface="UTM Avo" panose="02040603050506020204" pitchFamily="18"/>
                <a:ea typeface="Calibri" panose="020F0502020204030204" pitchFamily="34" charset="0"/>
              </a:rPr>
              <a:t> </a:t>
            </a:r>
            <a:r>
              <a:rPr lang="en-US" sz="2700" b="1" dirty="0" err="1">
                <a:effectLst/>
                <a:latin typeface="UTM Avo" panose="02040603050506020204" pitchFamily="18"/>
                <a:ea typeface="Calibri" panose="020F0502020204030204" pitchFamily="34" charset="0"/>
              </a:rPr>
              <a:t>d</a:t>
            </a:r>
            <a:r>
              <a:rPr lang="en-US" sz="2700" b="1" dirty="0" err="1">
                <a:latin typeface="UTM Avo" panose="02040603050506020204" pitchFamily="18"/>
                <a:ea typeface="Calibri" panose="020F0502020204030204" pitchFamily="34" charset="0"/>
              </a:rPr>
              <a:t>ụng</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hiểu</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biết</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về</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tập</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tính</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vào</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thực</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tiễn</a:t>
            </a:r>
            <a:endParaRPr lang="en-US" sz="2700" b="1" dirty="0">
              <a:effectLst/>
              <a:latin typeface="UTM Avo" panose="02040603050506020204" pitchFamily="18"/>
              <a:ea typeface="Calibri" panose="020F0502020204030204" pitchFamily="34" charset="0"/>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937B832-9886-6922-335C-548C143B5262}"/>
                  </a:ext>
                </a:extLst>
              </p:cNvPr>
              <p:cNvSpPr txBox="1"/>
              <p:nvPr/>
            </p:nvSpPr>
            <p:spPr>
              <a:xfrm>
                <a:off x="831423" y="2228847"/>
                <a:ext cx="10125141" cy="4083041"/>
              </a:xfrm>
              <a:prstGeom prst="rect">
                <a:avLst/>
              </a:prstGeom>
              <a:noFill/>
            </p:spPr>
            <p:txBody>
              <a:bodyPr wrap="square" rtlCol="0">
                <a:spAutoFit/>
              </a:bodyPr>
              <a:lstStyle/>
              <a:p>
                <a:pPr marR="0" algn="just">
                  <a:lnSpc>
                    <a:spcPct val="150000"/>
                  </a:lnSpc>
                </a:pPr>
                <a:r>
                  <a:rPr lang="en-US" sz="2200" b="1" dirty="0">
                    <a:solidFill>
                      <a:schemeClr val="tx1"/>
                    </a:solidFill>
                    <a:effectLst/>
                    <a:latin typeface="UTM Avo" panose="02040603050506020204" pitchFamily="18"/>
                    <a:ea typeface="Times New Roman" panose="02020603050405020304" pitchFamily="18" charset="0"/>
                  </a:rPr>
                  <a:t>Một </a:t>
                </a:r>
                <a:r>
                  <a:rPr lang="en-US" sz="2200" b="1" dirty="0" err="1">
                    <a:solidFill>
                      <a:schemeClr val="tx1"/>
                    </a:solidFill>
                    <a:effectLst/>
                    <a:latin typeface="UTM Avo" panose="02040603050506020204" pitchFamily="18"/>
                    <a:ea typeface="Times New Roman" panose="02020603050405020304" pitchFamily="18" charset="0"/>
                  </a:rPr>
                  <a:t>số</a:t>
                </a:r>
                <a:r>
                  <a:rPr lang="en-US" sz="2200" b="1" dirty="0">
                    <a:solidFill>
                      <a:schemeClr val="tx1"/>
                    </a:solidFill>
                    <a:effectLst/>
                    <a:latin typeface="UTM Avo" panose="02040603050506020204" pitchFamily="18"/>
                    <a:ea typeface="Times New Roman" panose="02020603050405020304" pitchFamily="18" charset="0"/>
                  </a:rPr>
                  <a:t> </a:t>
                </a:r>
                <a:r>
                  <a:rPr lang="en-US" sz="2200" b="1" dirty="0" err="1">
                    <a:solidFill>
                      <a:schemeClr val="tx1"/>
                    </a:solidFill>
                    <a:effectLst/>
                    <a:latin typeface="UTM Avo" panose="02040603050506020204" pitchFamily="18"/>
                    <a:ea typeface="Times New Roman" panose="02020603050405020304" pitchFamily="18" charset="0"/>
                  </a:rPr>
                  <a:t>ứng</a:t>
                </a:r>
                <a:r>
                  <a:rPr lang="en-US" sz="2200" b="1" dirty="0">
                    <a:solidFill>
                      <a:schemeClr val="tx1"/>
                    </a:solidFill>
                    <a:effectLst/>
                    <a:latin typeface="UTM Avo" panose="02040603050506020204" pitchFamily="18"/>
                    <a:ea typeface="Times New Roman" panose="02020603050405020304" pitchFamily="18" charset="0"/>
                  </a:rPr>
                  <a:t> </a:t>
                </a:r>
                <a:r>
                  <a:rPr lang="en-US" sz="2200" b="1" dirty="0" err="1">
                    <a:solidFill>
                      <a:schemeClr val="tx1"/>
                    </a:solidFill>
                    <a:effectLst/>
                    <a:latin typeface="UTM Avo" panose="02040603050506020204" pitchFamily="18"/>
                    <a:ea typeface="Times New Roman" panose="02020603050405020304" pitchFamily="18" charset="0"/>
                  </a:rPr>
                  <a:t>dụng</a:t>
                </a:r>
                <a:r>
                  <a:rPr lang="en-US" sz="2200" b="1" dirty="0">
                    <a:solidFill>
                      <a:schemeClr val="tx1"/>
                    </a:solidFill>
                    <a:effectLst/>
                    <a:latin typeface="UTM Avo" panose="02040603050506020204" pitchFamily="18"/>
                    <a:ea typeface="Times New Roman" panose="02020603050405020304" pitchFamily="18" charset="0"/>
                  </a:rPr>
                  <a:t>:</a:t>
                </a:r>
                <a:endParaRPr lang="en-US" sz="2200" b="1" dirty="0">
                  <a:solidFill>
                    <a:schemeClr val="tx1"/>
                  </a:solidFill>
                  <a:effectLst/>
                  <a:latin typeface="UTM Avo" panose="02040603050506020204" pitchFamily="18"/>
                  <a:ea typeface="Calibri" panose="020F0502020204030204" pitchFamily="34" charset="0"/>
                </a:endParaRPr>
              </a:p>
              <a:p>
                <a:pPr marL="342900" marR="0" indent="-342900" algn="just">
                  <a:lnSpc>
                    <a:spcPct val="150000"/>
                  </a:lnSpc>
                  <a:buFont typeface="Arial" panose="020B0604020202020204" pitchFamily="34" charset="0"/>
                  <a:buChar char="•"/>
                </a:pPr>
                <a:r>
                  <a:rPr lang="en-US" sz="2200" dirty="0" err="1">
                    <a:solidFill>
                      <a:schemeClr val="tx1"/>
                    </a:solidFill>
                    <a:effectLst/>
                    <a:latin typeface="UTM Avo" panose="02040603050506020204" pitchFamily="18"/>
                    <a:ea typeface="Times New Roman" panose="02020603050405020304" pitchFamily="18" charset="0"/>
                  </a:rPr>
                  <a:t>Dạy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chó</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săn</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bắt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kẻ</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giam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phát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hiện</a:t>
                </a:r>
                <a:r>
                  <a:rPr lang="en-US" sz="2200" dirty="0">
                    <a:solidFill>
                      <a:schemeClr val="tx1"/>
                    </a:solidFill>
                    <a:effectLst/>
                    <a:latin typeface="UTM Avo" panose="02040603050506020204" pitchFamily="18"/>
                    <a:ea typeface="Times New Roman" panose="02020603050405020304" pitchFamily="18" charset="0"/>
                  </a:rPr>
                  <a:t> ma </a:t>
                </a:r>
                <a:r>
                  <a:rPr lang="en-US" sz="2200" dirty="0" err="1">
                    <a:solidFill>
                      <a:schemeClr val="tx1"/>
                    </a:solidFill>
                    <a:effectLst/>
                    <a:latin typeface="UTM Avo" panose="02040603050506020204" pitchFamily="18"/>
                    <a:ea typeface="Times New Roman" panose="02020603050405020304" pitchFamily="18" charset="0"/>
                  </a:rPr>
                  <a:t>túy</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endParaRPr>
              </a:p>
              <a:p>
                <a:pPr marL="342900" marR="0" indent="-342900" algn="just">
                  <a:lnSpc>
                    <a:spcPct val="150000"/>
                  </a:lnSpc>
                  <a:buFont typeface="Arial" panose="020B0604020202020204" pitchFamily="34" charset="0"/>
                  <a:buChar char="•"/>
                </a:pPr>
                <a:r>
                  <a:rPr lang="en-US" sz="2200" dirty="0" err="1">
                    <a:solidFill>
                      <a:schemeClr val="tx1"/>
                    </a:solidFill>
                    <a:effectLst/>
                    <a:latin typeface="UTM Avo" panose="02040603050506020204" pitchFamily="18"/>
                    <a:ea typeface="Times New Roman" panose="02020603050405020304" pitchFamily="18" charset="0"/>
                  </a:rPr>
                  <a:t>Làm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bù</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nhìn</a:t>
                </a:r>
                <a:r>
                  <a:rPr lang="en-US" sz="2200" dirty="0">
                    <a:solidFill>
                      <a:schemeClr val="tx1"/>
                    </a:solidFill>
                    <a:effectLst/>
                    <a:latin typeface="UTM Avo" panose="02040603050506020204" pitchFamily="18"/>
                    <a:ea typeface="Times New Roman" panose="02020603050405020304" pitchFamily="18" charset="0"/>
                  </a:rPr>
                  <a:t> ở </a:t>
                </a:r>
                <a:r>
                  <a:rPr lang="en-US" sz="2200" dirty="0" err="1">
                    <a:solidFill>
                      <a:schemeClr val="tx1"/>
                    </a:solidFill>
                    <a:effectLst/>
                    <a:latin typeface="UTM Avo" panose="02040603050506020204" pitchFamily="18"/>
                    <a:ea typeface="Times New Roman" panose="02020603050405020304" pitchFamily="18" charset="0"/>
                  </a:rPr>
                  <a:t>ruộng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nưng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để</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đuổi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phá</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hoại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mùa</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màng</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endParaRPr>
              </a:p>
              <a:p>
                <a:pPr marL="342900" marR="30480" indent="-342900" algn="just">
                  <a:lnSpc>
                    <a:spcPct val="150000"/>
                  </a:lnSpc>
                  <a:buFont typeface="Arial" panose="020B0604020202020204" pitchFamily="34" charset="0"/>
                  <a:buChar char="•"/>
                </a:pPr>
                <a:r>
                  <a:rPr lang="en-US" sz="2200" dirty="0" err="1">
                    <a:solidFill>
                      <a:schemeClr val="tx1"/>
                    </a:solidFill>
                    <a:effectLst/>
                    <a:latin typeface="UTM Avo" panose="02040603050506020204" pitchFamily="18"/>
                    <a:ea typeface="Times New Roman" panose="02020603050405020304" pitchFamily="18" charset="0"/>
                  </a:rPr>
                  <a:t>Dùng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bẫy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đèn</a:t>
                </a:r>
                <a:r>
                  <a:rPr lang="en-US" sz="2200" dirty="0">
                    <a:solidFill>
                      <a:schemeClr val="tx1"/>
                    </a:solidFill>
                    <a:effectLst/>
                    <a:latin typeface="UTM Avo" panose="02040603050506020204" pitchFamily="18"/>
                    <a:ea typeface="Times New Roman" panose="02020603050405020304" pitchFamily="18" charset="0"/>
                  </a:rPr>
                  <a:t> ban </a:t>
                </a:r>
                <a:r>
                  <a:rPr lang="en-US" sz="2200" dirty="0" err="1">
                    <a:solidFill>
                      <a:schemeClr val="tx1"/>
                    </a:solidFill>
                    <a:effectLst/>
                    <a:latin typeface="UTM Avo" panose="02040603050506020204" pitchFamily="18"/>
                    <a:ea typeface="Times New Roman" panose="02020603050405020304" pitchFamily="18" charset="0"/>
                  </a:rPr>
                  <a:t>đêm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diệt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côn</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trùng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có</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hại</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endParaRPr>
              </a:p>
              <a:p>
                <a:pPr marL="342900" marR="30480" indent="-342900" algn="just">
                  <a:lnSpc>
                    <a:spcPct val="150000"/>
                  </a:lnSpc>
                  <a:buFont typeface="Arial" panose="020B0604020202020204" pitchFamily="34" charset="0"/>
                  <a:buChar char="•"/>
                </a:pPr>
                <a:r>
                  <a:rPr lang="en-US" sz="2200" dirty="0" err="1">
                    <a:solidFill>
                      <a:schemeClr val="tx1"/>
                    </a:solidFill>
                    <a:effectLst/>
                    <a:latin typeface="UTM Avo" panose="02040603050506020204" pitchFamily="18"/>
                    <a:ea typeface="Times New Roman" panose="02020603050405020304" pitchFamily="18" charset="0"/>
                  </a:rPr>
                  <a:t>Gõ</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mõ</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để</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trâu</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bò</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về</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chuồng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đúng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giờ</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endParaRPr>
              </a:p>
              <a:p>
                <a:pPr marL="342900" marR="30480" indent="-342900" algn="just">
                  <a:lnSpc>
                    <a:spcPct val="150000"/>
                  </a:lnSpc>
                  <a:buFont typeface="Arial" panose="020B0604020202020204" pitchFamily="34" charset="0"/>
                  <a:buChar char="•"/>
                </a:pPr>
                <a:r>
                  <a:rPr lang="en-US" sz="2200" dirty="0" err="1">
                    <a:solidFill>
                      <a:schemeClr val="tx1"/>
                    </a:solidFill>
                    <a:effectLst/>
                    <a:latin typeface="UTM Avo" panose="02040603050506020204" pitchFamily="18"/>
                    <a:ea typeface="Times New Roman" panose="02020603050405020304" pitchFamily="18" charset="0"/>
                  </a:rPr>
                  <a:t>Vỗ</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tay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gọi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cá</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đến</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endParaRPr>
              </a:p>
              <a:p>
                <a:pPr>
                  <a:lnSpc>
                    <a:spcPct val="150000"/>
                  </a:lnSpc>
                </a:pPr>
                <a14:m>
                  <m:oMath xmlns:m="http://schemas.openxmlformats.org/officeDocument/2006/math">
                    <m:r>
                      <a:rPr lang="en-US" sz="2200" b="0" i="0" dirty="0" smtClean="0">
                        <a:solidFill>
                          <a:schemeClr val="tx1"/>
                        </a:solidFill>
                        <a:effectLst/>
                        <a:latin typeface="Cambria Math" panose="02040503050406030204" pitchFamily="18" charset="0"/>
                        <a:ea typeface="Times New Roman" panose="02020603050405020304" pitchFamily="18" charset="0"/>
                      </a:rPr>
                      <m:t>⇒</m:t>
                    </m:r>
                  </m:oMath>
                </a14:m>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Ứng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dụng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hiểu</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biết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về</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tập</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tính</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trong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sản</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xuất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nông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nghiệp</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truy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tìm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tội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phạm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xây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dựng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thói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quen</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tốt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trong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sinh</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hoạt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làm</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việc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học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tập</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latin typeface="UTM Avo" panose="02040603050506020204" pitchFamily="18"/>
                </a:endParaRPr>
              </a:p>
            </p:txBody>
          </p:sp>
        </mc:Choice>
        <mc:Fallback xmlns="">
          <p:sp>
            <p:nvSpPr>
              <p:cNvPr id="3" name="TextBox 2">
                <a:extLst>
                  <a:ext uri="{FF2B5EF4-FFF2-40B4-BE49-F238E27FC236}">
                    <a16:creationId xmlns:a16="http://schemas.microsoft.com/office/drawing/2014/main" id="{3937B832-9886-6922-335C-548C143B5262}"/>
                  </a:ext>
                </a:extLst>
              </p:cNvPr>
              <p:cNvSpPr txBox="1">
                <a:spLocks noRot="1" noChangeAspect="1" noMove="1" noResize="1" noEditPoints="1" noAdjustHandles="1" noChangeArrowheads="1" noChangeShapeType="1" noTextEdit="1"/>
              </p:cNvSpPr>
              <p:nvPr/>
            </p:nvSpPr>
            <p:spPr>
              <a:xfrm>
                <a:off x="831423" y="2228847"/>
                <a:ext cx="10125141" cy="4083041"/>
              </a:xfrm>
              <a:prstGeom prst="rect">
                <a:avLst/>
              </a:prstGeom>
              <a:blipFill>
                <a:blip r:embed="rId4"/>
                <a:stretch>
                  <a:fillRect l="-783" b="-2093"/>
                </a:stretch>
              </a:blipFill>
            </p:spPr>
            <p:txBody>
              <a:bodyPr/>
              <a:lstStyle/>
              <a:p>
                <a:r>
                  <a:rPr lang="en-US">
                    <a:noFill/>
                  </a:rPr>
                  <a:t> </a:t>
                </a:r>
              </a:p>
            </p:txBody>
          </p:sp>
        </mc:Fallback>
      </mc:AlternateContent>
      <p:grpSp>
        <p:nvGrpSpPr>
          <p:cNvPr id="4" name="Google Shape;1479;p44">
            <a:extLst>
              <a:ext uri="{FF2B5EF4-FFF2-40B4-BE49-F238E27FC236}">
                <a16:creationId xmlns:a16="http://schemas.microsoft.com/office/drawing/2014/main" id="{D42F1DE3-3AEE-3465-E492-B0EBCA17638D}"/>
              </a:ext>
            </a:extLst>
          </p:cNvPr>
          <p:cNvGrpSpPr/>
          <p:nvPr/>
        </p:nvGrpSpPr>
        <p:grpSpPr>
          <a:xfrm>
            <a:off x="10336280" y="5780311"/>
            <a:ext cx="1599216" cy="1063153"/>
            <a:chOff x="1398582" y="2973490"/>
            <a:chExt cx="371391" cy="235126"/>
          </a:xfrm>
        </p:grpSpPr>
        <p:sp>
          <p:nvSpPr>
            <p:cNvPr id="5" name="Google Shape;1480;p44">
              <a:extLst>
                <a:ext uri="{FF2B5EF4-FFF2-40B4-BE49-F238E27FC236}">
                  <a16:creationId xmlns:a16="http://schemas.microsoft.com/office/drawing/2014/main" id="{1AFEC0F6-D3AC-EF85-4AB3-C95473CDC72F}"/>
                </a:ext>
              </a:extLst>
            </p:cNvPr>
            <p:cNvSpPr/>
            <p:nvPr/>
          </p:nvSpPr>
          <p:spPr>
            <a:xfrm>
              <a:off x="1398582" y="2973490"/>
              <a:ext cx="44302" cy="114704"/>
            </a:xfrm>
            <a:custGeom>
              <a:avLst/>
              <a:gdLst/>
              <a:ahLst/>
              <a:cxnLst/>
              <a:rect l="l" t="t" r="r" b="b"/>
              <a:pathLst>
                <a:path w="1689" h="4373" extrusionOk="0">
                  <a:moveTo>
                    <a:pt x="689" y="1"/>
                  </a:moveTo>
                  <a:cubicBezTo>
                    <a:pt x="633" y="1"/>
                    <a:pt x="574" y="24"/>
                    <a:pt x="523" y="81"/>
                  </a:cubicBezTo>
                  <a:cubicBezTo>
                    <a:pt x="509" y="101"/>
                    <a:pt x="0" y="616"/>
                    <a:pt x="0" y="1850"/>
                  </a:cubicBezTo>
                  <a:cubicBezTo>
                    <a:pt x="0" y="3315"/>
                    <a:pt x="1180" y="4285"/>
                    <a:pt x="1234" y="4325"/>
                  </a:cubicBezTo>
                  <a:cubicBezTo>
                    <a:pt x="1275" y="4352"/>
                    <a:pt x="1323" y="4373"/>
                    <a:pt x="1377" y="4373"/>
                  </a:cubicBezTo>
                  <a:cubicBezTo>
                    <a:pt x="1594" y="4373"/>
                    <a:pt x="1689" y="4101"/>
                    <a:pt x="1519" y="3966"/>
                  </a:cubicBezTo>
                  <a:cubicBezTo>
                    <a:pt x="1506" y="3952"/>
                    <a:pt x="455" y="3098"/>
                    <a:pt x="455" y="1844"/>
                  </a:cubicBezTo>
                  <a:cubicBezTo>
                    <a:pt x="455" y="826"/>
                    <a:pt x="848" y="406"/>
                    <a:pt x="848" y="406"/>
                  </a:cubicBezTo>
                  <a:cubicBezTo>
                    <a:pt x="1024" y="241"/>
                    <a:pt x="869" y="1"/>
                    <a:pt x="689" y="1"/>
                  </a:cubicBezTo>
                  <a:close/>
                </a:path>
              </a:pathLst>
            </a:custGeom>
            <a:solidFill>
              <a:srgbClr val="23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1481;p44">
              <a:extLst>
                <a:ext uri="{FF2B5EF4-FFF2-40B4-BE49-F238E27FC236}">
                  <a16:creationId xmlns:a16="http://schemas.microsoft.com/office/drawing/2014/main" id="{A5397BA3-E16E-610F-576A-EABE0286963A}"/>
                </a:ext>
              </a:extLst>
            </p:cNvPr>
            <p:cNvSpPr/>
            <p:nvPr/>
          </p:nvSpPr>
          <p:spPr>
            <a:xfrm>
              <a:off x="1403907" y="2991903"/>
              <a:ext cx="38847" cy="96290"/>
            </a:xfrm>
            <a:custGeom>
              <a:avLst/>
              <a:gdLst/>
              <a:ahLst/>
              <a:cxnLst/>
              <a:rect l="l" t="t" r="r" b="b"/>
              <a:pathLst>
                <a:path w="1481" h="3671" extrusionOk="0">
                  <a:moveTo>
                    <a:pt x="1163" y="0"/>
                  </a:moveTo>
                  <a:cubicBezTo>
                    <a:pt x="1104" y="0"/>
                    <a:pt x="1042" y="25"/>
                    <a:pt x="991" y="84"/>
                  </a:cubicBezTo>
                  <a:cubicBezTo>
                    <a:pt x="950" y="138"/>
                    <a:pt x="1" y="1365"/>
                    <a:pt x="964" y="3535"/>
                  </a:cubicBezTo>
                  <a:cubicBezTo>
                    <a:pt x="998" y="3616"/>
                    <a:pt x="1079" y="3671"/>
                    <a:pt x="1174" y="3671"/>
                  </a:cubicBezTo>
                  <a:cubicBezTo>
                    <a:pt x="1337" y="3671"/>
                    <a:pt x="1452" y="3494"/>
                    <a:pt x="1384" y="3345"/>
                  </a:cubicBezTo>
                  <a:cubicBezTo>
                    <a:pt x="543" y="1453"/>
                    <a:pt x="1316" y="416"/>
                    <a:pt x="1350" y="369"/>
                  </a:cubicBezTo>
                  <a:cubicBezTo>
                    <a:pt x="1480" y="194"/>
                    <a:pt x="1330" y="0"/>
                    <a:pt x="1163" y="0"/>
                  </a:cubicBezTo>
                  <a:close/>
                </a:path>
              </a:pathLst>
            </a:custGeom>
            <a:solidFill>
              <a:srgbClr val="23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1482;p44">
              <a:extLst>
                <a:ext uri="{FF2B5EF4-FFF2-40B4-BE49-F238E27FC236}">
                  <a16:creationId xmlns:a16="http://schemas.microsoft.com/office/drawing/2014/main" id="{9A71DA0B-AA10-5DE7-B485-F96726E45B31}"/>
                </a:ext>
              </a:extLst>
            </p:cNvPr>
            <p:cNvSpPr/>
            <p:nvPr/>
          </p:nvSpPr>
          <p:spPr>
            <a:xfrm>
              <a:off x="1459226" y="3099210"/>
              <a:ext cx="280320" cy="80001"/>
            </a:xfrm>
            <a:custGeom>
              <a:avLst/>
              <a:gdLst/>
              <a:ahLst/>
              <a:cxnLst/>
              <a:rect l="l" t="t" r="r" b="b"/>
              <a:pathLst>
                <a:path w="10687" h="3050" extrusionOk="0">
                  <a:moveTo>
                    <a:pt x="1" y="0"/>
                  </a:moveTo>
                  <a:lnTo>
                    <a:pt x="1" y="2529"/>
                  </a:lnTo>
                  <a:cubicBezTo>
                    <a:pt x="1424" y="2882"/>
                    <a:pt x="3038" y="3050"/>
                    <a:pt x="4601" y="3050"/>
                  </a:cubicBezTo>
                  <a:cubicBezTo>
                    <a:pt x="6948" y="3050"/>
                    <a:pt x="9177" y="2671"/>
                    <a:pt x="10463" y="1966"/>
                  </a:cubicBezTo>
                  <a:cubicBezTo>
                    <a:pt x="10653" y="1865"/>
                    <a:pt x="10687" y="1600"/>
                    <a:pt x="10524" y="1458"/>
                  </a:cubicBezTo>
                  <a:lnTo>
                    <a:pt x="9683" y="705"/>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1483;p44">
              <a:extLst>
                <a:ext uri="{FF2B5EF4-FFF2-40B4-BE49-F238E27FC236}">
                  <a16:creationId xmlns:a16="http://schemas.microsoft.com/office/drawing/2014/main" id="{28DC95E7-07FD-AABA-7AAC-F5DFF45DA506}"/>
                </a:ext>
              </a:extLst>
            </p:cNvPr>
            <p:cNvSpPr/>
            <p:nvPr/>
          </p:nvSpPr>
          <p:spPr>
            <a:xfrm>
              <a:off x="1459226" y="3099210"/>
              <a:ext cx="276071" cy="71870"/>
            </a:xfrm>
            <a:custGeom>
              <a:avLst/>
              <a:gdLst/>
              <a:ahLst/>
              <a:cxnLst/>
              <a:rect l="l" t="t" r="r" b="b"/>
              <a:pathLst>
                <a:path w="10525" h="2740" extrusionOk="0">
                  <a:moveTo>
                    <a:pt x="1" y="0"/>
                  </a:moveTo>
                  <a:lnTo>
                    <a:pt x="1" y="2522"/>
                  </a:lnTo>
                  <a:cubicBezTo>
                    <a:pt x="326" y="2611"/>
                    <a:pt x="665" y="2678"/>
                    <a:pt x="1011" y="2739"/>
                  </a:cubicBezTo>
                  <a:cubicBezTo>
                    <a:pt x="1377" y="2305"/>
                    <a:pt x="1703" y="1838"/>
                    <a:pt x="1981" y="1343"/>
                  </a:cubicBezTo>
                  <a:cubicBezTo>
                    <a:pt x="2057" y="1196"/>
                    <a:pt x="2209" y="1105"/>
                    <a:pt x="2372" y="1105"/>
                  </a:cubicBezTo>
                  <a:cubicBezTo>
                    <a:pt x="2397" y="1105"/>
                    <a:pt x="2423" y="1107"/>
                    <a:pt x="2448" y="1112"/>
                  </a:cubicBezTo>
                  <a:cubicBezTo>
                    <a:pt x="4238" y="1390"/>
                    <a:pt x="6273" y="1532"/>
                    <a:pt x="8524" y="1532"/>
                  </a:cubicBezTo>
                  <a:cubicBezTo>
                    <a:pt x="8623" y="1533"/>
                    <a:pt x="8721" y="1534"/>
                    <a:pt x="8817" y="1534"/>
                  </a:cubicBezTo>
                  <a:cubicBezTo>
                    <a:pt x="9441" y="1534"/>
                    <a:pt x="10011" y="1516"/>
                    <a:pt x="10504" y="1499"/>
                  </a:cubicBezTo>
                  <a:lnTo>
                    <a:pt x="10524" y="1451"/>
                  </a:lnTo>
                  <a:lnTo>
                    <a:pt x="9677" y="705"/>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Google Shape;1484;p44">
              <a:extLst>
                <a:ext uri="{FF2B5EF4-FFF2-40B4-BE49-F238E27FC236}">
                  <a16:creationId xmlns:a16="http://schemas.microsoft.com/office/drawing/2014/main" id="{86E633B7-7A03-A637-04AC-5B9E5D88A7DE}"/>
                </a:ext>
              </a:extLst>
            </p:cNvPr>
            <p:cNvSpPr/>
            <p:nvPr/>
          </p:nvSpPr>
          <p:spPr>
            <a:xfrm>
              <a:off x="1446609" y="3061780"/>
              <a:ext cx="323363" cy="65732"/>
            </a:xfrm>
            <a:custGeom>
              <a:avLst/>
              <a:gdLst/>
              <a:ahLst/>
              <a:cxnLst/>
              <a:rect l="l" t="t" r="r" b="b"/>
              <a:pathLst>
                <a:path w="12328" h="2506" extrusionOk="0">
                  <a:moveTo>
                    <a:pt x="4457" y="1"/>
                  </a:moveTo>
                  <a:cubicBezTo>
                    <a:pt x="3088" y="1"/>
                    <a:pt x="1594" y="188"/>
                    <a:pt x="0" y="661"/>
                  </a:cubicBezTo>
                  <a:lnTo>
                    <a:pt x="949" y="1664"/>
                  </a:lnTo>
                  <a:cubicBezTo>
                    <a:pt x="3625" y="2344"/>
                    <a:pt x="6667" y="2506"/>
                    <a:pt x="9020" y="2506"/>
                  </a:cubicBezTo>
                  <a:cubicBezTo>
                    <a:pt x="10328" y="2506"/>
                    <a:pt x="11424" y="2456"/>
                    <a:pt x="12124" y="2417"/>
                  </a:cubicBezTo>
                  <a:cubicBezTo>
                    <a:pt x="12280" y="2403"/>
                    <a:pt x="12327" y="2200"/>
                    <a:pt x="12192" y="2125"/>
                  </a:cubicBezTo>
                  <a:cubicBezTo>
                    <a:pt x="10769" y="1287"/>
                    <a:pt x="8040" y="1"/>
                    <a:pt x="44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1485;p44">
              <a:extLst>
                <a:ext uri="{FF2B5EF4-FFF2-40B4-BE49-F238E27FC236}">
                  <a16:creationId xmlns:a16="http://schemas.microsoft.com/office/drawing/2014/main" id="{CB55DA39-CB95-D4EC-F5F1-3148660A8E6D}"/>
                </a:ext>
              </a:extLst>
            </p:cNvPr>
            <p:cNvSpPr/>
            <p:nvPr/>
          </p:nvSpPr>
          <p:spPr>
            <a:xfrm>
              <a:off x="1404615" y="3076076"/>
              <a:ext cx="72237" cy="102481"/>
            </a:xfrm>
            <a:custGeom>
              <a:avLst/>
              <a:gdLst/>
              <a:ahLst/>
              <a:cxnLst/>
              <a:rect l="l" t="t" r="r" b="b"/>
              <a:pathLst>
                <a:path w="2754" h="3907" extrusionOk="0">
                  <a:moveTo>
                    <a:pt x="1377" y="1"/>
                  </a:moveTo>
                  <a:cubicBezTo>
                    <a:pt x="611" y="1"/>
                    <a:pt x="1" y="468"/>
                    <a:pt x="1" y="1608"/>
                  </a:cubicBezTo>
                  <a:cubicBezTo>
                    <a:pt x="1" y="2754"/>
                    <a:pt x="686" y="3906"/>
                    <a:pt x="1377" y="3906"/>
                  </a:cubicBezTo>
                  <a:cubicBezTo>
                    <a:pt x="2062" y="3906"/>
                    <a:pt x="2754" y="2754"/>
                    <a:pt x="2754" y="1608"/>
                  </a:cubicBezTo>
                  <a:cubicBezTo>
                    <a:pt x="2754" y="475"/>
                    <a:pt x="2137" y="1"/>
                    <a:pt x="13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 name="Google Shape;1486;p44">
              <a:extLst>
                <a:ext uri="{FF2B5EF4-FFF2-40B4-BE49-F238E27FC236}">
                  <a16:creationId xmlns:a16="http://schemas.microsoft.com/office/drawing/2014/main" id="{680F2413-BBA6-AC2E-C305-CC71BAF99C1A}"/>
                </a:ext>
              </a:extLst>
            </p:cNvPr>
            <p:cNvSpPr/>
            <p:nvPr/>
          </p:nvSpPr>
          <p:spPr>
            <a:xfrm>
              <a:off x="1650967" y="3040324"/>
              <a:ext cx="110455" cy="168292"/>
            </a:xfrm>
            <a:custGeom>
              <a:avLst/>
              <a:gdLst/>
              <a:ahLst/>
              <a:cxnLst/>
              <a:rect l="l" t="t" r="r" b="b"/>
              <a:pathLst>
                <a:path w="4211" h="6416" extrusionOk="0">
                  <a:moveTo>
                    <a:pt x="285" y="1"/>
                  </a:moveTo>
                  <a:lnTo>
                    <a:pt x="0" y="570"/>
                  </a:lnTo>
                  <a:lnTo>
                    <a:pt x="1973" y="5961"/>
                  </a:lnTo>
                  <a:cubicBezTo>
                    <a:pt x="2068" y="6232"/>
                    <a:pt x="2326" y="6415"/>
                    <a:pt x="2617" y="6415"/>
                  </a:cubicBezTo>
                  <a:lnTo>
                    <a:pt x="3906" y="6415"/>
                  </a:lnTo>
                  <a:cubicBezTo>
                    <a:pt x="4211" y="6415"/>
                    <a:pt x="4211" y="5954"/>
                    <a:pt x="3906" y="5954"/>
                  </a:cubicBezTo>
                  <a:lnTo>
                    <a:pt x="2617" y="5954"/>
                  </a:lnTo>
                  <a:cubicBezTo>
                    <a:pt x="2523" y="5954"/>
                    <a:pt x="2434" y="5893"/>
                    <a:pt x="2400" y="5805"/>
                  </a:cubicBezTo>
                  <a:lnTo>
                    <a:pt x="28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 name="Google Shape;1487;p44">
              <a:extLst>
                <a:ext uri="{FF2B5EF4-FFF2-40B4-BE49-F238E27FC236}">
                  <a16:creationId xmlns:a16="http://schemas.microsoft.com/office/drawing/2014/main" id="{FD200355-F3B1-9B04-6B82-9D0EC5517F93}"/>
                </a:ext>
              </a:extLst>
            </p:cNvPr>
            <p:cNvSpPr/>
            <p:nvPr/>
          </p:nvSpPr>
          <p:spPr>
            <a:xfrm>
              <a:off x="1521312" y="3032953"/>
              <a:ext cx="138730" cy="154259"/>
            </a:xfrm>
            <a:custGeom>
              <a:avLst/>
              <a:gdLst/>
              <a:ahLst/>
              <a:cxnLst/>
              <a:rect l="l" t="t" r="r" b="b"/>
              <a:pathLst>
                <a:path w="5289" h="5881" extrusionOk="0">
                  <a:moveTo>
                    <a:pt x="4796" y="0"/>
                  </a:moveTo>
                  <a:cubicBezTo>
                    <a:pt x="4672" y="0"/>
                    <a:pt x="4548" y="49"/>
                    <a:pt x="4455" y="153"/>
                  </a:cubicBezTo>
                  <a:lnTo>
                    <a:pt x="115" y="5089"/>
                  </a:lnTo>
                  <a:cubicBezTo>
                    <a:pt x="0" y="5218"/>
                    <a:pt x="20" y="5415"/>
                    <a:pt x="170" y="5510"/>
                  </a:cubicBezTo>
                  <a:cubicBezTo>
                    <a:pt x="416" y="5674"/>
                    <a:pt x="807" y="5881"/>
                    <a:pt x="1210" y="5881"/>
                  </a:cubicBezTo>
                  <a:cubicBezTo>
                    <a:pt x="1472" y="5881"/>
                    <a:pt x="1738" y="5793"/>
                    <a:pt x="1973" y="5550"/>
                  </a:cubicBezTo>
                  <a:cubicBezTo>
                    <a:pt x="2251" y="5265"/>
                    <a:pt x="4048" y="2533"/>
                    <a:pt x="5174" y="790"/>
                  </a:cubicBezTo>
                  <a:cubicBezTo>
                    <a:pt x="5269" y="641"/>
                    <a:pt x="5289" y="465"/>
                    <a:pt x="5235" y="302"/>
                  </a:cubicBezTo>
                  <a:cubicBezTo>
                    <a:pt x="5162" y="108"/>
                    <a:pt x="4980" y="0"/>
                    <a:pt x="47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1488;p44">
              <a:extLst>
                <a:ext uri="{FF2B5EF4-FFF2-40B4-BE49-F238E27FC236}">
                  <a16:creationId xmlns:a16="http://schemas.microsoft.com/office/drawing/2014/main" id="{3331278A-644F-A17D-1781-F70137EB929A}"/>
                </a:ext>
              </a:extLst>
            </p:cNvPr>
            <p:cNvSpPr/>
            <p:nvPr/>
          </p:nvSpPr>
          <p:spPr>
            <a:xfrm>
              <a:off x="1428642" y="3100260"/>
              <a:ext cx="30086" cy="36145"/>
            </a:xfrm>
            <a:custGeom>
              <a:avLst/>
              <a:gdLst/>
              <a:ahLst/>
              <a:cxnLst/>
              <a:rect l="l" t="t" r="r" b="b"/>
              <a:pathLst>
                <a:path w="1147" h="1378" extrusionOk="0">
                  <a:moveTo>
                    <a:pt x="577" y="1"/>
                  </a:moveTo>
                  <a:cubicBezTo>
                    <a:pt x="258" y="1"/>
                    <a:pt x="0" y="258"/>
                    <a:pt x="0" y="570"/>
                  </a:cubicBezTo>
                  <a:lnTo>
                    <a:pt x="0" y="801"/>
                  </a:lnTo>
                  <a:cubicBezTo>
                    <a:pt x="0" y="1120"/>
                    <a:pt x="258" y="1377"/>
                    <a:pt x="577" y="1377"/>
                  </a:cubicBezTo>
                  <a:cubicBezTo>
                    <a:pt x="889" y="1377"/>
                    <a:pt x="1146" y="1120"/>
                    <a:pt x="1146" y="801"/>
                  </a:cubicBezTo>
                  <a:lnTo>
                    <a:pt x="1146" y="570"/>
                  </a:lnTo>
                  <a:cubicBezTo>
                    <a:pt x="1146" y="258"/>
                    <a:pt x="889" y="1"/>
                    <a:pt x="5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1489;p44">
              <a:extLst>
                <a:ext uri="{FF2B5EF4-FFF2-40B4-BE49-F238E27FC236}">
                  <a16:creationId xmlns:a16="http://schemas.microsoft.com/office/drawing/2014/main" id="{455E2D6A-850A-DAE5-7F29-87CE0F7E0914}"/>
                </a:ext>
              </a:extLst>
            </p:cNvPr>
            <p:cNvSpPr/>
            <p:nvPr/>
          </p:nvSpPr>
          <p:spPr>
            <a:xfrm>
              <a:off x="1446609" y="3100443"/>
              <a:ext cx="12118" cy="23948"/>
            </a:xfrm>
            <a:custGeom>
              <a:avLst/>
              <a:gdLst/>
              <a:ahLst/>
              <a:cxnLst/>
              <a:rect l="l" t="t" r="r" b="b"/>
              <a:pathLst>
                <a:path w="462" h="913" extrusionOk="0">
                  <a:moveTo>
                    <a:pt x="0" y="1"/>
                  </a:moveTo>
                  <a:lnTo>
                    <a:pt x="0" y="679"/>
                  </a:lnTo>
                  <a:cubicBezTo>
                    <a:pt x="0" y="835"/>
                    <a:pt x="115" y="913"/>
                    <a:pt x="231" y="913"/>
                  </a:cubicBezTo>
                  <a:cubicBezTo>
                    <a:pt x="346" y="913"/>
                    <a:pt x="461" y="835"/>
                    <a:pt x="461" y="679"/>
                  </a:cubicBezTo>
                  <a:lnTo>
                    <a:pt x="461" y="570"/>
                  </a:lnTo>
                  <a:cubicBezTo>
                    <a:pt x="461" y="292"/>
                    <a:pt x="265" y="55"/>
                    <a:pt x="0" y="1"/>
                  </a:cubicBezTo>
                  <a:close/>
                </a:path>
              </a:pathLst>
            </a:custGeom>
            <a:solidFill>
              <a:srgbClr val="405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1490;p44">
              <a:extLst>
                <a:ext uri="{FF2B5EF4-FFF2-40B4-BE49-F238E27FC236}">
                  <a16:creationId xmlns:a16="http://schemas.microsoft.com/office/drawing/2014/main" id="{2112D68D-882E-ECA8-31EC-30F694E772C4}"/>
                </a:ext>
              </a:extLst>
            </p:cNvPr>
            <p:cNvSpPr/>
            <p:nvPr/>
          </p:nvSpPr>
          <p:spPr>
            <a:xfrm>
              <a:off x="1440734" y="3106319"/>
              <a:ext cx="11935" cy="11935"/>
            </a:xfrm>
            <a:custGeom>
              <a:avLst/>
              <a:gdLst/>
              <a:ahLst/>
              <a:cxnLst/>
              <a:rect l="l" t="t" r="r" b="b"/>
              <a:pathLst>
                <a:path w="455" h="455" extrusionOk="0">
                  <a:moveTo>
                    <a:pt x="231" y="0"/>
                  </a:moveTo>
                  <a:cubicBezTo>
                    <a:pt x="102" y="0"/>
                    <a:pt x="0" y="102"/>
                    <a:pt x="0" y="224"/>
                  </a:cubicBezTo>
                  <a:cubicBezTo>
                    <a:pt x="0" y="353"/>
                    <a:pt x="102" y="455"/>
                    <a:pt x="231" y="455"/>
                  </a:cubicBezTo>
                  <a:cubicBezTo>
                    <a:pt x="353" y="455"/>
                    <a:pt x="455" y="353"/>
                    <a:pt x="455" y="224"/>
                  </a:cubicBezTo>
                  <a:cubicBezTo>
                    <a:pt x="455" y="102"/>
                    <a:pt x="353" y="0"/>
                    <a:pt x="23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1491;p44">
              <a:extLst>
                <a:ext uri="{FF2B5EF4-FFF2-40B4-BE49-F238E27FC236}">
                  <a16:creationId xmlns:a16="http://schemas.microsoft.com/office/drawing/2014/main" id="{B910730F-0EFD-587C-016F-58BCCEE0C105}"/>
                </a:ext>
              </a:extLst>
            </p:cNvPr>
            <p:cNvSpPr/>
            <p:nvPr/>
          </p:nvSpPr>
          <p:spPr>
            <a:xfrm>
              <a:off x="1404615" y="3081584"/>
              <a:ext cx="56054" cy="96972"/>
            </a:xfrm>
            <a:custGeom>
              <a:avLst/>
              <a:gdLst/>
              <a:ahLst/>
              <a:cxnLst/>
              <a:rect l="l" t="t" r="r" b="b"/>
              <a:pathLst>
                <a:path w="2137" h="3697" extrusionOk="0">
                  <a:moveTo>
                    <a:pt x="604" y="1"/>
                  </a:moveTo>
                  <a:cubicBezTo>
                    <a:pt x="238" y="238"/>
                    <a:pt x="1" y="686"/>
                    <a:pt x="1" y="1398"/>
                  </a:cubicBezTo>
                  <a:cubicBezTo>
                    <a:pt x="1" y="2544"/>
                    <a:pt x="686" y="3696"/>
                    <a:pt x="1377" y="3696"/>
                  </a:cubicBezTo>
                  <a:cubicBezTo>
                    <a:pt x="1642" y="3696"/>
                    <a:pt x="1913" y="3513"/>
                    <a:pt x="2137" y="3235"/>
                  </a:cubicBezTo>
                  <a:cubicBezTo>
                    <a:pt x="1296" y="3201"/>
                    <a:pt x="455" y="1994"/>
                    <a:pt x="455" y="808"/>
                  </a:cubicBezTo>
                  <a:cubicBezTo>
                    <a:pt x="448" y="530"/>
                    <a:pt x="503" y="252"/>
                    <a:pt x="6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1492;p44">
              <a:extLst>
                <a:ext uri="{FF2B5EF4-FFF2-40B4-BE49-F238E27FC236}">
                  <a16:creationId xmlns:a16="http://schemas.microsoft.com/office/drawing/2014/main" id="{049E9E55-BF39-8275-DB58-FCF5119480CE}"/>
                </a:ext>
              </a:extLst>
            </p:cNvPr>
            <p:cNvSpPr/>
            <p:nvPr/>
          </p:nvSpPr>
          <p:spPr>
            <a:xfrm>
              <a:off x="1414582" y="3154005"/>
              <a:ext cx="76513" cy="54611"/>
            </a:xfrm>
            <a:custGeom>
              <a:avLst/>
              <a:gdLst/>
              <a:ahLst/>
              <a:cxnLst/>
              <a:rect l="l" t="t" r="r" b="b"/>
              <a:pathLst>
                <a:path w="2917" h="2082" extrusionOk="0">
                  <a:moveTo>
                    <a:pt x="2597" y="1"/>
                  </a:moveTo>
                  <a:cubicBezTo>
                    <a:pt x="2523" y="1"/>
                    <a:pt x="2448" y="38"/>
                    <a:pt x="2401" y="128"/>
                  </a:cubicBezTo>
                  <a:lnTo>
                    <a:pt x="1553" y="1620"/>
                  </a:lnTo>
                  <a:lnTo>
                    <a:pt x="306" y="1620"/>
                  </a:lnTo>
                  <a:cubicBezTo>
                    <a:pt x="1" y="1620"/>
                    <a:pt x="1" y="2081"/>
                    <a:pt x="306" y="2081"/>
                  </a:cubicBezTo>
                  <a:lnTo>
                    <a:pt x="1553" y="2081"/>
                  </a:lnTo>
                  <a:cubicBezTo>
                    <a:pt x="1716" y="2081"/>
                    <a:pt x="1865" y="1993"/>
                    <a:pt x="1947" y="1851"/>
                  </a:cubicBezTo>
                  <a:lnTo>
                    <a:pt x="2801" y="359"/>
                  </a:lnTo>
                  <a:cubicBezTo>
                    <a:pt x="2917" y="174"/>
                    <a:pt x="2757" y="1"/>
                    <a:pt x="2597" y="1"/>
                  </a:cubicBezTo>
                  <a:close/>
                </a:path>
              </a:pathLst>
            </a:custGeom>
            <a:solidFill>
              <a:srgbClr val="23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1493;p44">
              <a:extLst>
                <a:ext uri="{FF2B5EF4-FFF2-40B4-BE49-F238E27FC236}">
                  <a16:creationId xmlns:a16="http://schemas.microsoft.com/office/drawing/2014/main" id="{563BD76E-753B-0EF4-CFD4-5547C232EF9C}"/>
                </a:ext>
              </a:extLst>
            </p:cNvPr>
            <p:cNvSpPr/>
            <p:nvPr/>
          </p:nvSpPr>
          <p:spPr>
            <a:xfrm>
              <a:off x="1474702" y="3154372"/>
              <a:ext cx="32210" cy="54244"/>
            </a:xfrm>
            <a:custGeom>
              <a:avLst/>
              <a:gdLst/>
              <a:ahLst/>
              <a:cxnLst/>
              <a:rect l="l" t="t" r="r" b="b"/>
              <a:pathLst>
                <a:path w="1228" h="2068" extrusionOk="0">
                  <a:moveTo>
                    <a:pt x="997" y="1"/>
                  </a:moveTo>
                  <a:cubicBezTo>
                    <a:pt x="882" y="1"/>
                    <a:pt x="767" y="77"/>
                    <a:pt x="767" y="230"/>
                  </a:cubicBezTo>
                  <a:lnTo>
                    <a:pt x="767" y="1606"/>
                  </a:lnTo>
                  <a:lnTo>
                    <a:pt x="312" y="1606"/>
                  </a:lnTo>
                  <a:cubicBezTo>
                    <a:pt x="1" y="1606"/>
                    <a:pt x="1" y="2067"/>
                    <a:pt x="312" y="2067"/>
                  </a:cubicBezTo>
                  <a:lnTo>
                    <a:pt x="767" y="2067"/>
                  </a:lnTo>
                  <a:cubicBezTo>
                    <a:pt x="1024" y="2067"/>
                    <a:pt x="1228" y="1857"/>
                    <a:pt x="1228" y="1606"/>
                  </a:cubicBezTo>
                  <a:lnTo>
                    <a:pt x="1228" y="230"/>
                  </a:lnTo>
                  <a:cubicBezTo>
                    <a:pt x="1228" y="77"/>
                    <a:pt x="1113" y="1"/>
                    <a:pt x="997" y="1"/>
                  </a:cubicBezTo>
                  <a:close/>
                </a:path>
              </a:pathLst>
            </a:custGeom>
            <a:solidFill>
              <a:srgbClr val="23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1494;p44">
              <a:extLst>
                <a:ext uri="{FF2B5EF4-FFF2-40B4-BE49-F238E27FC236}">
                  <a16:creationId xmlns:a16="http://schemas.microsoft.com/office/drawing/2014/main" id="{2CBFE79F-4901-8CD1-087A-FA6A8411B32D}"/>
                </a:ext>
              </a:extLst>
            </p:cNvPr>
            <p:cNvSpPr/>
            <p:nvPr/>
          </p:nvSpPr>
          <p:spPr>
            <a:xfrm>
              <a:off x="1469534" y="3061859"/>
              <a:ext cx="102664" cy="48027"/>
            </a:xfrm>
            <a:custGeom>
              <a:avLst/>
              <a:gdLst/>
              <a:ahLst/>
              <a:cxnLst/>
              <a:rect l="l" t="t" r="r" b="b"/>
              <a:pathLst>
                <a:path w="3914" h="1831" extrusionOk="0">
                  <a:moveTo>
                    <a:pt x="3405" y="0"/>
                  </a:moveTo>
                  <a:cubicBezTo>
                    <a:pt x="2998" y="604"/>
                    <a:pt x="1303" y="1227"/>
                    <a:pt x="1" y="1580"/>
                  </a:cubicBezTo>
                  <a:lnTo>
                    <a:pt x="75" y="1661"/>
                  </a:lnTo>
                  <a:cubicBezTo>
                    <a:pt x="320" y="1722"/>
                    <a:pt x="564" y="1777"/>
                    <a:pt x="808" y="1831"/>
                  </a:cubicBezTo>
                  <a:cubicBezTo>
                    <a:pt x="3242" y="1099"/>
                    <a:pt x="3791" y="312"/>
                    <a:pt x="3913" y="0"/>
                  </a:cubicBezTo>
                  <a:close/>
                </a:path>
              </a:pathLst>
            </a:custGeom>
            <a:solidFill>
              <a:srgbClr val="1A5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255394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5" presetID="14" presetClass="entr" presetSubtype="1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randombar(horizontal)">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6" descr="Trường Quân Đội huấn luyện chó nghiệp vụ, chó cảnh tại HCM">
            <a:extLst>
              <a:ext uri="{FF2B5EF4-FFF2-40B4-BE49-F238E27FC236}">
                <a16:creationId xmlns:a16="http://schemas.microsoft.com/office/drawing/2014/main" id="{5B34DE63-FD8D-1DBA-D22B-670B0FC7FE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894" y="2310064"/>
            <a:ext cx="4472174" cy="29776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Bù nhìn và cây ngông - Báo Tây Ninh Online">
            <a:extLst>
              <a:ext uri="{FF2B5EF4-FFF2-40B4-BE49-F238E27FC236}">
                <a16:creationId xmlns:a16="http://schemas.microsoft.com/office/drawing/2014/main" id="{E9469BA7-3A87-B2AA-7B13-6ED74D5387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8193" y="2310064"/>
            <a:ext cx="4472174" cy="2977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974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38D11544-75B8-08AA-FC82-8CD842EA813D}"/>
              </a:ext>
            </a:extLst>
          </p:cNvPr>
          <p:cNvSpPr/>
          <p:nvPr/>
        </p:nvSpPr>
        <p:spPr>
          <a:xfrm>
            <a:off x="715019" y="1808840"/>
            <a:ext cx="10761962" cy="4882905"/>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spcBef>
                <a:spcPts val="500"/>
              </a:spcBef>
              <a:buFont typeface="Arial" panose="020B0604020202020204" pitchFamily="34" charset="0"/>
              <a:buChar char="•"/>
            </a:pP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một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chuỗi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phản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ứng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của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động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vật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trả</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lời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kích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thích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của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môi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trường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nhờ</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đó</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động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vật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thích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nghi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với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môi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trường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sống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của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động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vật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rất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dạng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có</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hai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loại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bẩm</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sinh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học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được</a:t>
            </a:r>
            <a:r>
              <a:rPr lang="en-US" sz="2200" kern="0" dirty="0">
                <a:solidFill>
                  <a:schemeClr val="tx1"/>
                </a:solidFill>
                <a:latin typeface="UTM Avo" panose="02040603050506020204" pitchFamily="18"/>
                <a:sym typeface="Arial"/>
              </a:rPr>
              <a:t>.</a:t>
            </a:r>
            <a:endParaRPr lang="en-US" sz="2200" dirty="0">
              <a:solidFill>
                <a:schemeClr val="tx1"/>
              </a:solidFill>
              <a:latin typeface="UTM Avo" panose="02040603050506020204" pitchFamily="18"/>
            </a:endParaRPr>
          </a:p>
          <a:p>
            <a:pPr marL="342900" indent="-342900">
              <a:lnSpc>
                <a:spcPct val="150000"/>
              </a:lnSpc>
              <a:spcBef>
                <a:spcPts val="500"/>
              </a:spcBef>
              <a:buFont typeface="Arial" panose="020B0604020202020204" pitchFamily="34" charset="0"/>
              <a:buChar char="•"/>
            </a:pP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có</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vai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trò</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quan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trọng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trong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đời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sống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của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động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vật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vì</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liên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quan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mật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thiết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đến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sự</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tồn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tại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phát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triển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nòi</a:t>
            </a:r>
            <a:r>
              <a:rPr lang="en-US" sz="2200" kern="0" dirty="0">
                <a:solidFill>
                  <a:schemeClr val="tx1"/>
                </a:solidFill>
                <a:latin typeface="UTM Avo" panose="02040603050506020204" pitchFamily="18"/>
                <a:sym typeface="Arial"/>
              </a:rPr>
              <a:t> </a:t>
            </a:r>
            <a:r>
              <a:rPr lang="en-US" sz="2200" dirty="0" err="1">
                <a:solidFill>
                  <a:schemeClr val="tx1"/>
                </a:solidFill>
                <a:latin typeface="UTM Avo" panose="02040603050506020204" pitchFamily="18"/>
              </a:rPr>
              <a:t>giố</a:t>
            </a:r>
            <a:r>
              <a:rPr lang="en-US" sz="2200" kern="0" dirty="0" err="1">
                <a:solidFill>
                  <a:schemeClr val="tx1"/>
                </a:solidFill>
                <a:latin typeface="UTM Avo" panose="02040603050506020204" pitchFamily="18"/>
                <a:sym typeface="Arial"/>
              </a:rPr>
              <a:t>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đảm</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bảo</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cho</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động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vật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thích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nghi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với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môi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trường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sống</a:t>
            </a:r>
            <a:r>
              <a:rPr lang="en-US" sz="2200" kern="0" dirty="0">
                <a:solidFill>
                  <a:schemeClr val="tx1"/>
                </a:solidFill>
                <a:latin typeface="UTM Avo" panose="02040603050506020204" pitchFamily="18"/>
                <a:sym typeface="Arial"/>
              </a:rPr>
              <a:t>.</a:t>
            </a:r>
            <a:endParaRPr lang="en-US" sz="2200" dirty="0">
              <a:solidFill>
                <a:schemeClr val="tx1"/>
              </a:solidFill>
              <a:latin typeface="UTM Avo" panose="02040603050506020204" pitchFamily="18"/>
            </a:endParaRPr>
          </a:p>
          <a:p>
            <a:pPr marL="342900" indent="-342900">
              <a:lnSpc>
                <a:spcPct val="150000"/>
              </a:lnSpc>
              <a:spcBef>
                <a:spcPts val="500"/>
              </a:spcBef>
              <a:buFont typeface="Arial" panose="020B0604020202020204" pitchFamily="34" charset="0"/>
              <a:buChar char="•"/>
            </a:pPr>
            <a:r>
              <a:rPr lang="en-US" sz="2200" kern="0" dirty="0" err="1">
                <a:solidFill>
                  <a:schemeClr val="tx1"/>
                </a:solidFill>
                <a:latin typeface="UTM Avo" panose="02040603050506020204" pitchFamily="18"/>
                <a:sym typeface="Arial"/>
              </a:rPr>
              <a:t>Ứng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dụng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hiểu</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biết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về</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tập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tính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tron</a:t>
            </a:r>
            <a:r>
              <a:rPr lang="en-US" sz="2200" dirty="0" err="1">
                <a:solidFill>
                  <a:schemeClr val="tx1"/>
                </a:solidFill>
                <a:latin typeface="UTM Avo" panose="02040603050506020204" pitchFamily="18"/>
              </a:rPr>
              <a:t>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sản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xuất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nông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nghiệp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truy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tìm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tội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phạm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xây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dựng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thói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quen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tốt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trong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sinh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hoạt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tập</a:t>
            </a:r>
            <a:r>
              <a:rPr lang="en-US" sz="2200" dirty="0">
                <a:solidFill>
                  <a:schemeClr val="tx1"/>
                </a:solidFill>
                <a:latin typeface="UTM Avo" panose="02040603050506020204" pitchFamily="18"/>
              </a:rPr>
              <a:t>,…</a:t>
            </a:r>
            <a:endParaRPr lang="en-US" sz="2200" kern="0" dirty="0">
              <a:solidFill>
                <a:schemeClr val="tx1"/>
              </a:solidFill>
              <a:latin typeface="UTM Avo" panose="02040603050506020204" pitchFamily="18"/>
              <a:sym typeface="Arial"/>
            </a:endParaRPr>
          </a:p>
        </p:txBody>
      </p:sp>
      <p:pic>
        <p:nvPicPr>
          <p:cNvPr id="3" name="Picture 2">
            <a:extLst>
              <a:ext uri="{FF2B5EF4-FFF2-40B4-BE49-F238E27FC236}">
                <a16:creationId xmlns:a16="http://schemas.microsoft.com/office/drawing/2014/main" id="{0082C7CA-FA55-0AF8-737A-CA4775FAF148}"/>
              </a:ext>
            </a:extLst>
          </p:cNvPr>
          <p:cNvPicPr>
            <a:picLocks noChangeAspect="1"/>
          </p:cNvPicPr>
          <p:nvPr/>
        </p:nvPicPr>
        <p:blipFill>
          <a:blip r:embed="rId4"/>
          <a:stretch>
            <a:fillRect/>
          </a:stretch>
        </p:blipFill>
        <p:spPr>
          <a:xfrm>
            <a:off x="10423694" y="1094960"/>
            <a:ext cx="1347461" cy="1272078"/>
          </a:xfrm>
          <a:prstGeom prst="rect">
            <a:avLst/>
          </a:prstGeom>
        </p:spPr>
      </p:pic>
    </p:spTree>
    <p:extLst>
      <p:ext uri="{BB962C8B-B14F-4D97-AF65-F5344CB8AC3E}">
        <p14:creationId xmlns:p14="http://schemas.microsoft.com/office/powerpoint/2010/main" val="36611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28DFF5DF-7A47-DBCB-FC85-60C22E9A68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93473FAB-EEC2-33CC-25F6-01B69A1AF1D7}"/>
              </a:ext>
            </a:extLst>
          </p:cNvPr>
          <p:cNvSpPr txBox="1"/>
          <p:nvPr/>
        </p:nvSpPr>
        <p:spPr>
          <a:xfrm>
            <a:off x="1662151" y="1803123"/>
            <a:ext cx="8636881" cy="567848"/>
          </a:xfrm>
          <a:custGeom>
            <a:avLst/>
            <a:gdLst>
              <a:gd name="connsiteX0" fmla="*/ 0 w 8636881"/>
              <a:gd name="connsiteY0" fmla="*/ 0 h 567848"/>
              <a:gd name="connsiteX1" fmla="*/ 837112 w 8636881"/>
              <a:gd name="connsiteY1" fmla="*/ 0 h 567848"/>
              <a:gd name="connsiteX2" fmla="*/ 1415119 w 8636881"/>
              <a:gd name="connsiteY2" fmla="*/ 0 h 567848"/>
              <a:gd name="connsiteX3" fmla="*/ 2079495 w 8636881"/>
              <a:gd name="connsiteY3" fmla="*/ 0 h 567848"/>
              <a:gd name="connsiteX4" fmla="*/ 2657502 w 8636881"/>
              <a:gd name="connsiteY4" fmla="*/ 0 h 567848"/>
              <a:gd name="connsiteX5" fmla="*/ 3235508 w 8636881"/>
              <a:gd name="connsiteY5" fmla="*/ 0 h 567848"/>
              <a:gd name="connsiteX6" fmla="*/ 3813515 w 8636881"/>
              <a:gd name="connsiteY6" fmla="*/ 0 h 567848"/>
              <a:gd name="connsiteX7" fmla="*/ 4218783 w 8636881"/>
              <a:gd name="connsiteY7" fmla="*/ 0 h 567848"/>
              <a:gd name="connsiteX8" fmla="*/ 4969528 w 8636881"/>
              <a:gd name="connsiteY8" fmla="*/ 0 h 567848"/>
              <a:gd name="connsiteX9" fmla="*/ 5806641 w 8636881"/>
              <a:gd name="connsiteY9" fmla="*/ 0 h 567848"/>
              <a:gd name="connsiteX10" fmla="*/ 6211910 w 8636881"/>
              <a:gd name="connsiteY10" fmla="*/ 0 h 567848"/>
              <a:gd name="connsiteX11" fmla="*/ 6703548 w 8636881"/>
              <a:gd name="connsiteY11" fmla="*/ 0 h 567848"/>
              <a:gd name="connsiteX12" fmla="*/ 7367923 w 8636881"/>
              <a:gd name="connsiteY12" fmla="*/ 0 h 567848"/>
              <a:gd name="connsiteX13" fmla="*/ 7773193 w 8636881"/>
              <a:gd name="connsiteY13" fmla="*/ 0 h 567848"/>
              <a:gd name="connsiteX14" fmla="*/ 8636881 w 8636881"/>
              <a:gd name="connsiteY14" fmla="*/ 0 h 567848"/>
              <a:gd name="connsiteX15" fmla="*/ 8636881 w 8636881"/>
              <a:gd name="connsiteY15" fmla="*/ 567848 h 567848"/>
              <a:gd name="connsiteX16" fmla="*/ 8231611 w 8636881"/>
              <a:gd name="connsiteY16" fmla="*/ 567848 h 567848"/>
              <a:gd name="connsiteX17" fmla="*/ 7739973 w 8636881"/>
              <a:gd name="connsiteY17" fmla="*/ 567848 h 567848"/>
              <a:gd name="connsiteX18" fmla="*/ 7248336 w 8636881"/>
              <a:gd name="connsiteY18" fmla="*/ 567848 h 567848"/>
              <a:gd name="connsiteX19" fmla="*/ 6583960 w 8636881"/>
              <a:gd name="connsiteY19" fmla="*/ 567848 h 567848"/>
              <a:gd name="connsiteX20" fmla="*/ 6178692 w 8636881"/>
              <a:gd name="connsiteY20" fmla="*/ 567848 h 567848"/>
              <a:gd name="connsiteX21" fmla="*/ 5341579 w 8636881"/>
              <a:gd name="connsiteY21" fmla="*/ 567848 h 567848"/>
              <a:gd name="connsiteX22" fmla="*/ 4677203 w 8636881"/>
              <a:gd name="connsiteY22" fmla="*/ 567848 h 567848"/>
              <a:gd name="connsiteX23" fmla="*/ 3840090 w 8636881"/>
              <a:gd name="connsiteY23" fmla="*/ 567848 h 567848"/>
              <a:gd name="connsiteX24" fmla="*/ 3002977 w 8636881"/>
              <a:gd name="connsiteY24" fmla="*/ 567848 h 567848"/>
              <a:gd name="connsiteX25" fmla="*/ 2597707 w 8636881"/>
              <a:gd name="connsiteY25" fmla="*/ 567848 h 567848"/>
              <a:gd name="connsiteX26" fmla="*/ 2106070 w 8636881"/>
              <a:gd name="connsiteY26" fmla="*/ 567848 h 567848"/>
              <a:gd name="connsiteX27" fmla="*/ 1700800 w 8636881"/>
              <a:gd name="connsiteY27" fmla="*/ 567848 h 567848"/>
              <a:gd name="connsiteX28" fmla="*/ 1209163 w 8636881"/>
              <a:gd name="connsiteY28" fmla="*/ 567848 h 567848"/>
              <a:gd name="connsiteX29" fmla="*/ 0 w 8636881"/>
              <a:gd name="connsiteY29" fmla="*/ 567848 h 567848"/>
              <a:gd name="connsiteX30" fmla="*/ 0 w 8636881"/>
              <a:gd name="connsiteY30" fmla="*/ 0 h 567848"/>
              <a:gd name="connsiteX0" fmla="*/ 0 w 8636881"/>
              <a:gd name="connsiteY0" fmla="*/ 0 h 567848"/>
              <a:gd name="connsiteX1" fmla="*/ 664375 w 8636881"/>
              <a:gd name="connsiteY1" fmla="*/ 0 h 567848"/>
              <a:gd name="connsiteX2" fmla="*/ 1242382 w 8636881"/>
              <a:gd name="connsiteY2" fmla="*/ 0 h 567848"/>
              <a:gd name="connsiteX3" fmla="*/ 1734020 w 8636881"/>
              <a:gd name="connsiteY3" fmla="*/ 0 h 567848"/>
              <a:gd name="connsiteX4" fmla="*/ 2312026 w 8636881"/>
              <a:gd name="connsiteY4" fmla="*/ 0 h 567848"/>
              <a:gd name="connsiteX5" fmla="*/ 3062770 w 8636881"/>
              <a:gd name="connsiteY5" fmla="*/ 0 h 567848"/>
              <a:gd name="connsiteX6" fmla="*/ 3468040 w 8636881"/>
              <a:gd name="connsiteY6" fmla="*/ 0 h 567848"/>
              <a:gd name="connsiteX7" fmla="*/ 4046046 w 8636881"/>
              <a:gd name="connsiteY7" fmla="*/ 0 h 567848"/>
              <a:gd name="connsiteX8" fmla="*/ 4796790 w 8636881"/>
              <a:gd name="connsiteY8" fmla="*/ 0 h 567848"/>
              <a:gd name="connsiteX9" fmla="*/ 5202060 w 8636881"/>
              <a:gd name="connsiteY9" fmla="*/ 0 h 567848"/>
              <a:gd name="connsiteX10" fmla="*/ 5952803 w 8636881"/>
              <a:gd name="connsiteY10" fmla="*/ 0 h 567848"/>
              <a:gd name="connsiteX11" fmla="*/ 6444441 w 8636881"/>
              <a:gd name="connsiteY11" fmla="*/ 0 h 567848"/>
              <a:gd name="connsiteX12" fmla="*/ 7022448 w 8636881"/>
              <a:gd name="connsiteY12" fmla="*/ 0 h 567848"/>
              <a:gd name="connsiteX13" fmla="*/ 7859562 w 8636881"/>
              <a:gd name="connsiteY13" fmla="*/ 0 h 567848"/>
              <a:gd name="connsiteX14" fmla="*/ 8636881 w 8636881"/>
              <a:gd name="connsiteY14" fmla="*/ 0 h 567848"/>
              <a:gd name="connsiteX15" fmla="*/ 8636881 w 8636881"/>
              <a:gd name="connsiteY15" fmla="*/ 567848 h 567848"/>
              <a:gd name="connsiteX16" fmla="*/ 8145243 w 8636881"/>
              <a:gd name="connsiteY16" fmla="*/ 567848 h 567848"/>
              <a:gd name="connsiteX17" fmla="*/ 7567236 w 8636881"/>
              <a:gd name="connsiteY17" fmla="*/ 567848 h 567848"/>
              <a:gd name="connsiteX18" fmla="*/ 6902860 w 8636881"/>
              <a:gd name="connsiteY18" fmla="*/ 567848 h 567848"/>
              <a:gd name="connsiteX19" fmla="*/ 6324854 w 8636881"/>
              <a:gd name="connsiteY19" fmla="*/ 567848 h 567848"/>
              <a:gd name="connsiteX20" fmla="*/ 5746847 w 8636881"/>
              <a:gd name="connsiteY20" fmla="*/ 567848 h 567848"/>
              <a:gd name="connsiteX21" fmla="*/ 5082471 w 8636881"/>
              <a:gd name="connsiteY21" fmla="*/ 567848 h 567848"/>
              <a:gd name="connsiteX22" fmla="*/ 4504465 w 8636881"/>
              <a:gd name="connsiteY22" fmla="*/ 567848 h 567848"/>
              <a:gd name="connsiteX23" fmla="*/ 3753721 w 8636881"/>
              <a:gd name="connsiteY23" fmla="*/ 567848 h 567848"/>
              <a:gd name="connsiteX24" fmla="*/ 3175714 w 8636881"/>
              <a:gd name="connsiteY24" fmla="*/ 567848 h 567848"/>
              <a:gd name="connsiteX25" fmla="*/ 2770446 w 8636881"/>
              <a:gd name="connsiteY25" fmla="*/ 567848 h 567848"/>
              <a:gd name="connsiteX26" fmla="*/ 2019701 w 8636881"/>
              <a:gd name="connsiteY26" fmla="*/ 567848 h 567848"/>
              <a:gd name="connsiteX27" fmla="*/ 1182588 w 8636881"/>
              <a:gd name="connsiteY27" fmla="*/ 567848 h 567848"/>
              <a:gd name="connsiteX28" fmla="*/ 0 w 8636881"/>
              <a:gd name="connsiteY28" fmla="*/ 567848 h 567848"/>
              <a:gd name="connsiteX29" fmla="*/ 0 w 8636881"/>
              <a:gd name="connsiteY29" fmla="*/ 0 h 567848"/>
              <a:gd name="connsiteX0" fmla="*/ 0 w 8636881"/>
              <a:gd name="connsiteY0" fmla="*/ 0 h 567848"/>
              <a:gd name="connsiteX1" fmla="*/ 837112 w 8636881"/>
              <a:gd name="connsiteY1" fmla="*/ 0 h 567848"/>
              <a:gd name="connsiteX2" fmla="*/ 1415119 w 8636881"/>
              <a:gd name="connsiteY2" fmla="*/ 0 h 567848"/>
              <a:gd name="connsiteX3" fmla="*/ 2079495 w 8636881"/>
              <a:gd name="connsiteY3" fmla="*/ 0 h 567848"/>
              <a:gd name="connsiteX4" fmla="*/ 2657502 w 8636881"/>
              <a:gd name="connsiteY4" fmla="*/ 0 h 567848"/>
              <a:gd name="connsiteX5" fmla="*/ 3235508 w 8636881"/>
              <a:gd name="connsiteY5" fmla="*/ 0 h 567848"/>
              <a:gd name="connsiteX6" fmla="*/ 3813515 w 8636881"/>
              <a:gd name="connsiteY6" fmla="*/ 0 h 567848"/>
              <a:gd name="connsiteX7" fmla="*/ 4218783 w 8636881"/>
              <a:gd name="connsiteY7" fmla="*/ 0 h 567848"/>
              <a:gd name="connsiteX8" fmla="*/ 4969528 w 8636881"/>
              <a:gd name="connsiteY8" fmla="*/ 0 h 567848"/>
              <a:gd name="connsiteX9" fmla="*/ 5806641 w 8636881"/>
              <a:gd name="connsiteY9" fmla="*/ 0 h 567848"/>
              <a:gd name="connsiteX10" fmla="*/ 6211910 w 8636881"/>
              <a:gd name="connsiteY10" fmla="*/ 0 h 567848"/>
              <a:gd name="connsiteX11" fmla="*/ 6703548 w 8636881"/>
              <a:gd name="connsiteY11" fmla="*/ 0 h 567848"/>
              <a:gd name="connsiteX12" fmla="*/ 7367923 w 8636881"/>
              <a:gd name="connsiteY12" fmla="*/ 0 h 567848"/>
              <a:gd name="connsiteX13" fmla="*/ 7773193 w 8636881"/>
              <a:gd name="connsiteY13" fmla="*/ 0 h 567848"/>
              <a:gd name="connsiteX14" fmla="*/ 8636881 w 8636881"/>
              <a:gd name="connsiteY14" fmla="*/ 0 h 567848"/>
              <a:gd name="connsiteX15" fmla="*/ 8636881 w 8636881"/>
              <a:gd name="connsiteY15" fmla="*/ 567848 h 567848"/>
              <a:gd name="connsiteX16" fmla="*/ 8231611 w 8636881"/>
              <a:gd name="connsiteY16" fmla="*/ 567848 h 567848"/>
              <a:gd name="connsiteX17" fmla="*/ 7739973 w 8636881"/>
              <a:gd name="connsiteY17" fmla="*/ 567848 h 567848"/>
              <a:gd name="connsiteX18" fmla="*/ 7248336 w 8636881"/>
              <a:gd name="connsiteY18" fmla="*/ 567848 h 567848"/>
              <a:gd name="connsiteX19" fmla="*/ 6583960 w 8636881"/>
              <a:gd name="connsiteY19" fmla="*/ 567848 h 567848"/>
              <a:gd name="connsiteX20" fmla="*/ 6178692 w 8636881"/>
              <a:gd name="connsiteY20" fmla="*/ 567848 h 567848"/>
              <a:gd name="connsiteX21" fmla="*/ 5341579 w 8636881"/>
              <a:gd name="connsiteY21" fmla="*/ 567848 h 567848"/>
              <a:gd name="connsiteX22" fmla="*/ 4677203 w 8636881"/>
              <a:gd name="connsiteY22" fmla="*/ 567848 h 567848"/>
              <a:gd name="connsiteX23" fmla="*/ 3840090 w 8636881"/>
              <a:gd name="connsiteY23" fmla="*/ 567848 h 567848"/>
              <a:gd name="connsiteX24" fmla="*/ 3002977 w 8636881"/>
              <a:gd name="connsiteY24" fmla="*/ 567848 h 567848"/>
              <a:gd name="connsiteX25" fmla="*/ 2597707 w 8636881"/>
              <a:gd name="connsiteY25" fmla="*/ 567848 h 567848"/>
              <a:gd name="connsiteX26" fmla="*/ 2106070 w 8636881"/>
              <a:gd name="connsiteY26" fmla="*/ 567848 h 567848"/>
              <a:gd name="connsiteX27" fmla="*/ 1700800 w 8636881"/>
              <a:gd name="connsiteY27" fmla="*/ 567848 h 567848"/>
              <a:gd name="connsiteX28" fmla="*/ 1209163 w 8636881"/>
              <a:gd name="connsiteY28" fmla="*/ 567848 h 567848"/>
              <a:gd name="connsiteX29" fmla="*/ 0 w 8636881"/>
              <a:gd name="connsiteY29" fmla="*/ 567848 h 567848"/>
              <a:gd name="connsiteX30" fmla="*/ 0 w 8636881"/>
              <a:gd name="connsiteY30" fmla="*/ 0 h 56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636881" h="567848" fill="none" extrusionOk="0">
                <a:moveTo>
                  <a:pt x="0" y="0"/>
                </a:moveTo>
                <a:cubicBezTo>
                  <a:pt x="404260" y="-118046"/>
                  <a:pt x="676222" y="26782"/>
                  <a:pt x="837112" y="0"/>
                </a:cubicBezTo>
                <a:cubicBezTo>
                  <a:pt x="1033507" y="-111521"/>
                  <a:pt x="1168803" y="1586"/>
                  <a:pt x="1415119" y="0"/>
                </a:cubicBezTo>
                <a:cubicBezTo>
                  <a:pt x="1674132" y="-30020"/>
                  <a:pt x="1757724" y="8954"/>
                  <a:pt x="2079495" y="0"/>
                </a:cubicBezTo>
                <a:cubicBezTo>
                  <a:pt x="2344903" y="-49302"/>
                  <a:pt x="2429021" y="63785"/>
                  <a:pt x="2657502" y="0"/>
                </a:cubicBezTo>
                <a:cubicBezTo>
                  <a:pt x="2944028" y="-19084"/>
                  <a:pt x="3072530" y="-12586"/>
                  <a:pt x="3235508" y="0"/>
                </a:cubicBezTo>
                <a:cubicBezTo>
                  <a:pt x="3420971" y="-5183"/>
                  <a:pt x="3565295" y="82015"/>
                  <a:pt x="3813515" y="0"/>
                </a:cubicBezTo>
                <a:cubicBezTo>
                  <a:pt x="3999077" y="-37432"/>
                  <a:pt x="4010310" y="6288"/>
                  <a:pt x="4218783" y="0"/>
                </a:cubicBezTo>
                <a:cubicBezTo>
                  <a:pt x="4376568" y="52944"/>
                  <a:pt x="4812640" y="74285"/>
                  <a:pt x="4969528" y="0"/>
                </a:cubicBezTo>
                <a:cubicBezTo>
                  <a:pt x="5123876" y="-113891"/>
                  <a:pt x="5403399" y="57144"/>
                  <a:pt x="5806641" y="0"/>
                </a:cubicBezTo>
                <a:cubicBezTo>
                  <a:pt x="6162662" y="-62224"/>
                  <a:pt x="6123295" y="-15964"/>
                  <a:pt x="6211910" y="0"/>
                </a:cubicBezTo>
                <a:cubicBezTo>
                  <a:pt x="6253888" y="-15733"/>
                  <a:pt x="6422032" y="24154"/>
                  <a:pt x="6703548" y="0"/>
                </a:cubicBezTo>
                <a:cubicBezTo>
                  <a:pt x="6998897" y="-32100"/>
                  <a:pt x="7064151" y="4432"/>
                  <a:pt x="7367923" y="0"/>
                </a:cubicBezTo>
                <a:cubicBezTo>
                  <a:pt x="7624458" y="-16459"/>
                  <a:pt x="7646591" y="10714"/>
                  <a:pt x="7773193" y="0"/>
                </a:cubicBezTo>
                <a:cubicBezTo>
                  <a:pt x="7732898" y="-109685"/>
                  <a:pt x="8143815" y="-30120"/>
                  <a:pt x="8636881" y="0"/>
                </a:cubicBezTo>
                <a:cubicBezTo>
                  <a:pt x="8673009" y="192880"/>
                  <a:pt x="8642704" y="449831"/>
                  <a:pt x="8636881" y="567848"/>
                </a:cubicBezTo>
                <a:cubicBezTo>
                  <a:pt x="8532736" y="581889"/>
                  <a:pt x="8366915" y="511341"/>
                  <a:pt x="8231611" y="567848"/>
                </a:cubicBezTo>
                <a:cubicBezTo>
                  <a:pt x="8099181" y="590180"/>
                  <a:pt x="7962607" y="476057"/>
                  <a:pt x="7739973" y="567848"/>
                </a:cubicBezTo>
                <a:cubicBezTo>
                  <a:pt x="7548062" y="583284"/>
                  <a:pt x="7484344" y="555364"/>
                  <a:pt x="7248336" y="567848"/>
                </a:cubicBezTo>
                <a:cubicBezTo>
                  <a:pt x="6981015" y="639391"/>
                  <a:pt x="6735183" y="508807"/>
                  <a:pt x="6583960" y="567848"/>
                </a:cubicBezTo>
                <a:cubicBezTo>
                  <a:pt x="6420452" y="661528"/>
                  <a:pt x="6319664" y="588949"/>
                  <a:pt x="6178692" y="567848"/>
                </a:cubicBezTo>
                <a:cubicBezTo>
                  <a:pt x="6072058" y="665420"/>
                  <a:pt x="5889103" y="503962"/>
                  <a:pt x="5341579" y="567848"/>
                </a:cubicBezTo>
                <a:cubicBezTo>
                  <a:pt x="4930028" y="563798"/>
                  <a:pt x="4864514" y="561060"/>
                  <a:pt x="4677203" y="567848"/>
                </a:cubicBezTo>
                <a:cubicBezTo>
                  <a:pt x="4451597" y="569156"/>
                  <a:pt x="3985502" y="503742"/>
                  <a:pt x="3840090" y="567848"/>
                </a:cubicBezTo>
                <a:cubicBezTo>
                  <a:pt x="3502505" y="734078"/>
                  <a:pt x="3375333" y="554904"/>
                  <a:pt x="3002977" y="567848"/>
                </a:cubicBezTo>
                <a:cubicBezTo>
                  <a:pt x="2683802" y="573090"/>
                  <a:pt x="2683277" y="561182"/>
                  <a:pt x="2597707" y="567848"/>
                </a:cubicBezTo>
                <a:cubicBezTo>
                  <a:pt x="2512023" y="612066"/>
                  <a:pt x="2231229" y="588752"/>
                  <a:pt x="2106070" y="567848"/>
                </a:cubicBezTo>
                <a:cubicBezTo>
                  <a:pt x="1979101" y="558033"/>
                  <a:pt x="1903440" y="554218"/>
                  <a:pt x="1700800" y="567848"/>
                </a:cubicBezTo>
                <a:cubicBezTo>
                  <a:pt x="1561796" y="595144"/>
                  <a:pt x="1323493" y="534776"/>
                  <a:pt x="1209163" y="567848"/>
                </a:cubicBezTo>
                <a:cubicBezTo>
                  <a:pt x="1111844" y="683978"/>
                  <a:pt x="362154" y="398262"/>
                  <a:pt x="0" y="567848"/>
                </a:cubicBezTo>
                <a:cubicBezTo>
                  <a:pt x="-88164" y="248741"/>
                  <a:pt x="-20184" y="156021"/>
                  <a:pt x="0" y="0"/>
                </a:cubicBezTo>
                <a:close/>
              </a:path>
              <a:path w="8636881" h="567848" stroke="0" extrusionOk="0">
                <a:moveTo>
                  <a:pt x="0" y="0"/>
                </a:moveTo>
                <a:cubicBezTo>
                  <a:pt x="357959" y="-48421"/>
                  <a:pt x="373752" y="55345"/>
                  <a:pt x="664375" y="0"/>
                </a:cubicBezTo>
                <a:cubicBezTo>
                  <a:pt x="1015763" y="-94890"/>
                  <a:pt x="1108704" y="-8918"/>
                  <a:pt x="1242382" y="0"/>
                </a:cubicBezTo>
                <a:cubicBezTo>
                  <a:pt x="1318689" y="40830"/>
                  <a:pt x="1563499" y="88566"/>
                  <a:pt x="1734020" y="0"/>
                </a:cubicBezTo>
                <a:cubicBezTo>
                  <a:pt x="1912931" y="10641"/>
                  <a:pt x="2149115" y="46694"/>
                  <a:pt x="2312026" y="0"/>
                </a:cubicBezTo>
                <a:cubicBezTo>
                  <a:pt x="2435382" y="89376"/>
                  <a:pt x="2763990" y="127386"/>
                  <a:pt x="3062770" y="0"/>
                </a:cubicBezTo>
                <a:cubicBezTo>
                  <a:pt x="3284599" y="-17498"/>
                  <a:pt x="3288371" y="18513"/>
                  <a:pt x="3468040" y="0"/>
                </a:cubicBezTo>
                <a:cubicBezTo>
                  <a:pt x="3599605" y="-53203"/>
                  <a:pt x="3877284" y="21928"/>
                  <a:pt x="4046046" y="0"/>
                </a:cubicBezTo>
                <a:cubicBezTo>
                  <a:pt x="4217239" y="30289"/>
                  <a:pt x="4425133" y="-77951"/>
                  <a:pt x="4796790" y="0"/>
                </a:cubicBezTo>
                <a:cubicBezTo>
                  <a:pt x="4891802" y="-8252"/>
                  <a:pt x="5078978" y="45433"/>
                  <a:pt x="5202060" y="0"/>
                </a:cubicBezTo>
                <a:cubicBezTo>
                  <a:pt x="5393897" y="25483"/>
                  <a:pt x="5696821" y="89115"/>
                  <a:pt x="5952803" y="0"/>
                </a:cubicBezTo>
                <a:cubicBezTo>
                  <a:pt x="6319583" y="-39013"/>
                  <a:pt x="6278908" y="53869"/>
                  <a:pt x="6444441" y="0"/>
                </a:cubicBezTo>
                <a:cubicBezTo>
                  <a:pt x="6612871" y="-76892"/>
                  <a:pt x="6887709" y="35095"/>
                  <a:pt x="7022448" y="0"/>
                </a:cubicBezTo>
                <a:cubicBezTo>
                  <a:pt x="7097119" y="909"/>
                  <a:pt x="7571681" y="90076"/>
                  <a:pt x="7859562" y="0"/>
                </a:cubicBezTo>
                <a:cubicBezTo>
                  <a:pt x="8171594" y="-114033"/>
                  <a:pt x="8258136" y="77795"/>
                  <a:pt x="8636881" y="0"/>
                </a:cubicBezTo>
                <a:cubicBezTo>
                  <a:pt x="8665949" y="205645"/>
                  <a:pt x="8631141" y="406887"/>
                  <a:pt x="8636881" y="567848"/>
                </a:cubicBezTo>
                <a:cubicBezTo>
                  <a:pt x="8457828" y="616510"/>
                  <a:pt x="8314404" y="544059"/>
                  <a:pt x="8145243" y="567848"/>
                </a:cubicBezTo>
                <a:cubicBezTo>
                  <a:pt x="8001828" y="581300"/>
                  <a:pt x="7718288" y="555452"/>
                  <a:pt x="7567236" y="567848"/>
                </a:cubicBezTo>
                <a:cubicBezTo>
                  <a:pt x="7493710" y="630780"/>
                  <a:pt x="7199097" y="559943"/>
                  <a:pt x="6902860" y="567848"/>
                </a:cubicBezTo>
                <a:cubicBezTo>
                  <a:pt x="6635982" y="620690"/>
                  <a:pt x="6467192" y="530860"/>
                  <a:pt x="6324854" y="567848"/>
                </a:cubicBezTo>
                <a:cubicBezTo>
                  <a:pt x="6233020" y="607852"/>
                  <a:pt x="5998340" y="485936"/>
                  <a:pt x="5746847" y="567848"/>
                </a:cubicBezTo>
                <a:cubicBezTo>
                  <a:pt x="5528219" y="649394"/>
                  <a:pt x="5421464" y="457102"/>
                  <a:pt x="5082471" y="567848"/>
                </a:cubicBezTo>
                <a:cubicBezTo>
                  <a:pt x="4835967" y="608179"/>
                  <a:pt x="4666810" y="540623"/>
                  <a:pt x="4504465" y="567848"/>
                </a:cubicBezTo>
                <a:cubicBezTo>
                  <a:pt x="4354745" y="547004"/>
                  <a:pt x="3935388" y="558021"/>
                  <a:pt x="3753721" y="567848"/>
                </a:cubicBezTo>
                <a:cubicBezTo>
                  <a:pt x="3608817" y="624229"/>
                  <a:pt x="3362472" y="551814"/>
                  <a:pt x="3175714" y="567848"/>
                </a:cubicBezTo>
                <a:cubicBezTo>
                  <a:pt x="3011312" y="555514"/>
                  <a:pt x="2891267" y="531978"/>
                  <a:pt x="2770446" y="567848"/>
                </a:cubicBezTo>
                <a:cubicBezTo>
                  <a:pt x="2727579" y="610029"/>
                  <a:pt x="2288461" y="585157"/>
                  <a:pt x="2019701" y="567848"/>
                </a:cubicBezTo>
                <a:cubicBezTo>
                  <a:pt x="1793122" y="580543"/>
                  <a:pt x="1475646" y="477830"/>
                  <a:pt x="1182588" y="567848"/>
                </a:cubicBezTo>
                <a:cubicBezTo>
                  <a:pt x="772417" y="681502"/>
                  <a:pt x="378556" y="532996"/>
                  <a:pt x="0" y="567848"/>
                </a:cubicBezTo>
                <a:cubicBezTo>
                  <a:pt x="23380" y="394430"/>
                  <a:pt x="63571" y="167946"/>
                  <a:pt x="0" y="0"/>
                </a:cubicBezTo>
                <a:close/>
              </a:path>
              <a:path w="8636881" h="567848" fill="none" stroke="0" extrusionOk="0">
                <a:moveTo>
                  <a:pt x="0" y="0"/>
                </a:moveTo>
                <a:cubicBezTo>
                  <a:pt x="365148" y="-22181"/>
                  <a:pt x="721821" y="110677"/>
                  <a:pt x="837112" y="0"/>
                </a:cubicBezTo>
                <a:cubicBezTo>
                  <a:pt x="1117548" y="-73089"/>
                  <a:pt x="1200139" y="-36532"/>
                  <a:pt x="1415119" y="0"/>
                </a:cubicBezTo>
                <a:cubicBezTo>
                  <a:pt x="1602151" y="23308"/>
                  <a:pt x="1794066" y="102303"/>
                  <a:pt x="2079495" y="0"/>
                </a:cubicBezTo>
                <a:cubicBezTo>
                  <a:pt x="2371363" y="-64154"/>
                  <a:pt x="2434177" y="17586"/>
                  <a:pt x="2657502" y="0"/>
                </a:cubicBezTo>
                <a:cubicBezTo>
                  <a:pt x="2836207" y="-3394"/>
                  <a:pt x="3016611" y="19500"/>
                  <a:pt x="3235508" y="0"/>
                </a:cubicBezTo>
                <a:cubicBezTo>
                  <a:pt x="3412876" y="-25712"/>
                  <a:pt x="3658263" y="-6997"/>
                  <a:pt x="3813515" y="0"/>
                </a:cubicBezTo>
                <a:cubicBezTo>
                  <a:pt x="3986364" y="-24887"/>
                  <a:pt x="4027934" y="15403"/>
                  <a:pt x="4218783" y="0"/>
                </a:cubicBezTo>
                <a:cubicBezTo>
                  <a:pt x="4414833" y="-60414"/>
                  <a:pt x="4833259" y="77192"/>
                  <a:pt x="4969528" y="0"/>
                </a:cubicBezTo>
                <a:cubicBezTo>
                  <a:pt x="5104291" y="-84072"/>
                  <a:pt x="5352440" y="-34502"/>
                  <a:pt x="5806641" y="0"/>
                </a:cubicBezTo>
                <a:cubicBezTo>
                  <a:pt x="6177820" y="-57761"/>
                  <a:pt x="6116074" y="17718"/>
                  <a:pt x="6211910" y="0"/>
                </a:cubicBezTo>
                <a:cubicBezTo>
                  <a:pt x="6290207" y="-22518"/>
                  <a:pt x="6464762" y="14731"/>
                  <a:pt x="6703548" y="0"/>
                </a:cubicBezTo>
                <a:cubicBezTo>
                  <a:pt x="6912176" y="-49508"/>
                  <a:pt x="7138479" y="40022"/>
                  <a:pt x="7367923" y="0"/>
                </a:cubicBezTo>
                <a:cubicBezTo>
                  <a:pt x="7613218" y="-36256"/>
                  <a:pt x="7643197" y="35047"/>
                  <a:pt x="7773193" y="0"/>
                </a:cubicBezTo>
                <a:cubicBezTo>
                  <a:pt x="7897166" y="-20607"/>
                  <a:pt x="8333883" y="-53298"/>
                  <a:pt x="8636881" y="0"/>
                </a:cubicBezTo>
                <a:cubicBezTo>
                  <a:pt x="8733834" y="244137"/>
                  <a:pt x="8605313" y="416307"/>
                  <a:pt x="8636881" y="567848"/>
                </a:cubicBezTo>
                <a:cubicBezTo>
                  <a:pt x="8484162" y="584452"/>
                  <a:pt x="8419830" y="539200"/>
                  <a:pt x="8231611" y="567848"/>
                </a:cubicBezTo>
                <a:cubicBezTo>
                  <a:pt x="8029576" y="597140"/>
                  <a:pt x="7937890" y="533250"/>
                  <a:pt x="7739973" y="567848"/>
                </a:cubicBezTo>
                <a:cubicBezTo>
                  <a:pt x="7567840" y="602452"/>
                  <a:pt x="7477097" y="499861"/>
                  <a:pt x="7248336" y="567848"/>
                </a:cubicBezTo>
                <a:cubicBezTo>
                  <a:pt x="7023238" y="625477"/>
                  <a:pt x="6705727" y="492808"/>
                  <a:pt x="6583960" y="567848"/>
                </a:cubicBezTo>
                <a:cubicBezTo>
                  <a:pt x="6415292" y="634989"/>
                  <a:pt x="6293193" y="569258"/>
                  <a:pt x="6178692" y="567848"/>
                </a:cubicBezTo>
                <a:cubicBezTo>
                  <a:pt x="6039307" y="585631"/>
                  <a:pt x="5754645" y="574861"/>
                  <a:pt x="5341579" y="567848"/>
                </a:cubicBezTo>
                <a:cubicBezTo>
                  <a:pt x="4945774" y="623463"/>
                  <a:pt x="4818002" y="534291"/>
                  <a:pt x="4677203" y="567848"/>
                </a:cubicBezTo>
                <a:cubicBezTo>
                  <a:pt x="4518497" y="585563"/>
                  <a:pt x="4077964" y="558150"/>
                  <a:pt x="3840090" y="567848"/>
                </a:cubicBezTo>
                <a:cubicBezTo>
                  <a:pt x="3677801" y="668478"/>
                  <a:pt x="3344743" y="471918"/>
                  <a:pt x="3002977" y="567848"/>
                </a:cubicBezTo>
                <a:cubicBezTo>
                  <a:pt x="2687764" y="570789"/>
                  <a:pt x="2686694" y="562264"/>
                  <a:pt x="2597707" y="567848"/>
                </a:cubicBezTo>
                <a:cubicBezTo>
                  <a:pt x="2517435" y="531240"/>
                  <a:pt x="2202625" y="524815"/>
                  <a:pt x="2106070" y="567848"/>
                </a:cubicBezTo>
                <a:cubicBezTo>
                  <a:pt x="1937066" y="620552"/>
                  <a:pt x="1861324" y="506073"/>
                  <a:pt x="1700800" y="567848"/>
                </a:cubicBezTo>
                <a:cubicBezTo>
                  <a:pt x="1525565" y="650875"/>
                  <a:pt x="1341266" y="528589"/>
                  <a:pt x="1209163" y="567848"/>
                </a:cubicBezTo>
                <a:cubicBezTo>
                  <a:pt x="1185525" y="598606"/>
                  <a:pt x="259729" y="502743"/>
                  <a:pt x="0" y="567848"/>
                </a:cubicBezTo>
                <a:cubicBezTo>
                  <a:pt x="-58759" y="284510"/>
                  <a:pt x="3130" y="173555"/>
                  <a:pt x="0" y="0"/>
                </a:cubicBezTo>
                <a:close/>
              </a:path>
              <a:path w="8636881" h="567848" fill="none" stroke="0" extrusionOk="0">
                <a:moveTo>
                  <a:pt x="0" y="0"/>
                </a:moveTo>
                <a:cubicBezTo>
                  <a:pt x="388994" y="-89283"/>
                  <a:pt x="673599" y="51347"/>
                  <a:pt x="837112" y="0"/>
                </a:cubicBezTo>
                <a:cubicBezTo>
                  <a:pt x="1063096" y="-89630"/>
                  <a:pt x="1201869" y="-22604"/>
                  <a:pt x="1415119" y="0"/>
                </a:cubicBezTo>
                <a:cubicBezTo>
                  <a:pt x="1624480" y="-10204"/>
                  <a:pt x="1759369" y="52712"/>
                  <a:pt x="2079495" y="0"/>
                </a:cubicBezTo>
                <a:cubicBezTo>
                  <a:pt x="2351766" y="-55007"/>
                  <a:pt x="2424499" y="30116"/>
                  <a:pt x="2657502" y="0"/>
                </a:cubicBezTo>
                <a:cubicBezTo>
                  <a:pt x="2889820" y="-4844"/>
                  <a:pt x="3024837" y="18089"/>
                  <a:pt x="3235508" y="0"/>
                </a:cubicBezTo>
                <a:cubicBezTo>
                  <a:pt x="3386638" y="-66972"/>
                  <a:pt x="3626665" y="37608"/>
                  <a:pt x="3813515" y="0"/>
                </a:cubicBezTo>
                <a:cubicBezTo>
                  <a:pt x="3995348" y="-23539"/>
                  <a:pt x="4013971" y="802"/>
                  <a:pt x="4218783" y="0"/>
                </a:cubicBezTo>
                <a:cubicBezTo>
                  <a:pt x="4406496" y="-6215"/>
                  <a:pt x="4843994" y="59746"/>
                  <a:pt x="4969528" y="0"/>
                </a:cubicBezTo>
                <a:cubicBezTo>
                  <a:pt x="5087471" y="-110715"/>
                  <a:pt x="5406088" y="11717"/>
                  <a:pt x="5806641" y="0"/>
                </a:cubicBezTo>
                <a:cubicBezTo>
                  <a:pt x="6160896" y="-73844"/>
                  <a:pt x="6118320" y="-19756"/>
                  <a:pt x="6211910" y="0"/>
                </a:cubicBezTo>
                <a:cubicBezTo>
                  <a:pt x="6261339" y="-25035"/>
                  <a:pt x="6454208" y="15042"/>
                  <a:pt x="6703548" y="0"/>
                </a:cubicBezTo>
                <a:cubicBezTo>
                  <a:pt x="6967756" y="-49630"/>
                  <a:pt x="7065252" y="3075"/>
                  <a:pt x="7367923" y="0"/>
                </a:cubicBezTo>
                <a:cubicBezTo>
                  <a:pt x="7626376" y="-30784"/>
                  <a:pt x="7635886" y="21540"/>
                  <a:pt x="7773193" y="0"/>
                </a:cubicBezTo>
                <a:cubicBezTo>
                  <a:pt x="7768176" y="-93270"/>
                  <a:pt x="8227749" y="-95975"/>
                  <a:pt x="8636881" y="0"/>
                </a:cubicBezTo>
                <a:cubicBezTo>
                  <a:pt x="8696220" y="219987"/>
                  <a:pt x="8628081" y="431614"/>
                  <a:pt x="8636881" y="567848"/>
                </a:cubicBezTo>
                <a:cubicBezTo>
                  <a:pt x="8496364" y="572889"/>
                  <a:pt x="8398722" y="521241"/>
                  <a:pt x="8231611" y="567848"/>
                </a:cubicBezTo>
                <a:cubicBezTo>
                  <a:pt x="8040047" y="580509"/>
                  <a:pt x="7948122" y="502938"/>
                  <a:pt x="7739973" y="567848"/>
                </a:cubicBezTo>
                <a:cubicBezTo>
                  <a:pt x="7546856" y="594392"/>
                  <a:pt x="7467848" y="549456"/>
                  <a:pt x="7248336" y="567848"/>
                </a:cubicBezTo>
                <a:cubicBezTo>
                  <a:pt x="7003843" y="580749"/>
                  <a:pt x="6705112" y="518014"/>
                  <a:pt x="6583960" y="567848"/>
                </a:cubicBezTo>
                <a:cubicBezTo>
                  <a:pt x="6424522" y="655808"/>
                  <a:pt x="6320177" y="559328"/>
                  <a:pt x="6178692" y="567848"/>
                </a:cubicBezTo>
                <a:cubicBezTo>
                  <a:pt x="6101069" y="705634"/>
                  <a:pt x="5789262" y="584166"/>
                  <a:pt x="5341579" y="567848"/>
                </a:cubicBezTo>
                <a:cubicBezTo>
                  <a:pt x="4918503" y="598031"/>
                  <a:pt x="4859661" y="559234"/>
                  <a:pt x="4677203" y="567848"/>
                </a:cubicBezTo>
                <a:cubicBezTo>
                  <a:pt x="4477217" y="562149"/>
                  <a:pt x="4017927" y="501786"/>
                  <a:pt x="3840090" y="567848"/>
                </a:cubicBezTo>
                <a:cubicBezTo>
                  <a:pt x="3581938" y="721943"/>
                  <a:pt x="3355925" y="514200"/>
                  <a:pt x="3002977" y="567848"/>
                </a:cubicBezTo>
                <a:cubicBezTo>
                  <a:pt x="2684865" y="573068"/>
                  <a:pt x="2685188" y="562909"/>
                  <a:pt x="2597707" y="567848"/>
                </a:cubicBezTo>
                <a:cubicBezTo>
                  <a:pt x="2517290" y="578531"/>
                  <a:pt x="2223550" y="560657"/>
                  <a:pt x="2106070" y="567848"/>
                </a:cubicBezTo>
                <a:cubicBezTo>
                  <a:pt x="1989100" y="605975"/>
                  <a:pt x="1879321" y="529439"/>
                  <a:pt x="1700800" y="567848"/>
                </a:cubicBezTo>
                <a:cubicBezTo>
                  <a:pt x="1542122" y="627198"/>
                  <a:pt x="1319920" y="509935"/>
                  <a:pt x="1209163" y="567848"/>
                </a:cubicBezTo>
                <a:cubicBezTo>
                  <a:pt x="1147675" y="674246"/>
                  <a:pt x="293720" y="415070"/>
                  <a:pt x="0" y="567848"/>
                </a:cubicBezTo>
                <a:cubicBezTo>
                  <a:pt x="-43063" y="269092"/>
                  <a:pt x="-23403" y="167371"/>
                  <a:pt x="0" y="0"/>
                </a:cubicBezTo>
                <a:close/>
              </a:path>
            </a:pathLst>
          </a:custGeom>
          <a:solidFill>
            <a:srgbClr val="FFFFFF"/>
          </a:solidFill>
          <a:ln>
            <a:noFill/>
            <a:extLst>
              <a:ext uri="{C807C97D-BFC1-408E-A445-0C87EB9F89A2}">
                <ask:lineSketchStyleProps xmlns:ask="http://schemas.microsoft.com/office/drawing/2018/sketchyshapes" sd="2561473903">
                  <a:custGeom>
                    <a:avLst/>
                    <a:gdLst>
                      <a:gd name="connsiteX0" fmla="*/ 0 w 8636881"/>
                      <a:gd name="connsiteY0" fmla="*/ 0 h 567848"/>
                      <a:gd name="connsiteX1" fmla="*/ 837112 w 8636881"/>
                      <a:gd name="connsiteY1" fmla="*/ 0 h 567848"/>
                      <a:gd name="connsiteX2" fmla="*/ 1415119 w 8636881"/>
                      <a:gd name="connsiteY2" fmla="*/ 0 h 567848"/>
                      <a:gd name="connsiteX3" fmla="*/ 2079495 w 8636881"/>
                      <a:gd name="connsiteY3" fmla="*/ 0 h 567848"/>
                      <a:gd name="connsiteX4" fmla="*/ 2657502 w 8636881"/>
                      <a:gd name="connsiteY4" fmla="*/ 0 h 567848"/>
                      <a:gd name="connsiteX5" fmla="*/ 3235508 w 8636881"/>
                      <a:gd name="connsiteY5" fmla="*/ 0 h 567848"/>
                      <a:gd name="connsiteX6" fmla="*/ 3813515 w 8636881"/>
                      <a:gd name="connsiteY6" fmla="*/ 0 h 567848"/>
                      <a:gd name="connsiteX7" fmla="*/ 4218783 w 8636881"/>
                      <a:gd name="connsiteY7" fmla="*/ 0 h 567848"/>
                      <a:gd name="connsiteX8" fmla="*/ 4969528 w 8636881"/>
                      <a:gd name="connsiteY8" fmla="*/ 0 h 567848"/>
                      <a:gd name="connsiteX9" fmla="*/ 5806641 w 8636881"/>
                      <a:gd name="connsiteY9" fmla="*/ 0 h 567848"/>
                      <a:gd name="connsiteX10" fmla="*/ 6211910 w 8636881"/>
                      <a:gd name="connsiteY10" fmla="*/ 0 h 567848"/>
                      <a:gd name="connsiteX11" fmla="*/ 6703548 w 8636881"/>
                      <a:gd name="connsiteY11" fmla="*/ 0 h 567848"/>
                      <a:gd name="connsiteX12" fmla="*/ 7367923 w 8636881"/>
                      <a:gd name="connsiteY12" fmla="*/ 0 h 567848"/>
                      <a:gd name="connsiteX13" fmla="*/ 7773193 w 8636881"/>
                      <a:gd name="connsiteY13" fmla="*/ 0 h 567848"/>
                      <a:gd name="connsiteX14" fmla="*/ 8636881 w 8636881"/>
                      <a:gd name="connsiteY14" fmla="*/ 0 h 567848"/>
                      <a:gd name="connsiteX15" fmla="*/ 8636881 w 8636881"/>
                      <a:gd name="connsiteY15" fmla="*/ 567848 h 567848"/>
                      <a:gd name="connsiteX16" fmla="*/ 8231611 w 8636881"/>
                      <a:gd name="connsiteY16" fmla="*/ 567848 h 567848"/>
                      <a:gd name="connsiteX17" fmla="*/ 7739973 w 8636881"/>
                      <a:gd name="connsiteY17" fmla="*/ 567848 h 567848"/>
                      <a:gd name="connsiteX18" fmla="*/ 7248336 w 8636881"/>
                      <a:gd name="connsiteY18" fmla="*/ 567848 h 567848"/>
                      <a:gd name="connsiteX19" fmla="*/ 6583960 w 8636881"/>
                      <a:gd name="connsiteY19" fmla="*/ 567848 h 567848"/>
                      <a:gd name="connsiteX20" fmla="*/ 6178692 w 8636881"/>
                      <a:gd name="connsiteY20" fmla="*/ 567848 h 567848"/>
                      <a:gd name="connsiteX21" fmla="*/ 5341579 w 8636881"/>
                      <a:gd name="connsiteY21" fmla="*/ 567848 h 567848"/>
                      <a:gd name="connsiteX22" fmla="*/ 4677203 w 8636881"/>
                      <a:gd name="connsiteY22" fmla="*/ 567848 h 567848"/>
                      <a:gd name="connsiteX23" fmla="*/ 3840090 w 8636881"/>
                      <a:gd name="connsiteY23" fmla="*/ 567848 h 567848"/>
                      <a:gd name="connsiteX24" fmla="*/ 3002977 w 8636881"/>
                      <a:gd name="connsiteY24" fmla="*/ 567848 h 567848"/>
                      <a:gd name="connsiteX25" fmla="*/ 2597707 w 8636881"/>
                      <a:gd name="connsiteY25" fmla="*/ 567848 h 567848"/>
                      <a:gd name="connsiteX26" fmla="*/ 2106070 w 8636881"/>
                      <a:gd name="connsiteY26" fmla="*/ 567848 h 567848"/>
                      <a:gd name="connsiteX27" fmla="*/ 1700800 w 8636881"/>
                      <a:gd name="connsiteY27" fmla="*/ 567848 h 567848"/>
                      <a:gd name="connsiteX28" fmla="*/ 1209163 w 8636881"/>
                      <a:gd name="connsiteY28" fmla="*/ 567848 h 567848"/>
                      <a:gd name="connsiteX29" fmla="*/ 0 w 8636881"/>
                      <a:gd name="connsiteY29" fmla="*/ 567848 h 567848"/>
                      <a:gd name="connsiteX30" fmla="*/ 0 w 8636881"/>
                      <a:gd name="connsiteY30" fmla="*/ 0 h 567848"/>
                      <a:gd name="connsiteX0" fmla="*/ 0 w 8636881"/>
                      <a:gd name="connsiteY0" fmla="*/ 0 h 567848"/>
                      <a:gd name="connsiteX1" fmla="*/ 664375 w 8636881"/>
                      <a:gd name="connsiteY1" fmla="*/ 0 h 567848"/>
                      <a:gd name="connsiteX2" fmla="*/ 1242382 w 8636881"/>
                      <a:gd name="connsiteY2" fmla="*/ 0 h 567848"/>
                      <a:gd name="connsiteX3" fmla="*/ 1734020 w 8636881"/>
                      <a:gd name="connsiteY3" fmla="*/ 0 h 567848"/>
                      <a:gd name="connsiteX4" fmla="*/ 2312026 w 8636881"/>
                      <a:gd name="connsiteY4" fmla="*/ 0 h 567848"/>
                      <a:gd name="connsiteX5" fmla="*/ 3062770 w 8636881"/>
                      <a:gd name="connsiteY5" fmla="*/ 0 h 567848"/>
                      <a:gd name="connsiteX6" fmla="*/ 3468040 w 8636881"/>
                      <a:gd name="connsiteY6" fmla="*/ 0 h 567848"/>
                      <a:gd name="connsiteX7" fmla="*/ 4046046 w 8636881"/>
                      <a:gd name="connsiteY7" fmla="*/ 0 h 567848"/>
                      <a:gd name="connsiteX8" fmla="*/ 4796790 w 8636881"/>
                      <a:gd name="connsiteY8" fmla="*/ 0 h 567848"/>
                      <a:gd name="connsiteX9" fmla="*/ 5202060 w 8636881"/>
                      <a:gd name="connsiteY9" fmla="*/ 0 h 567848"/>
                      <a:gd name="connsiteX10" fmla="*/ 5952803 w 8636881"/>
                      <a:gd name="connsiteY10" fmla="*/ 0 h 567848"/>
                      <a:gd name="connsiteX11" fmla="*/ 6444441 w 8636881"/>
                      <a:gd name="connsiteY11" fmla="*/ 0 h 567848"/>
                      <a:gd name="connsiteX12" fmla="*/ 7022448 w 8636881"/>
                      <a:gd name="connsiteY12" fmla="*/ 0 h 567848"/>
                      <a:gd name="connsiteX13" fmla="*/ 7859562 w 8636881"/>
                      <a:gd name="connsiteY13" fmla="*/ 0 h 567848"/>
                      <a:gd name="connsiteX14" fmla="*/ 8636881 w 8636881"/>
                      <a:gd name="connsiteY14" fmla="*/ 0 h 567848"/>
                      <a:gd name="connsiteX15" fmla="*/ 8636881 w 8636881"/>
                      <a:gd name="connsiteY15" fmla="*/ 567848 h 567848"/>
                      <a:gd name="connsiteX16" fmla="*/ 8145243 w 8636881"/>
                      <a:gd name="connsiteY16" fmla="*/ 567848 h 567848"/>
                      <a:gd name="connsiteX17" fmla="*/ 7567236 w 8636881"/>
                      <a:gd name="connsiteY17" fmla="*/ 567848 h 567848"/>
                      <a:gd name="connsiteX18" fmla="*/ 6902860 w 8636881"/>
                      <a:gd name="connsiteY18" fmla="*/ 567848 h 567848"/>
                      <a:gd name="connsiteX19" fmla="*/ 6324854 w 8636881"/>
                      <a:gd name="connsiteY19" fmla="*/ 567848 h 567848"/>
                      <a:gd name="connsiteX20" fmla="*/ 5746847 w 8636881"/>
                      <a:gd name="connsiteY20" fmla="*/ 567848 h 567848"/>
                      <a:gd name="connsiteX21" fmla="*/ 5082471 w 8636881"/>
                      <a:gd name="connsiteY21" fmla="*/ 567848 h 567848"/>
                      <a:gd name="connsiteX22" fmla="*/ 4504465 w 8636881"/>
                      <a:gd name="connsiteY22" fmla="*/ 567848 h 567848"/>
                      <a:gd name="connsiteX23" fmla="*/ 3753721 w 8636881"/>
                      <a:gd name="connsiteY23" fmla="*/ 567848 h 567848"/>
                      <a:gd name="connsiteX24" fmla="*/ 3175714 w 8636881"/>
                      <a:gd name="connsiteY24" fmla="*/ 567848 h 567848"/>
                      <a:gd name="connsiteX25" fmla="*/ 2770446 w 8636881"/>
                      <a:gd name="connsiteY25" fmla="*/ 567848 h 567848"/>
                      <a:gd name="connsiteX26" fmla="*/ 2019701 w 8636881"/>
                      <a:gd name="connsiteY26" fmla="*/ 567848 h 567848"/>
                      <a:gd name="connsiteX27" fmla="*/ 1182588 w 8636881"/>
                      <a:gd name="connsiteY27" fmla="*/ 567848 h 567848"/>
                      <a:gd name="connsiteX28" fmla="*/ 0 w 8636881"/>
                      <a:gd name="connsiteY28" fmla="*/ 567848 h 567848"/>
                      <a:gd name="connsiteX29" fmla="*/ 0 w 8636881"/>
                      <a:gd name="connsiteY29" fmla="*/ 0 h 56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636881" h="567848" fill="none" extrusionOk="0">
                        <a:moveTo>
                          <a:pt x="0" y="0"/>
                        </a:moveTo>
                        <a:cubicBezTo>
                          <a:pt x="386122" y="-100075"/>
                          <a:pt x="651897" y="51110"/>
                          <a:pt x="837112" y="0"/>
                        </a:cubicBezTo>
                        <a:cubicBezTo>
                          <a:pt x="1047961" y="-100437"/>
                          <a:pt x="1195513" y="11160"/>
                          <a:pt x="1415119" y="0"/>
                        </a:cubicBezTo>
                        <a:cubicBezTo>
                          <a:pt x="1633184" y="-23238"/>
                          <a:pt x="1773193" y="29813"/>
                          <a:pt x="2079495" y="0"/>
                        </a:cubicBezTo>
                        <a:cubicBezTo>
                          <a:pt x="2356924" y="-48567"/>
                          <a:pt x="2423428" y="41454"/>
                          <a:pt x="2657502" y="0"/>
                        </a:cubicBezTo>
                        <a:cubicBezTo>
                          <a:pt x="2901364" y="-25002"/>
                          <a:pt x="3063816" y="18372"/>
                          <a:pt x="3235508" y="0"/>
                        </a:cubicBezTo>
                        <a:cubicBezTo>
                          <a:pt x="3414768" y="-14858"/>
                          <a:pt x="3609164" y="47603"/>
                          <a:pt x="3813515" y="0"/>
                        </a:cubicBezTo>
                        <a:cubicBezTo>
                          <a:pt x="3991865" y="-28569"/>
                          <a:pt x="4019680" y="13201"/>
                          <a:pt x="4218783" y="0"/>
                        </a:cubicBezTo>
                        <a:cubicBezTo>
                          <a:pt x="4389442" y="17767"/>
                          <a:pt x="4805230" y="73201"/>
                          <a:pt x="4969528" y="0"/>
                        </a:cubicBezTo>
                        <a:cubicBezTo>
                          <a:pt x="5133113" y="-102349"/>
                          <a:pt x="5427496" y="47857"/>
                          <a:pt x="5806641" y="0"/>
                        </a:cubicBezTo>
                        <a:cubicBezTo>
                          <a:pt x="6164242" y="-57015"/>
                          <a:pt x="6120923" y="-9345"/>
                          <a:pt x="6211910" y="0"/>
                        </a:cubicBezTo>
                        <a:cubicBezTo>
                          <a:pt x="6269766" y="-13265"/>
                          <a:pt x="6462728" y="32511"/>
                          <a:pt x="6703548" y="0"/>
                        </a:cubicBezTo>
                        <a:cubicBezTo>
                          <a:pt x="6983859" y="-32611"/>
                          <a:pt x="7067695" y="5653"/>
                          <a:pt x="7367923" y="0"/>
                        </a:cubicBezTo>
                        <a:cubicBezTo>
                          <a:pt x="7615379" y="-23176"/>
                          <a:pt x="7646328" y="13647"/>
                          <a:pt x="7773193" y="0"/>
                        </a:cubicBezTo>
                        <a:cubicBezTo>
                          <a:pt x="7833993" y="-62622"/>
                          <a:pt x="8208504" y="1653"/>
                          <a:pt x="8636881" y="0"/>
                        </a:cubicBezTo>
                        <a:cubicBezTo>
                          <a:pt x="8690648" y="216123"/>
                          <a:pt x="8633543" y="432790"/>
                          <a:pt x="8636881" y="567848"/>
                        </a:cubicBezTo>
                        <a:cubicBezTo>
                          <a:pt x="8523153" y="582964"/>
                          <a:pt x="8385915" y="516006"/>
                          <a:pt x="8231611" y="567848"/>
                        </a:cubicBezTo>
                        <a:cubicBezTo>
                          <a:pt x="8073799" y="602717"/>
                          <a:pt x="7952082" y="502628"/>
                          <a:pt x="7739973" y="567848"/>
                        </a:cubicBezTo>
                        <a:cubicBezTo>
                          <a:pt x="7542908" y="595602"/>
                          <a:pt x="7476328" y="544184"/>
                          <a:pt x="7248336" y="567848"/>
                        </a:cubicBezTo>
                        <a:cubicBezTo>
                          <a:pt x="7008191" y="627151"/>
                          <a:pt x="6741751" y="503959"/>
                          <a:pt x="6583960" y="567848"/>
                        </a:cubicBezTo>
                        <a:cubicBezTo>
                          <a:pt x="6410785" y="648754"/>
                          <a:pt x="6298759" y="571077"/>
                          <a:pt x="6178692" y="567848"/>
                        </a:cubicBezTo>
                        <a:cubicBezTo>
                          <a:pt x="6070986" y="629514"/>
                          <a:pt x="5824351" y="510907"/>
                          <a:pt x="5341579" y="567848"/>
                        </a:cubicBezTo>
                        <a:cubicBezTo>
                          <a:pt x="4931144" y="584531"/>
                          <a:pt x="4861776" y="558190"/>
                          <a:pt x="4677203" y="567848"/>
                        </a:cubicBezTo>
                        <a:cubicBezTo>
                          <a:pt x="4488244" y="588370"/>
                          <a:pt x="4011470" y="498702"/>
                          <a:pt x="3840090" y="567848"/>
                        </a:cubicBezTo>
                        <a:cubicBezTo>
                          <a:pt x="3554572" y="692151"/>
                          <a:pt x="3359658" y="557104"/>
                          <a:pt x="3002977" y="567848"/>
                        </a:cubicBezTo>
                        <a:cubicBezTo>
                          <a:pt x="2685937" y="572963"/>
                          <a:pt x="2685683" y="561511"/>
                          <a:pt x="2597707" y="567848"/>
                        </a:cubicBezTo>
                        <a:cubicBezTo>
                          <a:pt x="2508038" y="584504"/>
                          <a:pt x="2233026" y="551366"/>
                          <a:pt x="2106070" y="567848"/>
                        </a:cubicBezTo>
                        <a:cubicBezTo>
                          <a:pt x="1978548" y="587401"/>
                          <a:pt x="1888514" y="548523"/>
                          <a:pt x="1700800" y="567848"/>
                        </a:cubicBezTo>
                        <a:cubicBezTo>
                          <a:pt x="1544962" y="597104"/>
                          <a:pt x="1320187" y="531236"/>
                          <a:pt x="1209163" y="567848"/>
                        </a:cubicBezTo>
                        <a:cubicBezTo>
                          <a:pt x="1109056" y="660776"/>
                          <a:pt x="333452" y="458296"/>
                          <a:pt x="0" y="567848"/>
                        </a:cubicBezTo>
                        <a:cubicBezTo>
                          <a:pt x="-68950" y="273935"/>
                          <a:pt x="9556" y="165753"/>
                          <a:pt x="0" y="0"/>
                        </a:cubicBezTo>
                        <a:close/>
                      </a:path>
                      <a:path w="8636881" h="567848" stroke="0" extrusionOk="0">
                        <a:moveTo>
                          <a:pt x="0" y="0"/>
                        </a:moveTo>
                        <a:cubicBezTo>
                          <a:pt x="339340" y="-54185"/>
                          <a:pt x="370567" y="56340"/>
                          <a:pt x="664375" y="0"/>
                        </a:cubicBezTo>
                        <a:cubicBezTo>
                          <a:pt x="989966" y="-71316"/>
                          <a:pt x="1110545" y="-5203"/>
                          <a:pt x="1242382" y="0"/>
                        </a:cubicBezTo>
                        <a:cubicBezTo>
                          <a:pt x="1343045" y="4062"/>
                          <a:pt x="1556384" y="54440"/>
                          <a:pt x="1734020" y="0"/>
                        </a:cubicBezTo>
                        <a:cubicBezTo>
                          <a:pt x="1913253" y="-2426"/>
                          <a:pt x="2143718" y="25613"/>
                          <a:pt x="2312026" y="0"/>
                        </a:cubicBezTo>
                        <a:cubicBezTo>
                          <a:pt x="2469787" y="25959"/>
                          <a:pt x="2803105" y="69058"/>
                          <a:pt x="3062770" y="0"/>
                        </a:cubicBezTo>
                        <a:cubicBezTo>
                          <a:pt x="3288053" y="-20429"/>
                          <a:pt x="3294127" y="30553"/>
                          <a:pt x="3468040" y="0"/>
                        </a:cubicBezTo>
                        <a:cubicBezTo>
                          <a:pt x="3631699" y="-40714"/>
                          <a:pt x="3874956" y="27517"/>
                          <a:pt x="4046046" y="0"/>
                        </a:cubicBezTo>
                        <a:cubicBezTo>
                          <a:pt x="4222986" y="-12200"/>
                          <a:pt x="4454606" y="-41646"/>
                          <a:pt x="4796790" y="0"/>
                        </a:cubicBezTo>
                        <a:cubicBezTo>
                          <a:pt x="5100224" y="-2418"/>
                          <a:pt x="5066440" y="605"/>
                          <a:pt x="5202060" y="0"/>
                        </a:cubicBezTo>
                        <a:cubicBezTo>
                          <a:pt x="5345850" y="4625"/>
                          <a:pt x="5665606" y="80775"/>
                          <a:pt x="5952803" y="0"/>
                        </a:cubicBezTo>
                        <a:cubicBezTo>
                          <a:pt x="6316707" y="-39352"/>
                          <a:pt x="6281336" y="55223"/>
                          <a:pt x="6444441" y="0"/>
                        </a:cubicBezTo>
                        <a:cubicBezTo>
                          <a:pt x="6625068" y="-44434"/>
                          <a:pt x="6903763" y="31664"/>
                          <a:pt x="7022448" y="0"/>
                        </a:cubicBezTo>
                        <a:cubicBezTo>
                          <a:pt x="7114936" y="18749"/>
                          <a:pt x="7555495" y="92253"/>
                          <a:pt x="7859562" y="0"/>
                        </a:cubicBezTo>
                        <a:cubicBezTo>
                          <a:pt x="8151247" y="-77156"/>
                          <a:pt x="8292318" y="80559"/>
                          <a:pt x="8636881" y="0"/>
                        </a:cubicBezTo>
                        <a:cubicBezTo>
                          <a:pt x="8668587" y="218622"/>
                          <a:pt x="8631163" y="390929"/>
                          <a:pt x="8636881" y="567848"/>
                        </a:cubicBezTo>
                        <a:cubicBezTo>
                          <a:pt x="8445110" y="627234"/>
                          <a:pt x="8284311" y="555689"/>
                          <a:pt x="8145243" y="567848"/>
                        </a:cubicBezTo>
                        <a:cubicBezTo>
                          <a:pt x="7995603" y="548638"/>
                          <a:pt x="7722857" y="513607"/>
                          <a:pt x="7567236" y="567848"/>
                        </a:cubicBezTo>
                        <a:cubicBezTo>
                          <a:pt x="7480379" y="642138"/>
                          <a:pt x="7199520" y="548820"/>
                          <a:pt x="6902860" y="567848"/>
                        </a:cubicBezTo>
                        <a:cubicBezTo>
                          <a:pt x="6635405" y="624446"/>
                          <a:pt x="6448018" y="531184"/>
                          <a:pt x="6324854" y="567848"/>
                        </a:cubicBezTo>
                        <a:cubicBezTo>
                          <a:pt x="6206518" y="606279"/>
                          <a:pt x="5996075" y="517028"/>
                          <a:pt x="5746847" y="567848"/>
                        </a:cubicBezTo>
                        <a:cubicBezTo>
                          <a:pt x="5540575" y="599171"/>
                          <a:pt x="5362489" y="475620"/>
                          <a:pt x="5082471" y="567848"/>
                        </a:cubicBezTo>
                        <a:cubicBezTo>
                          <a:pt x="4814077" y="590225"/>
                          <a:pt x="4666705" y="546643"/>
                          <a:pt x="4504465" y="567848"/>
                        </a:cubicBezTo>
                        <a:cubicBezTo>
                          <a:pt x="4341840" y="582186"/>
                          <a:pt x="3917434" y="538850"/>
                          <a:pt x="3753721" y="567848"/>
                        </a:cubicBezTo>
                        <a:cubicBezTo>
                          <a:pt x="3595072" y="598997"/>
                          <a:pt x="3347006" y="559161"/>
                          <a:pt x="3175714" y="567848"/>
                        </a:cubicBezTo>
                        <a:cubicBezTo>
                          <a:pt x="3020004" y="564628"/>
                          <a:pt x="2877864" y="544565"/>
                          <a:pt x="2770446" y="567848"/>
                        </a:cubicBezTo>
                        <a:cubicBezTo>
                          <a:pt x="2719445" y="532970"/>
                          <a:pt x="2282182" y="556334"/>
                          <a:pt x="2019701" y="567848"/>
                        </a:cubicBezTo>
                        <a:cubicBezTo>
                          <a:pt x="1719947" y="626650"/>
                          <a:pt x="1480706" y="463387"/>
                          <a:pt x="1182588" y="567848"/>
                        </a:cubicBezTo>
                        <a:cubicBezTo>
                          <a:pt x="853871" y="645558"/>
                          <a:pt x="402718" y="462693"/>
                          <a:pt x="0" y="567848"/>
                        </a:cubicBezTo>
                        <a:cubicBezTo>
                          <a:pt x="2918" y="409691"/>
                          <a:pt x="68334" y="126585"/>
                          <a:pt x="0" y="0"/>
                        </a:cubicBezTo>
                        <a:close/>
                      </a:path>
                      <a:path w="8636881" h="567848" fill="none" stroke="0" extrusionOk="0">
                        <a:moveTo>
                          <a:pt x="0" y="0"/>
                        </a:moveTo>
                        <a:cubicBezTo>
                          <a:pt x="362426" y="-25282"/>
                          <a:pt x="677984" y="90865"/>
                          <a:pt x="837112" y="0"/>
                        </a:cubicBezTo>
                        <a:cubicBezTo>
                          <a:pt x="1107264" y="-57384"/>
                          <a:pt x="1225218" y="-13199"/>
                          <a:pt x="1415119" y="0"/>
                        </a:cubicBezTo>
                        <a:cubicBezTo>
                          <a:pt x="1586013" y="18111"/>
                          <a:pt x="1768683" y="76936"/>
                          <a:pt x="2079495" y="0"/>
                        </a:cubicBezTo>
                        <a:cubicBezTo>
                          <a:pt x="2367713" y="-53711"/>
                          <a:pt x="2420208" y="18438"/>
                          <a:pt x="2657502" y="0"/>
                        </a:cubicBezTo>
                        <a:cubicBezTo>
                          <a:pt x="2875855" y="8474"/>
                          <a:pt x="3048944" y="24035"/>
                          <a:pt x="3235508" y="0"/>
                        </a:cubicBezTo>
                        <a:cubicBezTo>
                          <a:pt x="3400017" y="-40444"/>
                          <a:pt x="3657757" y="13650"/>
                          <a:pt x="3813515" y="0"/>
                        </a:cubicBezTo>
                        <a:cubicBezTo>
                          <a:pt x="3992168" y="-19942"/>
                          <a:pt x="4029015" y="14151"/>
                          <a:pt x="4218783" y="0"/>
                        </a:cubicBezTo>
                        <a:cubicBezTo>
                          <a:pt x="4436718" y="-68570"/>
                          <a:pt x="4792036" y="65141"/>
                          <a:pt x="4969528" y="0"/>
                        </a:cubicBezTo>
                        <a:cubicBezTo>
                          <a:pt x="5124491" y="-75859"/>
                          <a:pt x="5418606" y="-1995"/>
                          <a:pt x="5806641" y="0"/>
                        </a:cubicBezTo>
                        <a:cubicBezTo>
                          <a:pt x="6167439" y="-49149"/>
                          <a:pt x="6114002" y="3210"/>
                          <a:pt x="6211910" y="0"/>
                        </a:cubicBezTo>
                        <a:cubicBezTo>
                          <a:pt x="6291500" y="-31385"/>
                          <a:pt x="6465231" y="22138"/>
                          <a:pt x="6703548" y="0"/>
                        </a:cubicBezTo>
                        <a:cubicBezTo>
                          <a:pt x="6907899" y="-63900"/>
                          <a:pt x="7108223" y="9728"/>
                          <a:pt x="7367923" y="0"/>
                        </a:cubicBezTo>
                        <a:cubicBezTo>
                          <a:pt x="7615512" y="-25667"/>
                          <a:pt x="7633600" y="39574"/>
                          <a:pt x="7773193" y="0"/>
                        </a:cubicBezTo>
                        <a:cubicBezTo>
                          <a:pt x="7874756" y="-43649"/>
                          <a:pt x="8317434" y="-45452"/>
                          <a:pt x="8636881" y="0"/>
                        </a:cubicBezTo>
                        <a:cubicBezTo>
                          <a:pt x="8726370" y="244226"/>
                          <a:pt x="8608078" y="409874"/>
                          <a:pt x="8636881" y="567848"/>
                        </a:cubicBezTo>
                        <a:cubicBezTo>
                          <a:pt x="8487828" y="582138"/>
                          <a:pt x="8429468" y="529679"/>
                          <a:pt x="8231611" y="567848"/>
                        </a:cubicBezTo>
                        <a:cubicBezTo>
                          <a:pt x="8040827" y="606120"/>
                          <a:pt x="7912755" y="533201"/>
                          <a:pt x="7739973" y="567848"/>
                        </a:cubicBezTo>
                        <a:cubicBezTo>
                          <a:pt x="7565180" y="596705"/>
                          <a:pt x="7451010" y="526957"/>
                          <a:pt x="7248336" y="567848"/>
                        </a:cubicBezTo>
                        <a:cubicBezTo>
                          <a:pt x="7035695" y="603651"/>
                          <a:pt x="6719955" y="505892"/>
                          <a:pt x="6583960" y="567848"/>
                        </a:cubicBezTo>
                        <a:cubicBezTo>
                          <a:pt x="6425176" y="653923"/>
                          <a:pt x="6297503" y="556752"/>
                          <a:pt x="6178692" y="567848"/>
                        </a:cubicBezTo>
                        <a:cubicBezTo>
                          <a:pt x="6098338" y="647184"/>
                          <a:pt x="5729533" y="562156"/>
                          <a:pt x="5341579" y="567848"/>
                        </a:cubicBezTo>
                        <a:cubicBezTo>
                          <a:pt x="4922126" y="628331"/>
                          <a:pt x="4814554" y="542756"/>
                          <a:pt x="4677203" y="567848"/>
                        </a:cubicBezTo>
                        <a:cubicBezTo>
                          <a:pt x="4507097" y="578491"/>
                          <a:pt x="4089134" y="495406"/>
                          <a:pt x="3840090" y="567848"/>
                        </a:cubicBezTo>
                        <a:cubicBezTo>
                          <a:pt x="3655766" y="700034"/>
                          <a:pt x="3313712" y="499430"/>
                          <a:pt x="3002977" y="567848"/>
                        </a:cubicBezTo>
                        <a:cubicBezTo>
                          <a:pt x="2686274" y="572961"/>
                          <a:pt x="2688124" y="564238"/>
                          <a:pt x="2597707" y="567848"/>
                        </a:cubicBezTo>
                        <a:cubicBezTo>
                          <a:pt x="2534548" y="555620"/>
                          <a:pt x="2231511" y="536276"/>
                          <a:pt x="2106070" y="567848"/>
                        </a:cubicBezTo>
                        <a:cubicBezTo>
                          <a:pt x="1982685" y="609482"/>
                          <a:pt x="1844543" y="503665"/>
                          <a:pt x="1700800" y="567848"/>
                        </a:cubicBezTo>
                        <a:cubicBezTo>
                          <a:pt x="1537809" y="625974"/>
                          <a:pt x="1315188" y="507156"/>
                          <a:pt x="1209163" y="567848"/>
                        </a:cubicBezTo>
                        <a:cubicBezTo>
                          <a:pt x="1148840" y="625580"/>
                          <a:pt x="256746" y="451915"/>
                          <a:pt x="0" y="567848"/>
                        </a:cubicBezTo>
                        <a:cubicBezTo>
                          <a:pt x="-34704" y="307522"/>
                          <a:pt x="22386" y="180002"/>
                          <a:pt x="0" y="0"/>
                        </a:cubicBezTo>
                        <a:close/>
                      </a:path>
                    </a:pathLst>
                  </a:custGeom>
                  <ask:type>
                    <ask:lineSketchScribble/>
                  </ask:type>
                </ask:lineSketchStyleProps>
              </a:ext>
            </a:extLst>
          </a:ln>
        </p:spPr>
        <p:txBody>
          <a:bodyPr wrap="square">
            <a:spAutoFit/>
          </a:bodyPr>
          <a:lstStyle/>
          <a:p>
            <a:pPr marR="0" lvl="0" algn="just" defTabSz="914400" rtl="0" eaLnBrk="1" fontAlgn="auto" latinLnBrk="0" hangingPunct="1">
              <a:lnSpc>
                <a:spcPct val="150000"/>
              </a:lnSpc>
              <a:spcBef>
                <a:spcPts val="600"/>
              </a:spcBef>
              <a:spcAft>
                <a:spcPts val="1000"/>
              </a:spcAft>
              <a:buClr>
                <a:srgbClr val="000000"/>
              </a:buClr>
              <a:buSzTx/>
              <a:tabLst/>
              <a:defRPr/>
            </a:pPr>
            <a:r>
              <a:rPr lang="en-US" sz="2400" b="1" dirty="0">
                <a:solidFill>
                  <a:srgbClr val="000000"/>
                </a:solidFill>
                <a:effectLst/>
                <a:latin typeface="UTM Avo" panose="02040603050506020204" pitchFamily="18"/>
                <a:ea typeface="Times New Roman" panose="02020603050405020304" pitchFamily="18" charset="0"/>
              </a:rPr>
              <a:t>1. </a:t>
            </a:r>
            <a:r>
              <a:rPr lang="en-US" sz="2400" dirty="0" err="1">
                <a:solidFill>
                  <a:srgbClr val="000000"/>
                </a:solidFill>
                <a:effectLst/>
                <a:latin typeface="UTM Avo" panose="02040603050506020204" pitchFamily="18"/>
                <a:ea typeface="Times New Roman" panose="02020603050405020304" pitchFamily="18" charset="0"/>
              </a:rPr>
              <a:t>Nêu</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cơ</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sở</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của</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việc</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ghi</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âm</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tiếng</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mèo</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để</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đuổi</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chuột</a:t>
            </a:r>
            <a:r>
              <a:rPr lang="en-US" sz="2400" dirty="0">
                <a:solidFill>
                  <a:srgbClr val="000000"/>
                </a:solidFill>
                <a:effectLst/>
                <a:latin typeface="UTM Avo" panose="02040603050506020204" pitchFamily="18"/>
                <a:ea typeface="Times New Roman" panose="02020603050405020304" pitchFamily="18" charset="0"/>
              </a:rPr>
              <a:t>?</a:t>
            </a:r>
            <a:endParaRPr kumimoji="0" lang="en-US"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sym typeface="Arial"/>
            </a:endParaRPr>
          </a:p>
        </p:txBody>
      </p:sp>
      <p:sp>
        <p:nvSpPr>
          <p:cNvPr id="3" name="TextBox 2">
            <a:extLst>
              <a:ext uri="{FF2B5EF4-FFF2-40B4-BE49-F238E27FC236}">
                <a16:creationId xmlns:a16="http://schemas.microsoft.com/office/drawing/2014/main" id="{9EDEE766-67C1-EB70-4652-31D5543E6093}"/>
              </a:ext>
            </a:extLst>
          </p:cNvPr>
          <p:cNvSpPr txBox="1"/>
          <p:nvPr/>
        </p:nvSpPr>
        <p:spPr>
          <a:xfrm>
            <a:off x="1074041" y="3023140"/>
            <a:ext cx="5820054" cy="2559547"/>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vi-VN" sz="2200" dirty="0">
                <a:latin typeface="UTM Avo" panose="02040603050506020204" pitchFamily="18"/>
              </a:rPr>
              <a:t>Cơ sở của việc ghi âm tiếng mèo để đuổi chuột: Chuột có tập tính lẩn trổn khi nhìn thấy hoặc nghe thấy tiếng mèo kêu → Dùng âm thanh tiếng mèo kêu sẽ khiến chuột sợ hãi, không dám lại gần.</a:t>
            </a:r>
            <a:endParaRPr lang="en-US" sz="2200" dirty="0">
              <a:solidFill>
                <a:srgbClr val="C00000"/>
              </a:solidFill>
              <a:latin typeface="UTM Avo" panose="02040603050506020204" pitchFamily="18"/>
            </a:endParaRPr>
          </a:p>
        </p:txBody>
      </p:sp>
      <p:pic>
        <p:nvPicPr>
          <p:cNvPr id="4" name="Picture 2" descr="Mèo bắt chuột">
            <a:extLst>
              <a:ext uri="{FF2B5EF4-FFF2-40B4-BE49-F238E27FC236}">
                <a16:creationId xmlns:a16="http://schemas.microsoft.com/office/drawing/2014/main" id="{600C3B63-0DEB-8D43-D67C-6B6048560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5532" y="2888981"/>
            <a:ext cx="3770489" cy="28278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93473FAB-EEC2-33CC-25F6-01B69A1AF1D7}"/>
              </a:ext>
            </a:extLst>
          </p:cNvPr>
          <p:cNvSpPr txBox="1"/>
          <p:nvPr/>
        </p:nvSpPr>
        <p:spPr>
          <a:xfrm>
            <a:off x="1662149" y="1718902"/>
            <a:ext cx="9142207" cy="1121846"/>
          </a:xfrm>
          <a:custGeom>
            <a:avLst/>
            <a:gdLst>
              <a:gd name="connsiteX0" fmla="*/ 0 w 9142207"/>
              <a:gd name="connsiteY0" fmla="*/ 0 h 1121846"/>
              <a:gd name="connsiteX1" fmla="*/ 886090 w 9142207"/>
              <a:gd name="connsiteY1" fmla="*/ 0 h 1121846"/>
              <a:gd name="connsiteX2" fmla="*/ 1497915 w 9142207"/>
              <a:gd name="connsiteY2" fmla="*/ 0 h 1121846"/>
              <a:gd name="connsiteX3" fmla="*/ 2201162 w 9142207"/>
              <a:gd name="connsiteY3" fmla="*/ 0 h 1121846"/>
              <a:gd name="connsiteX4" fmla="*/ 2812987 w 9142207"/>
              <a:gd name="connsiteY4" fmla="*/ 0 h 1121846"/>
              <a:gd name="connsiteX5" fmla="*/ 3424811 w 9142207"/>
              <a:gd name="connsiteY5" fmla="*/ 0 h 1121846"/>
              <a:gd name="connsiteX6" fmla="*/ 4036636 w 9142207"/>
              <a:gd name="connsiteY6" fmla="*/ 0 h 1121846"/>
              <a:gd name="connsiteX7" fmla="*/ 4465616 w 9142207"/>
              <a:gd name="connsiteY7" fmla="*/ 0 h 1121846"/>
              <a:gd name="connsiteX8" fmla="*/ 5260285 w 9142207"/>
              <a:gd name="connsiteY8" fmla="*/ 0 h 1121846"/>
              <a:gd name="connsiteX9" fmla="*/ 6146376 w 9142207"/>
              <a:gd name="connsiteY9" fmla="*/ 0 h 1121846"/>
              <a:gd name="connsiteX10" fmla="*/ 6575356 w 9142207"/>
              <a:gd name="connsiteY10" fmla="*/ 0 h 1121846"/>
              <a:gd name="connsiteX11" fmla="*/ 7095759 w 9142207"/>
              <a:gd name="connsiteY11" fmla="*/ 0 h 1121846"/>
              <a:gd name="connsiteX12" fmla="*/ 7799005 w 9142207"/>
              <a:gd name="connsiteY12" fmla="*/ 0 h 1121846"/>
              <a:gd name="connsiteX13" fmla="*/ 8227986 w 9142207"/>
              <a:gd name="connsiteY13" fmla="*/ 0 h 1121846"/>
              <a:gd name="connsiteX14" fmla="*/ 9142207 w 9142207"/>
              <a:gd name="connsiteY14" fmla="*/ 0 h 1121846"/>
              <a:gd name="connsiteX15" fmla="*/ 9142207 w 9142207"/>
              <a:gd name="connsiteY15" fmla="*/ 1121846 h 1121846"/>
              <a:gd name="connsiteX16" fmla="*/ 8713225 w 9142207"/>
              <a:gd name="connsiteY16" fmla="*/ 1121846 h 1121846"/>
              <a:gd name="connsiteX17" fmla="*/ 8192823 w 9142207"/>
              <a:gd name="connsiteY17" fmla="*/ 1121846 h 1121846"/>
              <a:gd name="connsiteX18" fmla="*/ 7672421 w 9142207"/>
              <a:gd name="connsiteY18" fmla="*/ 1121846 h 1121846"/>
              <a:gd name="connsiteX19" fmla="*/ 6969174 w 9142207"/>
              <a:gd name="connsiteY19" fmla="*/ 1121846 h 1121846"/>
              <a:gd name="connsiteX20" fmla="*/ 6540194 w 9142207"/>
              <a:gd name="connsiteY20" fmla="*/ 1121846 h 1121846"/>
              <a:gd name="connsiteX21" fmla="*/ 5654103 w 9142207"/>
              <a:gd name="connsiteY21" fmla="*/ 1121846 h 1121846"/>
              <a:gd name="connsiteX22" fmla="*/ 4950856 w 9142207"/>
              <a:gd name="connsiteY22" fmla="*/ 1121846 h 1121846"/>
              <a:gd name="connsiteX23" fmla="*/ 4064766 w 9142207"/>
              <a:gd name="connsiteY23" fmla="*/ 1121846 h 1121846"/>
              <a:gd name="connsiteX24" fmla="*/ 3178675 w 9142207"/>
              <a:gd name="connsiteY24" fmla="*/ 1121846 h 1121846"/>
              <a:gd name="connsiteX25" fmla="*/ 2749694 w 9142207"/>
              <a:gd name="connsiteY25" fmla="*/ 1121846 h 1121846"/>
              <a:gd name="connsiteX26" fmla="*/ 2229292 w 9142207"/>
              <a:gd name="connsiteY26" fmla="*/ 1121846 h 1121846"/>
              <a:gd name="connsiteX27" fmla="*/ 1800311 w 9142207"/>
              <a:gd name="connsiteY27" fmla="*/ 1121846 h 1121846"/>
              <a:gd name="connsiteX28" fmla="*/ 1279908 w 9142207"/>
              <a:gd name="connsiteY28" fmla="*/ 1121846 h 1121846"/>
              <a:gd name="connsiteX29" fmla="*/ 0 w 9142207"/>
              <a:gd name="connsiteY29" fmla="*/ 1121846 h 1121846"/>
              <a:gd name="connsiteX30" fmla="*/ 0 w 9142207"/>
              <a:gd name="connsiteY30" fmla="*/ 0 h 1121846"/>
              <a:gd name="connsiteX0" fmla="*/ 0 w 9142207"/>
              <a:gd name="connsiteY0" fmla="*/ 0 h 1121846"/>
              <a:gd name="connsiteX1" fmla="*/ 703247 w 9142207"/>
              <a:gd name="connsiteY1" fmla="*/ 0 h 1121846"/>
              <a:gd name="connsiteX2" fmla="*/ 1315071 w 9142207"/>
              <a:gd name="connsiteY2" fmla="*/ 0 h 1121846"/>
              <a:gd name="connsiteX3" fmla="*/ 1835473 w 9142207"/>
              <a:gd name="connsiteY3" fmla="*/ 0 h 1121846"/>
              <a:gd name="connsiteX4" fmla="*/ 2447298 w 9142207"/>
              <a:gd name="connsiteY4" fmla="*/ 0 h 1121846"/>
              <a:gd name="connsiteX5" fmla="*/ 3241966 w 9142207"/>
              <a:gd name="connsiteY5" fmla="*/ 0 h 1121846"/>
              <a:gd name="connsiteX6" fmla="*/ 3670947 w 9142207"/>
              <a:gd name="connsiteY6" fmla="*/ 0 h 1121846"/>
              <a:gd name="connsiteX7" fmla="*/ 4282772 w 9142207"/>
              <a:gd name="connsiteY7" fmla="*/ 0 h 1121846"/>
              <a:gd name="connsiteX8" fmla="*/ 5077440 w 9142207"/>
              <a:gd name="connsiteY8" fmla="*/ 0 h 1121846"/>
              <a:gd name="connsiteX9" fmla="*/ 5506421 w 9142207"/>
              <a:gd name="connsiteY9" fmla="*/ 0 h 1121846"/>
              <a:gd name="connsiteX10" fmla="*/ 6301090 w 9142207"/>
              <a:gd name="connsiteY10" fmla="*/ 0 h 1121846"/>
              <a:gd name="connsiteX11" fmla="*/ 6821492 w 9142207"/>
              <a:gd name="connsiteY11" fmla="*/ 0 h 1121846"/>
              <a:gd name="connsiteX12" fmla="*/ 7433317 w 9142207"/>
              <a:gd name="connsiteY12" fmla="*/ 0 h 1121846"/>
              <a:gd name="connsiteX13" fmla="*/ 8319408 w 9142207"/>
              <a:gd name="connsiteY13" fmla="*/ 0 h 1121846"/>
              <a:gd name="connsiteX14" fmla="*/ 9142207 w 9142207"/>
              <a:gd name="connsiteY14" fmla="*/ 0 h 1121846"/>
              <a:gd name="connsiteX15" fmla="*/ 9142207 w 9142207"/>
              <a:gd name="connsiteY15" fmla="*/ 1121846 h 1121846"/>
              <a:gd name="connsiteX16" fmla="*/ 8621804 w 9142207"/>
              <a:gd name="connsiteY16" fmla="*/ 1121846 h 1121846"/>
              <a:gd name="connsiteX17" fmla="*/ 8009980 w 9142207"/>
              <a:gd name="connsiteY17" fmla="*/ 1121846 h 1121846"/>
              <a:gd name="connsiteX18" fmla="*/ 7306733 w 9142207"/>
              <a:gd name="connsiteY18" fmla="*/ 1121846 h 1121846"/>
              <a:gd name="connsiteX19" fmla="*/ 6694908 w 9142207"/>
              <a:gd name="connsiteY19" fmla="*/ 1121846 h 1121846"/>
              <a:gd name="connsiteX20" fmla="*/ 6083083 w 9142207"/>
              <a:gd name="connsiteY20" fmla="*/ 1121846 h 1121846"/>
              <a:gd name="connsiteX21" fmla="*/ 5379836 w 9142207"/>
              <a:gd name="connsiteY21" fmla="*/ 1121846 h 1121846"/>
              <a:gd name="connsiteX22" fmla="*/ 4768012 w 9142207"/>
              <a:gd name="connsiteY22" fmla="*/ 1121846 h 1121846"/>
              <a:gd name="connsiteX23" fmla="*/ 3973343 w 9142207"/>
              <a:gd name="connsiteY23" fmla="*/ 1121846 h 1121846"/>
              <a:gd name="connsiteX24" fmla="*/ 3361519 w 9142207"/>
              <a:gd name="connsiteY24" fmla="*/ 1121846 h 1121846"/>
              <a:gd name="connsiteX25" fmla="*/ 2932539 w 9142207"/>
              <a:gd name="connsiteY25" fmla="*/ 1121846 h 1121846"/>
              <a:gd name="connsiteX26" fmla="*/ 2137869 w 9142207"/>
              <a:gd name="connsiteY26" fmla="*/ 1121846 h 1121846"/>
              <a:gd name="connsiteX27" fmla="*/ 1251779 w 9142207"/>
              <a:gd name="connsiteY27" fmla="*/ 1121846 h 1121846"/>
              <a:gd name="connsiteX28" fmla="*/ 0 w 9142207"/>
              <a:gd name="connsiteY28" fmla="*/ 1121846 h 1121846"/>
              <a:gd name="connsiteX29" fmla="*/ 0 w 9142207"/>
              <a:gd name="connsiteY29" fmla="*/ 0 h 1121846"/>
              <a:gd name="connsiteX0" fmla="*/ 0 w 9142207"/>
              <a:gd name="connsiteY0" fmla="*/ 0 h 1121846"/>
              <a:gd name="connsiteX1" fmla="*/ 886090 w 9142207"/>
              <a:gd name="connsiteY1" fmla="*/ 0 h 1121846"/>
              <a:gd name="connsiteX2" fmla="*/ 1497915 w 9142207"/>
              <a:gd name="connsiteY2" fmla="*/ 0 h 1121846"/>
              <a:gd name="connsiteX3" fmla="*/ 2201162 w 9142207"/>
              <a:gd name="connsiteY3" fmla="*/ 0 h 1121846"/>
              <a:gd name="connsiteX4" fmla="*/ 2812987 w 9142207"/>
              <a:gd name="connsiteY4" fmla="*/ 0 h 1121846"/>
              <a:gd name="connsiteX5" fmla="*/ 3424811 w 9142207"/>
              <a:gd name="connsiteY5" fmla="*/ 0 h 1121846"/>
              <a:gd name="connsiteX6" fmla="*/ 4036636 w 9142207"/>
              <a:gd name="connsiteY6" fmla="*/ 0 h 1121846"/>
              <a:gd name="connsiteX7" fmla="*/ 4465616 w 9142207"/>
              <a:gd name="connsiteY7" fmla="*/ 0 h 1121846"/>
              <a:gd name="connsiteX8" fmla="*/ 5260285 w 9142207"/>
              <a:gd name="connsiteY8" fmla="*/ 0 h 1121846"/>
              <a:gd name="connsiteX9" fmla="*/ 6146376 w 9142207"/>
              <a:gd name="connsiteY9" fmla="*/ 0 h 1121846"/>
              <a:gd name="connsiteX10" fmla="*/ 6575356 w 9142207"/>
              <a:gd name="connsiteY10" fmla="*/ 0 h 1121846"/>
              <a:gd name="connsiteX11" fmla="*/ 7095759 w 9142207"/>
              <a:gd name="connsiteY11" fmla="*/ 0 h 1121846"/>
              <a:gd name="connsiteX12" fmla="*/ 7799005 w 9142207"/>
              <a:gd name="connsiteY12" fmla="*/ 0 h 1121846"/>
              <a:gd name="connsiteX13" fmla="*/ 8227986 w 9142207"/>
              <a:gd name="connsiteY13" fmla="*/ 0 h 1121846"/>
              <a:gd name="connsiteX14" fmla="*/ 9142207 w 9142207"/>
              <a:gd name="connsiteY14" fmla="*/ 0 h 1121846"/>
              <a:gd name="connsiteX15" fmla="*/ 9142207 w 9142207"/>
              <a:gd name="connsiteY15" fmla="*/ 1121846 h 1121846"/>
              <a:gd name="connsiteX16" fmla="*/ 8713225 w 9142207"/>
              <a:gd name="connsiteY16" fmla="*/ 1121846 h 1121846"/>
              <a:gd name="connsiteX17" fmla="*/ 8192823 w 9142207"/>
              <a:gd name="connsiteY17" fmla="*/ 1121846 h 1121846"/>
              <a:gd name="connsiteX18" fmla="*/ 7672421 w 9142207"/>
              <a:gd name="connsiteY18" fmla="*/ 1121846 h 1121846"/>
              <a:gd name="connsiteX19" fmla="*/ 6969174 w 9142207"/>
              <a:gd name="connsiteY19" fmla="*/ 1121846 h 1121846"/>
              <a:gd name="connsiteX20" fmla="*/ 6540194 w 9142207"/>
              <a:gd name="connsiteY20" fmla="*/ 1121846 h 1121846"/>
              <a:gd name="connsiteX21" fmla="*/ 5654103 w 9142207"/>
              <a:gd name="connsiteY21" fmla="*/ 1121846 h 1121846"/>
              <a:gd name="connsiteX22" fmla="*/ 4950856 w 9142207"/>
              <a:gd name="connsiteY22" fmla="*/ 1121846 h 1121846"/>
              <a:gd name="connsiteX23" fmla="*/ 4064766 w 9142207"/>
              <a:gd name="connsiteY23" fmla="*/ 1121846 h 1121846"/>
              <a:gd name="connsiteX24" fmla="*/ 3178675 w 9142207"/>
              <a:gd name="connsiteY24" fmla="*/ 1121846 h 1121846"/>
              <a:gd name="connsiteX25" fmla="*/ 2749694 w 9142207"/>
              <a:gd name="connsiteY25" fmla="*/ 1121846 h 1121846"/>
              <a:gd name="connsiteX26" fmla="*/ 2229292 w 9142207"/>
              <a:gd name="connsiteY26" fmla="*/ 1121846 h 1121846"/>
              <a:gd name="connsiteX27" fmla="*/ 1800311 w 9142207"/>
              <a:gd name="connsiteY27" fmla="*/ 1121846 h 1121846"/>
              <a:gd name="connsiteX28" fmla="*/ 1279908 w 9142207"/>
              <a:gd name="connsiteY28" fmla="*/ 1121846 h 1121846"/>
              <a:gd name="connsiteX29" fmla="*/ 0 w 9142207"/>
              <a:gd name="connsiteY29" fmla="*/ 1121846 h 1121846"/>
              <a:gd name="connsiteX30" fmla="*/ 0 w 9142207"/>
              <a:gd name="connsiteY30" fmla="*/ 0 h 112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142207" h="1121846" fill="none" extrusionOk="0">
                <a:moveTo>
                  <a:pt x="0" y="0"/>
                </a:moveTo>
                <a:cubicBezTo>
                  <a:pt x="437151" y="-194534"/>
                  <a:pt x="699839" y="126979"/>
                  <a:pt x="886090" y="0"/>
                </a:cubicBezTo>
                <a:cubicBezTo>
                  <a:pt x="1061746" y="-225443"/>
                  <a:pt x="1258274" y="27209"/>
                  <a:pt x="1497915" y="0"/>
                </a:cubicBezTo>
                <a:cubicBezTo>
                  <a:pt x="1772231" y="-49774"/>
                  <a:pt x="1861351" y="54199"/>
                  <a:pt x="2201162" y="0"/>
                </a:cubicBezTo>
                <a:cubicBezTo>
                  <a:pt x="2461648" y="-97098"/>
                  <a:pt x="2568070" y="78947"/>
                  <a:pt x="2812987" y="0"/>
                </a:cubicBezTo>
                <a:cubicBezTo>
                  <a:pt x="3115273" y="-44017"/>
                  <a:pt x="3259156" y="-15554"/>
                  <a:pt x="3424811" y="0"/>
                </a:cubicBezTo>
                <a:cubicBezTo>
                  <a:pt x="3614936" y="-37271"/>
                  <a:pt x="3809561" y="81582"/>
                  <a:pt x="4036636" y="0"/>
                </a:cubicBezTo>
                <a:cubicBezTo>
                  <a:pt x="4256719" y="-91447"/>
                  <a:pt x="4240265" y="24425"/>
                  <a:pt x="4465616" y="0"/>
                </a:cubicBezTo>
                <a:cubicBezTo>
                  <a:pt x="4633325" y="32929"/>
                  <a:pt x="5154733" y="151184"/>
                  <a:pt x="5260285" y="0"/>
                </a:cubicBezTo>
                <a:cubicBezTo>
                  <a:pt x="5365382" y="-257073"/>
                  <a:pt x="5695944" y="107533"/>
                  <a:pt x="6146376" y="0"/>
                </a:cubicBezTo>
                <a:cubicBezTo>
                  <a:pt x="6519992" y="-114482"/>
                  <a:pt x="6479831" y="-5486"/>
                  <a:pt x="6575356" y="0"/>
                </a:cubicBezTo>
                <a:cubicBezTo>
                  <a:pt x="6631436" y="-21440"/>
                  <a:pt x="6782707" y="53872"/>
                  <a:pt x="7095759" y="0"/>
                </a:cubicBezTo>
                <a:cubicBezTo>
                  <a:pt x="7415829" y="-65125"/>
                  <a:pt x="7503635" y="36101"/>
                  <a:pt x="7799005" y="0"/>
                </a:cubicBezTo>
                <a:cubicBezTo>
                  <a:pt x="8087541" y="-27243"/>
                  <a:pt x="8094838" y="30274"/>
                  <a:pt x="8227986" y="0"/>
                </a:cubicBezTo>
                <a:cubicBezTo>
                  <a:pt x="8303771" y="-89522"/>
                  <a:pt x="8714366" y="56762"/>
                  <a:pt x="9142207" y="0"/>
                </a:cubicBezTo>
                <a:cubicBezTo>
                  <a:pt x="9146858" y="364560"/>
                  <a:pt x="9180076" y="913963"/>
                  <a:pt x="9142207" y="1121846"/>
                </a:cubicBezTo>
                <a:cubicBezTo>
                  <a:pt x="9054127" y="1150713"/>
                  <a:pt x="8852133" y="1019126"/>
                  <a:pt x="8713225" y="1121846"/>
                </a:cubicBezTo>
                <a:cubicBezTo>
                  <a:pt x="8613798" y="1167204"/>
                  <a:pt x="8435825" y="972354"/>
                  <a:pt x="8192823" y="1121846"/>
                </a:cubicBezTo>
                <a:cubicBezTo>
                  <a:pt x="7987696" y="1176725"/>
                  <a:pt x="7937538" y="1087355"/>
                  <a:pt x="7672421" y="1121846"/>
                </a:cubicBezTo>
                <a:cubicBezTo>
                  <a:pt x="7405212" y="1233096"/>
                  <a:pt x="7079674" y="1025071"/>
                  <a:pt x="6969174" y="1121846"/>
                </a:cubicBezTo>
                <a:cubicBezTo>
                  <a:pt x="6802081" y="1299779"/>
                  <a:pt x="6668266" y="1120676"/>
                  <a:pt x="6540194" y="1121846"/>
                </a:cubicBezTo>
                <a:cubicBezTo>
                  <a:pt x="6427108" y="1223381"/>
                  <a:pt x="6266043" y="1005815"/>
                  <a:pt x="5654103" y="1121846"/>
                </a:cubicBezTo>
                <a:cubicBezTo>
                  <a:pt x="5217968" y="1153095"/>
                  <a:pt x="5135993" y="1067882"/>
                  <a:pt x="4950856" y="1121846"/>
                </a:cubicBezTo>
                <a:cubicBezTo>
                  <a:pt x="4645423" y="1121312"/>
                  <a:pt x="4254596" y="972904"/>
                  <a:pt x="4064766" y="1121846"/>
                </a:cubicBezTo>
                <a:cubicBezTo>
                  <a:pt x="3733240" y="1351133"/>
                  <a:pt x="3631711" y="1095230"/>
                  <a:pt x="3178675" y="1121846"/>
                </a:cubicBezTo>
                <a:cubicBezTo>
                  <a:pt x="2837922" y="1132216"/>
                  <a:pt x="2837866" y="1109058"/>
                  <a:pt x="2749694" y="1121846"/>
                </a:cubicBezTo>
                <a:cubicBezTo>
                  <a:pt x="2663889" y="1207906"/>
                  <a:pt x="2362233" y="1103345"/>
                  <a:pt x="2229292" y="1121846"/>
                </a:cubicBezTo>
                <a:cubicBezTo>
                  <a:pt x="2094569" y="1159725"/>
                  <a:pt x="2038244" y="1089054"/>
                  <a:pt x="1800311" y="1121846"/>
                </a:cubicBezTo>
                <a:cubicBezTo>
                  <a:pt x="1651769" y="1178211"/>
                  <a:pt x="1416292" y="1065038"/>
                  <a:pt x="1279908" y="1121846"/>
                </a:cubicBezTo>
                <a:cubicBezTo>
                  <a:pt x="1184744" y="1348325"/>
                  <a:pt x="376666" y="902329"/>
                  <a:pt x="0" y="1121846"/>
                </a:cubicBezTo>
                <a:cubicBezTo>
                  <a:pt x="-92808" y="547293"/>
                  <a:pt x="-47568" y="320454"/>
                  <a:pt x="0" y="0"/>
                </a:cubicBezTo>
                <a:close/>
              </a:path>
              <a:path w="9142207" h="1121846" stroke="0" extrusionOk="0">
                <a:moveTo>
                  <a:pt x="0" y="0"/>
                </a:moveTo>
                <a:cubicBezTo>
                  <a:pt x="410671" y="-95685"/>
                  <a:pt x="483525" y="89493"/>
                  <a:pt x="703247" y="0"/>
                </a:cubicBezTo>
                <a:cubicBezTo>
                  <a:pt x="1057306" y="-142467"/>
                  <a:pt x="1165341" y="-5532"/>
                  <a:pt x="1315071" y="0"/>
                </a:cubicBezTo>
                <a:cubicBezTo>
                  <a:pt x="1425809" y="-22534"/>
                  <a:pt x="1660530" y="158992"/>
                  <a:pt x="1835473" y="0"/>
                </a:cubicBezTo>
                <a:cubicBezTo>
                  <a:pt x="2025008" y="-33686"/>
                  <a:pt x="2276663" y="59960"/>
                  <a:pt x="2447298" y="0"/>
                </a:cubicBezTo>
                <a:cubicBezTo>
                  <a:pt x="2586466" y="75291"/>
                  <a:pt x="2932011" y="147371"/>
                  <a:pt x="3241966" y="0"/>
                </a:cubicBezTo>
                <a:cubicBezTo>
                  <a:pt x="3437510" y="-7137"/>
                  <a:pt x="3486693" y="66965"/>
                  <a:pt x="3670947" y="0"/>
                </a:cubicBezTo>
                <a:cubicBezTo>
                  <a:pt x="3813181" y="-90131"/>
                  <a:pt x="4111094" y="57564"/>
                  <a:pt x="4282772" y="0"/>
                </a:cubicBezTo>
                <a:cubicBezTo>
                  <a:pt x="4458144" y="24165"/>
                  <a:pt x="4677637" y="-87186"/>
                  <a:pt x="5077440" y="0"/>
                </a:cubicBezTo>
                <a:cubicBezTo>
                  <a:pt x="5393484" y="-3117"/>
                  <a:pt x="5362416" y="5646"/>
                  <a:pt x="5506421" y="0"/>
                </a:cubicBezTo>
                <a:cubicBezTo>
                  <a:pt x="5731507" y="53084"/>
                  <a:pt x="6042944" y="150960"/>
                  <a:pt x="6301090" y="0"/>
                </a:cubicBezTo>
                <a:cubicBezTo>
                  <a:pt x="6730313" y="-96243"/>
                  <a:pt x="6666917" y="110061"/>
                  <a:pt x="6821492" y="0"/>
                </a:cubicBezTo>
                <a:cubicBezTo>
                  <a:pt x="7014156" y="-60922"/>
                  <a:pt x="7321177" y="89110"/>
                  <a:pt x="7433317" y="0"/>
                </a:cubicBezTo>
                <a:cubicBezTo>
                  <a:pt x="7479156" y="69449"/>
                  <a:pt x="7914437" y="229004"/>
                  <a:pt x="8319408" y="0"/>
                </a:cubicBezTo>
                <a:cubicBezTo>
                  <a:pt x="8685359" y="-34271"/>
                  <a:pt x="8810568" y="159985"/>
                  <a:pt x="9142207" y="0"/>
                </a:cubicBezTo>
                <a:cubicBezTo>
                  <a:pt x="9159303" y="458752"/>
                  <a:pt x="9151605" y="763433"/>
                  <a:pt x="9142207" y="1121846"/>
                </a:cubicBezTo>
                <a:cubicBezTo>
                  <a:pt x="8955988" y="1239154"/>
                  <a:pt x="8782182" y="1075812"/>
                  <a:pt x="8621804" y="1121846"/>
                </a:cubicBezTo>
                <a:cubicBezTo>
                  <a:pt x="8450446" y="1084451"/>
                  <a:pt x="8191954" y="1059519"/>
                  <a:pt x="8009980" y="1121846"/>
                </a:cubicBezTo>
                <a:cubicBezTo>
                  <a:pt x="7957124" y="1265455"/>
                  <a:pt x="7643027" y="1072233"/>
                  <a:pt x="7306733" y="1121846"/>
                </a:cubicBezTo>
                <a:cubicBezTo>
                  <a:pt x="7004939" y="1230638"/>
                  <a:pt x="6822366" y="1010167"/>
                  <a:pt x="6694908" y="1121846"/>
                </a:cubicBezTo>
                <a:cubicBezTo>
                  <a:pt x="6580033" y="1205565"/>
                  <a:pt x="6333264" y="1037478"/>
                  <a:pt x="6083083" y="1121846"/>
                </a:cubicBezTo>
                <a:cubicBezTo>
                  <a:pt x="5886216" y="1112611"/>
                  <a:pt x="5671849" y="958147"/>
                  <a:pt x="5379836" y="1121846"/>
                </a:cubicBezTo>
                <a:cubicBezTo>
                  <a:pt x="5085679" y="1209989"/>
                  <a:pt x="4928950" y="1074886"/>
                  <a:pt x="4768012" y="1121846"/>
                </a:cubicBezTo>
                <a:cubicBezTo>
                  <a:pt x="4633740" y="1137452"/>
                  <a:pt x="4189911" y="1026226"/>
                  <a:pt x="3973343" y="1121846"/>
                </a:cubicBezTo>
                <a:cubicBezTo>
                  <a:pt x="3811509" y="1205514"/>
                  <a:pt x="3582185" y="1103231"/>
                  <a:pt x="3361519" y="1121846"/>
                </a:cubicBezTo>
                <a:cubicBezTo>
                  <a:pt x="3160617" y="1092477"/>
                  <a:pt x="3075671" y="1061056"/>
                  <a:pt x="2932539" y="1121846"/>
                </a:cubicBezTo>
                <a:cubicBezTo>
                  <a:pt x="2876829" y="1097755"/>
                  <a:pt x="2384009" y="1102578"/>
                  <a:pt x="2137869" y="1121846"/>
                </a:cubicBezTo>
                <a:cubicBezTo>
                  <a:pt x="1792370" y="1306534"/>
                  <a:pt x="1501479" y="902137"/>
                  <a:pt x="1251779" y="1121846"/>
                </a:cubicBezTo>
                <a:cubicBezTo>
                  <a:pt x="830043" y="1203582"/>
                  <a:pt x="461280" y="887963"/>
                  <a:pt x="0" y="1121846"/>
                </a:cubicBezTo>
                <a:cubicBezTo>
                  <a:pt x="44570" y="827114"/>
                  <a:pt x="124468" y="215488"/>
                  <a:pt x="0" y="0"/>
                </a:cubicBezTo>
                <a:close/>
              </a:path>
              <a:path w="9142207" h="1121846" fill="none" stroke="0" extrusionOk="0">
                <a:moveTo>
                  <a:pt x="0" y="0"/>
                </a:moveTo>
                <a:cubicBezTo>
                  <a:pt x="348518" y="-41800"/>
                  <a:pt x="714338" y="232234"/>
                  <a:pt x="886090" y="0"/>
                </a:cubicBezTo>
                <a:cubicBezTo>
                  <a:pt x="1181150" y="-90675"/>
                  <a:pt x="1330985" y="-34384"/>
                  <a:pt x="1497915" y="0"/>
                </a:cubicBezTo>
                <a:cubicBezTo>
                  <a:pt x="1664585" y="-12181"/>
                  <a:pt x="1861563" y="86726"/>
                  <a:pt x="2201162" y="0"/>
                </a:cubicBezTo>
                <a:cubicBezTo>
                  <a:pt x="2465630" y="-131162"/>
                  <a:pt x="2577799" y="2636"/>
                  <a:pt x="2812987" y="0"/>
                </a:cubicBezTo>
                <a:cubicBezTo>
                  <a:pt x="3027834" y="-9725"/>
                  <a:pt x="3267850" y="80642"/>
                  <a:pt x="3424811" y="0"/>
                </a:cubicBezTo>
                <a:cubicBezTo>
                  <a:pt x="3586566" y="-74027"/>
                  <a:pt x="3898830" y="15690"/>
                  <a:pt x="4036636" y="0"/>
                </a:cubicBezTo>
                <a:cubicBezTo>
                  <a:pt x="4237263" y="-23890"/>
                  <a:pt x="4257069" y="36029"/>
                  <a:pt x="4465616" y="0"/>
                </a:cubicBezTo>
                <a:cubicBezTo>
                  <a:pt x="4695125" y="-67866"/>
                  <a:pt x="5075949" y="140683"/>
                  <a:pt x="5260285" y="0"/>
                </a:cubicBezTo>
                <a:cubicBezTo>
                  <a:pt x="5401459" y="-46531"/>
                  <a:pt x="5768373" y="20418"/>
                  <a:pt x="6146376" y="0"/>
                </a:cubicBezTo>
                <a:cubicBezTo>
                  <a:pt x="6516632" y="-99192"/>
                  <a:pt x="6455507" y="-8178"/>
                  <a:pt x="6575356" y="0"/>
                </a:cubicBezTo>
                <a:cubicBezTo>
                  <a:pt x="6678626" y="-40376"/>
                  <a:pt x="6835602" y="87025"/>
                  <a:pt x="7095759" y="0"/>
                </a:cubicBezTo>
                <a:cubicBezTo>
                  <a:pt x="7330243" y="-130578"/>
                  <a:pt x="7545327" y="106206"/>
                  <a:pt x="7799005" y="0"/>
                </a:cubicBezTo>
                <a:cubicBezTo>
                  <a:pt x="8070477" y="-72115"/>
                  <a:pt x="8054896" y="92399"/>
                  <a:pt x="8227986" y="0"/>
                </a:cubicBezTo>
                <a:cubicBezTo>
                  <a:pt x="8405359" y="-3981"/>
                  <a:pt x="8737590" y="62963"/>
                  <a:pt x="9142207" y="0"/>
                </a:cubicBezTo>
                <a:cubicBezTo>
                  <a:pt x="9235117" y="468256"/>
                  <a:pt x="9064090" y="817553"/>
                  <a:pt x="9142207" y="1121846"/>
                </a:cubicBezTo>
                <a:cubicBezTo>
                  <a:pt x="9007946" y="1137205"/>
                  <a:pt x="8950295" y="1040955"/>
                  <a:pt x="8713225" y="1121846"/>
                </a:cubicBezTo>
                <a:cubicBezTo>
                  <a:pt x="8523275" y="1208720"/>
                  <a:pt x="8437030" y="1061031"/>
                  <a:pt x="8192823" y="1121846"/>
                </a:cubicBezTo>
                <a:cubicBezTo>
                  <a:pt x="8022192" y="1188239"/>
                  <a:pt x="7913398" y="1013005"/>
                  <a:pt x="7672421" y="1121846"/>
                </a:cubicBezTo>
                <a:cubicBezTo>
                  <a:pt x="7465266" y="1166806"/>
                  <a:pt x="7092489" y="985116"/>
                  <a:pt x="6969174" y="1121846"/>
                </a:cubicBezTo>
                <a:cubicBezTo>
                  <a:pt x="6791447" y="1309332"/>
                  <a:pt x="6673894" y="1119926"/>
                  <a:pt x="6540194" y="1121846"/>
                </a:cubicBezTo>
                <a:cubicBezTo>
                  <a:pt x="6531071" y="1241625"/>
                  <a:pt x="6100841" y="1189379"/>
                  <a:pt x="5654103" y="1121846"/>
                </a:cubicBezTo>
                <a:cubicBezTo>
                  <a:pt x="5187135" y="1250028"/>
                  <a:pt x="5107660" y="1060746"/>
                  <a:pt x="4950856" y="1121846"/>
                </a:cubicBezTo>
                <a:cubicBezTo>
                  <a:pt x="4825962" y="1101855"/>
                  <a:pt x="4317499" y="981866"/>
                  <a:pt x="4064766" y="1121846"/>
                </a:cubicBezTo>
                <a:cubicBezTo>
                  <a:pt x="3769521" y="1340963"/>
                  <a:pt x="3514057" y="1068447"/>
                  <a:pt x="3178675" y="1121846"/>
                </a:cubicBezTo>
                <a:cubicBezTo>
                  <a:pt x="2838797" y="1130604"/>
                  <a:pt x="2846709" y="1117283"/>
                  <a:pt x="2749694" y="1121846"/>
                </a:cubicBezTo>
                <a:cubicBezTo>
                  <a:pt x="2656802" y="1125322"/>
                  <a:pt x="2365766" y="1066645"/>
                  <a:pt x="2229292" y="1121846"/>
                </a:cubicBezTo>
                <a:cubicBezTo>
                  <a:pt x="2158160" y="1215149"/>
                  <a:pt x="1983220" y="1029885"/>
                  <a:pt x="1800311" y="1121846"/>
                </a:cubicBezTo>
                <a:cubicBezTo>
                  <a:pt x="1618722" y="1204249"/>
                  <a:pt x="1398537" y="989623"/>
                  <a:pt x="1279908" y="1121846"/>
                </a:cubicBezTo>
                <a:cubicBezTo>
                  <a:pt x="1158161" y="1180823"/>
                  <a:pt x="258620" y="992880"/>
                  <a:pt x="0" y="1121846"/>
                </a:cubicBezTo>
                <a:cubicBezTo>
                  <a:pt x="2922" y="643094"/>
                  <a:pt x="20948" y="367385"/>
                  <a:pt x="0" y="0"/>
                </a:cubicBezTo>
                <a:close/>
              </a:path>
              <a:path w="9142207" h="1121846" fill="none" stroke="0" extrusionOk="0">
                <a:moveTo>
                  <a:pt x="0" y="0"/>
                </a:moveTo>
                <a:cubicBezTo>
                  <a:pt x="410378" y="-71597"/>
                  <a:pt x="728054" y="167885"/>
                  <a:pt x="886090" y="0"/>
                </a:cubicBezTo>
                <a:cubicBezTo>
                  <a:pt x="1156581" y="-155207"/>
                  <a:pt x="1277838" y="10246"/>
                  <a:pt x="1497915" y="0"/>
                </a:cubicBezTo>
                <a:cubicBezTo>
                  <a:pt x="1729368" y="-25317"/>
                  <a:pt x="1862439" y="74604"/>
                  <a:pt x="2201162" y="0"/>
                </a:cubicBezTo>
                <a:cubicBezTo>
                  <a:pt x="2460710" y="-130417"/>
                  <a:pt x="2569767" y="26036"/>
                  <a:pt x="2812987" y="0"/>
                </a:cubicBezTo>
                <a:cubicBezTo>
                  <a:pt x="3069044" y="-36380"/>
                  <a:pt x="3208198" y="14379"/>
                  <a:pt x="3424811" y="0"/>
                </a:cubicBezTo>
                <a:cubicBezTo>
                  <a:pt x="3595960" y="-71505"/>
                  <a:pt x="3855130" y="52373"/>
                  <a:pt x="4036636" y="0"/>
                </a:cubicBezTo>
                <a:cubicBezTo>
                  <a:pt x="4248459" y="-57157"/>
                  <a:pt x="4238579" y="4647"/>
                  <a:pt x="4465616" y="0"/>
                </a:cubicBezTo>
                <a:cubicBezTo>
                  <a:pt x="4670777" y="-30060"/>
                  <a:pt x="5096580" y="140421"/>
                  <a:pt x="5260285" y="0"/>
                </a:cubicBezTo>
                <a:cubicBezTo>
                  <a:pt x="5325132" y="-214881"/>
                  <a:pt x="5711907" y="50141"/>
                  <a:pt x="6146376" y="0"/>
                </a:cubicBezTo>
                <a:cubicBezTo>
                  <a:pt x="6525428" y="-98962"/>
                  <a:pt x="6476215" y="-1797"/>
                  <a:pt x="6575356" y="0"/>
                </a:cubicBezTo>
                <a:cubicBezTo>
                  <a:pt x="6652105" y="-44044"/>
                  <a:pt x="6797849" y="32362"/>
                  <a:pt x="7095759" y="0"/>
                </a:cubicBezTo>
                <a:cubicBezTo>
                  <a:pt x="7389016" y="-73754"/>
                  <a:pt x="7526906" y="39702"/>
                  <a:pt x="7799005" y="0"/>
                </a:cubicBezTo>
                <a:cubicBezTo>
                  <a:pt x="8086618" y="-45352"/>
                  <a:pt x="8071932" y="68600"/>
                  <a:pt x="8227986" y="0"/>
                </a:cubicBezTo>
                <a:cubicBezTo>
                  <a:pt x="8249490" y="-114801"/>
                  <a:pt x="8784186" y="34694"/>
                  <a:pt x="9142207" y="0"/>
                </a:cubicBezTo>
                <a:cubicBezTo>
                  <a:pt x="9206442" y="426905"/>
                  <a:pt x="9103445" y="878407"/>
                  <a:pt x="9142207" y="1121846"/>
                </a:cubicBezTo>
                <a:cubicBezTo>
                  <a:pt x="8965352" y="1140642"/>
                  <a:pt x="8936033" y="1046282"/>
                  <a:pt x="8713225" y="1121846"/>
                </a:cubicBezTo>
                <a:cubicBezTo>
                  <a:pt x="8522029" y="1160084"/>
                  <a:pt x="8350634" y="1021923"/>
                  <a:pt x="8192823" y="1121846"/>
                </a:cubicBezTo>
                <a:cubicBezTo>
                  <a:pt x="8019246" y="1175226"/>
                  <a:pt x="7911490" y="1075378"/>
                  <a:pt x="7672421" y="1121846"/>
                </a:cubicBezTo>
                <a:cubicBezTo>
                  <a:pt x="7417265" y="1222405"/>
                  <a:pt x="7075185" y="1013024"/>
                  <a:pt x="6969174" y="1121846"/>
                </a:cubicBezTo>
                <a:cubicBezTo>
                  <a:pt x="6794747" y="1286401"/>
                  <a:pt x="6680774" y="1100516"/>
                  <a:pt x="6540194" y="1121846"/>
                </a:cubicBezTo>
                <a:cubicBezTo>
                  <a:pt x="6446965" y="1218338"/>
                  <a:pt x="6168302" y="1043702"/>
                  <a:pt x="5654103" y="1121846"/>
                </a:cubicBezTo>
                <a:cubicBezTo>
                  <a:pt x="5188988" y="1199021"/>
                  <a:pt x="5101862" y="1066189"/>
                  <a:pt x="4950856" y="1121846"/>
                </a:cubicBezTo>
                <a:cubicBezTo>
                  <a:pt x="4682053" y="1088504"/>
                  <a:pt x="4347842" y="985431"/>
                  <a:pt x="4064766" y="1121846"/>
                </a:cubicBezTo>
                <a:cubicBezTo>
                  <a:pt x="3849214" y="1348615"/>
                  <a:pt x="3576249" y="1022903"/>
                  <a:pt x="3178675" y="1121846"/>
                </a:cubicBezTo>
                <a:cubicBezTo>
                  <a:pt x="2839883" y="1132119"/>
                  <a:pt x="2841855" y="1113137"/>
                  <a:pt x="2749694" y="1121846"/>
                </a:cubicBezTo>
                <a:cubicBezTo>
                  <a:pt x="2669183" y="1166756"/>
                  <a:pt x="2348782" y="1108979"/>
                  <a:pt x="2229292" y="1121846"/>
                </a:cubicBezTo>
                <a:cubicBezTo>
                  <a:pt x="2110370" y="1197384"/>
                  <a:pt x="1994930" y="1046378"/>
                  <a:pt x="1800311" y="1121846"/>
                </a:cubicBezTo>
                <a:cubicBezTo>
                  <a:pt x="1643280" y="1220342"/>
                  <a:pt x="1408269" y="1048715"/>
                  <a:pt x="1279908" y="1121846"/>
                </a:cubicBezTo>
                <a:cubicBezTo>
                  <a:pt x="1262238" y="1276815"/>
                  <a:pt x="301282" y="941307"/>
                  <a:pt x="0" y="1121846"/>
                </a:cubicBezTo>
                <a:cubicBezTo>
                  <a:pt x="-76191" y="549573"/>
                  <a:pt x="-58249" y="329220"/>
                  <a:pt x="0" y="0"/>
                </a:cubicBezTo>
                <a:close/>
              </a:path>
            </a:pathLst>
          </a:custGeom>
          <a:solidFill>
            <a:srgbClr val="FFFFFF"/>
          </a:solidFill>
          <a:ln>
            <a:noFill/>
            <a:extLst>
              <a:ext uri="{C807C97D-BFC1-408E-A445-0C87EB9F89A2}">
                <ask:lineSketchStyleProps xmlns:ask="http://schemas.microsoft.com/office/drawing/2018/sketchyshapes" sd="2561473903">
                  <a:custGeom>
                    <a:avLst/>
                    <a:gdLst>
                      <a:gd name="connsiteX0" fmla="*/ 0 w 9142207"/>
                      <a:gd name="connsiteY0" fmla="*/ 0 h 1121846"/>
                      <a:gd name="connsiteX1" fmla="*/ 886090 w 9142207"/>
                      <a:gd name="connsiteY1" fmla="*/ 0 h 1121846"/>
                      <a:gd name="connsiteX2" fmla="*/ 1497915 w 9142207"/>
                      <a:gd name="connsiteY2" fmla="*/ 0 h 1121846"/>
                      <a:gd name="connsiteX3" fmla="*/ 2201162 w 9142207"/>
                      <a:gd name="connsiteY3" fmla="*/ 0 h 1121846"/>
                      <a:gd name="connsiteX4" fmla="*/ 2812987 w 9142207"/>
                      <a:gd name="connsiteY4" fmla="*/ 0 h 1121846"/>
                      <a:gd name="connsiteX5" fmla="*/ 3424811 w 9142207"/>
                      <a:gd name="connsiteY5" fmla="*/ 0 h 1121846"/>
                      <a:gd name="connsiteX6" fmla="*/ 4036636 w 9142207"/>
                      <a:gd name="connsiteY6" fmla="*/ 0 h 1121846"/>
                      <a:gd name="connsiteX7" fmla="*/ 4465616 w 9142207"/>
                      <a:gd name="connsiteY7" fmla="*/ 0 h 1121846"/>
                      <a:gd name="connsiteX8" fmla="*/ 5260285 w 9142207"/>
                      <a:gd name="connsiteY8" fmla="*/ 0 h 1121846"/>
                      <a:gd name="connsiteX9" fmla="*/ 6146376 w 9142207"/>
                      <a:gd name="connsiteY9" fmla="*/ 0 h 1121846"/>
                      <a:gd name="connsiteX10" fmla="*/ 6575356 w 9142207"/>
                      <a:gd name="connsiteY10" fmla="*/ 0 h 1121846"/>
                      <a:gd name="connsiteX11" fmla="*/ 7095759 w 9142207"/>
                      <a:gd name="connsiteY11" fmla="*/ 0 h 1121846"/>
                      <a:gd name="connsiteX12" fmla="*/ 7799005 w 9142207"/>
                      <a:gd name="connsiteY12" fmla="*/ 0 h 1121846"/>
                      <a:gd name="connsiteX13" fmla="*/ 8227986 w 9142207"/>
                      <a:gd name="connsiteY13" fmla="*/ 0 h 1121846"/>
                      <a:gd name="connsiteX14" fmla="*/ 9142207 w 9142207"/>
                      <a:gd name="connsiteY14" fmla="*/ 0 h 1121846"/>
                      <a:gd name="connsiteX15" fmla="*/ 9142207 w 9142207"/>
                      <a:gd name="connsiteY15" fmla="*/ 1121846 h 1121846"/>
                      <a:gd name="connsiteX16" fmla="*/ 8713225 w 9142207"/>
                      <a:gd name="connsiteY16" fmla="*/ 1121846 h 1121846"/>
                      <a:gd name="connsiteX17" fmla="*/ 8192823 w 9142207"/>
                      <a:gd name="connsiteY17" fmla="*/ 1121846 h 1121846"/>
                      <a:gd name="connsiteX18" fmla="*/ 7672421 w 9142207"/>
                      <a:gd name="connsiteY18" fmla="*/ 1121846 h 1121846"/>
                      <a:gd name="connsiteX19" fmla="*/ 6969174 w 9142207"/>
                      <a:gd name="connsiteY19" fmla="*/ 1121846 h 1121846"/>
                      <a:gd name="connsiteX20" fmla="*/ 6540194 w 9142207"/>
                      <a:gd name="connsiteY20" fmla="*/ 1121846 h 1121846"/>
                      <a:gd name="connsiteX21" fmla="*/ 5654103 w 9142207"/>
                      <a:gd name="connsiteY21" fmla="*/ 1121846 h 1121846"/>
                      <a:gd name="connsiteX22" fmla="*/ 4950856 w 9142207"/>
                      <a:gd name="connsiteY22" fmla="*/ 1121846 h 1121846"/>
                      <a:gd name="connsiteX23" fmla="*/ 4064766 w 9142207"/>
                      <a:gd name="connsiteY23" fmla="*/ 1121846 h 1121846"/>
                      <a:gd name="connsiteX24" fmla="*/ 3178675 w 9142207"/>
                      <a:gd name="connsiteY24" fmla="*/ 1121846 h 1121846"/>
                      <a:gd name="connsiteX25" fmla="*/ 2749694 w 9142207"/>
                      <a:gd name="connsiteY25" fmla="*/ 1121846 h 1121846"/>
                      <a:gd name="connsiteX26" fmla="*/ 2229292 w 9142207"/>
                      <a:gd name="connsiteY26" fmla="*/ 1121846 h 1121846"/>
                      <a:gd name="connsiteX27" fmla="*/ 1800311 w 9142207"/>
                      <a:gd name="connsiteY27" fmla="*/ 1121846 h 1121846"/>
                      <a:gd name="connsiteX28" fmla="*/ 1279908 w 9142207"/>
                      <a:gd name="connsiteY28" fmla="*/ 1121846 h 1121846"/>
                      <a:gd name="connsiteX29" fmla="*/ 0 w 9142207"/>
                      <a:gd name="connsiteY29" fmla="*/ 1121846 h 1121846"/>
                      <a:gd name="connsiteX30" fmla="*/ 0 w 9142207"/>
                      <a:gd name="connsiteY30" fmla="*/ 0 h 1121846"/>
                      <a:gd name="connsiteX0" fmla="*/ 0 w 9142207"/>
                      <a:gd name="connsiteY0" fmla="*/ 0 h 1121846"/>
                      <a:gd name="connsiteX1" fmla="*/ 703247 w 9142207"/>
                      <a:gd name="connsiteY1" fmla="*/ 0 h 1121846"/>
                      <a:gd name="connsiteX2" fmla="*/ 1315071 w 9142207"/>
                      <a:gd name="connsiteY2" fmla="*/ 0 h 1121846"/>
                      <a:gd name="connsiteX3" fmla="*/ 1835473 w 9142207"/>
                      <a:gd name="connsiteY3" fmla="*/ 0 h 1121846"/>
                      <a:gd name="connsiteX4" fmla="*/ 2447298 w 9142207"/>
                      <a:gd name="connsiteY4" fmla="*/ 0 h 1121846"/>
                      <a:gd name="connsiteX5" fmla="*/ 3241966 w 9142207"/>
                      <a:gd name="connsiteY5" fmla="*/ 0 h 1121846"/>
                      <a:gd name="connsiteX6" fmla="*/ 3670947 w 9142207"/>
                      <a:gd name="connsiteY6" fmla="*/ 0 h 1121846"/>
                      <a:gd name="connsiteX7" fmla="*/ 4282772 w 9142207"/>
                      <a:gd name="connsiteY7" fmla="*/ 0 h 1121846"/>
                      <a:gd name="connsiteX8" fmla="*/ 5077440 w 9142207"/>
                      <a:gd name="connsiteY8" fmla="*/ 0 h 1121846"/>
                      <a:gd name="connsiteX9" fmla="*/ 5506421 w 9142207"/>
                      <a:gd name="connsiteY9" fmla="*/ 0 h 1121846"/>
                      <a:gd name="connsiteX10" fmla="*/ 6301090 w 9142207"/>
                      <a:gd name="connsiteY10" fmla="*/ 0 h 1121846"/>
                      <a:gd name="connsiteX11" fmla="*/ 6821492 w 9142207"/>
                      <a:gd name="connsiteY11" fmla="*/ 0 h 1121846"/>
                      <a:gd name="connsiteX12" fmla="*/ 7433317 w 9142207"/>
                      <a:gd name="connsiteY12" fmla="*/ 0 h 1121846"/>
                      <a:gd name="connsiteX13" fmla="*/ 8319408 w 9142207"/>
                      <a:gd name="connsiteY13" fmla="*/ 0 h 1121846"/>
                      <a:gd name="connsiteX14" fmla="*/ 9142207 w 9142207"/>
                      <a:gd name="connsiteY14" fmla="*/ 0 h 1121846"/>
                      <a:gd name="connsiteX15" fmla="*/ 9142207 w 9142207"/>
                      <a:gd name="connsiteY15" fmla="*/ 1121846 h 1121846"/>
                      <a:gd name="connsiteX16" fmla="*/ 8621804 w 9142207"/>
                      <a:gd name="connsiteY16" fmla="*/ 1121846 h 1121846"/>
                      <a:gd name="connsiteX17" fmla="*/ 8009980 w 9142207"/>
                      <a:gd name="connsiteY17" fmla="*/ 1121846 h 1121846"/>
                      <a:gd name="connsiteX18" fmla="*/ 7306733 w 9142207"/>
                      <a:gd name="connsiteY18" fmla="*/ 1121846 h 1121846"/>
                      <a:gd name="connsiteX19" fmla="*/ 6694908 w 9142207"/>
                      <a:gd name="connsiteY19" fmla="*/ 1121846 h 1121846"/>
                      <a:gd name="connsiteX20" fmla="*/ 6083083 w 9142207"/>
                      <a:gd name="connsiteY20" fmla="*/ 1121846 h 1121846"/>
                      <a:gd name="connsiteX21" fmla="*/ 5379836 w 9142207"/>
                      <a:gd name="connsiteY21" fmla="*/ 1121846 h 1121846"/>
                      <a:gd name="connsiteX22" fmla="*/ 4768012 w 9142207"/>
                      <a:gd name="connsiteY22" fmla="*/ 1121846 h 1121846"/>
                      <a:gd name="connsiteX23" fmla="*/ 3973343 w 9142207"/>
                      <a:gd name="connsiteY23" fmla="*/ 1121846 h 1121846"/>
                      <a:gd name="connsiteX24" fmla="*/ 3361519 w 9142207"/>
                      <a:gd name="connsiteY24" fmla="*/ 1121846 h 1121846"/>
                      <a:gd name="connsiteX25" fmla="*/ 2932539 w 9142207"/>
                      <a:gd name="connsiteY25" fmla="*/ 1121846 h 1121846"/>
                      <a:gd name="connsiteX26" fmla="*/ 2137869 w 9142207"/>
                      <a:gd name="connsiteY26" fmla="*/ 1121846 h 1121846"/>
                      <a:gd name="connsiteX27" fmla="*/ 1251779 w 9142207"/>
                      <a:gd name="connsiteY27" fmla="*/ 1121846 h 1121846"/>
                      <a:gd name="connsiteX28" fmla="*/ 0 w 9142207"/>
                      <a:gd name="connsiteY28" fmla="*/ 1121846 h 1121846"/>
                      <a:gd name="connsiteX29" fmla="*/ 0 w 9142207"/>
                      <a:gd name="connsiteY29" fmla="*/ 0 h 112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42207" h="1121846" fill="none" extrusionOk="0">
                        <a:moveTo>
                          <a:pt x="0" y="0"/>
                        </a:moveTo>
                        <a:cubicBezTo>
                          <a:pt x="390076" y="-147891"/>
                          <a:pt x="659684" y="167138"/>
                          <a:pt x="886090" y="0"/>
                        </a:cubicBezTo>
                        <a:cubicBezTo>
                          <a:pt x="1109443" y="-188865"/>
                          <a:pt x="1273610" y="32706"/>
                          <a:pt x="1497915" y="0"/>
                        </a:cubicBezTo>
                        <a:cubicBezTo>
                          <a:pt x="1742401" y="-44833"/>
                          <a:pt x="1868741" y="64164"/>
                          <a:pt x="2201162" y="0"/>
                        </a:cubicBezTo>
                        <a:cubicBezTo>
                          <a:pt x="2488722" y="-95442"/>
                          <a:pt x="2565673" y="69376"/>
                          <a:pt x="2812987" y="0"/>
                        </a:cubicBezTo>
                        <a:cubicBezTo>
                          <a:pt x="3076498" y="-49396"/>
                          <a:pt x="3250643" y="14688"/>
                          <a:pt x="3424811" y="0"/>
                        </a:cubicBezTo>
                        <a:cubicBezTo>
                          <a:pt x="3611794" y="-42171"/>
                          <a:pt x="3824489" y="69872"/>
                          <a:pt x="4036636" y="0"/>
                        </a:cubicBezTo>
                        <a:cubicBezTo>
                          <a:pt x="4239428" y="-70200"/>
                          <a:pt x="4251501" y="32714"/>
                          <a:pt x="4465616" y="0"/>
                        </a:cubicBezTo>
                        <a:cubicBezTo>
                          <a:pt x="4641107" y="11664"/>
                          <a:pt x="5092016" y="142005"/>
                          <a:pt x="5260285" y="0"/>
                        </a:cubicBezTo>
                        <a:cubicBezTo>
                          <a:pt x="5411872" y="-198983"/>
                          <a:pt x="5736618" y="91857"/>
                          <a:pt x="6146376" y="0"/>
                        </a:cubicBezTo>
                        <a:cubicBezTo>
                          <a:pt x="6526816" y="-91981"/>
                          <a:pt x="6477158" y="1976"/>
                          <a:pt x="6575356" y="0"/>
                        </a:cubicBezTo>
                        <a:cubicBezTo>
                          <a:pt x="6672907" y="-14993"/>
                          <a:pt x="6811193" y="59722"/>
                          <a:pt x="7095759" y="0"/>
                        </a:cubicBezTo>
                        <a:cubicBezTo>
                          <a:pt x="7396562" y="-65779"/>
                          <a:pt x="7533125" y="46263"/>
                          <a:pt x="7799005" y="0"/>
                        </a:cubicBezTo>
                        <a:cubicBezTo>
                          <a:pt x="8074445" y="-36931"/>
                          <a:pt x="8092820" y="52812"/>
                          <a:pt x="8227986" y="0"/>
                        </a:cubicBezTo>
                        <a:cubicBezTo>
                          <a:pt x="8320681" y="-81650"/>
                          <a:pt x="8774057" y="86080"/>
                          <a:pt x="9142207" y="0"/>
                        </a:cubicBezTo>
                        <a:cubicBezTo>
                          <a:pt x="9180542" y="408944"/>
                          <a:pt x="9168489" y="892409"/>
                          <a:pt x="9142207" y="1121846"/>
                        </a:cubicBezTo>
                        <a:cubicBezTo>
                          <a:pt x="9006370" y="1156069"/>
                          <a:pt x="8895875" y="1029865"/>
                          <a:pt x="8713225" y="1121846"/>
                        </a:cubicBezTo>
                        <a:cubicBezTo>
                          <a:pt x="8567560" y="1190043"/>
                          <a:pt x="8418290" y="1016623"/>
                          <a:pt x="8192823" y="1121846"/>
                        </a:cubicBezTo>
                        <a:cubicBezTo>
                          <a:pt x="7983776" y="1186094"/>
                          <a:pt x="7923567" y="1067870"/>
                          <a:pt x="7672421" y="1121846"/>
                        </a:cubicBezTo>
                        <a:cubicBezTo>
                          <a:pt x="7417738" y="1227454"/>
                          <a:pt x="7118514" y="996403"/>
                          <a:pt x="6969174" y="1121846"/>
                        </a:cubicBezTo>
                        <a:cubicBezTo>
                          <a:pt x="6790184" y="1284058"/>
                          <a:pt x="6658790" y="1112575"/>
                          <a:pt x="6540194" y="1121846"/>
                        </a:cubicBezTo>
                        <a:cubicBezTo>
                          <a:pt x="6425322" y="1163574"/>
                          <a:pt x="6182138" y="1014814"/>
                          <a:pt x="5654103" y="1121846"/>
                        </a:cubicBezTo>
                        <a:cubicBezTo>
                          <a:pt x="5218730" y="1167258"/>
                          <a:pt x="5123968" y="1055278"/>
                          <a:pt x="4950856" y="1121846"/>
                        </a:cubicBezTo>
                        <a:cubicBezTo>
                          <a:pt x="4710112" y="1155227"/>
                          <a:pt x="4302252" y="963655"/>
                          <a:pt x="4064766" y="1121846"/>
                        </a:cubicBezTo>
                        <a:cubicBezTo>
                          <a:pt x="3801234" y="1296382"/>
                          <a:pt x="3583136" y="1102048"/>
                          <a:pt x="3178675" y="1121846"/>
                        </a:cubicBezTo>
                        <a:cubicBezTo>
                          <a:pt x="2840408" y="1132068"/>
                          <a:pt x="2843049" y="1109766"/>
                          <a:pt x="2749694" y="1121846"/>
                        </a:cubicBezTo>
                        <a:cubicBezTo>
                          <a:pt x="2658900" y="1173395"/>
                          <a:pt x="2362614" y="1095416"/>
                          <a:pt x="2229292" y="1121846"/>
                        </a:cubicBezTo>
                        <a:cubicBezTo>
                          <a:pt x="2094390" y="1169254"/>
                          <a:pt x="2010363" y="1078416"/>
                          <a:pt x="1800311" y="1121846"/>
                        </a:cubicBezTo>
                        <a:cubicBezTo>
                          <a:pt x="1647205" y="1178742"/>
                          <a:pt x="1408367" y="1056553"/>
                          <a:pt x="1279908" y="1121846"/>
                        </a:cubicBezTo>
                        <a:cubicBezTo>
                          <a:pt x="1172383" y="1245475"/>
                          <a:pt x="338614" y="981922"/>
                          <a:pt x="0" y="1121846"/>
                        </a:cubicBezTo>
                        <a:cubicBezTo>
                          <a:pt x="-89211" y="552009"/>
                          <a:pt x="-25666" y="327621"/>
                          <a:pt x="0" y="0"/>
                        </a:cubicBezTo>
                        <a:close/>
                      </a:path>
                      <a:path w="9142207" h="1121846" stroke="0" extrusionOk="0">
                        <a:moveTo>
                          <a:pt x="0" y="0"/>
                        </a:moveTo>
                        <a:cubicBezTo>
                          <a:pt x="401958" y="-98382"/>
                          <a:pt x="432990" y="105280"/>
                          <a:pt x="703247" y="0"/>
                        </a:cubicBezTo>
                        <a:cubicBezTo>
                          <a:pt x="1046525" y="-132616"/>
                          <a:pt x="1182739" y="29571"/>
                          <a:pt x="1315071" y="0"/>
                        </a:cubicBezTo>
                        <a:cubicBezTo>
                          <a:pt x="1433532" y="-34192"/>
                          <a:pt x="1649024" y="103806"/>
                          <a:pt x="1835473" y="0"/>
                        </a:cubicBezTo>
                        <a:cubicBezTo>
                          <a:pt x="2026076" y="-77073"/>
                          <a:pt x="2267418" y="23852"/>
                          <a:pt x="2447298" y="0"/>
                        </a:cubicBezTo>
                        <a:cubicBezTo>
                          <a:pt x="2607664" y="36217"/>
                          <a:pt x="2963888" y="99836"/>
                          <a:pt x="3241966" y="0"/>
                        </a:cubicBezTo>
                        <a:cubicBezTo>
                          <a:pt x="3458275" y="-24758"/>
                          <a:pt x="3489535" y="72910"/>
                          <a:pt x="3670947" y="0"/>
                        </a:cubicBezTo>
                        <a:cubicBezTo>
                          <a:pt x="3832277" y="-82700"/>
                          <a:pt x="4107460" y="66286"/>
                          <a:pt x="4282772" y="0"/>
                        </a:cubicBezTo>
                        <a:cubicBezTo>
                          <a:pt x="4466809" y="-39898"/>
                          <a:pt x="4720406" y="-34503"/>
                          <a:pt x="5077440" y="0"/>
                        </a:cubicBezTo>
                        <a:cubicBezTo>
                          <a:pt x="5399297" y="-6116"/>
                          <a:pt x="5367165" y="9740"/>
                          <a:pt x="5506421" y="0"/>
                        </a:cubicBezTo>
                        <a:cubicBezTo>
                          <a:pt x="5680854" y="15844"/>
                          <a:pt x="5994761" y="110928"/>
                          <a:pt x="6301090" y="0"/>
                        </a:cubicBezTo>
                        <a:cubicBezTo>
                          <a:pt x="6695728" y="-74855"/>
                          <a:pt x="6642887" y="99274"/>
                          <a:pt x="6821492" y="0"/>
                        </a:cubicBezTo>
                        <a:cubicBezTo>
                          <a:pt x="7013103" y="-82125"/>
                          <a:pt x="7309207" y="57003"/>
                          <a:pt x="7433317" y="0"/>
                        </a:cubicBezTo>
                        <a:cubicBezTo>
                          <a:pt x="7530762" y="1037"/>
                          <a:pt x="7951492" y="204099"/>
                          <a:pt x="8319408" y="0"/>
                        </a:cubicBezTo>
                        <a:cubicBezTo>
                          <a:pt x="8656579" y="-96104"/>
                          <a:pt x="8763381" y="142586"/>
                          <a:pt x="9142207" y="0"/>
                        </a:cubicBezTo>
                        <a:cubicBezTo>
                          <a:pt x="9167779" y="441539"/>
                          <a:pt x="9132041" y="752591"/>
                          <a:pt x="9142207" y="1121846"/>
                        </a:cubicBezTo>
                        <a:cubicBezTo>
                          <a:pt x="8941986" y="1239500"/>
                          <a:pt x="8769138" y="1105903"/>
                          <a:pt x="8621804" y="1121846"/>
                        </a:cubicBezTo>
                        <a:cubicBezTo>
                          <a:pt x="8461822" y="1101860"/>
                          <a:pt x="8175139" y="1006703"/>
                          <a:pt x="8009980" y="1121846"/>
                        </a:cubicBezTo>
                        <a:cubicBezTo>
                          <a:pt x="7893239" y="1255841"/>
                          <a:pt x="7635295" y="1063871"/>
                          <a:pt x="7306733" y="1121846"/>
                        </a:cubicBezTo>
                        <a:cubicBezTo>
                          <a:pt x="7008613" y="1231558"/>
                          <a:pt x="6825174" y="1052804"/>
                          <a:pt x="6694908" y="1121846"/>
                        </a:cubicBezTo>
                        <a:cubicBezTo>
                          <a:pt x="6569889" y="1191523"/>
                          <a:pt x="6311309" y="1044335"/>
                          <a:pt x="6083083" y="1121846"/>
                        </a:cubicBezTo>
                        <a:cubicBezTo>
                          <a:pt x="5865881" y="1185741"/>
                          <a:pt x="5679181" y="985393"/>
                          <a:pt x="5379836" y="1121846"/>
                        </a:cubicBezTo>
                        <a:cubicBezTo>
                          <a:pt x="5075740" y="1224500"/>
                          <a:pt x="4936944" y="1071162"/>
                          <a:pt x="4768012" y="1121846"/>
                        </a:cubicBezTo>
                        <a:cubicBezTo>
                          <a:pt x="4603175" y="1160951"/>
                          <a:pt x="4154326" y="1060487"/>
                          <a:pt x="3973343" y="1121846"/>
                        </a:cubicBezTo>
                        <a:cubicBezTo>
                          <a:pt x="3808016" y="1189795"/>
                          <a:pt x="3551916" y="1106119"/>
                          <a:pt x="3361519" y="1121846"/>
                        </a:cubicBezTo>
                        <a:cubicBezTo>
                          <a:pt x="3189002" y="1117356"/>
                          <a:pt x="3053632" y="1079918"/>
                          <a:pt x="2932539" y="1121846"/>
                        </a:cubicBezTo>
                        <a:cubicBezTo>
                          <a:pt x="2840286" y="1137391"/>
                          <a:pt x="2441155" y="1060498"/>
                          <a:pt x="2137869" y="1121846"/>
                        </a:cubicBezTo>
                        <a:cubicBezTo>
                          <a:pt x="1821913" y="1210155"/>
                          <a:pt x="1543381" y="912286"/>
                          <a:pt x="1251779" y="1121846"/>
                        </a:cubicBezTo>
                        <a:cubicBezTo>
                          <a:pt x="900434" y="1292976"/>
                          <a:pt x="426191" y="979927"/>
                          <a:pt x="0" y="1121846"/>
                        </a:cubicBezTo>
                        <a:cubicBezTo>
                          <a:pt x="-6475" y="793298"/>
                          <a:pt x="85212" y="254337"/>
                          <a:pt x="0" y="0"/>
                        </a:cubicBezTo>
                        <a:close/>
                      </a:path>
                      <a:path w="9142207" h="1121846" fill="none" stroke="0" extrusionOk="0">
                        <a:moveTo>
                          <a:pt x="0" y="0"/>
                        </a:moveTo>
                        <a:cubicBezTo>
                          <a:pt x="379337" y="-103325"/>
                          <a:pt x="674891" y="178395"/>
                          <a:pt x="886090" y="0"/>
                        </a:cubicBezTo>
                        <a:cubicBezTo>
                          <a:pt x="1171411" y="-143877"/>
                          <a:pt x="1300843" y="-16929"/>
                          <a:pt x="1497915" y="0"/>
                        </a:cubicBezTo>
                        <a:cubicBezTo>
                          <a:pt x="1688072" y="-12675"/>
                          <a:pt x="1873870" y="122274"/>
                          <a:pt x="2201162" y="0"/>
                        </a:cubicBezTo>
                        <a:cubicBezTo>
                          <a:pt x="2498875" y="-109714"/>
                          <a:pt x="2562450" y="36405"/>
                          <a:pt x="2812987" y="0"/>
                        </a:cubicBezTo>
                        <a:cubicBezTo>
                          <a:pt x="3036771" y="-1884"/>
                          <a:pt x="3228375" y="47580"/>
                          <a:pt x="3424811" y="0"/>
                        </a:cubicBezTo>
                        <a:cubicBezTo>
                          <a:pt x="3594747" y="-72719"/>
                          <a:pt x="3870776" y="37761"/>
                          <a:pt x="4036636" y="0"/>
                        </a:cubicBezTo>
                        <a:cubicBezTo>
                          <a:pt x="4230335" y="-37222"/>
                          <a:pt x="4259021" y="23770"/>
                          <a:pt x="4465616" y="0"/>
                        </a:cubicBezTo>
                        <a:cubicBezTo>
                          <a:pt x="4689713" y="-84539"/>
                          <a:pt x="5107052" y="120623"/>
                          <a:pt x="5260285" y="0"/>
                        </a:cubicBezTo>
                        <a:cubicBezTo>
                          <a:pt x="5412034" y="-146243"/>
                          <a:pt x="5756043" y="70290"/>
                          <a:pt x="6146376" y="0"/>
                        </a:cubicBezTo>
                        <a:cubicBezTo>
                          <a:pt x="6524988" y="-106548"/>
                          <a:pt x="6466798" y="-9692"/>
                          <a:pt x="6575356" y="0"/>
                        </a:cubicBezTo>
                        <a:cubicBezTo>
                          <a:pt x="6665950" y="-30953"/>
                          <a:pt x="6835765" y="38975"/>
                          <a:pt x="7095759" y="0"/>
                        </a:cubicBezTo>
                        <a:cubicBezTo>
                          <a:pt x="7298551" y="-113322"/>
                          <a:pt x="7534162" y="43293"/>
                          <a:pt x="7799005" y="0"/>
                        </a:cubicBezTo>
                        <a:cubicBezTo>
                          <a:pt x="8062291" y="-50398"/>
                          <a:pt x="8069839" y="78297"/>
                          <a:pt x="8227986" y="0"/>
                        </a:cubicBezTo>
                        <a:cubicBezTo>
                          <a:pt x="8354822" y="-65758"/>
                          <a:pt x="8799380" y="18122"/>
                          <a:pt x="9142207" y="0"/>
                        </a:cubicBezTo>
                        <a:cubicBezTo>
                          <a:pt x="9243477" y="467710"/>
                          <a:pt x="9098497" y="809840"/>
                          <a:pt x="9142207" y="1121846"/>
                        </a:cubicBezTo>
                        <a:cubicBezTo>
                          <a:pt x="8986132" y="1154100"/>
                          <a:pt x="8919188" y="1038178"/>
                          <a:pt x="8713225" y="1121846"/>
                        </a:cubicBezTo>
                        <a:cubicBezTo>
                          <a:pt x="8518944" y="1209248"/>
                          <a:pt x="8384128" y="1050720"/>
                          <a:pt x="8192823" y="1121846"/>
                        </a:cubicBezTo>
                        <a:cubicBezTo>
                          <a:pt x="8006355" y="1186627"/>
                          <a:pt x="7891639" y="1033034"/>
                          <a:pt x="7672421" y="1121846"/>
                        </a:cubicBezTo>
                        <a:cubicBezTo>
                          <a:pt x="7443509" y="1161488"/>
                          <a:pt x="7105803" y="988207"/>
                          <a:pt x="6969174" y="1121846"/>
                        </a:cubicBezTo>
                        <a:cubicBezTo>
                          <a:pt x="6807138" y="1286925"/>
                          <a:pt x="6670815" y="1102011"/>
                          <a:pt x="6540194" y="1121846"/>
                        </a:cubicBezTo>
                        <a:cubicBezTo>
                          <a:pt x="6458180" y="1218944"/>
                          <a:pt x="6049451" y="1102843"/>
                          <a:pt x="5654103" y="1121846"/>
                        </a:cubicBezTo>
                        <a:cubicBezTo>
                          <a:pt x="5186835" y="1255659"/>
                          <a:pt x="5093554" y="1063601"/>
                          <a:pt x="4950856" y="1121846"/>
                        </a:cubicBezTo>
                        <a:cubicBezTo>
                          <a:pt x="4763658" y="1149146"/>
                          <a:pt x="4320830" y="967444"/>
                          <a:pt x="4064766" y="1121846"/>
                        </a:cubicBezTo>
                        <a:cubicBezTo>
                          <a:pt x="3846059" y="1310190"/>
                          <a:pt x="3506509" y="1032347"/>
                          <a:pt x="3178675" y="1121846"/>
                        </a:cubicBezTo>
                        <a:cubicBezTo>
                          <a:pt x="2842103" y="1132037"/>
                          <a:pt x="2844614" y="1114844"/>
                          <a:pt x="2749694" y="1121846"/>
                        </a:cubicBezTo>
                        <a:cubicBezTo>
                          <a:pt x="2659215" y="1129559"/>
                          <a:pt x="2349433" y="1069751"/>
                          <a:pt x="2229292" y="1121846"/>
                        </a:cubicBezTo>
                        <a:cubicBezTo>
                          <a:pt x="2110642" y="1218028"/>
                          <a:pt x="1952217" y="1026089"/>
                          <a:pt x="1800311" y="1121846"/>
                        </a:cubicBezTo>
                        <a:cubicBezTo>
                          <a:pt x="1628491" y="1203187"/>
                          <a:pt x="1391957" y="1004949"/>
                          <a:pt x="1279908" y="1121846"/>
                        </a:cubicBezTo>
                        <a:cubicBezTo>
                          <a:pt x="1210628" y="1219314"/>
                          <a:pt x="279406" y="953467"/>
                          <a:pt x="0" y="1121846"/>
                        </a:cubicBezTo>
                        <a:cubicBezTo>
                          <a:pt x="-36700" y="608833"/>
                          <a:pt x="12571" y="354959"/>
                          <a:pt x="0" y="0"/>
                        </a:cubicBezTo>
                        <a:close/>
                      </a:path>
                    </a:pathLst>
                  </a:custGeom>
                  <ask:type>
                    <ask:lineSketchScribble/>
                  </ask:type>
                </ask:lineSketchStyleProps>
              </a:ext>
            </a:extLst>
          </a:ln>
        </p:spPr>
        <p:txBody>
          <a:bodyPr wrap="square">
            <a:spAutoFit/>
          </a:bodyPr>
          <a:lstStyle/>
          <a:p>
            <a:pPr marR="0" lvl="0" algn="ctr" defTabSz="914400" rtl="0" eaLnBrk="1" fontAlgn="auto" latinLnBrk="0" hangingPunct="1">
              <a:lnSpc>
                <a:spcPct val="150000"/>
              </a:lnSpc>
              <a:spcBef>
                <a:spcPts val="600"/>
              </a:spcBef>
              <a:spcAft>
                <a:spcPts val="1000"/>
              </a:spcAft>
              <a:buClr>
                <a:srgbClr val="000000"/>
              </a:buClr>
              <a:buSzTx/>
              <a:tabLst/>
              <a:defRPr/>
            </a:pPr>
            <a:r>
              <a:rPr lang="en-US" sz="2400" b="1" dirty="0">
                <a:solidFill>
                  <a:srgbClr val="000000"/>
                </a:solidFill>
                <a:effectLst/>
                <a:latin typeface="UTM Avo" panose="02040603050506020204" pitchFamily="18"/>
                <a:ea typeface="Times New Roman" panose="02020603050405020304" pitchFamily="18" charset="0"/>
              </a:rPr>
              <a:t>2. </a:t>
            </a:r>
            <a:r>
              <a:rPr lang="vi-VN" sz="2400" dirty="0">
                <a:solidFill>
                  <a:srgbClr val="000000"/>
                </a:solidFill>
                <a:effectLst/>
                <a:latin typeface="UTM Avo" panose="02040603050506020204" pitchFamily="18"/>
                <a:ea typeface="Times New Roman" panose="02020603050405020304" pitchFamily="18" charset="0"/>
              </a:rPr>
              <a:t>Vì sao người ta có thể dùng biện pháp bẫy đèn ban đêm diệt côn trùng có hại?</a:t>
            </a:r>
          </a:p>
        </p:txBody>
      </p:sp>
      <p:sp>
        <p:nvSpPr>
          <p:cNvPr id="3" name="TextBox 2">
            <a:extLst>
              <a:ext uri="{FF2B5EF4-FFF2-40B4-BE49-F238E27FC236}">
                <a16:creationId xmlns:a16="http://schemas.microsoft.com/office/drawing/2014/main" id="{9EDEE766-67C1-EB70-4652-31D5543E6093}"/>
              </a:ext>
            </a:extLst>
          </p:cNvPr>
          <p:cNvSpPr txBox="1"/>
          <p:nvPr/>
        </p:nvSpPr>
        <p:spPr>
          <a:xfrm>
            <a:off x="1993735" y="5428726"/>
            <a:ext cx="8479033" cy="1036053"/>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vi-VN" sz="2200" dirty="0">
                <a:latin typeface="UTM Avo" panose="02040603050506020204" pitchFamily="18"/>
              </a:rPr>
              <a:t>Vì côn trùng bị thu hút bởi ánh đèn vào ban đêm nên có thể dùng bẫy đèn có thể thu hút và bắt côn trùng.</a:t>
            </a:r>
          </a:p>
        </p:txBody>
      </p:sp>
      <p:pic>
        <p:nvPicPr>
          <p:cNvPr id="5" name="Picture 2" descr="Bẫy côn trùng bằng đèn năng lượng mặt trời">
            <a:extLst>
              <a:ext uri="{FF2B5EF4-FFF2-40B4-BE49-F238E27FC236}">
                <a16:creationId xmlns:a16="http://schemas.microsoft.com/office/drawing/2014/main" id="{8B20CF12-2C7B-36AD-9928-C9FD311DA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882" y="2936271"/>
            <a:ext cx="4280235" cy="23969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53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93473FAB-EEC2-33CC-25F6-01B69A1AF1D7}"/>
              </a:ext>
            </a:extLst>
          </p:cNvPr>
          <p:cNvSpPr txBox="1"/>
          <p:nvPr/>
        </p:nvSpPr>
        <p:spPr>
          <a:xfrm>
            <a:off x="1290281" y="1754997"/>
            <a:ext cx="9611438" cy="567848"/>
          </a:xfrm>
          <a:custGeom>
            <a:avLst/>
            <a:gdLst>
              <a:gd name="connsiteX0" fmla="*/ 0 w 9611438"/>
              <a:gd name="connsiteY0" fmla="*/ 0 h 567848"/>
              <a:gd name="connsiteX1" fmla="*/ 931569 w 9611438"/>
              <a:gd name="connsiteY1" fmla="*/ 0 h 567848"/>
              <a:gd name="connsiteX2" fmla="*/ 1574797 w 9611438"/>
              <a:gd name="connsiteY2" fmla="*/ 0 h 567848"/>
              <a:gd name="connsiteX3" fmla="*/ 2314138 w 9611438"/>
              <a:gd name="connsiteY3" fmla="*/ 0 h 567848"/>
              <a:gd name="connsiteX4" fmla="*/ 2957365 w 9611438"/>
              <a:gd name="connsiteY4" fmla="*/ 0 h 567848"/>
              <a:gd name="connsiteX5" fmla="*/ 3600592 w 9611438"/>
              <a:gd name="connsiteY5" fmla="*/ 0 h 567848"/>
              <a:gd name="connsiteX6" fmla="*/ 4243819 w 9611438"/>
              <a:gd name="connsiteY6" fmla="*/ 0 h 567848"/>
              <a:gd name="connsiteX7" fmla="*/ 4694817 w 9611438"/>
              <a:gd name="connsiteY7" fmla="*/ 0 h 567848"/>
              <a:gd name="connsiteX8" fmla="*/ 5530273 w 9611438"/>
              <a:gd name="connsiteY8" fmla="*/ 0 h 567848"/>
              <a:gd name="connsiteX9" fmla="*/ 6461843 w 9611438"/>
              <a:gd name="connsiteY9" fmla="*/ 0 h 567848"/>
              <a:gd name="connsiteX10" fmla="*/ 6912841 w 9611438"/>
              <a:gd name="connsiteY10" fmla="*/ 0 h 567848"/>
              <a:gd name="connsiteX11" fmla="*/ 7459955 w 9611438"/>
              <a:gd name="connsiteY11" fmla="*/ 0 h 567848"/>
              <a:gd name="connsiteX12" fmla="*/ 8199295 w 9611438"/>
              <a:gd name="connsiteY12" fmla="*/ 0 h 567848"/>
              <a:gd name="connsiteX13" fmla="*/ 8650294 w 9611438"/>
              <a:gd name="connsiteY13" fmla="*/ 0 h 567848"/>
              <a:gd name="connsiteX14" fmla="*/ 9611438 w 9611438"/>
              <a:gd name="connsiteY14" fmla="*/ 0 h 567848"/>
              <a:gd name="connsiteX15" fmla="*/ 9611438 w 9611438"/>
              <a:gd name="connsiteY15" fmla="*/ 567848 h 567848"/>
              <a:gd name="connsiteX16" fmla="*/ 9160439 w 9611438"/>
              <a:gd name="connsiteY16" fmla="*/ 567848 h 567848"/>
              <a:gd name="connsiteX17" fmla="*/ 8613326 w 9611438"/>
              <a:gd name="connsiteY17" fmla="*/ 567848 h 567848"/>
              <a:gd name="connsiteX18" fmla="*/ 8066214 w 9611438"/>
              <a:gd name="connsiteY18" fmla="*/ 567848 h 567848"/>
              <a:gd name="connsiteX19" fmla="*/ 7326872 w 9611438"/>
              <a:gd name="connsiteY19" fmla="*/ 567848 h 567848"/>
              <a:gd name="connsiteX20" fmla="*/ 6875875 w 9611438"/>
              <a:gd name="connsiteY20" fmla="*/ 567848 h 567848"/>
              <a:gd name="connsiteX21" fmla="*/ 5944305 w 9611438"/>
              <a:gd name="connsiteY21" fmla="*/ 567848 h 567848"/>
              <a:gd name="connsiteX22" fmla="*/ 5204963 w 9611438"/>
              <a:gd name="connsiteY22" fmla="*/ 567848 h 567848"/>
              <a:gd name="connsiteX23" fmla="*/ 4273393 w 9611438"/>
              <a:gd name="connsiteY23" fmla="*/ 567848 h 567848"/>
              <a:gd name="connsiteX24" fmla="*/ 3341823 w 9611438"/>
              <a:gd name="connsiteY24" fmla="*/ 567848 h 567848"/>
              <a:gd name="connsiteX25" fmla="*/ 2890824 w 9611438"/>
              <a:gd name="connsiteY25" fmla="*/ 567848 h 567848"/>
              <a:gd name="connsiteX26" fmla="*/ 2343712 w 9611438"/>
              <a:gd name="connsiteY26" fmla="*/ 567848 h 567848"/>
              <a:gd name="connsiteX27" fmla="*/ 1892713 w 9611438"/>
              <a:gd name="connsiteY27" fmla="*/ 567848 h 567848"/>
              <a:gd name="connsiteX28" fmla="*/ 1345601 w 9611438"/>
              <a:gd name="connsiteY28" fmla="*/ 567848 h 567848"/>
              <a:gd name="connsiteX29" fmla="*/ 0 w 9611438"/>
              <a:gd name="connsiteY29" fmla="*/ 567848 h 567848"/>
              <a:gd name="connsiteX30" fmla="*/ 0 w 9611438"/>
              <a:gd name="connsiteY30" fmla="*/ 0 h 567848"/>
              <a:gd name="connsiteX0" fmla="*/ 0 w 9611438"/>
              <a:gd name="connsiteY0" fmla="*/ 0 h 567848"/>
              <a:gd name="connsiteX1" fmla="*/ 739341 w 9611438"/>
              <a:gd name="connsiteY1" fmla="*/ 0 h 567848"/>
              <a:gd name="connsiteX2" fmla="*/ 1382568 w 9611438"/>
              <a:gd name="connsiteY2" fmla="*/ 0 h 567848"/>
              <a:gd name="connsiteX3" fmla="*/ 1929681 w 9611438"/>
              <a:gd name="connsiteY3" fmla="*/ 0 h 567848"/>
              <a:gd name="connsiteX4" fmla="*/ 2572908 w 9611438"/>
              <a:gd name="connsiteY4" fmla="*/ 0 h 567848"/>
              <a:gd name="connsiteX5" fmla="*/ 3408363 w 9611438"/>
              <a:gd name="connsiteY5" fmla="*/ 0 h 567848"/>
              <a:gd name="connsiteX6" fmla="*/ 3859362 w 9611438"/>
              <a:gd name="connsiteY6" fmla="*/ 0 h 567848"/>
              <a:gd name="connsiteX7" fmla="*/ 4502589 w 9611438"/>
              <a:gd name="connsiteY7" fmla="*/ 0 h 567848"/>
              <a:gd name="connsiteX8" fmla="*/ 5338044 w 9611438"/>
              <a:gd name="connsiteY8" fmla="*/ 0 h 567848"/>
              <a:gd name="connsiteX9" fmla="*/ 5789043 w 9611438"/>
              <a:gd name="connsiteY9" fmla="*/ 0 h 567848"/>
              <a:gd name="connsiteX10" fmla="*/ 6624498 w 9611438"/>
              <a:gd name="connsiteY10" fmla="*/ 0 h 567848"/>
              <a:gd name="connsiteX11" fmla="*/ 7171610 w 9611438"/>
              <a:gd name="connsiteY11" fmla="*/ 0 h 567848"/>
              <a:gd name="connsiteX12" fmla="*/ 7814837 w 9611438"/>
              <a:gd name="connsiteY12" fmla="*/ 0 h 567848"/>
              <a:gd name="connsiteX13" fmla="*/ 8746409 w 9611438"/>
              <a:gd name="connsiteY13" fmla="*/ 0 h 567848"/>
              <a:gd name="connsiteX14" fmla="*/ 9611438 w 9611438"/>
              <a:gd name="connsiteY14" fmla="*/ 0 h 567848"/>
              <a:gd name="connsiteX15" fmla="*/ 9611438 w 9611438"/>
              <a:gd name="connsiteY15" fmla="*/ 567848 h 567848"/>
              <a:gd name="connsiteX16" fmla="*/ 9064325 w 9611438"/>
              <a:gd name="connsiteY16" fmla="*/ 567848 h 567848"/>
              <a:gd name="connsiteX17" fmla="*/ 8421098 w 9611438"/>
              <a:gd name="connsiteY17" fmla="*/ 567848 h 567848"/>
              <a:gd name="connsiteX18" fmla="*/ 7681756 w 9611438"/>
              <a:gd name="connsiteY18" fmla="*/ 567848 h 567848"/>
              <a:gd name="connsiteX19" fmla="*/ 7038529 w 9611438"/>
              <a:gd name="connsiteY19" fmla="*/ 567848 h 567848"/>
              <a:gd name="connsiteX20" fmla="*/ 6395302 w 9611438"/>
              <a:gd name="connsiteY20" fmla="*/ 567848 h 567848"/>
              <a:gd name="connsiteX21" fmla="*/ 5655961 w 9611438"/>
              <a:gd name="connsiteY21" fmla="*/ 567848 h 567848"/>
              <a:gd name="connsiteX22" fmla="*/ 5012734 w 9611438"/>
              <a:gd name="connsiteY22" fmla="*/ 567848 h 567848"/>
              <a:gd name="connsiteX23" fmla="*/ 4177278 w 9611438"/>
              <a:gd name="connsiteY23" fmla="*/ 567848 h 567848"/>
              <a:gd name="connsiteX24" fmla="*/ 3534051 w 9611438"/>
              <a:gd name="connsiteY24" fmla="*/ 567848 h 567848"/>
              <a:gd name="connsiteX25" fmla="*/ 3083054 w 9611438"/>
              <a:gd name="connsiteY25" fmla="*/ 567848 h 567848"/>
              <a:gd name="connsiteX26" fmla="*/ 2247597 w 9611438"/>
              <a:gd name="connsiteY26" fmla="*/ 567848 h 567848"/>
              <a:gd name="connsiteX27" fmla="*/ 1316027 w 9611438"/>
              <a:gd name="connsiteY27" fmla="*/ 567848 h 567848"/>
              <a:gd name="connsiteX28" fmla="*/ 0 w 9611438"/>
              <a:gd name="connsiteY28" fmla="*/ 567848 h 567848"/>
              <a:gd name="connsiteX29" fmla="*/ 0 w 9611438"/>
              <a:gd name="connsiteY29" fmla="*/ 0 h 567848"/>
              <a:gd name="connsiteX0" fmla="*/ 0 w 9611438"/>
              <a:gd name="connsiteY0" fmla="*/ 0 h 567848"/>
              <a:gd name="connsiteX1" fmla="*/ 931569 w 9611438"/>
              <a:gd name="connsiteY1" fmla="*/ 0 h 567848"/>
              <a:gd name="connsiteX2" fmla="*/ 1574797 w 9611438"/>
              <a:gd name="connsiteY2" fmla="*/ 0 h 567848"/>
              <a:gd name="connsiteX3" fmla="*/ 2314138 w 9611438"/>
              <a:gd name="connsiteY3" fmla="*/ 0 h 567848"/>
              <a:gd name="connsiteX4" fmla="*/ 2957365 w 9611438"/>
              <a:gd name="connsiteY4" fmla="*/ 0 h 567848"/>
              <a:gd name="connsiteX5" fmla="*/ 3600592 w 9611438"/>
              <a:gd name="connsiteY5" fmla="*/ 0 h 567848"/>
              <a:gd name="connsiteX6" fmla="*/ 4243819 w 9611438"/>
              <a:gd name="connsiteY6" fmla="*/ 0 h 567848"/>
              <a:gd name="connsiteX7" fmla="*/ 4694817 w 9611438"/>
              <a:gd name="connsiteY7" fmla="*/ 0 h 567848"/>
              <a:gd name="connsiteX8" fmla="*/ 5530273 w 9611438"/>
              <a:gd name="connsiteY8" fmla="*/ 0 h 567848"/>
              <a:gd name="connsiteX9" fmla="*/ 6461843 w 9611438"/>
              <a:gd name="connsiteY9" fmla="*/ 0 h 567848"/>
              <a:gd name="connsiteX10" fmla="*/ 6912841 w 9611438"/>
              <a:gd name="connsiteY10" fmla="*/ 0 h 567848"/>
              <a:gd name="connsiteX11" fmla="*/ 7459955 w 9611438"/>
              <a:gd name="connsiteY11" fmla="*/ 0 h 567848"/>
              <a:gd name="connsiteX12" fmla="*/ 8199295 w 9611438"/>
              <a:gd name="connsiteY12" fmla="*/ 0 h 567848"/>
              <a:gd name="connsiteX13" fmla="*/ 8650294 w 9611438"/>
              <a:gd name="connsiteY13" fmla="*/ 0 h 567848"/>
              <a:gd name="connsiteX14" fmla="*/ 9611438 w 9611438"/>
              <a:gd name="connsiteY14" fmla="*/ 0 h 567848"/>
              <a:gd name="connsiteX15" fmla="*/ 9611438 w 9611438"/>
              <a:gd name="connsiteY15" fmla="*/ 567848 h 567848"/>
              <a:gd name="connsiteX16" fmla="*/ 9160439 w 9611438"/>
              <a:gd name="connsiteY16" fmla="*/ 567848 h 567848"/>
              <a:gd name="connsiteX17" fmla="*/ 8613326 w 9611438"/>
              <a:gd name="connsiteY17" fmla="*/ 567848 h 567848"/>
              <a:gd name="connsiteX18" fmla="*/ 8066214 w 9611438"/>
              <a:gd name="connsiteY18" fmla="*/ 567848 h 567848"/>
              <a:gd name="connsiteX19" fmla="*/ 7326872 w 9611438"/>
              <a:gd name="connsiteY19" fmla="*/ 567848 h 567848"/>
              <a:gd name="connsiteX20" fmla="*/ 6875875 w 9611438"/>
              <a:gd name="connsiteY20" fmla="*/ 567848 h 567848"/>
              <a:gd name="connsiteX21" fmla="*/ 5944305 w 9611438"/>
              <a:gd name="connsiteY21" fmla="*/ 567848 h 567848"/>
              <a:gd name="connsiteX22" fmla="*/ 5204963 w 9611438"/>
              <a:gd name="connsiteY22" fmla="*/ 567848 h 567848"/>
              <a:gd name="connsiteX23" fmla="*/ 4273393 w 9611438"/>
              <a:gd name="connsiteY23" fmla="*/ 567848 h 567848"/>
              <a:gd name="connsiteX24" fmla="*/ 3341823 w 9611438"/>
              <a:gd name="connsiteY24" fmla="*/ 567848 h 567848"/>
              <a:gd name="connsiteX25" fmla="*/ 2890824 w 9611438"/>
              <a:gd name="connsiteY25" fmla="*/ 567848 h 567848"/>
              <a:gd name="connsiteX26" fmla="*/ 2343712 w 9611438"/>
              <a:gd name="connsiteY26" fmla="*/ 567848 h 567848"/>
              <a:gd name="connsiteX27" fmla="*/ 1892713 w 9611438"/>
              <a:gd name="connsiteY27" fmla="*/ 567848 h 567848"/>
              <a:gd name="connsiteX28" fmla="*/ 1345601 w 9611438"/>
              <a:gd name="connsiteY28" fmla="*/ 567848 h 567848"/>
              <a:gd name="connsiteX29" fmla="*/ 0 w 9611438"/>
              <a:gd name="connsiteY29" fmla="*/ 567848 h 567848"/>
              <a:gd name="connsiteX30" fmla="*/ 0 w 9611438"/>
              <a:gd name="connsiteY30" fmla="*/ 0 h 56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11438" h="567848" fill="none" extrusionOk="0">
                <a:moveTo>
                  <a:pt x="0" y="0"/>
                </a:moveTo>
                <a:cubicBezTo>
                  <a:pt x="430466" y="-104701"/>
                  <a:pt x="726092" y="46068"/>
                  <a:pt x="931569" y="0"/>
                </a:cubicBezTo>
                <a:cubicBezTo>
                  <a:pt x="1145576" y="-117420"/>
                  <a:pt x="1290898" y="-3955"/>
                  <a:pt x="1574797" y="0"/>
                </a:cubicBezTo>
                <a:cubicBezTo>
                  <a:pt x="1855747" y="-29990"/>
                  <a:pt x="1946644" y="-8104"/>
                  <a:pt x="2314138" y="0"/>
                </a:cubicBezTo>
                <a:cubicBezTo>
                  <a:pt x="2614440" y="-49190"/>
                  <a:pt x="2700223" y="56571"/>
                  <a:pt x="2957365" y="0"/>
                </a:cubicBezTo>
                <a:cubicBezTo>
                  <a:pt x="3268117" y="-19448"/>
                  <a:pt x="3428661" y="-50249"/>
                  <a:pt x="3600592" y="0"/>
                </a:cubicBezTo>
                <a:cubicBezTo>
                  <a:pt x="3838695" y="46421"/>
                  <a:pt x="3973402" y="83911"/>
                  <a:pt x="4243819" y="0"/>
                </a:cubicBezTo>
                <a:cubicBezTo>
                  <a:pt x="4453558" y="-42835"/>
                  <a:pt x="4468683" y="8711"/>
                  <a:pt x="4694817" y="0"/>
                </a:cubicBezTo>
                <a:cubicBezTo>
                  <a:pt x="4882253" y="29156"/>
                  <a:pt x="5369744" y="76889"/>
                  <a:pt x="5530273" y="0"/>
                </a:cubicBezTo>
                <a:cubicBezTo>
                  <a:pt x="5652970" y="-180216"/>
                  <a:pt x="5964660" y="77591"/>
                  <a:pt x="6461843" y="0"/>
                </a:cubicBezTo>
                <a:cubicBezTo>
                  <a:pt x="6857078" y="-67732"/>
                  <a:pt x="6813422" y="-16328"/>
                  <a:pt x="6912841" y="0"/>
                </a:cubicBezTo>
                <a:cubicBezTo>
                  <a:pt x="6966606" y="-15602"/>
                  <a:pt x="7160089" y="25771"/>
                  <a:pt x="7459955" y="0"/>
                </a:cubicBezTo>
                <a:cubicBezTo>
                  <a:pt x="7783589" y="-32031"/>
                  <a:pt x="7912046" y="19681"/>
                  <a:pt x="8199295" y="0"/>
                </a:cubicBezTo>
                <a:cubicBezTo>
                  <a:pt x="8489928" y="-11751"/>
                  <a:pt x="8509737" y="4731"/>
                  <a:pt x="8650294" y="0"/>
                </a:cubicBezTo>
                <a:cubicBezTo>
                  <a:pt x="8698891" y="-75050"/>
                  <a:pt x="9066516" y="-36884"/>
                  <a:pt x="9611438" y="0"/>
                </a:cubicBezTo>
                <a:cubicBezTo>
                  <a:pt x="9655362" y="194365"/>
                  <a:pt x="9625187" y="467502"/>
                  <a:pt x="9611438" y="567848"/>
                </a:cubicBezTo>
                <a:cubicBezTo>
                  <a:pt x="9504162" y="580478"/>
                  <a:pt x="9318104" y="511856"/>
                  <a:pt x="9160439" y="567848"/>
                </a:cubicBezTo>
                <a:cubicBezTo>
                  <a:pt x="8992614" y="597652"/>
                  <a:pt x="8855139" y="484855"/>
                  <a:pt x="8613326" y="567848"/>
                </a:cubicBezTo>
                <a:cubicBezTo>
                  <a:pt x="8399270" y="582035"/>
                  <a:pt x="8311451" y="534929"/>
                  <a:pt x="8066214" y="567848"/>
                </a:cubicBezTo>
                <a:cubicBezTo>
                  <a:pt x="7768211" y="642453"/>
                  <a:pt x="7479680" y="522289"/>
                  <a:pt x="7326872" y="567848"/>
                </a:cubicBezTo>
                <a:cubicBezTo>
                  <a:pt x="7168390" y="694403"/>
                  <a:pt x="7027002" y="587080"/>
                  <a:pt x="6875875" y="567848"/>
                </a:cubicBezTo>
                <a:cubicBezTo>
                  <a:pt x="6755114" y="605585"/>
                  <a:pt x="6521631" y="505712"/>
                  <a:pt x="5944305" y="567848"/>
                </a:cubicBezTo>
                <a:cubicBezTo>
                  <a:pt x="5487689" y="583308"/>
                  <a:pt x="5401726" y="552109"/>
                  <a:pt x="5204963" y="567848"/>
                </a:cubicBezTo>
                <a:cubicBezTo>
                  <a:pt x="4954898" y="565766"/>
                  <a:pt x="4409563" y="510605"/>
                  <a:pt x="4273393" y="567848"/>
                </a:cubicBezTo>
                <a:cubicBezTo>
                  <a:pt x="3972190" y="683744"/>
                  <a:pt x="3815905" y="545634"/>
                  <a:pt x="3341823" y="567848"/>
                </a:cubicBezTo>
                <a:cubicBezTo>
                  <a:pt x="2983877" y="573275"/>
                  <a:pt x="2986245" y="561123"/>
                  <a:pt x="2890824" y="567848"/>
                </a:cubicBezTo>
                <a:cubicBezTo>
                  <a:pt x="2795219" y="614646"/>
                  <a:pt x="2484321" y="567315"/>
                  <a:pt x="2343712" y="567848"/>
                </a:cubicBezTo>
                <a:cubicBezTo>
                  <a:pt x="2202563" y="545231"/>
                  <a:pt x="2113373" y="554192"/>
                  <a:pt x="1892713" y="567848"/>
                </a:cubicBezTo>
                <a:cubicBezTo>
                  <a:pt x="1738127" y="594852"/>
                  <a:pt x="1491961" y="556234"/>
                  <a:pt x="1345601" y="567848"/>
                </a:cubicBezTo>
                <a:cubicBezTo>
                  <a:pt x="1237033" y="690157"/>
                  <a:pt x="377828" y="438457"/>
                  <a:pt x="0" y="567848"/>
                </a:cubicBezTo>
                <a:cubicBezTo>
                  <a:pt x="-66479" y="283427"/>
                  <a:pt x="11399" y="164543"/>
                  <a:pt x="0" y="0"/>
                </a:cubicBezTo>
                <a:close/>
              </a:path>
              <a:path w="9611438" h="567848" stroke="0" extrusionOk="0">
                <a:moveTo>
                  <a:pt x="0" y="0"/>
                </a:moveTo>
                <a:cubicBezTo>
                  <a:pt x="409880" y="-43638"/>
                  <a:pt x="392792" y="61635"/>
                  <a:pt x="739341" y="0"/>
                </a:cubicBezTo>
                <a:cubicBezTo>
                  <a:pt x="1122673" y="-91374"/>
                  <a:pt x="1234094" y="-11866"/>
                  <a:pt x="1382568" y="0"/>
                </a:cubicBezTo>
                <a:cubicBezTo>
                  <a:pt x="1480450" y="28390"/>
                  <a:pt x="1741897" y="103295"/>
                  <a:pt x="1929681" y="0"/>
                </a:cubicBezTo>
                <a:cubicBezTo>
                  <a:pt x="2128861" y="13294"/>
                  <a:pt x="2399934" y="84031"/>
                  <a:pt x="2572908" y="0"/>
                </a:cubicBezTo>
                <a:cubicBezTo>
                  <a:pt x="2717513" y="86377"/>
                  <a:pt x="3130657" y="57363"/>
                  <a:pt x="3408363" y="0"/>
                </a:cubicBezTo>
                <a:cubicBezTo>
                  <a:pt x="3651094" y="-13271"/>
                  <a:pt x="3663402" y="24628"/>
                  <a:pt x="3859362" y="0"/>
                </a:cubicBezTo>
                <a:cubicBezTo>
                  <a:pt x="3988492" y="-61627"/>
                  <a:pt x="4330093" y="-18621"/>
                  <a:pt x="4502589" y="0"/>
                </a:cubicBezTo>
                <a:cubicBezTo>
                  <a:pt x="4693368" y="37997"/>
                  <a:pt x="4946836" y="-59567"/>
                  <a:pt x="5338044" y="0"/>
                </a:cubicBezTo>
                <a:cubicBezTo>
                  <a:pt x="5475480" y="-12867"/>
                  <a:pt x="5596828" y="6448"/>
                  <a:pt x="5789043" y="0"/>
                </a:cubicBezTo>
                <a:cubicBezTo>
                  <a:pt x="5992680" y="29481"/>
                  <a:pt x="6278519" y="50449"/>
                  <a:pt x="6624498" y="0"/>
                </a:cubicBezTo>
                <a:cubicBezTo>
                  <a:pt x="7045465" y="-32198"/>
                  <a:pt x="6962363" y="42147"/>
                  <a:pt x="7171610" y="0"/>
                </a:cubicBezTo>
                <a:cubicBezTo>
                  <a:pt x="7362031" y="-43356"/>
                  <a:pt x="7677946" y="53596"/>
                  <a:pt x="7814837" y="0"/>
                </a:cubicBezTo>
                <a:cubicBezTo>
                  <a:pt x="7888732" y="-39901"/>
                  <a:pt x="8411560" y="115198"/>
                  <a:pt x="8746409" y="0"/>
                </a:cubicBezTo>
                <a:cubicBezTo>
                  <a:pt x="9093271" y="-72343"/>
                  <a:pt x="9188090" y="79460"/>
                  <a:pt x="9611438" y="0"/>
                </a:cubicBezTo>
                <a:cubicBezTo>
                  <a:pt x="9621806" y="223646"/>
                  <a:pt x="9594490" y="416644"/>
                  <a:pt x="9611438" y="567848"/>
                </a:cubicBezTo>
                <a:cubicBezTo>
                  <a:pt x="9399526" y="616643"/>
                  <a:pt x="9257510" y="533095"/>
                  <a:pt x="9064325" y="567848"/>
                </a:cubicBezTo>
                <a:cubicBezTo>
                  <a:pt x="8897450" y="582002"/>
                  <a:pt x="8600822" y="605707"/>
                  <a:pt x="8421098" y="567848"/>
                </a:cubicBezTo>
                <a:cubicBezTo>
                  <a:pt x="8309078" y="630360"/>
                  <a:pt x="7987888" y="598638"/>
                  <a:pt x="7681756" y="567848"/>
                </a:cubicBezTo>
                <a:cubicBezTo>
                  <a:pt x="7372350" y="579678"/>
                  <a:pt x="7210702" y="507801"/>
                  <a:pt x="7038529" y="567848"/>
                </a:cubicBezTo>
                <a:cubicBezTo>
                  <a:pt x="6962712" y="606674"/>
                  <a:pt x="6649215" y="470998"/>
                  <a:pt x="6395302" y="567848"/>
                </a:cubicBezTo>
                <a:cubicBezTo>
                  <a:pt x="6165873" y="604407"/>
                  <a:pt x="6006637" y="441375"/>
                  <a:pt x="5655961" y="567848"/>
                </a:cubicBezTo>
                <a:cubicBezTo>
                  <a:pt x="5368325" y="616864"/>
                  <a:pt x="5212613" y="523359"/>
                  <a:pt x="5012734" y="567848"/>
                </a:cubicBezTo>
                <a:cubicBezTo>
                  <a:pt x="4826273" y="552541"/>
                  <a:pt x="4392515" y="570658"/>
                  <a:pt x="4177278" y="567848"/>
                </a:cubicBezTo>
                <a:cubicBezTo>
                  <a:pt x="4005757" y="613125"/>
                  <a:pt x="3724804" y="555014"/>
                  <a:pt x="3534051" y="567848"/>
                </a:cubicBezTo>
                <a:cubicBezTo>
                  <a:pt x="3355422" y="556420"/>
                  <a:pt x="3201508" y="543730"/>
                  <a:pt x="3083054" y="567848"/>
                </a:cubicBezTo>
                <a:cubicBezTo>
                  <a:pt x="3035106" y="536704"/>
                  <a:pt x="2561847" y="620032"/>
                  <a:pt x="2247597" y="567848"/>
                </a:cubicBezTo>
                <a:cubicBezTo>
                  <a:pt x="1928112" y="611064"/>
                  <a:pt x="1586572" y="489279"/>
                  <a:pt x="1316027" y="567848"/>
                </a:cubicBezTo>
                <a:cubicBezTo>
                  <a:pt x="868278" y="584466"/>
                  <a:pt x="426462" y="516592"/>
                  <a:pt x="0" y="567848"/>
                </a:cubicBezTo>
                <a:cubicBezTo>
                  <a:pt x="23233" y="417350"/>
                  <a:pt x="80998" y="145310"/>
                  <a:pt x="0" y="0"/>
                </a:cubicBezTo>
                <a:close/>
              </a:path>
              <a:path w="9611438" h="567848" fill="none" stroke="0" extrusionOk="0">
                <a:moveTo>
                  <a:pt x="0" y="0"/>
                </a:moveTo>
                <a:cubicBezTo>
                  <a:pt x="454414" y="55671"/>
                  <a:pt x="737171" y="96300"/>
                  <a:pt x="931569" y="0"/>
                </a:cubicBezTo>
                <a:cubicBezTo>
                  <a:pt x="1228098" y="-104712"/>
                  <a:pt x="1333809" y="-41743"/>
                  <a:pt x="1574797" y="0"/>
                </a:cubicBezTo>
                <a:cubicBezTo>
                  <a:pt x="1799858" y="17862"/>
                  <a:pt x="2004455" y="104845"/>
                  <a:pt x="2314138" y="0"/>
                </a:cubicBezTo>
                <a:cubicBezTo>
                  <a:pt x="2631242" y="-66290"/>
                  <a:pt x="2711197" y="-2040"/>
                  <a:pt x="2957365" y="0"/>
                </a:cubicBezTo>
                <a:cubicBezTo>
                  <a:pt x="3179152" y="15702"/>
                  <a:pt x="3348891" y="22707"/>
                  <a:pt x="3600592" y="0"/>
                </a:cubicBezTo>
                <a:cubicBezTo>
                  <a:pt x="3803314" y="-25707"/>
                  <a:pt x="4058362" y="-30785"/>
                  <a:pt x="4243819" y="0"/>
                </a:cubicBezTo>
                <a:cubicBezTo>
                  <a:pt x="4434722" y="-24545"/>
                  <a:pt x="4476554" y="22843"/>
                  <a:pt x="4694817" y="0"/>
                </a:cubicBezTo>
                <a:cubicBezTo>
                  <a:pt x="4885710" y="-43733"/>
                  <a:pt x="5394896" y="61020"/>
                  <a:pt x="5530273" y="0"/>
                </a:cubicBezTo>
                <a:cubicBezTo>
                  <a:pt x="5602190" y="-106446"/>
                  <a:pt x="5982234" y="-1877"/>
                  <a:pt x="6461843" y="0"/>
                </a:cubicBezTo>
                <a:cubicBezTo>
                  <a:pt x="6870637" y="-56583"/>
                  <a:pt x="6804049" y="10154"/>
                  <a:pt x="6912841" y="0"/>
                </a:cubicBezTo>
                <a:cubicBezTo>
                  <a:pt x="7000563" y="-22018"/>
                  <a:pt x="7183907" y="-40515"/>
                  <a:pt x="7459955" y="0"/>
                </a:cubicBezTo>
                <a:cubicBezTo>
                  <a:pt x="7717900" y="-21852"/>
                  <a:pt x="7936837" y="34105"/>
                  <a:pt x="8199295" y="0"/>
                </a:cubicBezTo>
                <a:cubicBezTo>
                  <a:pt x="8475601" y="-33404"/>
                  <a:pt x="8496676" y="40066"/>
                  <a:pt x="8650294" y="0"/>
                </a:cubicBezTo>
                <a:cubicBezTo>
                  <a:pt x="8751955" y="-35293"/>
                  <a:pt x="9264696" y="-60437"/>
                  <a:pt x="9611438" y="0"/>
                </a:cubicBezTo>
                <a:cubicBezTo>
                  <a:pt x="9740156" y="234973"/>
                  <a:pt x="9547825" y="429406"/>
                  <a:pt x="9611438" y="567848"/>
                </a:cubicBezTo>
                <a:cubicBezTo>
                  <a:pt x="9426975" y="589764"/>
                  <a:pt x="9373758" y="543248"/>
                  <a:pt x="9160439" y="567848"/>
                </a:cubicBezTo>
                <a:cubicBezTo>
                  <a:pt x="8915608" y="578070"/>
                  <a:pt x="8823550" y="534504"/>
                  <a:pt x="8613326" y="567848"/>
                </a:cubicBezTo>
                <a:cubicBezTo>
                  <a:pt x="8434436" y="616668"/>
                  <a:pt x="8304553" y="509947"/>
                  <a:pt x="8066214" y="567848"/>
                </a:cubicBezTo>
                <a:cubicBezTo>
                  <a:pt x="7823856" y="606851"/>
                  <a:pt x="7497811" y="492472"/>
                  <a:pt x="7326872" y="567848"/>
                </a:cubicBezTo>
                <a:cubicBezTo>
                  <a:pt x="7125597" y="617656"/>
                  <a:pt x="7016750" y="566035"/>
                  <a:pt x="6875875" y="567848"/>
                </a:cubicBezTo>
                <a:cubicBezTo>
                  <a:pt x="6696548" y="527576"/>
                  <a:pt x="6424143" y="628587"/>
                  <a:pt x="5944305" y="567848"/>
                </a:cubicBezTo>
                <a:cubicBezTo>
                  <a:pt x="5504161" y="624639"/>
                  <a:pt x="5364272" y="510802"/>
                  <a:pt x="5204963" y="567848"/>
                </a:cubicBezTo>
                <a:cubicBezTo>
                  <a:pt x="5084109" y="611373"/>
                  <a:pt x="4549099" y="556475"/>
                  <a:pt x="4273393" y="567848"/>
                </a:cubicBezTo>
                <a:cubicBezTo>
                  <a:pt x="4100557" y="629917"/>
                  <a:pt x="3749642" y="499052"/>
                  <a:pt x="3341823" y="567848"/>
                </a:cubicBezTo>
                <a:cubicBezTo>
                  <a:pt x="2989890" y="571808"/>
                  <a:pt x="2990606" y="563848"/>
                  <a:pt x="2890824" y="567848"/>
                </a:cubicBezTo>
                <a:cubicBezTo>
                  <a:pt x="2798333" y="531784"/>
                  <a:pt x="2460442" y="546655"/>
                  <a:pt x="2343712" y="567848"/>
                </a:cubicBezTo>
                <a:cubicBezTo>
                  <a:pt x="2171383" y="626248"/>
                  <a:pt x="2113401" y="525117"/>
                  <a:pt x="1892713" y="567848"/>
                </a:cubicBezTo>
                <a:cubicBezTo>
                  <a:pt x="1698889" y="643999"/>
                  <a:pt x="1474900" y="526668"/>
                  <a:pt x="1345601" y="567848"/>
                </a:cubicBezTo>
                <a:cubicBezTo>
                  <a:pt x="1380504" y="590113"/>
                  <a:pt x="337578" y="545690"/>
                  <a:pt x="0" y="567848"/>
                </a:cubicBezTo>
                <a:cubicBezTo>
                  <a:pt x="-19669" y="299734"/>
                  <a:pt x="27629" y="172501"/>
                  <a:pt x="0" y="0"/>
                </a:cubicBezTo>
                <a:close/>
              </a:path>
              <a:path w="9611438" h="567848" fill="none" stroke="0" extrusionOk="0">
                <a:moveTo>
                  <a:pt x="0" y="0"/>
                </a:moveTo>
                <a:cubicBezTo>
                  <a:pt x="428802" y="-24387"/>
                  <a:pt x="723407" y="59028"/>
                  <a:pt x="931569" y="0"/>
                </a:cubicBezTo>
                <a:cubicBezTo>
                  <a:pt x="1170858" y="-99009"/>
                  <a:pt x="1322453" y="-26640"/>
                  <a:pt x="1574797" y="0"/>
                </a:cubicBezTo>
                <a:cubicBezTo>
                  <a:pt x="1794560" y="10407"/>
                  <a:pt x="1944962" y="43340"/>
                  <a:pt x="2314138" y="0"/>
                </a:cubicBezTo>
                <a:cubicBezTo>
                  <a:pt x="2618254" y="-66375"/>
                  <a:pt x="2699046" y="21767"/>
                  <a:pt x="2957365" y="0"/>
                </a:cubicBezTo>
                <a:cubicBezTo>
                  <a:pt x="3209977" y="7184"/>
                  <a:pt x="3412424" y="-10026"/>
                  <a:pt x="3600592" y="0"/>
                </a:cubicBezTo>
                <a:cubicBezTo>
                  <a:pt x="3789281" y="-38171"/>
                  <a:pt x="4032658" y="43670"/>
                  <a:pt x="4243819" y="0"/>
                </a:cubicBezTo>
                <a:cubicBezTo>
                  <a:pt x="4450262" y="-29929"/>
                  <a:pt x="4466814" y="34"/>
                  <a:pt x="4694817" y="0"/>
                </a:cubicBezTo>
                <a:cubicBezTo>
                  <a:pt x="4902274" y="-3146"/>
                  <a:pt x="5333972" y="69002"/>
                  <a:pt x="5530273" y="0"/>
                </a:cubicBezTo>
                <a:cubicBezTo>
                  <a:pt x="5643499" y="-123859"/>
                  <a:pt x="5969665" y="27792"/>
                  <a:pt x="6461843" y="0"/>
                </a:cubicBezTo>
                <a:cubicBezTo>
                  <a:pt x="6857600" y="-68459"/>
                  <a:pt x="6811107" y="-13836"/>
                  <a:pt x="6912841" y="0"/>
                </a:cubicBezTo>
                <a:cubicBezTo>
                  <a:pt x="6995050" y="-31182"/>
                  <a:pt x="7160323" y="12418"/>
                  <a:pt x="7459955" y="0"/>
                </a:cubicBezTo>
                <a:cubicBezTo>
                  <a:pt x="7753336" y="-41885"/>
                  <a:pt x="7906247" y="7974"/>
                  <a:pt x="8199295" y="0"/>
                </a:cubicBezTo>
                <a:cubicBezTo>
                  <a:pt x="8484147" y="-20500"/>
                  <a:pt x="8500901" y="18434"/>
                  <a:pt x="8650294" y="0"/>
                </a:cubicBezTo>
                <a:cubicBezTo>
                  <a:pt x="8630055" y="-107109"/>
                  <a:pt x="9176465" y="-45455"/>
                  <a:pt x="9611438" y="0"/>
                </a:cubicBezTo>
                <a:cubicBezTo>
                  <a:pt x="9675452" y="216739"/>
                  <a:pt x="9578635" y="438714"/>
                  <a:pt x="9611438" y="567848"/>
                </a:cubicBezTo>
                <a:cubicBezTo>
                  <a:pt x="9461588" y="580561"/>
                  <a:pt x="9361966" y="527381"/>
                  <a:pt x="9160439" y="567848"/>
                </a:cubicBezTo>
                <a:cubicBezTo>
                  <a:pt x="8957623" y="601807"/>
                  <a:pt x="8813264" y="525717"/>
                  <a:pt x="8613326" y="567848"/>
                </a:cubicBezTo>
                <a:cubicBezTo>
                  <a:pt x="8408545" y="581864"/>
                  <a:pt x="8292454" y="540184"/>
                  <a:pt x="8066214" y="567848"/>
                </a:cubicBezTo>
                <a:cubicBezTo>
                  <a:pt x="7773814" y="634606"/>
                  <a:pt x="7475737" y="513150"/>
                  <a:pt x="7326872" y="567848"/>
                </a:cubicBezTo>
                <a:cubicBezTo>
                  <a:pt x="7165172" y="676278"/>
                  <a:pt x="7015849" y="566577"/>
                  <a:pt x="6875875" y="567848"/>
                </a:cubicBezTo>
                <a:cubicBezTo>
                  <a:pt x="6781403" y="658537"/>
                  <a:pt x="6437278" y="522056"/>
                  <a:pt x="5944305" y="567848"/>
                </a:cubicBezTo>
                <a:cubicBezTo>
                  <a:pt x="5476081" y="609345"/>
                  <a:pt x="5367777" y="552550"/>
                  <a:pt x="5204963" y="567848"/>
                </a:cubicBezTo>
                <a:cubicBezTo>
                  <a:pt x="4972569" y="551737"/>
                  <a:pt x="4507083" y="521756"/>
                  <a:pt x="4273393" y="567848"/>
                </a:cubicBezTo>
                <a:cubicBezTo>
                  <a:pt x="3994734" y="691074"/>
                  <a:pt x="3787775" y="510676"/>
                  <a:pt x="3341823" y="567848"/>
                </a:cubicBezTo>
                <a:cubicBezTo>
                  <a:pt x="2985016" y="573295"/>
                  <a:pt x="2988038" y="564263"/>
                  <a:pt x="2890824" y="567848"/>
                </a:cubicBezTo>
                <a:cubicBezTo>
                  <a:pt x="2809869" y="600869"/>
                  <a:pt x="2454844" y="590533"/>
                  <a:pt x="2343712" y="567848"/>
                </a:cubicBezTo>
                <a:cubicBezTo>
                  <a:pt x="2214985" y="587823"/>
                  <a:pt x="2068681" y="515275"/>
                  <a:pt x="1892713" y="567848"/>
                </a:cubicBezTo>
                <a:cubicBezTo>
                  <a:pt x="1723630" y="612006"/>
                  <a:pt x="1476008" y="525868"/>
                  <a:pt x="1345601" y="567848"/>
                </a:cubicBezTo>
                <a:cubicBezTo>
                  <a:pt x="1237556" y="623740"/>
                  <a:pt x="295467" y="393435"/>
                  <a:pt x="0" y="567848"/>
                </a:cubicBezTo>
                <a:cubicBezTo>
                  <a:pt x="-30063" y="284054"/>
                  <a:pt x="29440" y="177386"/>
                  <a:pt x="0" y="0"/>
                </a:cubicBezTo>
                <a:close/>
              </a:path>
            </a:pathLst>
          </a:custGeom>
          <a:solidFill>
            <a:srgbClr val="FFFFFF"/>
          </a:solidFill>
          <a:ln>
            <a:noFill/>
            <a:extLst>
              <a:ext uri="{C807C97D-BFC1-408E-A445-0C87EB9F89A2}">
                <ask:lineSketchStyleProps xmlns:ask="http://schemas.microsoft.com/office/drawing/2018/sketchyshapes" sd="2561473903">
                  <a:custGeom>
                    <a:avLst/>
                    <a:gdLst>
                      <a:gd name="connsiteX0" fmla="*/ 0 w 9611438"/>
                      <a:gd name="connsiteY0" fmla="*/ 0 h 567848"/>
                      <a:gd name="connsiteX1" fmla="*/ 931569 w 9611438"/>
                      <a:gd name="connsiteY1" fmla="*/ 0 h 567848"/>
                      <a:gd name="connsiteX2" fmla="*/ 1574797 w 9611438"/>
                      <a:gd name="connsiteY2" fmla="*/ 0 h 567848"/>
                      <a:gd name="connsiteX3" fmla="*/ 2314138 w 9611438"/>
                      <a:gd name="connsiteY3" fmla="*/ 0 h 567848"/>
                      <a:gd name="connsiteX4" fmla="*/ 2957365 w 9611438"/>
                      <a:gd name="connsiteY4" fmla="*/ 0 h 567848"/>
                      <a:gd name="connsiteX5" fmla="*/ 3600592 w 9611438"/>
                      <a:gd name="connsiteY5" fmla="*/ 0 h 567848"/>
                      <a:gd name="connsiteX6" fmla="*/ 4243819 w 9611438"/>
                      <a:gd name="connsiteY6" fmla="*/ 0 h 567848"/>
                      <a:gd name="connsiteX7" fmla="*/ 4694817 w 9611438"/>
                      <a:gd name="connsiteY7" fmla="*/ 0 h 567848"/>
                      <a:gd name="connsiteX8" fmla="*/ 5530273 w 9611438"/>
                      <a:gd name="connsiteY8" fmla="*/ 0 h 567848"/>
                      <a:gd name="connsiteX9" fmla="*/ 6461843 w 9611438"/>
                      <a:gd name="connsiteY9" fmla="*/ 0 h 567848"/>
                      <a:gd name="connsiteX10" fmla="*/ 6912841 w 9611438"/>
                      <a:gd name="connsiteY10" fmla="*/ 0 h 567848"/>
                      <a:gd name="connsiteX11" fmla="*/ 7459955 w 9611438"/>
                      <a:gd name="connsiteY11" fmla="*/ 0 h 567848"/>
                      <a:gd name="connsiteX12" fmla="*/ 8199295 w 9611438"/>
                      <a:gd name="connsiteY12" fmla="*/ 0 h 567848"/>
                      <a:gd name="connsiteX13" fmla="*/ 8650294 w 9611438"/>
                      <a:gd name="connsiteY13" fmla="*/ 0 h 567848"/>
                      <a:gd name="connsiteX14" fmla="*/ 9611438 w 9611438"/>
                      <a:gd name="connsiteY14" fmla="*/ 0 h 567848"/>
                      <a:gd name="connsiteX15" fmla="*/ 9611438 w 9611438"/>
                      <a:gd name="connsiteY15" fmla="*/ 567848 h 567848"/>
                      <a:gd name="connsiteX16" fmla="*/ 9160439 w 9611438"/>
                      <a:gd name="connsiteY16" fmla="*/ 567848 h 567848"/>
                      <a:gd name="connsiteX17" fmla="*/ 8613326 w 9611438"/>
                      <a:gd name="connsiteY17" fmla="*/ 567848 h 567848"/>
                      <a:gd name="connsiteX18" fmla="*/ 8066214 w 9611438"/>
                      <a:gd name="connsiteY18" fmla="*/ 567848 h 567848"/>
                      <a:gd name="connsiteX19" fmla="*/ 7326872 w 9611438"/>
                      <a:gd name="connsiteY19" fmla="*/ 567848 h 567848"/>
                      <a:gd name="connsiteX20" fmla="*/ 6875875 w 9611438"/>
                      <a:gd name="connsiteY20" fmla="*/ 567848 h 567848"/>
                      <a:gd name="connsiteX21" fmla="*/ 5944305 w 9611438"/>
                      <a:gd name="connsiteY21" fmla="*/ 567848 h 567848"/>
                      <a:gd name="connsiteX22" fmla="*/ 5204963 w 9611438"/>
                      <a:gd name="connsiteY22" fmla="*/ 567848 h 567848"/>
                      <a:gd name="connsiteX23" fmla="*/ 4273393 w 9611438"/>
                      <a:gd name="connsiteY23" fmla="*/ 567848 h 567848"/>
                      <a:gd name="connsiteX24" fmla="*/ 3341823 w 9611438"/>
                      <a:gd name="connsiteY24" fmla="*/ 567848 h 567848"/>
                      <a:gd name="connsiteX25" fmla="*/ 2890824 w 9611438"/>
                      <a:gd name="connsiteY25" fmla="*/ 567848 h 567848"/>
                      <a:gd name="connsiteX26" fmla="*/ 2343712 w 9611438"/>
                      <a:gd name="connsiteY26" fmla="*/ 567848 h 567848"/>
                      <a:gd name="connsiteX27" fmla="*/ 1892713 w 9611438"/>
                      <a:gd name="connsiteY27" fmla="*/ 567848 h 567848"/>
                      <a:gd name="connsiteX28" fmla="*/ 1345601 w 9611438"/>
                      <a:gd name="connsiteY28" fmla="*/ 567848 h 567848"/>
                      <a:gd name="connsiteX29" fmla="*/ 0 w 9611438"/>
                      <a:gd name="connsiteY29" fmla="*/ 567848 h 567848"/>
                      <a:gd name="connsiteX30" fmla="*/ 0 w 9611438"/>
                      <a:gd name="connsiteY30" fmla="*/ 0 h 567848"/>
                      <a:gd name="connsiteX0" fmla="*/ 0 w 9611438"/>
                      <a:gd name="connsiteY0" fmla="*/ 0 h 567848"/>
                      <a:gd name="connsiteX1" fmla="*/ 739341 w 9611438"/>
                      <a:gd name="connsiteY1" fmla="*/ 0 h 567848"/>
                      <a:gd name="connsiteX2" fmla="*/ 1382568 w 9611438"/>
                      <a:gd name="connsiteY2" fmla="*/ 0 h 567848"/>
                      <a:gd name="connsiteX3" fmla="*/ 1929681 w 9611438"/>
                      <a:gd name="connsiteY3" fmla="*/ 0 h 567848"/>
                      <a:gd name="connsiteX4" fmla="*/ 2572908 w 9611438"/>
                      <a:gd name="connsiteY4" fmla="*/ 0 h 567848"/>
                      <a:gd name="connsiteX5" fmla="*/ 3408363 w 9611438"/>
                      <a:gd name="connsiteY5" fmla="*/ 0 h 567848"/>
                      <a:gd name="connsiteX6" fmla="*/ 3859362 w 9611438"/>
                      <a:gd name="connsiteY6" fmla="*/ 0 h 567848"/>
                      <a:gd name="connsiteX7" fmla="*/ 4502589 w 9611438"/>
                      <a:gd name="connsiteY7" fmla="*/ 0 h 567848"/>
                      <a:gd name="connsiteX8" fmla="*/ 5338044 w 9611438"/>
                      <a:gd name="connsiteY8" fmla="*/ 0 h 567848"/>
                      <a:gd name="connsiteX9" fmla="*/ 5789043 w 9611438"/>
                      <a:gd name="connsiteY9" fmla="*/ 0 h 567848"/>
                      <a:gd name="connsiteX10" fmla="*/ 6624498 w 9611438"/>
                      <a:gd name="connsiteY10" fmla="*/ 0 h 567848"/>
                      <a:gd name="connsiteX11" fmla="*/ 7171610 w 9611438"/>
                      <a:gd name="connsiteY11" fmla="*/ 0 h 567848"/>
                      <a:gd name="connsiteX12" fmla="*/ 7814837 w 9611438"/>
                      <a:gd name="connsiteY12" fmla="*/ 0 h 567848"/>
                      <a:gd name="connsiteX13" fmla="*/ 8746409 w 9611438"/>
                      <a:gd name="connsiteY13" fmla="*/ 0 h 567848"/>
                      <a:gd name="connsiteX14" fmla="*/ 9611438 w 9611438"/>
                      <a:gd name="connsiteY14" fmla="*/ 0 h 567848"/>
                      <a:gd name="connsiteX15" fmla="*/ 9611438 w 9611438"/>
                      <a:gd name="connsiteY15" fmla="*/ 567848 h 567848"/>
                      <a:gd name="connsiteX16" fmla="*/ 9064325 w 9611438"/>
                      <a:gd name="connsiteY16" fmla="*/ 567848 h 567848"/>
                      <a:gd name="connsiteX17" fmla="*/ 8421098 w 9611438"/>
                      <a:gd name="connsiteY17" fmla="*/ 567848 h 567848"/>
                      <a:gd name="connsiteX18" fmla="*/ 7681756 w 9611438"/>
                      <a:gd name="connsiteY18" fmla="*/ 567848 h 567848"/>
                      <a:gd name="connsiteX19" fmla="*/ 7038529 w 9611438"/>
                      <a:gd name="connsiteY19" fmla="*/ 567848 h 567848"/>
                      <a:gd name="connsiteX20" fmla="*/ 6395302 w 9611438"/>
                      <a:gd name="connsiteY20" fmla="*/ 567848 h 567848"/>
                      <a:gd name="connsiteX21" fmla="*/ 5655961 w 9611438"/>
                      <a:gd name="connsiteY21" fmla="*/ 567848 h 567848"/>
                      <a:gd name="connsiteX22" fmla="*/ 5012734 w 9611438"/>
                      <a:gd name="connsiteY22" fmla="*/ 567848 h 567848"/>
                      <a:gd name="connsiteX23" fmla="*/ 4177278 w 9611438"/>
                      <a:gd name="connsiteY23" fmla="*/ 567848 h 567848"/>
                      <a:gd name="connsiteX24" fmla="*/ 3534051 w 9611438"/>
                      <a:gd name="connsiteY24" fmla="*/ 567848 h 567848"/>
                      <a:gd name="connsiteX25" fmla="*/ 3083054 w 9611438"/>
                      <a:gd name="connsiteY25" fmla="*/ 567848 h 567848"/>
                      <a:gd name="connsiteX26" fmla="*/ 2247597 w 9611438"/>
                      <a:gd name="connsiteY26" fmla="*/ 567848 h 567848"/>
                      <a:gd name="connsiteX27" fmla="*/ 1316027 w 9611438"/>
                      <a:gd name="connsiteY27" fmla="*/ 567848 h 567848"/>
                      <a:gd name="connsiteX28" fmla="*/ 0 w 9611438"/>
                      <a:gd name="connsiteY28" fmla="*/ 567848 h 567848"/>
                      <a:gd name="connsiteX29" fmla="*/ 0 w 9611438"/>
                      <a:gd name="connsiteY29" fmla="*/ 0 h 56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611438" h="567848" fill="none" extrusionOk="0">
                        <a:moveTo>
                          <a:pt x="0" y="0"/>
                        </a:moveTo>
                        <a:cubicBezTo>
                          <a:pt x="412237" y="-86639"/>
                          <a:pt x="713244" y="58917"/>
                          <a:pt x="931569" y="0"/>
                        </a:cubicBezTo>
                        <a:cubicBezTo>
                          <a:pt x="1152355" y="-112221"/>
                          <a:pt x="1316457" y="5207"/>
                          <a:pt x="1574797" y="0"/>
                        </a:cubicBezTo>
                        <a:cubicBezTo>
                          <a:pt x="1817282" y="-23619"/>
                          <a:pt x="1962837" y="13731"/>
                          <a:pt x="2314138" y="0"/>
                        </a:cubicBezTo>
                        <a:cubicBezTo>
                          <a:pt x="2632923" y="-48060"/>
                          <a:pt x="2696981" y="43626"/>
                          <a:pt x="2957365" y="0"/>
                        </a:cubicBezTo>
                        <a:cubicBezTo>
                          <a:pt x="3228385" y="-24960"/>
                          <a:pt x="3417328" y="-9990"/>
                          <a:pt x="3600592" y="0"/>
                        </a:cubicBezTo>
                        <a:cubicBezTo>
                          <a:pt x="3814955" y="9392"/>
                          <a:pt x="4003405" y="60376"/>
                          <a:pt x="4243819" y="0"/>
                        </a:cubicBezTo>
                        <a:cubicBezTo>
                          <a:pt x="4446949" y="-34714"/>
                          <a:pt x="4471902" y="11086"/>
                          <a:pt x="4694817" y="0"/>
                        </a:cubicBezTo>
                        <a:cubicBezTo>
                          <a:pt x="4885380" y="20612"/>
                          <a:pt x="5328598" y="70867"/>
                          <a:pt x="5530273" y="0"/>
                        </a:cubicBezTo>
                        <a:cubicBezTo>
                          <a:pt x="5707454" y="-112137"/>
                          <a:pt x="5992751" y="66765"/>
                          <a:pt x="6461843" y="0"/>
                        </a:cubicBezTo>
                        <a:cubicBezTo>
                          <a:pt x="6859013" y="-61353"/>
                          <a:pt x="6811692" y="-11498"/>
                          <a:pt x="6912841" y="0"/>
                        </a:cubicBezTo>
                        <a:cubicBezTo>
                          <a:pt x="7011166" y="-8674"/>
                          <a:pt x="7167587" y="27311"/>
                          <a:pt x="7459955" y="0"/>
                        </a:cubicBezTo>
                        <a:cubicBezTo>
                          <a:pt x="7761965" y="-32765"/>
                          <a:pt x="7919912" y="22392"/>
                          <a:pt x="8199295" y="0"/>
                        </a:cubicBezTo>
                        <a:cubicBezTo>
                          <a:pt x="8481023" y="-18339"/>
                          <a:pt x="8509062" y="12265"/>
                          <a:pt x="8650294" y="0"/>
                        </a:cubicBezTo>
                        <a:cubicBezTo>
                          <a:pt x="8736854" y="-57377"/>
                          <a:pt x="9165219" y="11596"/>
                          <a:pt x="9611438" y="0"/>
                        </a:cubicBezTo>
                        <a:cubicBezTo>
                          <a:pt x="9668887" y="212186"/>
                          <a:pt x="9613778" y="446279"/>
                          <a:pt x="9611438" y="567848"/>
                        </a:cubicBezTo>
                        <a:cubicBezTo>
                          <a:pt x="9471196" y="584175"/>
                          <a:pt x="9332835" y="515472"/>
                          <a:pt x="9160439" y="567848"/>
                        </a:cubicBezTo>
                        <a:cubicBezTo>
                          <a:pt x="8969020" y="609306"/>
                          <a:pt x="8839777" y="523640"/>
                          <a:pt x="8613326" y="567848"/>
                        </a:cubicBezTo>
                        <a:cubicBezTo>
                          <a:pt x="8397989" y="585098"/>
                          <a:pt x="8308200" y="530395"/>
                          <a:pt x="8066214" y="567848"/>
                        </a:cubicBezTo>
                        <a:cubicBezTo>
                          <a:pt x="7774293" y="639714"/>
                          <a:pt x="7509728" y="500111"/>
                          <a:pt x="7326872" y="567848"/>
                        </a:cubicBezTo>
                        <a:cubicBezTo>
                          <a:pt x="7148002" y="667460"/>
                          <a:pt x="7008034" y="570864"/>
                          <a:pt x="6875875" y="567848"/>
                        </a:cubicBezTo>
                        <a:cubicBezTo>
                          <a:pt x="6754676" y="590909"/>
                          <a:pt x="6440962" y="514364"/>
                          <a:pt x="5944305" y="567848"/>
                        </a:cubicBezTo>
                        <a:cubicBezTo>
                          <a:pt x="5488383" y="596207"/>
                          <a:pt x="5391143" y="541017"/>
                          <a:pt x="5204963" y="567848"/>
                        </a:cubicBezTo>
                        <a:cubicBezTo>
                          <a:pt x="4985136" y="581619"/>
                          <a:pt x="4462308" y="500369"/>
                          <a:pt x="4273393" y="567848"/>
                        </a:cubicBezTo>
                        <a:cubicBezTo>
                          <a:pt x="3981279" y="676426"/>
                          <a:pt x="3791119" y="549113"/>
                          <a:pt x="3341823" y="567848"/>
                        </a:cubicBezTo>
                        <a:cubicBezTo>
                          <a:pt x="2987314" y="573070"/>
                          <a:pt x="2989016" y="561501"/>
                          <a:pt x="2890824" y="567848"/>
                        </a:cubicBezTo>
                        <a:cubicBezTo>
                          <a:pt x="2794648" y="610696"/>
                          <a:pt x="2484608" y="561350"/>
                          <a:pt x="2343712" y="567848"/>
                        </a:cubicBezTo>
                        <a:cubicBezTo>
                          <a:pt x="2202186" y="565292"/>
                          <a:pt x="2081586" y="542064"/>
                          <a:pt x="1892713" y="567848"/>
                        </a:cubicBezTo>
                        <a:cubicBezTo>
                          <a:pt x="1725106" y="596368"/>
                          <a:pt x="1476177" y="539333"/>
                          <a:pt x="1345601" y="567848"/>
                        </a:cubicBezTo>
                        <a:cubicBezTo>
                          <a:pt x="1228679" y="620644"/>
                          <a:pt x="363807" y="467784"/>
                          <a:pt x="0" y="567848"/>
                        </a:cubicBezTo>
                        <a:cubicBezTo>
                          <a:pt x="-61514" y="289937"/>
                          <a:pt x="47880" y="176481"/>
                          <a:pt x="0" y="0"/>
                        </a:cubicBezTo>
                        <a:close/>
                      </a:path>
                      <a:path w="9611438" h="567848" stroke="0" extrusionOk="0">
                        <a:moveTo>
                          <a:pt x="0" y="0"/>
                        </a:moveTo>
                        <a:cubicBezTo>
                          <a:pt x="389556" y="-49930"/>
                          <a:pt x="389603" y="62631"/>
                          <a:pt x="739341" y="0"/>
                        </a:cubicBezTo>
                        <a:cubicBezTo>
                          <a:pt x="1094707" y="-65818"/>
                          <a:pt x="1243388" y="6886"/>
                          <a:pt x="1382568" y="0"/>
                        </a:cubicBezTo>
                        <a:cubicBezTo>
                          <a:pt x="1499461" y="-310"/>
                          <a:pt x="1730803" y="50085"/>
                          <a:pt x="1929681" y="0"/>
                        </a:cubicBezTo>
                        <a:cubicBezTo>
                          <a:pt x="2129860" y="-27313"/>
                          <a:pt x="2389775" y="44353"/>
                          <a:pt x="2572908" y="0"/>
                        </a:cubicBezTo>
                        <a:cubicBezTo>
                          <a:pt x="2735460" y="53295"/>
                          <a:pt x="3135142" y="50674"/>
                          <a:pt x="3408363" y="0"/>
                        </a:cubicBezTo>
                        <a:cubicBezTo>
                          <a:pt x="3658317" y="-19401"/>
                          <a:pt x="3663921" y="25713"/>
                          <a:pt x="3859362" y="0"/>
                        </a:cubicBezTo>
                        <a:cubicBezTo>
                          <a:pt x="3995269" y="-58990"/>
                          <a:pt x="4309375" y="31106"/>
                          <a:pt x="4502589" y="0"/>
                        </a:cubicBezTo>
                        <a:cubicBezTo>
                          <a:pt x="4696159" y="17360"/>
                          <a:pt x="4974058" y="-26036"/>
                          <a:pt x="5338044" y="0"/>
                        </a:cubicBezTo>
                        <a:cubicBezTo>
                          <a:pt x="5671882" y="-317"/>
                          <a:pt x="5638469" y="310"/>
                          <a:pt x="5789043" y="0"/>
                        </a:cubicBezTo>
                        <a:cubicBezTo>
                          <a:pt x="5964780" y="17369"/>
                          <a:pt x="6253396" y="43737"/>
                          <a:pt x="6624498" y="0"/>
                        </a:cubicBezTo>
                        <a:cubicBezTo>
                          <a:pt x="7020855" y="-35102"/>
                          <a:pt x="6976191" y="49859"/>
                          <a:pt x="7171610" y="0"/>
                        </a:cubicBezTo>
                        <a:cubicBezTo>
                          <a:pt x="7374272" y="-10781"/>
                          <a:pt x="7689569" y="51112"/>
                          <a:pt x="7814837" y="0"/>
                        </a:cubicBezTo>
                        <a:cubicBezTo>
                          <a:pt x="7932410" y="3835"/>
                          <a:pt x="8366556" y="121251"/>
                          <a:pt x="8746409" y="0"/>
                        </a:cubicBezTo>
                        <a:cubicBezTo>
                          <a:pt x="9082263" y="-52392"/>
                          <a:pt x="9230530" y="82892"/>
                          <a:pt x="9611438" y="0"/>
                        </a:cubicBezTo>
                        <a:cubicBezTo>
                          <a:pt x="9628481" y="256480"/>
                          <a:pt x="9594530" y="387232"/>
                          <a:pt x="9611438" y="567848"/>
                        </a:cubicBezTo>
                        <a:cubicBezTo>
                          <a:pt x="9386691" y="627466"/>
                          <a:pt x="9222582" y="546594"/>
                          <a:pt x="9064325" y="567848"/>
                        </a:cubicBezTo>
                        <a:cubicBezTo>
                          <a:pt x="8887653" y="530600"/>
                          <a:pt x="8606546" y="553288"/>
                          <a:pt x="8421098" y="567848"/>
                        </a:cubicBezTo>
                        <a:cubicBezTo>
                          <a:pt x="8298525" y="639351"/>
                          <a:pt x="7990495" y="530125"/>
                          <a:pt x="7681756" y="567848"/>
                        </a:cubicBezTo>
                        <a:cubicBezTo>
                          <a:pt x="7366190" y="619753"/>
                          <a:pt x="7174132" y="508419"/>
                          <a:pt x="7038529" y="567848"/>
                        </a:cubicBezTo>
                        <a:cubicBezTo>
                          <a:pt x="6904025" y="603191"/>
                          <a:pt x="6645347" y="524107"/>
                          <a:pt x="6395302" y="567848"/>
                        </a:cubicBezTo>
                        <a:cubicBezTo>
                          <a:pt x="6179552" y="548804"/>
                          <a:pt x="5963185" y="455019"/>
                          <a:pt x="5655961" y="567848"/>
                        </a:cubicBezTo>
                        <a:cubicBezTo>
                          <a:pt x="5347993" y="600189"/>
                          <a:pt x="5212340" y="539007"/>
                          <a:pt x="5012734" y="567848"/>
                        </a:cubicBezTo>
                        <a:cubicBezTo>
                          <a:pt x="4810004" y="596894"/>
                          <a:pt x="4360977" y="536983"/>
                          <a:pt x="4177278" y="567848"/>
                        </a:cubicBezTo>
                        <a:cubicBezTo>
                          <a:pt x="4002320" y="606815"/>
                          <a:pt x="3714660" y="559832"/>
                          <a:pt x="3534051" y="567848"/>
                        </a:cubicBezTo>
                        <a:cubicBezTo>
                          <a:pt x="3369707" y="571399"/>
                          <a:pt x="3195689" y="549194"/>
                          <a:pt x="3083054" y="567848"/>
                        </a:cubicBezTo>
                        <a:cubicBezTo>
                          <a:pt x="3033347" y="520039"/>
                          <a:pt x="2547286" y="553190"/>
                          <a:pt x="2247597" y="567848"/>
                        </a:cubicBezTo>
                        <a:cubicBezTo>
                          <a:pt x="1917668" y="617644"/>
                          <a:pt x="1599826" y="451449"/>
                          <a:pt x="1316027" y="567848"/>
                        </a:cubicBezTo>
                        <a:cubicBezTo>
                          <a:pt x="894963" y="572690"/>
                          <a:pt x="444145" y="465142"/>
                          <a:pt x="0" y="567848"/>
                        </a:cubicBezTo>
                        <a:cubicBezTo>
                          <a:pt x="18418" y="420941"/>
                          <a:pt x="84341" y="116283"/>
                          <a:pt x="0" y="0"/>
                        </a:cubicBezTo>
                        <a:close/>
                      </a:path>
                      <a:path w="9611438" h="567848" fill="none" stroke="0" extrusionOk="0">
                        <a:moveTo>
                          <a:pt x="0" y="0"/>
                        </a:moveTo>
                        <a:cubicBezTo>
                          <a:pt x="410262" y="5383"/>
                          <a:pt x="724600" y="90619"/>
                          <a:pt x="931569" y="0"/>
                        </a:cubicBezTo>
                        <a:cubicBezTo>
                          <a:pt x="1206638" y="-71941"/>
                          <a:pt x="1363027" y="-14558"/>
                          <a:pt x="1574797" y="0"/>
                        </a:cubicBezTo>
                        <a:cubicBezTo>
                          <a:pt x="1773623" y="9414"/>
                          <a:pt x="1972614" y="73025"/>
                          <a:pt x="2314138" y="0"/>
                        </a:cubicBezTo>
                        <a:cubicBezTo>
                          <a:pt x="2629453" y="-61172"/>
                          <a:pt x="2695058" y="-1056"/>
                          <a:pt x="2957365" y="0"/>
                        </a:cubicBezTo>
                        <a:cubicBezTo>
                          <a:pt x="3195611" y="20629"/>
                          <a:pt x="3356385" y="23758"/>
                          <a:pt x="3600592" y="0"/>
                        </a:cubicBezTo>
                        <a:cubicBezTo>
                          <a:pt x="3775266" y="-57841"/>
                          <a:pt x="4057116" y="20027"/>
                          <a:pt x="4243819" y="0"/>
                        </a:cubicBezTo>
                        <a:cubicBezTo>
                          <a:pt x="4445313" y="-15520"/>
                          <a:pt x="4484088" y="14119"/>
                          <a:pt x="4694817" y="0"/>
                        </a:cubicBezTo>
                        <a:cubicBezTo>
                          <a:pt x="4926971" y="-59111"/>
                          <a:pt x="5366848" y="52821"/>
                          <a:pt x="5530273" y="0"/>
                        </a:cubicBezTo>
                        <a:cubicBezTo>
                          <a:pt x="5653419" y="-85618"/>
                          <a:pt x="6053826" y="33295"/>
                          <a:pt x="6461843" y="0"/>
                        </a:cubicBezTo>
                        <a:cubicBezTo>
                          <a:pt x="6863264" y="-50466"/>
                          <a:pt x="6801801" y="-5583"/>
                          <a:pt x="6912841" y="0"/>
                        </a:cubicBezTo>
                        <a:cubicBezTo>
                          <a:pt x="7002172" y="-33053"/>
                          <a:pt x="7186746" y="4370"/>
                          <a:pt x="7459955" y="0"/>
                        </a:cubicBezTo>
                        <a:cubicBezTo>
                          <a:pt x="7712215" y="-40982"/>
                          <a:pt x="7900205" y="-2572"/>
                          <a:pt x="8199295" y="0"/>
                        </a:cubicBezTo>
                        <a:cubicBezTo>
                          <a:pt x="8476930" y="-27268"/>
                          <a:pt x="8493702" y="41469"/>
                          <a:pt x="8650294" y="0"/>
                        </a:cubicBezTo>
                        <a:cubicBezTo>
                          <a:pt x="8725186" y="-62817"/>
                          <a:pt x="9256046" y="-56311"/>
                          <a:pt x="9611438" y="0"/>
                        </a:cubicBezTo>
                        <a:cubicBezTo>
                          <a:pt x="9695028" y="235510"/>
                          <a:pt x="9558323" y="404979"/>
                          <a:pt x="9611438" y="567848"/>
                        </a:cubicBezTo>
                        <a:cubicBezTo>
                          <a:pt x="9441902" y="580344"/>
                          <a:pt x="9384879" y="532262"/>
                          <a:pt x="9160439" y="567848"/>
                        </a:cubicBezTo>
                        <a:cubicBezTo>
                          <a:pt x="8957162" y="611235"/>
                          <a:pt x="8792897" y="534444"/>
                          <a:pt x="8613326" y="567848"/>
                        </a:cubicBezTo>
                        <a:cubicBezTo>
                          <a:pt x="8424037" y="594202"/>
                          <a:pt x="8281332" y="534067"/>
                          <a:pt x="8066214" y="567848"/>
                        </a:cubicBezTo>
                        <a:cubicBezTo>
                          <a:pt x="7829126" y="597617"/>
                          <a:pt x="7503666" y="497856"/>
                          <a:pt x="7326872" y="567848"/>
                        </a:cubicBezTo>
                        <a:cubicBezTo>
                          <a:pt x="7143170" y="651320"/>
                          <a:pt x="7022961" y="548011"/>
                          <a:pt x="6875875" y="567848"/>
                        </a:cubicBezTo>
                        <a:cubicBezTo>
                          <a:pt x="6763501" y="597389"/>
                          <a:pt x="6361691" y="596989"/>
                          <a:pt x="5944305" y="567848"/>
                        </a:cubicBezTo>
                        <a:cubicBezTo>
                          <a:pt x="5476948" y="630241"/>
                          <a:pt x="5348980" y="548346"/>
                          <a:pt x="5204963" y="567848"/>
                        </a:cubicBezTo>
                        <a:cubicBezTo>
                          <a:pt x="5011839" y="566538"/>
                          <a:pt x="4559077" y="500430"/>
                          <a:pt x="4273393" y="567848"/>
                        </a:cubicBezTo>
                        <a:cubicBezTo>
                          <a:pt x="4056498" y="693014"/>
                          <a:pt x="3692609" y="549618"/>
                          <a:pt x="3341823" y="567848"/>
                        </a:cubicBezTo>
                        <a:cubicBezTo>
                          <a:pt x="2989074" y="572996"/>
                          <a:pt x="2991322" y="564836"/>
                          <a:pt x="2890824" y="567848"/>
                        </a:cubicBezTo>
                        <a:cubicBezTo>
                          <a:pt x="2815784" y="556645"/>
                          <a:pt x="2469373" y="550199"/>
                          <a:pt x="2343712" y="567848"/>
                        </a:cubicBezTo>
                        <a:cubicBezTo>
                          <a:pt x="2210095" y="616854"/>
                          <a:pt x="2061276" y="517636"/>
                          <a:pt x="1892713" y="567848"/>
                        </a:cubicBezTo>
                        <a:cubicBezTo>
                          <a:pt x="1712553" y="616209"/>
                          <a:pt x="1463746" y="517501"/>
                          <a:pt x="1345601" y="567848"/>
                        </a:cubicBezTo>
                        <a:cubicBezTo>
                          <a:pt x="1313292" y="639533"/>
                          <a:pt x="334833" y="498909"/>
                          <a:pt x="0" y="567848"/>
                        </a:cubicBezTo>
                        <a:cubicBezTo>
                          <a:pt x="-16098" y="303150"/>
                          <a:pt x="47207" y="179056"/>
                          <a:pt x="0" y="0"/>
                        </a:cubicBezTo>
                        <a:close/>
                      </a:path>
                    </a:pathLst>
                  </a:custGeom>
                  <ask:type>
                    <ask:lineSketchScribble/>
                  </ask:type>
                </ask:lineSketchStyleProps>
              </a:ext>
            </a:extLst>
          </a:ln>
        </p:spPr>
        <p:txBody>
          <a:bodyPr wrap="square">
            <a:spAutoFit/>
          </a:bodyPr>
          <a:lstStyle/>
          <a:p>
            <a:pPr marR="0" lvl="0" algn="just" defTabSz="914400" rtl="0" eaLnBrk="1" fontAlgn="auto" latinLnBrk="0" hangingPunct="1">
              <a:lnSpc>
                <a:spcPct val="150000"/>
              </a:lnSpc>
              <a:spcBef>
                <a:spcPts val="600"/>
              </a:spcBef>
              <a:spcAft>
                <a:spcPts val="1000"/>
              </a:spcAft>
              <a:buClr>
                <a:srgbClr val="000000"/>
              </a:buClr>
              <a:buSzTx/>
              <a:tabLst/>
              <a:defRPr/>
            </a:pPr>
            <a:r>
              <a:rPr lang="en-US" sz="2400" dirty="0">
                <a:solidFill>
                  <a:srgbClr val="000000"/>
                </a:solidFill>
                <a:effectLst/>
                <a:latin typeface="UTM Avo" panose="02040603050506020204" pitchFamily="18"/>
                <a:ea typeface="Times New Roman" panose="02020603050405020304" pitchFamily="18" charset="0"/>
              </a:rPr>
              <a:t>3. </a:t>
            </a:r>
            <a:r>
              <a:rPr lang="vi-VN" sz="2400" dirty="0">
                <a:solidFill>
                  <a:srgbClr val="000000"/>
                </a:solidFill>
                <a:effectLst/>
                <a:latin typeface="UTM Avo" panose="02040603050506020204" pitchFamily="18"/>
                <a:ea typeface="Times New Roman" panose="02020603050405020304" pitchFamily="18" charset="0"/>
              </a:rPr>
              <a:t>Vì sao người dân miền biển thường câu mực vào ban đêm?</a:t>
            </a:r>
          </a:p>
        </p:txBody>
      </p:sp>
      <p:sp>
        <p:nvSpPr>
          <p:cNvPr id="3" name="TextBox 2">
            <a:extLst>
              <a:ext uri="{FF2B5EF4-FFF2-40B4-BE49-F238E27FC236}">
                <a16:creationId xmlns:a16="http://schemas.microsoft.com/office/drawing/2014/main" id="{9EDEE766-67C1-EB70-4652-31D5543E6093}"/>
              </a:ext>
            </a:extLst>
          </p:cNvPr>
          <p:cNvSpPr txBox="1"/>
          <p:nvPr/>
        </p:nvSpPr>
        <p:spPr>
          <a:xfrm>
            <a:off x="384751" y="2577970"/>
            <a:ext cx="7299939" cy="3728393"/>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vi-VN" sz="2000" dirty="0">
                <a:latin typeface="UTM Avo" panose="02040603050506020204" pitchFamily="18"/>
              </a:rPr>
              <a:t>Người dân miền biển thường câu mực vào ban đêm vì:</a:t>
            </a:r>
          </a:p>
          <a:p>
            <a:pPr algn="just">
              <a:lnSpc>
                <a:spcPct val="150000"/>
              </a:lnSpc>
            </a:pPr>
            <a:r>
              <a:rPr lang="vi-VN" sz="2000" dirty="0">
                <a:latin typeface="UTM Avo" panose="02040603050506020204" pitchFamily="18"/>
              </a:rPr>
              <a:t>- Tập tính kiếm ăn của mực là vào ban đêm → Đi câu mực vào ban đêm sẽ có tần xuất bắt gặp mực cao hơn.</a:t>
            </a:r>
          </a:p>
          <a:p>
            <a:pPr algn="just">
              <a:lnSpc>
                <a:spcPct val="150000"/>
              </a:lnSpc>
            </a:pPr>
            <a:r>
              <a:rPr lang="vi-VN" sz="2000" dirty="0">
                <a:latin typeface="UTM Avo" panose="02040603050506020204" pitchFamily="18"/>
              </a:rPr>
              <a:t>- Ngoài ra, vào ban đêm, mực bị thu hút bởi nguồn ánh sáng do ngư dân tạo ra. Chiếu ánh sáng xuống mặt nước, ánh đèn câu sẽ thu hút động vật phù du, con mồi nhỏ, các loài cá nhỏ, theo đó, mực cũng sẽ bị thu hút đến tìm thức ăn → Bắt được nhiều mực hơn.</a:t>
            </a:r>
            <a:endParaRPr lang="en-US" sz="2000" dirty="0">
              <a:solidFill>
                <a:srgbClr val="C00000"/>
              </a:solidFill>
              <a:latin typeface="UTM Avo" panose="02040603050506020204" pitchFamily="18"/>
            </a:endParaRPr>
          </a:p>
        </p:txBody>
      </p:sp>
      <p:pic>
        <p:nvPicPr>
          <p:cNvPr id="5" name="Picture 4" descr="Câu mực đêm Phú Quốc | Review trải nghiệm chi tiết">
            <a:extLst>
              <a:ext uri="{FF2B5EF4-FFF2-40B4-BE49-F238E27FC236}">
                <a16:creationId xmlns:a16="http://schemas.microsoft.com/office/drawing/2014/main" id="{758197BD-FC65-E52E-EB76-3FB93DC35E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9710" y="3237832"/>
            <a:ext cx="3897539" cy="259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73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93473FAB-EEC2-33CC-25F6-01B69A1AF1D7}"/>
              </a:ext>
            </a:extLst>
          </p:cNvPr>
          <p:cNvSpPr txBox="1"/>
          <p:nvPr/>
        </p:nvSpPr>
        <p:spPr>
          <a:xfrm>
            <a:off x="1374501" y="1467058"/>
            <a:ext cx="9442998" cy="567848"/>
          </a:xfrm>
          <a:custGeom>
            <a:avLst/>
            <a:gdLst>
              <a:gd name="connsiteX0" fmla="*/ 0 w 9442998"/>
              <a:gd name="connsiteY0" fmla="*/ 0 h 567848"/>
              <a:gd name="connsiteX1" fmla="*/ 915244 w 9442998"/>
              <a:gd name="connsiteY1" fmla="*/ 0 h 567848"/>
              <a:gd name="connsiteX2" fmla="*/ 1547198 w 9442998"/>
              <a:gd name="connsiteY2" fmla="*/ 0 h 567848"/>
              <a:gd name="connsiteX3" fmla="*/ 2273583 w 9442998"/>
              <a:gd name="connsiteY3" fmla="*/ 0 h 567848"/>
              <a:gd name="connsiteX4" fmla="*/ 2905538 w 9442998"/>
              <a:gd name="connsiteY4" fmla="*/ 0 h 567848"/>
              <a:gd name="connsiteX5" fmla="*/ 3537492 w 9442998"/>
              <a:gd name="connsiteY5" fmla="*/ 0 h 567848"/>
              <a:gd name="connsiteX6" fmla="*/ 4169447 w 9442998"/>
              <a:gd name="connsiteY6" fmla="*/ 0 h 567848"/>
              <a:gd name="connsiteX7" fmla="*/ 4612541 w 9442998"/>
              <a:gd name="connsiteY7" fmla="*/ 0 h 567848"/>
              <a:gd name="connsiteX8" fmla="*/ 5433356 w 9442998"/>
              <a:gd name="connsiteY8" fmla="*/ 0 h 567848"/>
              <a:gd name="connsiteX9" fmla="*/ 6348600 w 9442998"/>
              <a:gd name="connsiteY9" fmla="*/ 0 h 567848"/>
              <a:gd name="connsiteX10" fmla="*/ 6791694 w 9442998"/>
              <a:gd name="connsiteY10" fmla="*/ 0 h 567848"/>
              <a:gd name="connsiteX11" fmla="*/ 7329219 w 9442998"/>
              <a:gd name="connsiteY11" fmla="*/ 0 h 567848"/>
              <a:gd name="connsiteX12" fmla="*/ 8055603 w 9442998"/>
              <a:gd name="connsiteY12" fmla="*/ 0 h 567848"/>
              <a:gd name="connsiteX13" fmla="*/ 8498698 w 9442998"/>
              <a:gd name="connsiteY13" fmla="*/ 0 h 567848"/>
              <a:gd name="connsiteX14" fmla="*/ 9442998 w 9442998"/>
              <a:gd name="connsiteY14" fmla="*/ 0 h 567848"/>
              <a:gd name="connsiteX15" fmla="*/ 9442998 w 9442998"/>
              <a:gd name="connsiteY15" fmla="*/ 567848 h 567848"/>
              <a:gd name="connsiteX16" fmla="*/ 8999902 w 9442998"/>
              <a:gd name="connsiteY16" fmla="*/ 567848 h 567848"/>
              <a:gd name="connsiteX17" fmla="*/ 8462378 w 9442998"/>
              <a:gd name="connsiteY17" fmla="*/ 567848 h 567848"/>
              <a:gd name="connsiteX18" fmla="*/ 7924854 w 9442998"/>
              <a:gd name="connsiteY18" fmla="*/ 567848 h 567848"/>
              <a:gd name="connsiteX19" fmla="*/ 7198469 w 9442998"/>
              <a:gd name="connsiteY19" fmla="*/ 567848 h 567848"/>
              <a:gd name="connsiteX20" fmla="*/ 6755375 w 9442998"/>
              <a:gd name="connsiteY20" fmla="*/ 567848 h 567848"/>
              <a:gd name="connsiteX21" fmla="*/ 5840131 w 9442998"/>
              <a:gd name="connsiteY21" fmla="*/ 567848 h 567848"/>
              <a:gd name="connsiteX22" fmla="*/ 5113746 w 9442998"/>
              <a:gd name="connsiteY22" fmla="*/ 567848 h 567848"/>
              <a:gd name="connsiteX23" fmla="*/ 4198502 w 9442998"/>
              <a:gd name="connsiteY23" fmla="*/ 567848 h 567848"/>
              <a:gd name="connsiteX24" fmla="*/ 3283258 w 9442998"/>
              <a:gd name="connsiteY24" fmla="*/ 567848 h 567848"/>
              <a:gd name="connsiteX25" fmla="*/ 2840163 w 9442998"/>
              <a:gd name="connsiteY25" fmla="*/ 567848 h 567848"/>
              <a:gd name="connsiteX26" fmla="*/ 2302638 w 9442998"/>
              <a:gd name="connsiteY26" fmla="*/ 567848 h 567848"/>
              <a:gd name="connsiteX27" fmla="*/ 1859543 w 9442998"/>
              <a:gd name="connsiteY27" fmla="*/ 567848 h 567848"/>
              <a:gd name="connsiteX28" fmla="*/ 1322019 w 9442998"/>
              <a:gd name="connsiteY28" fmla="*/ 567848 h 567848"/>
              <a:gd name="connsiteX29" fmla="*/ 0 w 9442998"/>
              <a:gd name="connsiteY29" fmla="*/ 567848 h 567848"/>
              <a:gd name="connsiteX30" fmla="*/ 0 w 9442998"/>
              <a:gd name="connsiteY30" fmla="*/ 0 h 567848"/>
              <a:gd name="connsiteX0" fmla="*/ 0 w 9442998"/>
              <a:gd name="connsiteY0" fmla="*/ 0 h 567848"/>
              <a:gd name="connsiteX1" fmla="*/ 726384 w 9442998"/>
              <a:gd name="connsiteY1" fmla="*/ 0 h 567848"/>
              <a:gd name="connsiteX2" fmla="*/ 1358339 w 9442998"/>
              <a:gd name="connsiteY2" fmla="*/ 0 h 567848"/>
              <a:gd name="connsiteX3" fmla="*/ 1895863 w 9442998"/>
              <a:gd name="connsiteY3" fmla="*/ 0 h 567848"/>
              <a:gd name="connsiteX4" fmla="*/ 2527818 w 9442998"/>
              <a:gd name="connsiteY4" fmla="*/ 0 h 567848"/>
              <a:gd name="connsiteX5" fmla="*/ 3348632 w 9442998"/>
              <a:gd name="connsiteY5" fmla="*/ 0 h 567848"/>
              <a:gd name="connsiteX6" fmla="*/ 3791727 w 9442998"/>
              <a:gd name="connsiteY6" fmla="*/ 0 h 567848"/>
              <a:gd name="connsiteX7" fmla="*/ 4423681 w 9442998"/>
              <a:gd name="connsiteY7" fmla="*/ 0 h 567848"/>
              <a:gd name="connsiteX8" fmla="*/ 5244495 w 9442998"/>
              <a:gd name="connsiteY8" fmla="*/ 0 h 567848"/>
              <a:gd name="connsiteX9" fmla="*/ 5687590 w 9442998"/>
              <a:gd name="connsiteY9" fmla="*/ 0 h 567848"/>
              <a:gd name="connsiteX10" fmla="*/ 6508404 w 9442998"/>
              <a:gd name="connsiteY10" fmla="*/ 0 h 567848"/>
              <a:gd name="connsiteX11" fmla="*/ 7045928 w 9442998"/>
              <a:gd name="connsiteY11" fmla="*/ 0 h 567848"/>
              <a:gd name="connsiteX12" fmla="*/ 7677883 w 9442998"/>
              <a:gd name="connsiteY12" fmla="*/ 0 h 567848"/>
              <a:gd name="connsiteX13" fmla="*/ 8593128 w 9442998"/>
              <a:gd name="connsiteY13" fmla="*/ 0 h 567848"/>
              <a:gd name="connsiteX14" fmla="*/ 9442998 w 9442998"/>
              <a:gd name="connsiteY14" fmla="*/ 0 h 567848"/>
              <a:gd name="connsiteX15" fmla="*/ 9442998 w 9442998"/>
              <a:gd name="connsiteY15" fmla="*/ 567848 h 567848"/>
              <a:gd name="connsiteX16" fmla="*/ 8905473 w 9442998"/>
              <a:gd name="connsiteY16" fmla="*/ 567848 h 567848"/>
              <a:gd name="connsiteX17" fmla="*/ 8273519 w 9442998"/>
              <a:gd name="connsiteY17" fmla="*/ 567848 h 567848"/>
              <a:gd name="connsiteX18" fmla="*/ 7547134 w 9442998"/>
              <a:gd name="connsiteY18" fmla="*/ 567848 h 567848"/>
              <a:gd name="connsiteX19" fmla="*/ 6915179 w 9442998"/>
              <a:gd name="connsiteY19" fmla="*/ 567848 h 567848"/>
              <a:gd name="connsiteX20" fmla="*/ 6283225 w 9442998"/>
              <a:gd name="connsiteY20" fmla="*/ 567848 h 567848"/>
              <a:gd name="connsiteX21" fmla="*/ 5556840 w 9442998"/>
              <a:gd name="connsiteY21" fmla="*/ 567848 h 567848"/>
              <a:gd name="connsiteX22" fmla="*/ 4924886 w 9442998"/>
              <a:gd name="connsiteY22" fmla="*/ 567848 h 567848"/>
              <a:gd name="connsiteX23" fmla="*/ 4104072 w 9442998"/>
              <a:gd name="connsiteY23" fmla="*/ 567848 h 567848"/>
              <a:gd name="connsiteX24" fmla="*/ 3472117 w 9442998"/>
              <a:gd name="connsiteY24" fmla="*/ 567848 h 567848"/>
              <a:gd name="connsiteX25" fmla="*/ 3029023 w 9442998"/>
              <a:gd name="connsiteY25" fmla="*/ 567848 h 567848"/>
              <a:gd name="connsiteX26" fmla="*/ 2610407 w 9442998"/>
              <a:gd name="connsiteY26" fmla="*/ 567848 h 567848"/>
              <a:gd name="connsiteX27" fmla="*/ 2208208 w 9442998"/>
              <a:gd name="connsiteY27" fmla="*/ 567848 h 567848"/>
              <a:gd name="connsiteX28" fmla="*/ 1292964 w 9442998"/>
              <a:gd name="connsiteY28" fmla="*/ 567848 h 567848"/>
              <a:gd name="connsiteX29" fmla="*/ 0 w 9442998"/>
              <a:gd name="connsiteY29" fmla="*/ 567848 h 567848"/>
              <a:gd name="connsiteX30" fmla="*/ 0 w 9442998"/>
              <a:gd name="connsiteY30" fmla="*/ 0 h 567848"/>
              <a:gd name="connsiteX0" fmla="*/ 0 w 9442998"/>
              <a:gd name="connsiteY0" fmla="*/ 0 h 567848"/>
              <a:gd name="connsiteX1" fmla="*/ 915244 w 9442998"/>
              <a:gd name="connsiteY1" fmla="*/ 0 h 567848"/>
              <a:gd name="connsiteX2" fmla="*/ 1547198 w 9442998"/>
              <a:gd name="connsiteY2" fmla="*/ 0 h 567848"/>
              <a:gd name="connsiteX3" fmla="*/ 2273583 w 9442998"/>
              <a:gd name="connsiteY3" fmla="*/ 0 h 567848"/>
              <a:gd name="connsiteX4" fmla="*/ 2905538 w 9442998"/>
              <a:gd name="connsiteY4" fmla="*/ 0 h 567848"/>
              <a:gd name="connsiteX5" fmla="*/ 3537492 w 9442998"/>
              <a:gd name="connsiteY5" fmla="*/ 0 h 567848"/>
              <a:gd name="connsiteX6" fmla="*/ 4169447 w 9442998"/>
              <a:gd name="connsiteY6" fmla="*/ 0 h 567848"/>
              <a:gd name="connsiteX7" fmla="*/ 4612541 w 9442998"/>
              <a:gd name="connsiteY7" fmla="*/ 0 h 567848"/>
              <a:gd name="connsiteX8" fmla="*/ 5433356 w 9442998"/>
              <a:gd name="connsiteY8" fmla="*/ 0 h 567848"/>
              <a:gd name="connsiteX9" fmla="*/ 6348600 w 9442998"/>
              <a:gd name="connsiteY9" fmla="*/ 0 h 567848"/>
              <a:gd name="connsiteX10" fmla="*/ 6791694 w 9442998"/>
              <a:gd name="connsiteY10" fmla="*/ 0 h 567848"/>
              <a:gd name="connsiteX11" fmla="*/ 7329219 w 9442998"/>
              <a:gd name="connsiteY11" fmla="*/ 0 h 567848"/>
              <a:gd name="connsiteX12" fmla="*/ 8055603 w 9442998"/>
              <a:gd name="connsiteY12" fmla="*/ 0 h 567848"/>
              <a:gd name="connsiteX13" fmla="*/ 8498698 w 9442998"/>
              <a:gd name="connsiteY13" fmla="*/ 0 h 567848"/>
              <a:gd name="connsiteX14" fmla="*/ 9442998 w 9442998"/>
              <a:gd name="connsiteY14" fmla="*/ 0 h 567848"/>
              <a:gd name="connsiteX15" fmla="*/ 9442998 w 9442998"/>
              <a:gd name="connsiteY15" fmla="*/ 567848 h 567848"/>
              <a:gd name="connsiteX16" fmla="*/ 8999902 w 9442998"/>
              <a:gd name="connsiteY16" fmla="*/ 567848 h 567848"/>
              <a:gd name="connsiteX17" fmla="*/ 8462378 w 9442998"/>
              <a:gd name="connsiteY17" fmla="*/ 567848 h 567848"/>
              <a:gd name="connsiteX18" fmla="*/ 7924854 w 9442998"/>
              <a:gd name="connsiteY18" fmla="*/ 567848 h 567848"/>
              <a:gd name="connsiteX19" fmla="*/ 7198469 w 9442998"/>
              <a:gd name="connsiteY19" fmla="*/ 567848 h 567848"/>
              <a:gd name="connsiteX20" fmla="*/ 6755375 w 9442998"/>
              <a:gd name="connsiteY20" fmla="*/ 567848 h 567848"/>
              <a:gd name="connsiteX21" fmla="*/ 5840131 w 9442998"/>
              <a:gd name="connsiteY21" fmla="*/ 567848 h 567848"/>
              <a:gd name="connsiteX22" fmla="*/ 5113746 w 9442998"/>
              <a:gd name="connsiteY22" fmla="*/ 567848 h 567848"/>
              <a:gd name="connsiteX23" fmla="*/ 4198502 w 9442998"/>
              <a:gd name="connsiteY23" fmla="*/ 567848 h 567848"/>
              <a:gd name="connsiteX24" fmla="*/ 3283258 w 9442998"/>
              <a:gd name="connsiteY24" fmla="*/ 567848 h 567848"/>
              <a:gd name="connsiteX25" fmla="*/ 2840163 w 9442998"/>
              <a:gd name="connsiteY25" fmla="*/ 567848 h 567848"/>
              <a:gd name="connsiteX26" fmla="*/ 2302638 w 9442998"/>
              <a:gd name="connsiteY26" fmla="*/ 567848 h 567848"/>
              <a:gd name="connsiteX27" fmla="*/ 1859543 w 9442998"/>
              <a:gd name="connsiteY27" fmla="*/ 567848 h 567848"/>
              <a:gd name="connsiteX28" fmla="*/ 1322019 w 9442998"/>
              <a:gd name="connsiteY28" fmla="*/ 567848 h 567848"/>
              <a:gd name="connsiteX29" fmla="*/ 0 w 9442998"/>
              <a:gd name="connsiteY29" fmla="*/ 567848 h 567848"/>
              <a:gd name="connsiteX30" fmla="*/ 0 w 9442998"/>
              <a:gd name="connsiteY30" fmla="*/ 0 h 56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442998" h="567848" fill="none" extrusionOk="0">
                <a:moveTo>
                  <a:pt x="0" y="0"/>
                </a:moveTo>
                <a:cubicBezTo>
                  <a:pt x="409202" y="-90426"/>
                  <a:pt x="743565" y="16639"/>
                  <a:pt x="915244" y="0"/>
                </a:cubicBezTo>
                <a:cubicBezTo>
                  <a:pt x="1082751" y="-149725"/>
                  <a:pt x="1298714" y="7369"/>
                  <a:pt x="1547198" y="0"/>
                </a:cubicBezTo>
                <a:cubicBezTo>
                  <a:pt x="1793258" y="-24844"/>
                  <a:pt x="1915421" y="-3229"/>
                  <a:pt x="2273583" y="0"/>
                </a:cubicBezTo>
                <a:cubicBezTo>
                  <a:pt x="2550709" y="-50258"/>
                  <a:pt x="2653326" y="57723"/>
                  <a:pt x="2905538" y="0"/>
                </a:cubicBezTo>
                <a:cubicBezTo>
                  <a:pt x="3211854" y="-19420"/>
                  <a:pt x="3365959" y="-39658"/>
                  <a:pt x="3537492" y="0"/>
                </a:cubicBezTo>
                <a:cubicBezTo>
                  <a:pt x="3762733" y="31633"/>
                  <a:pt x="3924698" y="66457"/>
                  <a:pt x="4169447" y="0"/>
                </a:cubicBezTo>
                <a:cubicBezTo>
                  <a:pt x="4371855" y="-38028"/>
                  <a:pt x="4403427" y="18598"/>
                  <a:pt x="4612541" y="0"/>
                </a:cubicBezTo>
                <a:cubicBezTo>
                  <a:pt x="4777345" y="81102"/>
                  <a:pt x="5290135" y="78880"/>
                  <a:pt x="5433356" y="0"/>
                </a:cubicBezTo>
                <a:cubicBezTo>
                  <a:pt x="5579182" y="-146685"/>
                  <a:pt x="5853815" y="79390"/>
                  <a:pt x="6348600" y="0"/>
                </a:cubicBezTo>
                <a:cubicBezTo>
                  <a:pt x="6742212" y="-49782"/>
                  <a:pt x="6690773" y="-6864"/>
                  <a:pt x="6791694" y="0"/>
                </a:cubicBezTo>
                <a:cubicBezTo>
                  <a:pt x="6824338" y="-18591"/>
                  <a:pt x="6994537" y="17690"/>
                  <a:pt x="7329219" y="0"/>
                </a:cubicBezTo>
                <a:cubicBezTo>
                  <a:pt x="7670798" y="-31267"/>
                  <a:pt x="7733017" y="5854"/>
                  <a:pt x="8055603" y="0"/>
                </a:cubicBezTo>
                <a:cubicBezTo>
                  <a:pt x="8338963" y="-13585"/>
                  <a:pt x="8360324" y="8327"/>
                  <a:pt x="8498698" y="0"/>
                </a:cubicBezTo>
                <a:cubicBezTo>
                  <a:pt x="8598056" y="-50252"/>
                  <a:pt x="8907342" y="-35566"/>
                  <a:pt x="9442998" y="0"/>
                </a:cubicBezTo>
                <a:cubicBezTo>
                  <a:pt x="9468827" y="172040"/>
                  <a:pt x="9438898" y="433793"/>
                  <a:pt x="9442998" y="567848"/>
                </a:cubicBezTo>
                <a:cubicBezTo>
                  <a:pt x="9323652" y="582137"/>
                  <a:pt x="9169293" y="515594"/>
                  <a:pt x="8999902" y="567848"/>
                </a:cubicBezTo>
                <a:cubicBezTo>
                  <a:pt x="8842854" y="594060"/>
                  <a:pt x="8711635" y="456174"/>
                  <a:pt x="8462378" y="567848"/>
                </a:cubicBezTo>
                <a:cubicBezTo>
                  <a:pt x="8265681" y="549913"/>
                  <a:pt x="8178167" y="551950"/>
                  <a:pt x="7924854" y="567848"/>
                </a:cubicBezTo>
                <a:cubicBezTo>
                  <a:pt x="7632899" y="641590"/>
                  <a:pt x="7348648" y="521698"/>
                  <a:pt x="7198469" y="567848"/>
                </a:cubicBezTo>
                <a:cubicBezTo>
                  <a:pt x="7035510" y="683952"/>
                  <a:pt x="6899094" y="582570"/>
                  <a:pt x="6755375" y="567848"/>
                </a:cubicBezTo>
                <a:cubicBezTo>
                  <a:pt x="6638102" y="650925"/>
                  <a:pt x="6398120" y="506931"/>
                  <a:pt x="5840131" y="567848"/>
                </a:cubicBezTo>
                <a:cubicBezTo>
                  <a:pt x="5390743" y="569531"/>
                  <a:pt x="5311144" y="556033"/>
                  <a:pt x="5113746" y="567848"/>
                </a:cubicBezTo>
                <a:cubicBezTo>
                  <a:pt x="4911845" y="589387"/>
                  <a:pt x="4369429" y="502984"/>
                  <a:pt x="4198502" y="567848"/>
                </a:cubicBezTo>
                <a:cubicBezTo>
                  <a:pt x="3870688" y="708809"/>
                  <a:pt x="3723362" y="549537"/>
                  <a:pt x="3283258" y="567848"/>
                </a:cubicBezTo>
                <a:cubicBezTo>
                  <a:pt x="2932212" y="573231"/>
                  <a:pt x="2934466" y="561213"/>
                  <a:pt x="2840163" y="567848"/>
                </a:cubicBezTo>
                <a:cubicBezTo>
                  <a:pt x="2745132" y="606320"/>
                  <a:pt x="2440254" y="577739"/>
                  <a:pt x="2302638" y="567848"/>
                </a:cubicBezTo>
                <a:cubicBezTo>
                  <a:pt x="2163723" y="559038"/>
                  <a:pt x="2081027" y="555699"/>
                  <a:pt x="1859543" y="567848"/>
                </a:cubicBezTo>
                <a:cubicBezTo>
                  <a:pt x="1740895" y="591032"/>
                  <a:pt x="1462242" y="551881"/>
                  <a:pt x="1322019" y="567848"/>
                </a:cubicBezTo>
                <a:cubicBezTo>
                  <a:pt x="1221457" y="739519"/>
                  <a:pt x="367985" y="446432"/>
                  <a:pt x="0" y="567848"/>
                </a:cubicBezTo>
                <a:cubicBezTo>
                  <a:pt x="-79665" y="265056"/>
                  <a:pt x="-17233" y="155487"/>
                  <a:pt x="0" y="0"/>
                </a:cubicBezTo>
                <a:close/>
              </a:path>
              <a:path w="9442998" h="567848" stroke="0" extrusionOk="0">
                <a:moveTo>
                  <a:pt x="0" y="0"/>
                </a:moveTo>
                <a:cubicBezTo>
                  <a:pt x="413187" y="-40663"/>
                  <a:pt x="414358" y="52783"/>
                  <a:pt x="726384" y="0"/>
                </a:cubicBezTo>
                <a:cubicBezTo>
                  <a:pt x="1109310" y="-96655"/>
                  <a:pt x="1216644" y="-2839"/>
                  <a:pt x="1358339" y="0"/>
                </a:cubicBezTo>
                <a:cubicBezTo>
                  <a:pt x="1460319" y="18722"/>
                  <a:pt x="1718327" y="135591"/>
                  <a:pt x="1895863" y="0"/>
                </a:cubicBezTo>
                <a:cubicBezTo>
                  <a:pt x="2091501" y="14436"/>
                  <a:pt x="2355304" y="72583"/>
                  <a:pt x="2527818" y="0"/>
                </a:cubicBezTo>
                <a:cubicBezTo>
                  <a:pt x="2690605" y="46612"/>
                  <a:pt x="3030799" y="123872"/>
                  <a:pt x="3348632" y="0"/>
                </a:cubicBezTo>
                <a:cubicBezTo>
                  <a:pt x="3583528" y="-10419"/>
                  <a:pt x="3596578" y="19377"/>
                  <a:pt x="3791727" y="0"/>
                </a:cubicBezTo>
                <a:cubicBezTo>
                  <a:pt x="3907191" y="-65652"/>
                  <a:pt x="4235152" y="28418"/>
                  <a:pt x="4423681" y="0"/>
                </a:cubicBezTo>
                <a:cubicBezTo>
                  <a:pt x="4616625" y="-4370"/>
                  <a:pt x="4837825" y="-85954"/>
                  <a:pt x="5244495" y="0"/>
                </a:cubicBezTo>
                <a:cubicBezTo>
                  <a:pt x="5565677" y="3137"/>
                  <a:pt x="5540157" y="840"/>
                  <a:pt x="5687590" y="0"/>
                </a:cubicBezTo>
                <a:cubicBezTo>
                  <a:pt x="5921990" y="62355"/>
                  <a:pt x="6244399" y="127070"/>
                  <a:pt x="6508404" y="0"/>
                </a:cubicBezTo>
                <a:cubicBezTo>
                  <a:pt x="6925517" y="-52141"/>
                  <a:pt x="6879801" y="61428"/>
                  <a:pt x="7045928" y="0"/>
                </a:cubicBezTo>
                <a:cubicBezTo>
                  <a:pt x="7245509" y="-1944"/>
                  <a:pt x="7556774" y="55856"/>
                  <a:pt x="7677883" y="0"/>
                </a:cubicBezTo>
                <a:cubicBezTo>
                  <a:pt x="7700878" y="126042"/>
                  <a:pt x="8209971" y="127263"/>
                  <a:pt x="8593128" y="0"/>
                </a:cubicBezTo>
                <a:cubicBezTo>
                  <a:pt x="8938629" y="-19543"/>
                  <a:pt x="9066559" y="81821"/>
                  <a:pt x="9442998" y="0"/>
                </a:cubicBezTo>
                <a:cubicBezTo>
                  <a:pt x="9460544" y="254061"/>
                  <a:pt x="9451219" y="400726"/>
                  <a:pt x="9442998" y="567848"/>
                </a:cubicBezTo>
                <a:cubicBezTo>
                  <a:pt x="9249269" y="626799"/>
                  <a:pt x="9075610" y="513110"/>
                  <a:pt x="8905473" y="567848"/>
                </a:cubicBezTo>
                <a:cubicBezTo>
                  <a:pt x="8725601" y="521671"/>
                  <a:pt x="8463860" y="577995"/>
                  <a:pt x="8273519" y="567848"/>
                </a:cubicBezTo>
                <a:cubicBezTo>
                  <a:pt x="8232369" y="651158"/>
                  <a:pt x="7896980" y="580067"/>
                  <a:pt x="7547134" y="567848"/>
                </a:cubicBezTo>
                <a:cubicBezTo>
                  <a:pt x="7210412" y="613185"/>
                  <a:pt x="7046549" y="480730"/>
                  <a:pt x="6915179" y="567848"/>
                </a:cubicBezTo>
                <a:cubicBezTo>
                  <a:pt x="6819655" y="653818"/>
                  <a:pt x="6563582" y="513373"/>
                  <a:pt x="6283225" y="567848"/>
                </a:cubicBezTo>
                <a:cubicBezTo>
                  <a:pt x="6079977" y="518444"/>
                  <a:pt x="5859065" y="457475"/>
                  <a:pt x="5556840" y="567848"/>
                </a:cubicBezTo>
                <a:cubicBezTo>
                  <a:pt x="5257495" y="595865"/>
                  <a:pt x="5086015" y="555242"/>
                  <a:pt x="4924886" y="567848"/>
                </a:cubicBezTo>
                <a:cubicBezTo>
                  <a:pt x="4737537" y="587856"/>
                  <a:pt x="4321970" y="501052"/>
                  <a:pt x="4104072" y="567848"/>
                </a:cubicBezTo>
                <a:cubicBezTo>
                  <a:pt x="3948936" y="681987"/>
                  <a:pt x="3657174" y="559139"/>
                  <a:pt x="3472117" y="567848"/>
                </a:cubicBezTo>
                <a:cubicBezTo>
                  <a:pt x="3281430" y="545832"/>
                  <a:pt x="3153611" y="537392"/>
                  <a:pt x="3029023" y="567848"/>
                </a:cubicBezTo>
                <a:cubicBezTo>
                  <a:pt x="2851069" y="584636"/>
                  <a:pt x="2707561" y="556998"/>
                  <a:pt x="2610407" y="567848"/>
                </a:cubicBezTo>
                <a:cubicBezTo>
                  <a:pt x="2513253" y="578698"/>
                  <a:pt x="2407732" y="550530"/>
                  <a:pt x="2208208" y="567848"/>
                </a:cubicBezTo>
                <a:cubicBezTo>
                  <a:pt x="1830727" y="628364"/>
                  <a:pt x="1621731" y="420325"/>
                  <a:pt x="1292964" y="567848"/>
                </a:cubicBezTo>
                <a:cubicBezTo>
                  <a:pt x="1008349" y="694541"/>
                  <a:pt x="484151" y="409372"/>
                  <a:pt x="0" y="567848"/>
                </a:cubicBezTo>
                <a:cubicBezTo>
                  <a:pt x="-4818" y="424178"/>
                  <a:pt x="75399" y="149730"/>
                  <a:pt x="0" y="0"/>
                </a:cubicBezTo>
                <a:close/>
              </a:path>
              <a:path w="9442998" h="567848" fill="none" stroke="0" extrusionOk="0">
                <a:moveTo>
                  <a:pt x="0" y="0"/>
                </a:moveTo>
                <a:cubicBezTo>
                  <a:pt x="405840" y="29060"/>
                  <a:pt x="785252" y="66792"/>
                  <a:pt x="915244" y="0"/>
                </a:cubicBezTo>
                <a:cubicBezTo>
                  <a:pt x="1158215" y="-69697"/>
                  <a:pt x="1328129" y="-63454"/>
                  <a:pt x="1547198" y="0"/>
                </a:cubicBezTo>
                <a:cubicBezTo>
                  <a:pt x="1709838" y="15817"/>
                  <a:pt x="1953730" y="44516"/>
                  <a:pt x="2273583" y="0"/>
                </a:cubicBezTo>
                <a:cubicBezTo>
                  <a:pt x="2576899" y="-64408"/>
                  <a:pt x="2663388" y="33447"/>
                  <a:pt x="2905538" y="0"/>
                </a:cubicBezTo>
                <a:cubicBezTo>
                  <a:pt x="3152341" y="-10635"/>
                  <a:pt x="3324914" y="9836"/>
                  <a:pt x="3537492" y="0"/>
                </a:cubicBezTo>
                <a:cubicBezTo>
                  <a:pt x="3725902" y="-25749"/>
                  <a:pt x="3978857" y="46593"/>
                  <a:pt x="4169447" y="0"/>
                </a:cubicBezTo>
                <a:cubicBezTo>
                  <a:pt x="4374371" y="-2421"/>
                  <a:pt x="4399401" y="19797"/>
                  <a:pt x="4612541" y="0"/>
                </a:cubicBezTo>
                <a:cubicBezTo>
                  <a:pt x="4847350" y="-37421"/>
                  <a:pt x="5265422" y="15708"/>
                  <a:pt x="5433356" y="0"/>
                </a:cubicBezTo>
                <a:cubicBezTo>
                  <a:pt x="5540705" y="-27133"/>
                  <a:pt x="5835810" y="-26068"/>
                  <a:pt x="6348600" y="0"/>
                </a:cubicBezTo>
                <a:cubicBezTo>
                  <a:pt x="6754370" y="-54258"/>
                  <a:pt x="6680639" y="7946"/>
                  <a:pt x="6791694" y="0"/>
                </a:cubicBezTo>
                <a:cubicBezTo>
                  <a:pt x="6930649" y="-50041"/>
                  <a:pt x="7077164" y="57636"/>
                  <a:pt x="7329219" y="0"/>
                </a:cubicBezTo>
                <a:cubicBezTo>
                  <a:pt x="7587202" y="-93646"/>
                  <a:pt x="7725098" y="-1703"/>
                  <a:pt x="8055603" y="0"/>
                </a:cubicBezTo>
                <a:cubicBezTo>
                  <a:pt x="8333876" y="-27415"/>
                  <a:pt x="8345142" y="40802"/>
                  <a:pt x="8498698" y="0"/>
                </a:cubicBezTo>
                <a:cubicBezTo>
                  <a:pt x="8531677" y="-62465"/>
                  <a:pt x="9054015" y="-18489"/>
                  <a:pt x="9442998" y="0"/>
                </a:cubicBezTo>
                <a:cubicBezTo>
                  <a:pt x="9550623" y="231426"/>
                  <a:pt x="9434003" y="413000"/>
                  <a:pt x="9442998" y="567848"/>
                </a:cubicBezTo>
                <a:cubicBezTo>
                  <a:pt x="9293950" y="576285"/>
                  <a:pt x="9223775" y="529945"/>
                  <a:pt x="8999902" y="567848"/>
                </a:cubicBezTo>
                <a:cubicBezTo>
                  <a:pt x="8793361" y="600006"/>
                  <a:pt x="8688041" y="518356"/>
                  <a:pt x="8462378" y="567848"/>
                </a:cubicBezTo>
                <a:cubicBezTo>
                  <a:pt x="8300460" y="602891"/>
                  <a:pt x="8111169" y="524525"/>
                  <a:pt x="7924854" y="567848"/>
                </a:cubicBezTo>
                <a:cubicBezTo>
                  <a:pt x="7662443" y="651212"/>
                  <a:pt x="7384453" y="533296"/>
                  <a:pt x="7198469" y="567848"/>
                </a:cubicBezTo>
                <a:cubicBezTo>
                  <a:pt x="7021419" y="650349"/>
                  <a:pt x="6887258" y="570042"/>
                  <a:pt x="6755375" y="567848"/>
                </a:cubicBezTo>
                <a:cubicBezTo>
                  <a:pt x="6656902" y="503794"/>
                  <a:pt x="6269826" y="590363"/>
                  <a:pt x="5840131" y="567848"/>
                </a:cubicBezTo>
                <a:cubicBezTo>
                  <a:pt x="5405873" y="610167"/>
                  <a:pt x="5266040" y="561985"/>
                  <a:pt x="5113746" y="567848"/>
                </a:cubicBezTo>
                <a:cubicBezTo>
                  <a:pt x="4883797" y="611535"/>
                  <a:pt x="4521702" y="568602"/>
                  <a:pt x="4198502" y="567848"/>
                </a:cubicBezTo>
                <a:cubicBezTo>
                  <a:pt x="3900622" y="646058"/>
                  <a:pt x="3680103" y="605351"/>
                  <a:pt x="3283258" y="567848"/>
                </a:cubicBezTo>
                <a:cubicBezTo>
                  <a:pt x="2934975" y="571690"/>
                  <a:pt x="2940540" y="563102"/>
                  <a:pt x="2840163" y="567848"/>
                </a:cubicBezTo>
                <a:cubicBezTo>
                  <a:pt x="2802549" y="552070"/>
                  <a:pt x="2457672" y="546682"/>
                  <a:pt x="2302638" y="567848"/>
                </a:cubicBezTo>
                <a:cubicBezTo>
                  <a:pt x="2126340" y="626270"/>
                  <a:pt x="2042538" y="485332"/>
                  <a:pt x="1859543" y="567848"/>
                </a:cubicBezTo>
                <a:cubicBezTo>
                  <a:pt x="1657699" y="608073"/>
                  <a:pt x="1429843" y="536755"/>
                  <a:pt x="1322019" y="567848"/>
                </a:cubicBezTo>
                <a:cubicBezTo>
                  <a:pt x="1344127" y="683850"/>
                  <a:pt x="286432" y="457098"/>
                  <a:pt x="0" y="567848"/>
                </a:cubicBezTo>
                <a:cubicBezTo>
                  <a:pt x="1996" y="291418"/>
                  <a:pt x="26891" y="201907"/>
                  <a:pt x="0" y="0"/>
                </a:cubicBezTo>
                <a:close/>
              </a:path>
              <a:path w="9442998" h="567848" fill="none" stroke="0" extrusionOk="0">
                <a:moveTo>
                  <a:pt x="0" y="0"/>
                </a:moveTo>
                <a:cubicBezTo>
                  <a:pt x="417724" y="-33535"/>
                  <a:pt x="747990" y="53532"/>
                  <a:pt x="915244" y="0"/>
                </a:cubicBezTo>
                <a:cubicBezTo>
                  <a:pt x="1174425" y="-81667"/>
                  <a:pt x="1338170" y="-35419"/>
                  <a:pt x="1547198" y="0"/>
                </a:cubicBezTo>
                <a:cubicBezTo>
                  <a:pt x="1781621" y="-14971"/>
                  <a:pt x="1911778" y="47494"/>
                  <a:pt x="2273583" y="0"/>
                </a:cubicBezTo>
                <a:cubicBezTo>
                  <a:pt x="2554537" y="-76274"/>
                  <a:pt x="2650926" y="32376"/>
                  <a:pt x="2905538" y="0"/>
                </a:cubicBezTo>
                <a:cubicBezTo>
                  <a:pt x="3165904" y="5500"/>
                  <a:pt x="3303975" y="8269"/>
                  <a:pt x="3537492" y="0"/>
                </a:cubicBezTo>
                <a:cubicBezTo>
                  <a:pt x="3745294" y="2032"/>
                  <a:pt x="4010875" y="9613"/>
                  <a:pt x="4169447" y="0"/>
                </a:cubicBezTo>
                <a:cubicBezTo>
                  <a:pt x="4366292" y="-24425"/>
                  <a:pt x="4401923" y="9936"/>
                  <a:pt x="4612541" y="0"/>
                </a:cubicBezTo>
                <a:cubicBezTo>
                  <a:pt x="4818914" y="-5292"/>
                  <a:pt x="5283313" y="56585"/>
                  <a:pt x="5433356" y="0"/>
                </a:cubicBezTo>
                <a:cubicBezTo>
                  <a:pt x="5514298" y="-145005"/>
                  <a:pt x="5905015" y="3472"/>
                  <a:pt x="6348600" y="0"/>
                </a:cubicBezTo>
                <a:cubicBezTo>
                  <a:pt x="6742206" y="-52538"/>
                  <a:pt x="6685802" y="-3169"/>
                  <a:pt x="6791694" y="0"/>
                </a:cubicBezTo>
                <a:cubicBezTo>
                  <a:pt x="6824802" y="-47468"/>
                  <a:pt x="7013606" y="-14045"/>
                  <a:pt x="7329219" y="0"/>
                </a:cubicBezTo>
                <a:cubicBezTo>
                  <a:pt x="7620654" y="-52083"/>
                  <a:pt x="7721644" y="-12872"/>
                  <a:pt x="8055603" y="0"/>
                </a:cubicBezTo>
                <a:cubicBezTo>
                  <a:pt x="8339417" y="-15025"/>
                  <a:pt x="8357269" y="21393"/>
                  <a:pt x="8498698" y="0"/>
                </a:cubicBezTo>
                <a:cubicBezTo>
                  <a:pt x="8560929" y="-67543"/>
                  <a:pt x="8991486" y="-29820"/>
                  <a:pt x="9442998" y="0"/>
                </a:cubicBezTo>
                <a:cubicBezTo>
                  <a:pt x="9509792" y="216567"/>
                  <a:pt x="9425242" y="420361"/>
                  <a:pt x="9442998" y="567848"/>
                </a:cubicBezTo>
                <a:cubicBezTo>
                  <a:pt x="9266363" y="571187"/>
                  <a:pt x="9212155" y="531856"/>
                  <a:pt x="8999902" y="567848"/>
                </a:cubicBezTo>
                <a:cubicBezTo>
                  <a:pt x="8818458" y="583514"/>
                  <a:pt x="8648513" y="501566"/>
                  <a:pt x="8462378" y="567848"/>
                </a:cubicBezTo>
                <a:cubicBezTo>
                  <a:pt x="8260926" y="571740"/>
                  <a:pt x="8165777" y="539448"/>
                  <a:pt x="7924854" y="567848"/>
                </a:cubicBezTo>
                <a:cubicBezTo>
                  <a:pt x="7650232" y="590397"/>
                  <a:pt x="7327165" y="528622"/>
                  <a:pt x="7198469" y="567848"/>
                </a:cubicBezTo>
                <a:cubicBezTo>
                  <a:pt x="7031482" y="675372"/>
                  <a:pt x="6903777" y="568290"/>
                  <a:pt x="6755375" y="567848"/>
                </a:cubicBezTo>
                <a:cubicBezTo>
                  <a:pt x="6650346" y="674940"/>
                  <a:pt x="6337167" y="520239"/>
                  <a:pt x="5840131" y="567848"/>
                </a:cubicBezTo>
                <a:cubicBezTo>
                  <a:pt x="5385559" y="594594"/>
                  <a:pt x="5290762" y="557153"/>
                  <a:pt x="5113746" y="567848"/>
                </a:cubicBezTo>
                <a:cubicBezTo>
                  <a:pt x="4919555" y="575711"/>
                  <a:pt x="4399962" y="500170"/>
                  <a:pt x="4198502" y="567848"/>
                </a:cubicBezTo>
                <a:cubicBezTo>
                  <a:pt x="3975158" y="717590"/>
                  <a:pt x="3701599" y="531372"/>
                  <a:pt x="3283258" y="567848"/>
                </a:cubicBezTo>
                <a:cubicBezTo>
                  <a:pt x="2931563" y="573384"/>
                  <a:pt x="2936419" y="563031"/>
                  <a:pt x="2840163" y="567848"/>
                </a:cubicBezTo>
                <a:cubicBezTo>
                  <a:pt x="2766761" y="573634"/>
                  <a:pt x="2437259" y="546469"/>
                  <a:pt x="2302638" y="567848"/>
                </a:cubicBezTo>
                <a:cubicBezTo>
                  <a:pt x="2165813" y="591469"/>
                  <a:pt x="2037550" y="522957"/>
                  <a:pt x="1859543" y="567848"/>
                </a:cubicBezTo>
                <a:cubicBezTo>
                  <a:pt x="1710133" y="606714"/>
                  <a:pt x="1445350" y="523867"/>
                  <a:pt x="1322019" y="567848"/>
                </a:cubicBezTo>
                <a:cubicBezTo>
                  <a:pt x="1223324" y="658091"/>
                  <a:pt x="304255" y="452369"/>
                  <a:pt x="0" y="567848"/>
                </a:cubicBezTo>
                <a:cubicBezTo>
                  <a:pt x="-56557" y="276410"/>
                  <a:pt x="-14577" y="164794"/>
                  <a:pt x="0" y="0"/>
                </a:cubicBezTo>
                <a:close/>
              </a:path>
            </a:pathLst>
          </a:custGeom>
          <a:solidFill>
            <a:srgbClr val="FFFFFF"/>
          </a:solidFill>
          <a:ln>
            <a:noFill/>
            <a:extLst>
              <a:ext uri="{C807C97D-BFC1-408E-A445-0C87EB9F89A2}">
                <ask:lineSketchStyleProps xmlns:ask="http://schemas.microsoft.com/office/drawing/2018/sketchyshapes" sd="2561473903">
                  <a:custGeom>
                    <a:avLst/>
                    <a:gdLst>
                      <a:gd name="connsiteX0" fmla="*/ 0 w 9442998"/>
                      <a:gd name="connsiteY0" fmla="*/ 0 h 567848"/>
                      <a:gd name="connsiteX1" fmla="*/ 915244 w 9442998"/>
                      <a:gd name="connsiteY1" fmla="*/ 0 h 567848"/>
                      <a:gd name="connsiteX2" fmla="*/ 1547198 w 9442998"/>
                      <a:gd name="connsiteY2" fmla="*/ 0 h 567848"/>
                      <a:gd name="connsiteX3" fmla="*/ 2273583 w 9442998"/>
                      <a:gd name="connsiteY3" fmla="*/ 0 h 567848"/>
                      <a:gd name="connsiteX4" fmla="*/ 2905538 w 9442998"/>
                      <a:gd name="connsiteY4" fmla="*/ 0 h 567848"/>
                      <a:gd name="connsiteX5" fmla="*/ 3537492 w 9442998"/>
                      <a:gd name="connsiteY5" fmla="*/ 0 h 567848"/>
                      <a:gd name="connsiteX6" fmla="*/ 4169447 w 9442998"/>
                      <a:gd name="connsiteY6" fmla="*/ 0 h 567848"/>
                      <a:gd name="connsiteX7" fmla="*/ 4612541 w 9442998"/>
                      <a:gd name="connsiteY7" fmla="*/ 0 h 567848"/>
                      <a:gd name="connsiteX8" fmla="*/ 5433356 w 9442998"/>
                      <a:gd name="connsiteY8" fmla="*/ 0 h 567848"/>
                      <a:gd name="connsiteX9" fmla="*/ 6348600 w 9442998"/>
                      <a:gd name="connsiteY9" fmla="*/ 0 h 567848"/>
                      <a:gd name="connsiteX10" fmla="*/ 6791694 w 9442998"/>
                      <a:gd name="connsiteY10" fmla="*/ 0 h 567848"/>
                      <a:gd name="connsiteX11" fmla="*/ 7329219 w 9442998"/>
                      <a:gd name="connsiteY11" fmla="*/ 0 h 567848"/>
                      <a:gd name="connsiteX12" fmla="*/ 8055603 w 9442998"/>
                      <a:gd name="connsiteY12" fmla="*/ 0 h 567848"/>
                      <a:gd name="connsiteX13" fmla="*/ 8498698 w 9442998"/>
                      <a:gd name="connsiteY13" fmla="*/ 0 h 567848"/>
                      <a:gd name="connsiteX14" fmla="*/ 9442998 w 9442998"/>
                      <a:gd name="connsiteY14" fmla="*/ 0 h 567848"/>
                      <a:gd name="connsiteX15" fmla="*/ 9442998 w 9442998"/>
                      <a:gd name="connsiteY15" fmla="*/ 567848 h 567848"/>
                      <a:gd name="connsiteX16" fmla="*/ 8999902 w 9442998"/>
                      <a:gd name="connsiteY16" fmla="*/ 567848 h 567848"/>
                      <a:gd name="connsiteX17" fmla="*/ 8462378 w 9442998"/>
                      <a:gd name="connsiteY17" fmla="*/ 567848 h 567848"/>
                      <a:gd name="connsiteX18" fmla="*/ 7924854 w 9442998"/>
                      <a:gd name="connsiteY18" fmla="*/ 567848 h 567848"/>
                      <a:gd name="connsiteX19" fmla="*/ 7198469 w 9442998"/>
                      <a:gd name="connsiteY19" fmla="*/ 567848 h 567848"/>
                      <a:gd name="connsiteX20" fmla="*/ 6755375 w 9442998"/>
                      <a:gd name="connsiteY20" fmla="*/ 567848 h 567848"/>
                      <a:gd name="connsiteX21" fmla="*/ 5840131 w 9442998"/>
                      <a:gd name="connsiteY21" fmla="*/ 567848 h 567848"/>
                      <a:gd name="connsiteX22" fmla="*/ 5113746 w 9442998"/>
                      <a:gd name="connsiteY22" fmla="*/ 567848 h 567848"/>
                      <a:gd name="connsiteX23" fmla="*/ 4198502 w 9442998"/>
                      <a:gd name="connsiteY23" fmla="*/ 567848 h 567848"/>
                      <a:gd name="connsiteX24" fmla="*/ 3283258 w 9442998"/>
                      <a:gd name="connsiteY24" fmla="*/ 567848 h 567848"/>
                      <a:gd name="connsiteX25" fmla="*/ 2840163 w 9442998"/>
                      <a:gd name="connsiteY25" fmla="*/ 567848 h 567848"/>
                      <a:gd name="connsiteX26" fmla="*/ 2302638 w 9442998"/>
                      <a:gd name="connsiteY26" fmla="*/ 567848 h 567848"/>
                      <a:gd name="connsiteX27" fmla="*/ 1859543 w 9442998"/>
                      <a:gd name="connsiteY27" fmla="*/ 567848 h 567848"/>
                      <a:gd name="connsiteX28" fmla="*/ 1322019 w 9442998"/>
                      <a:gd name="connsiteY28" fmla="*/ 567848 h 567848"/>
                      <a:gd name="connsiteX29" fmla="*/ 0 w 9442998"/>
                      <a:gd name="connsiteY29" fmla="*/ 567848 h 567848"/>
                      <a:gd name="connsiteX30" fmla="*/ 0 w 9442998"/>
                      <a:gd name="connsiteY30" fmla="*/ 0 h 567848"/>
                      <a:gd name="connsiteX0" fmla="*/ 0 w 9442998"/>
                      <a:gd name="connsiteY0" fmla="*/ 0 h 567848"/>
                      <a:gd name="connsiteX1" fmla="*/ 726384 w 9442998"/>
                      <a:gd name="connsiteY1" fmla="*/ 0 h 567848"/>
                      <a:gd name="connsiteX2" fmla="*/ 1358339 w 9442998"/>
                      <a:gd name="connsiteY2" fmla="*/ 0 h 567848"/>
                      <a:gd name="connsiteX3" fmla="*/ 1895863 w 9442998"/>
                      <a:gd name="connsiteY3" fmla="*/ 0 h 567848"/>
                      <a:gd name="connsiteX4" fmla="*/ 2527818 w 9442998"/>
                      <a:gd name="connsiteY4" fmla="*/ 0 h 567848"/>
                      <a:gd name="connsiteX5" fmla="*/ 3348632 w 9442998"/>
                      <a:gd name="connsiteY5" fmla="*/ 0 h 567848"/>
                      <a:gd name="connsiteX6" fmla="*/ 3791727 w 9442998"/>
                      <a:gd name="connsiteY6" fmla="*/ 0 h 567848"/>
                      <a:gd name="connsiteX7" fmla="*/ 4423681 w 9442998"/>
                      <a:gd name="connsiteY7" fmla="*/ 0 h 567848"/>
                      <a:gd name="connsiteX8" fmla="*/ 5244495 w 9442998"/>
                      <a:gd name="connsiteY8" fmla="*/ 0 h 567848"/>
                      <a:gd name="connsiteX9" fmla="*/ 5687590 w 9442998"/>
                      <a:gd name="connsiteY9" fmla="*/ 0 h 567848"/>
                      <a:gd name="connsiteX10" fmla="*/ 6508404 w 9442998"/>
                      <a:gd name="connsiteY10" fmla="*/ 0 h 567848"/>
                      <a:gd name="connsiteX11" fmla="*/ 7045928 w 9442998"/>
                      <a:gd name="connsiteY11" fmla="*/ 0 h 567848"/>
                      <a:gd name="connsiteX12" fmla="*/ 7677883 w 9442998"/>
                      <a:gd name="connsiteY12" fmla="*/ 0 h 567848"/>
                      <a:gd name="connsiteX13" fmla="*/ 8593128 w 9442998"/>
                      <a:gd name="connsiteY13" fmla="*/ 0 h 567848"/>
                      <a:gd name="connsiteX14" fmla="*/ 9442998 w 9442998"/>
                      <a:gd name="connsiteY14" fmla="*/ 0 h 567848"/>
                      <a:gd name="connsiteX15" fmla="*/ 9442998 w 9442998"/>
                      <a:gd name="connsiteY15" fmla="*/ 567848 h 567848"/>
                      <a:gd name="connsiteX16" fmla="*/ 8905473 w 9442998"/>
                      <a:gd name="connsiteY16" fmla="*/ 567848 h 567848"/>
                      <a:gd name="connsiteX17" fmla="*/ 8273519 w 9442998"/>
                      <a:gd name="connsiteY17" fmla="*/ 567848 h 567848"/>
                      <a:gd name="connsiteX18" fmla="*/ 7547134 w 9442998"/>
                      <a:gd name="connsiteY18" fmla="*/ 567848 h 567848"/>
                      <a:gd name="connsiteX19" fmla="*/ 6915179 w 9442998"/>
                      <a:gd name="connsiteY19" fmla="*/ 567848 h 567848"/>
                      <a:gd name="connsiteX20" fmla="*/ 6283225 w 9442998"/>
                      <a:gd name="connsiteY20" fmla="*/ 567848 h 567848"/>
                      <a:gd name="connsiteX21" fmla="*/ 5556840 w 9442998"/>
                      <a:gd name="connsiteY21" fmla="*/ 567848 h 567848"/>
                      <a:gd name="connsiteX22" fmla="*/ 4924886 w 9442998"/>
                      <a:gd name="connsiteY22" fmla="*/ 567848 h 567848"/>
                      <a:gd name="connsiteX23" fmla="*/ 4104072 w 9442998"/>
                      <a:gd name="connsiteY23" fmla="*/ 567848 h 567848"/>
                      <a:gd name="connsiteX24" fmla="*/ 3472117 w 9442998"/>
                      <a:gd name="connsiteY24" fmla="*/ 567848 h 567848"/>
                      <a:gd name="connsiteX25" fmla="*/ 3029023 w 9442998"/>
                      <a:gd name="connsiteY25" fmla="*/ 567848 h 567848"/>
                      <a:gd name="connsiteX26" fmla="*/ 2208208 w 9442998"/>
                      <a:gd name="connsiteY26" fmla="*/ 567848 h 567848"/>
                      <a:gd name="connsiteX27" fmla="*/ 1292964 w 9442998"/>
                      <a:gd name="connsiteY27" fmla="*/ 567848 h 567848"/>
                      <a:gd name="connsiteX28" fmla="*/ 0 w 9442998"/>
                      <a:gd name="connsiteY28" fmla="*/ 567848 h 567848"/>
                      <a:gd name="connsiteX29" fmla="*/ 0 w 9442998"/>
                      <a:gd name="connsiteY29" fmla="*/ 0 h 56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442998" h="567848" fill="none" extrusionOk="0">
                        <a:moveTo>
                          <a:pt x="0" y="0"/>
                        </a:moveTo>
                        <a:cubicBezTo>
                          <a:pt x="403966" y="-85238"/>
                          <a:pt x="707122" y="53086"/>
                          <a:pt x="915244" y="0"/>
                        </a:cubicBezTo>
                        <a:cubicBezTo>
                          <a:pt x="1131957" y="-111990"/>
                          <a:pt x="1328130" y="17913"/>
                          <a:pt x="1547198" y="0"/>
                        </a:cubicBezTo>
                        <a:cubicBezTo>
                          <a:pt x="1787587" y="-23905"/>
                          <a:pt x="1930293" y="16825"/>
                          <a:pt x="2273583" y="0"/>
                        </a:cubicBezTo>
                        <a:cubicBezTo>
                          <a:pt x="2576644" y="-48672"/>
                          <a:pt x="2649845" y="43825"/>
                          <a:pt x="2905538" y="0"/>
                        </a:cubicBezTo>
                        <a:cubicBezTo>
                          <a:pt x="3182506" y="-23491"/>
                          <a:pt x="3352369" y="8621"/>
                          <a:pt x="3537492" y="0"/>
                        </a:cubicBezTo>
                        <a:cubicBezTo>
                          <a:pt x="3753486" y="17209"/>
                          <a:pt x="3960457" y="38407"/>
                          <a:pt x="4169447" y="0"/>
                        </a:cubicBezTo>
                        <a:cubicBezTo>
                          <a:pt x="4363760" y="-28081"/>
                          <a:pt x="4407189" y="21373"/>
                          <a:pt x="4612541" y="0"/>
                        </a:cubicBezTo>
                        <a:cubicBezTo>
                          <a:pt x="4798412" y="23539"/>
                          <a:pt x="5240155" y="71565"/>
                          <a:pt x="5433356" y="0"/>
                        </a:cubicBezTo>
                        <a:cubicBezTo>
                          <a:pt x="5591912" y="-130779"/>
                          <a:pt x="5932111" y="49215"/>
                          <a:pt x="6348600" y="0"/>
                        </a:cubicBezTo>
                        <a:cubicBezTo>
                          <a:pt x="6743786" y="-44592"/>
                          <a:pt x="6687301" y="2826"/>
                          <a:pt x="6791694" y="0"/>
                        </a:cubicBezTo>
                        <a:cubicBezTo>
                          <a:pt x="6848128" y="-14892"/>
                          <a:pt x="7032929" y="25574"/>
                          <a:pt x="7329219" y="0"/>
                        </a:cubicBezTo>
                        <a:cubicBezTo>
                          <a:pt x="7639337" y="-32336"/>
                          <a:pt x="7742483" y="9116"/>
                          <a:pt x="8055603" y="0"/>
                        </a:cubicBezTo>
                        <a:cubicBezTo>
                          <a:pt x="8338177" y="-14167"/>
                          <a:pt x="8359291" y="19864"/>
                          <a:pt x="8498698" y="0"/>
                        </a:cubicBezTo>
                        <a:cubicBezTo>
                          <a:pt x="8614741" y="-42485"/>
                          <a:pt x="8985091" y="2622"/>
                          <a:pt x="9442998" y="0"/>
                        </a:cubicBezTo>
                        <a:cubicBezTo>
                          <a:pt x="9494650" y="206066"/>
                          <a:pt x="9432520" y="421928"/>
                          <a:pt x="9442998" y="567848"/>
                        </a:cubicBezTo>
                        <a:cubicBezTo>
                          <a:pt x="9301948" y="584571"/>
                          <a:pt x="9177010" y="517489"/>
                          <a:pt x="8999902" y="567848"/>
                        </a:cubicBezTo>
                        <a:cubicBezTo>
                          <a:pt x="8838074" y="596421"/>
                          <a:pt x="8695101" y="497916"/>
                          <a:pt x="8462378" y="567848"/>
                        </a:cubicBezTo>
                        <a:cubicBezTo>
                          <a:pt x="8255905" y="573278"/>
                          <a:pt x="8168147" y="537975"/>
                          <a:pt x="7924854" y="567848"/>
                        </a:cubicBezTo>
                        <a:cubicBezTo>
                          <a:pt x="7654133" y="632026"/>
                          <a:pt x="7352361" y="518957"/>
                          <a:pt x="7198469" y="567848"/>
                        </a:cubicBezTo>
                        <a:cubicBezTo>
                          <a:pt x="7027451" y="673302"/>
                          <a:pt x="6890750" y="575436"/>
                          <a:pt x="6755375" y="567848"/>
                        </a:cubicBezTo>
                        <a:cubicBezTo>
                          <a:pt x="6637877" y="643390"/>
                          <a:pt x="6340586" y="513102"/>
                          <a:pt x="5840131" y="567848"/>
                        </a:cubicBezTo>
                        <a:cubicBezTo>
                          <a:pt x="5391737" y="587996"/>
                          <a:pt x="5305345" y="549955"/>
                          <a:pt x="5113746" y="567848"/>
                        </a:cubicBezTo>
                        <a:cubicBezTo>
                          <a:pt x="4929113" y="598440"/>
                          <a:pt x="4395329" y="497957"/>
                          <a:pt x="4198502" y="567848"/>
                        </a:cubicBezTo>
                        <a:cubicBezTo>
                          <a:pt x="3926103" y="664187"/>
                          <a:pt x="3703423" y="552336"/>
                          <a:pt x="3283258" y="567848"/>
                        </a:cubicBezTo>
                        <a:cubicBezTo>
                          <a:pt x="2934538" y="573092"/>
                          <a:pt x="2936943" y="561551"/>
                          <a:pt x="2840163" y="567848"/>
                        </a:cubicBezTo>
                        <a:cubicBezTo>
                          <a:pt x="2742656" y="589196"/>
                          <a:pt x="2441980" y="541840"/>
                          <a:pt x="2302638" y="567848"/>
                        </a:cubicBezTo>
                        <a:cubicBezTo>
                          <a:pt x="2163199" y="586867"/>
                          <a:pt x="2047084" y="542748"/>
                          <a:pt x="1859543" y="567848"/>
                        </a:cubicBezTo>
                        <a:cubicBezTo>
                          <a:pt x="1711287" y="594479"/>
                          <a:pt x="1445476" y="533929"/>
                          <a:pt x="1322019" y="567848"/>
                        </a:cubicBezTo>
                        <a:cubicBezTo>
                          <a:pt x="1211161" y="653849"/>
                          <a:pt x="344312" y="495948"/>
                          <a:pt x="0" y="567848"/>
                        </a:cubicBezTo>
                        <a:cubicBezTo>
                          <a:pt x="-69202" y="278776"/>
                          <a:pt x="7843" y="163693"/>
                          <a:pt x="0" y="0"/>
                        </a:cubicBezTo>
                        <a:close/>
                      </a:path>
                      <a:path w="9442998" h="567848" stroke="0" extrusionOk="0">
                        <a:moveTo>
                          <a:pt x="0" y="0"/>
                        </a:moveTo>
                        <a:cubicBezTo>
                          <a:pt x="385808" y="-49139"/>
                          <a:pt x="395343" y="58723"/>
                          <a:pt x="726384" y="0"/>
                        </a:cubicBezTo>
                        <a:cubicBezTo>
                          <a:pt x="1089619" y="-78662"/>
                          <a:pt x="1221831" y="7627"/>
                          <a:pt x="1358339" y="0"/>
                        </a:cubicBezTo>
                        <a:cubicBezTo>
                          <a:pt x="1480292" y="-11429"/>
                          <a:pt x="1707997" y="86045"/>
                          <a:pt x="1895863" y="0"/>
                        </a:cubicBezTo>
                        <a:cubicBezTo>
                          <a:pt x="2092668" y="-32998"/>
                          <a:pt x="2342306" y="21817"/>
                          <a:pt x="2527818" y="0"/>
                        </a:cubicBezTo>
                        <a:cubicBezTo>
                          <a:pt x="2695993" y="36680"/>
                          <a:pt x="3066168" y="71129"/>
                          <a:pt x="3348632" y="0"/>
                        </a:cubicBezTo>
                        <a:cubicBezTo>
                          <a:pt x="3590887" y="-16664"/>
                          <a:pt x="3599019" y="24483"/>
                          <a:pt x="3791727" y="0"/>
                        </a:cubicBezTo>
                        <a:cubicBezTo>
                          <a:pt x="3933316" y="-55486"/>
                          <a:pt x="4231798" y="36468"/>
                          <a:pt x="4423681" y="0"/>
                        </a:cubicBezTo>
                        <a:cubicBezTo>
                          <a:pt x="4617317" y="-9487"/>
                          <a:pt x="4856076" y="-63472"/>
                          <a:pt x="5244495" y="0"/>
                        </a:cubicBezTo>
                        <a:cubicBezTo>
                          <a:pt x="5571454" y="157"/>
                          <a:pt x="5545245" y="5226"/>
                          <a:pt x="5687590" y="0"/>
                        </a:cubicBezTo>
                        <a:cubicBezTo>
                          <a:pt x="5865393" y="20744"/>
                          <a:pt x="6177075" y="71135"/>
                          <a:pt x="6508404" y="0"/>
                        </a:cubicBezTo>
                        <a:cubicBezTo>
                          <a:pt x="6904199" y="-38958"/>
                          <a:pt x="6860840" y="52916"/>
                          <a:pt x="7045928" y="0"/>
                        </a:cubicBezTo>
                        <a:cubicBezTo>
                          <a:pt x="7245166" y="-8860"/>
                          <a:pt x="7546013" y="26990"/>
                          <a:pt x="7677883" y="0"/>
                        </a:cubicBezTo>
                        <a:cubicBezTo>
                          <a:pt x="7764498" y="41704"/>
                          <a:pt x="8223783" y="117980"/>
                          <a:pt x="8593128" y="0"/>
                        </a:cubicBezTo>
                        <a:cubicBezTo>
                          <a:pt x="8924207" y="-50528"/>
                          <a:pt x="9049899" y="75678"/>
                          <a:pt x="9442998" y="0"/>
                        </a:cubicBezTo>
                        <a:cubicBezTo>
                          <a:pt x="9475130" y="224439"/>
                          <a:pt x="9443051" y="396199"/>
                          <a:pt x="9442998" y="567848"/>
                        </a:cubicBezTo>
                        <a:cubicBezTo>
                          <a:pt x="9230472" y="627264"/>
                          <a:pt x="9064533" y="538664"/>
                          <a:pt x="8905473" y="567848"/>
                        </a:cubicBezTo>
                        <a:cubicBezTo>
                          <a:pt x="8728700" y="526413"/>
                          <a:pt x="8453107" y="544219"/>
                          <a:pt x="8273519" y="567848"/>
                        </a:cubicBezTo>
                        <a:cubicBezTo>
                          <a:pt x="8170376" y="641828"/>
                          <a:pt x="7839388" y="517788"/>
                          <a:pt x="7547134" y="567848"/>
                        </a:cubicBezTo>
                        <a:cubicBezTo>
                          <a:pt x="7231712" y="618518"/>
                          <a:pt x="7048982" y="517660"/>
                          <a:pt x="6915179" y="567848"/>
                        </a:cubicBezTo>
                        <a:cubicBezTo>
                          <a:pt x="6787224" y="608923"/>
                          <a:pt x="6552299" y="516897"/>
                          <a:pt x="6283225" y="567848"/>
                        </a:cubicBezTo>
                        <a:cubicBezTo>
                          <a:pt x="6063452" y="577870"/>
                          <a:pt x="5867051" y="487152"/>
                          <a:pt x="5556840" y="567848"/>
                        </a:cubicBezTo>
                        <a:cubicBezTo>
                          <a:pt x="5250005" y="606800"/>
                          <a:pt x="5095943" y="550617"/>
                          <a:pt x="4924886" y="567848"/>
                        </a:cubicBezTo>
                        <a:cubicBezTo>
                          <a:pt x="4729852" y="593765"/>
                          <a:pt x="4313216" y="509481"/>
                          <a:pt x="4104072" y="567848"/>
                        </a:cubicBezTo>
                        <a:cubicBezTo>
                          <a:pt x="3937995" y="632748"/>
                          <a:pt x="3641983" y="560588"/>
                          <a:pt x="3472117" y="567848"/>
                        </a:cubicBezTo>
                        <a:cubicBezTo>
                          <a:pt x="3306219" y="567559"/>
                          <a:pt x="3142980" y="546491"/>
                          <a:pt x="3029023" y="567848"/>
                        </a:cubicBezTo>
                        <a:cubicBezTo>
                          <a:pt x="2937906" y="566948"/>
                          <a:pt x="2484649" y="566117"/>
                          <a:pt x="2208208" y="567848"/>
                        </a:cubicBezTo>
                        <a:cubicBezTo>
                          <a:pt x="1866686" y="674031"/>
                          <a:pt x="1606545" y="460126"/>
                          <a:pt x="1292964" y="567848"/>
                        </a:cubicBezTo>
                        <a:cubicBezTo>
                          <a:pt x="936315" y="646820"/>
                          <a:pt x="442299" y="450790"/>
                          <a:pt x="0" y="567848"/>
                        </a:cubicBezTo>
                        <a:cubicBezTo>
                          <a:pt x="2252" y="410063"/>
                          <a:pt x="64545" y="134916"/>
                          <a:pt x="0" y="0"/>
                        </a:cubicBezTo>
                        <a:close/>
                      </a:path>
                      <a:path w="9442998" h="567848" fill="none" stroke="0" extrusionOk="0">
                        <a:moveTo>
                          <a:pt x="0" y="0"/>
                        </a:moveTo>
                        <a:cubicBezTo>
                          <a:pt x="397322" y="-17474"/>
                          <a:pt x="743521" y="90957"/>
                          <a:pt x="915244" y="0"/>
                        </a:cubicBezTo>
                        <a:cubicBezTo>
                          <a:pt x="1188199" y="-70327"/>
                          <a:pt x="1341297" y="-25417"/>
                          <a:pt x="1547198" y="0"/>
                        </a:cubicBezTo>
                        <a:cubicBezTo>
                          <a:pt x="1729467" y="28481"/>
                          <a:pt x="1949899" y="52945"/>
                          <a:pt x="2273583" y="0"/>
                        </a:cubicBezTo>
                        <a:cubicBezTo>
                          <a:pt x="2589317" y="-53513"/>
                          <a:pt x="2645990" y="18876"/>
                          <a:pt x="2905538" y="0"/>
                        </a:cubicBezTo>
                        <a:cubicBezTo>
                          <a:pt x="3156652" y="-9946"/>
                          <a:pt x="3307122" y="23834"/>
                          <a:pt x="3537492" y="0"/>
                        </a:cubicBezTo>
                        <a:cubicBezTo>
                          <a:pt x="3720569" y="-36012"/>
                          <a:pt x="3982780" y="21959"/>
                          <a:pt x="4169447" y="0"/>
                        </a:cubicBezTo>
                        <a:cubicBezTo>
                          <a:pt x="4372412" y="-8457"/>
                          <a:pt x="4406067" y="15498"/>
                          <a:pt x="4612541" y="0"/>
                        </a:cubicBezTo>
                        <a:cubicBezTo>
                          <a:pt x="4851154" y="-73286"/>
                          <a:pt x="5254614" y="59423"/>
                          <a:pt x="5433356" y="0"/>
                        </a:cubicBezTo>
                        <a:cubicBezTo>
                          <a:pt x="5597773" y="-77375"/>
                          <a:pt x="5906844" y="-35591"/>
                          <a:pt x="6348600" y="0"/>
                        </a:cubicBezTo>
                        <a:cubicBezTo>
                          <a:pt x="6743767" y="-46376"/>
                          <a:pt x="6680710" y="-12911"/>
                          <a:pt x="6791694" y="0"/>
                        </a:cubicBezTo>
                        <a:cubicBezTo>
                          <a:pt x="6884834" y="-25095"/>
                          <a:pt x="7071810" y="27468"/>
                          <a:pt x="7329219" y="0"/>
                        </a:cubicBezTo>
                        <a:cubicBezTo>
                          <a:pt x="7570084" y="-48236"/>
                          <a:pt x="7744645" y="-20151"/>
                          <a:pt x="8055603" y="0"/>
                        </a:cubicBezTo>
                        <a:cubicBezTo>
                          <a:pt x="8331990" y="-29720"/>
                          <a:pt x="8353960" y="34403"/>
                          <a:pt x="8498698" y="0"/>
                        </a:cubicBezTo>
                        <a:cubicBezTo>
                          <a:pt x="8566899" y="-64766"/>
                          <a:pt x="9088246" y="-26163"/>
                          <a:pt x="9442998" y="0"/>
                        </a:cubicBezTo>
                        <a:cubicBezTo>
                          <a:pt x="9535942" y="242797"/>
                          <a:pt x="9422753" y="411996"/>
                          <a:pt x="9442998" y="567848"/>
                        </a:cubicBezTo>
                        <a:cubicBezTo>
                          <a:pt x="9272378" y="578914"/>
                          <a:pt x="9207334" y="526741"/>
                          <a:pt x="8999902" y="567848"/>
                        </a:cubicBezTo>
                        <a:cubicBezTo>
                          <a:pt x="8781179" y="598766"/>
                          <a:pt x="8673589" y="531659"/>
                          <a:pt x="8462378" y="567848"/>
                        </a:cubicBezTo>
                        <a:cubicBezTo>
                          <a:pt x="8271641" y="595846"/>
                          <a:pt x="8140311" y="531290"/>
                          <a:pt x="7924854" y="567848"/>
                        </a:cubicBezTo>
                        <a:cubicBezTo>
                          <a:pt x="7692848" y="607794"/>
                          <a:pt x="7377958" y="495507"/>
                          <a:pt x="7198469" y="567848"/>
                        </a:cubicBezTo>
                        <a:cubicBezTo>
                          <a:pt x="7008443" y="646311"/>
                          <a:pt x="6880601" y="558833"/>
                          <a:pt x="6755375" y="567848"/>
                        </a:cubicBezTo>
                        <a:cubicBezTo>
                          <a:pt x="6651118" y="612529"/>
                          <a:pt x="6250884" y="594197"/>
                          <a:pt x="5840131" y="567848"/>
                        </a:cubicBezTo>
                        <a:cubicBezTo>
                          <a:pt x="5383986" y="626780"/>
                          <a:pt x="5271061" y="540248"/>
                          <a:pt x="5113746" y="567848"/>
                        </a:cubicBezTo>
                        <a:cubicBezTo>
                          <a:pt x="4934142" y="591293"/>
                          <a:pt x="4510531" y="515170"/>
                          <a:pt x="4198502" y="567848"/>
                        </a:cubicBezTo>
                        <a:cubicBezTo>
                          <a:pt x="3971026" y="676580"/>
                          <a:pt x="3627388" y="544005"/>
                          <a:pt x="3283258" y="567848"/>
                        </a:cubicBezTo>
                        <a:cubicBezTo>
                          <a:pt x="2935769" y="573085"/>
                          <a:pt x="2939421" y="563315"/>
                          <a:pt x="2840163" y="567848"/>
                        </a:cubicBezTo>
                        <a:cubicBezTo>
                          <a:pt x="2771028" y="553980"/>
                          <a:pt x="2432533" y="543604"/>
                          <a:pt x="2302638" y="567848"/>
                        </a:cubicBezTo>
                        <a:cubicBezTo>
                          <a:pt x="2173924" y="621097"/>
                          <a:pt x="2026931" y="521687"/>
                          <a:pt x="1859543" y="567848"/>
                        </a:cubicBezTo>
                        <a:cubicBezTo>
                          <a:pt x="1681622" y="625623"/>
                          <a:pt x="1438136" y="521031"/>
                          <a:pt x="1322019" y="567848"/>
                        </a:cubicBezTo>
                        <a:cubicBezTo>
                          <a:pt x="1293615" y="640172"/>
                          <a:pt x="275597" y="441026"/>
                          <a:pt x="0" y="567848"/>
                        </a:cubicBezTo>
                        <a:cubicBezTo>
                          <a:pt x="-3921" y="301026"/>
                          <a:pt x="41797" y="179274"/>
                          <a:pt x="0" y="0"/>
                        </a:cubicBezTo>
                        <a:close/>
                      </a:path>
                    </a:pathLst>
                  </a:custGeom>
                  <ask:type>
                    <ask:lineSketchScribble/>
                  </ask:type>
                </ask:lineSketchStyleProps>
              </a:ext>
            </a:extLst>
          </a:ln>
        </p:spPr>
        <p:txBody>
          <a:bodyPr wrap="square">
            <a:spAutoFit/>
          </a:bodyPr>
          <a:lstStyle/>
          <a:p>
            <a:pPr marR="0" lvl="0" algn="just" defTabSz="914400" rtl="0" eaLnBrk="1" fontAlgn="auto" latinLnBrk="0" hangingPunct="1">
              <a:lnSpc>
                <a:spcPct val="150000"/>
              </a:lnSpc>
              <a:spcBef>
                <a:spcPts val="600"/>
              </a:spcBef>
              <a:spcAft>
                <a:spcPts val="1000"/>
              </a:spcAft>
              <a:buClr>
                <a:srgbClr val="000000"/>
              </a:buClr>
              <a:buSzTx/>
              <a:tabLst/>
              <a:defRPr/>
            </a:pPr>
            <a:r>
              <a:rPr lang="en-US" sz="2400" b="1" dirty="0">
                <a:latin typeface="UTM Avo" panose="02040603050506020204" pitchFamily="18"/>
              </a:rPr>
              <a:t>4. </a:t>
            </a:r>
            <a:r>
              <a:rPr lang="vi-VN" sz="2400" dirty="0">
                <a:latin typeface="UTM Avo" panose="02040603050506020204" pitchFamily="18"/>
              </a:rPr>
              <a:t>Người ta dạy chó nghiệp vụ dựa trên cơ sở khoa học nào?</a:t>
            </a:r>
            <a:endParaRPr kumimoji="0" lang="en-US" sz="24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sym typeface="Arial"/>
            </a:endParaRPr>
          </a:p>
        </p:txBody>
      </p:sp>
      <p:sp>
        <p:nvSpPr>
          <p:cNvPr id="3" name="TextBox 2">
            <a:extLst>
              <a:ext uri="{FF2B5EF4-FFF2-40B4-BE49-F238E27FC236}">
                <a16:creationId xmlns:a16="http://schemas.microsoft.com/office/drawing/2014/main" id="{9EDEE766-67C1-EB70-4652-31D5543E6093}"/>
              </a:ext>
            </a:extLst>
          </p:cNvPr>
          <p:cNvSpPr txBox="1"/>
          <p:nvPr/>
        </p:nvSpPr>
        <p:spPr>
          <a:xfrm>
            <a:off x="526473" y="2361462"/>
            <a:ext cx="5977376" cy="4083105"/>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vi-VN" sz="2200" dirty="0">
                <a:latin typeface="UTM Avo" panose="02040603050506020204" pitchFamily="18"/>
              </a:rPr>
              <a:t>Người ta dạy chó nghiệp vụ dựa trên cơ sở khoa học chính là sự hình thành và thay đổi tập tính ở động vật (tập tính có thể thay đổi và có thể được hình thành mới). Trên cơ sở đó, người huấn luyện cho sẽ điều chỉnh và hợp lí quá trình huấn luyện nhằm tạo ra các thói quen có kỉ luật chung và các thói quen đặc biệt ở chó.</a:t>
            </a:r>
          </a:p>
        </p:txBody>
      </p:sp>
      <p:pic>
        <p:nvPicPr>
          <p:cNvPr id="4" name="Picture 2" descr="Cảnh sát cơ động biểu diễn cùng chó nghiệp vụ - VnExpress">
            <a:extLst>
              <a:ext uri="{FF2B5EF4-FFF2-40B4-BE49-F238E27FC236}">
                <a16:creationId xmlns:a16="http://schemas.microsoft.com/office/drawing/2014/main" id="{906F434A-2B14-BD95-F914-801EEB4D4C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9558" y="2813025"/>
            <a:ext cx="4772917" cy="3179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20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90E3D10E-8374-F91A-CE56-CC46F8005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grpSp>
        <p:nvGrpSpPr>
          <p:cNvPr id="2" name="Google Shape;964;p53">
            <a:extLst>
              <a:ext uri="{FF2B5EF4-FFF2-40B4-BE49-F238E27FC236}">
                <a16:creationId xmlns:a16="http://schemas.microsoft.com/office/drawing/2014/main" id="{FB5A4613-8F38-BEBF-35A3-9CE565776D3A}"/>
              </a:ext>
            </a:extLst>
          </p:cNvPr>
          <p:cNvGrpSpPr/>
          <p:nvPr/>
        </p:nvGrpSpPr>
        <p:grpSpPr>
          <a:xfrm>
            <a:off x="5164782" y="2841144"/>
            <a:ext cx="1098858" cy="953615"/>
            <a:chOff x="1119600" y="1559196"/>
            <a:chExt cx="857250" cy="720000"/>
          </a:xfrm>
        </p:grpSpPr>
        <p:sp>
          <p:nvSpPr>
            <p:cNvPr id="3" name="Google Shape;965;p53">
              <a:extLst>
                <a:ext uri="{FF2B5EF4-FFF2-40B4-BE49-F238E27FC236}">
                  <a16:creationId xmlns:a16="http://schemas.microsoft.com/office/drawing/2014/main" id="{71C2F3C3-AC50-4BC1-1987-F1E2B64421EF}"/>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 name="Google Shape;966;p53">
              <a:extLst>
                <a:ext uri="{FF2B5EF4-FFF2-40B4-BE49-F238E27FC236}">
                  <a16:creationId xmlns:a16="http://schemas.microsoft.com/office/drawing/2014/main" id="{777AA62D-25A6-878E-15A0-BF3C0E0CE8E8}"/>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5" name="Google Shape;967;p53">
            <a:extLst>
              <a:ext uri="{FF2B5EF4-FFF2-40B4-BE49-F238E27FC236}">
                <a16:creationId xmlns:a16="http://schemas.microsoft.com/office/drawing/2014/main" id="{EC5B255D-74DB-4F3F-6F37-B806DAF182BB}"/>
              </a:ext>
            </a:extLst>
          </p:cNvPr>
          <p:cNvGrpSpPr/>
          <p:nvPr/>
        </p:nvGrpSpPr>
        <p:grpSpPr>
          <a:xfrm>
            <a:off x="5164782" y="4336469"/>
            <a:ext cx="1098858" cy="936897"/>
            <a:chOff x="1119600" y="1559196"/>
            <a:chExt cx="857250" cy="720000"/>
          </a:xfrm>
        </p:grpSpPr>
        <p:sp>
          <p:nvSpPr>
            <p:cNvPr id="6" name="Google Shape;968;p53">
              <a:extLst>
                <a:ext uri="{FF2B5EF4-FFF2-40B4-BE49-F238E27FC236}">
                  <a16:creationId xmlns:a16="http://schemas.microsoft.com/office/drawing/2014/main" id="{60D4859A-C174-9DD4-1193-39B2E0433CBA}"/>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969;p53">
              <a:extLst>
                <a:ext uri="{FF2B5EF4-FFF2-40B4-BE49-F238E27FC236}">
                  <a16:creationId xmlns:a16="http://schemas.microsoft.com/office/drawing/2014/main" id="{5ABE943F-00E1-16A9-70B7-F4BEA61A4069}"/>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pic>
        <p:nvPicPr>
          <p:cNvPr id="8" name="Picture 3">
            <a:extLst>
              <a:ext uri="{FF2B5EF4-FFF2-40B4-BE49-F238E27FC236}">
                <a16:creationId xmlns:a16="http://schemas.microsoft.com/office/drawing/2014/main" id="{4AC4AC15-902E-3F40-4E7F-DAAFB1EE445C}"/>
              </a:ext>
            </a:extLst>
          </p:cNvPr>
          <p:cNvPicPr>
            <a:picLocks noChangeAspect="1"/>
          </p:cNvPicPr>
          <p:nvPr/>
        </p:nvPicPr>
        <p:blipFill>
          <a:blip r:embed="rId4"/>
          <a:srcRect/>
          <a:stretch>
            <a:fillRect/>
          </a:stretch>
        </p:blipFill>
        <p:spPr>
          <a:xfrm>
            <a:off x="1172437" y="2376945"/>
            <a:ext cx="3448764" cy="3919049"/>
          </a:xfrm>
          <a:prstGeom prst="rect">
            <a:avLst/>
          </a:prstGeom>
        </p:spPr>
      </p:pic>
      <p:sp>
        <p:nvSpPr>
          <p:cNvPr id="9" name="TextBox 8">
            <a:extLst>
              <a:ext uri="{FF2B5EF4-FFF2-40B4-BE49-F238E27FC236}">
                <a16:creationId xmlns:a16="http://schemas.microsoft.com/office/drawing/2014/main" id="{441C1CBF-220E-5D0F-DF35-B62F69E2E70C}"/>
              </a:ext>
            </a:extLst>
          </p:cNvPr>
          <p:cNvSpPr txBox="1"/>
          <p:nvPr/>
        </p:nvSpPr>
        <p:spPr>
          <a:xfrm>
            <a:off x="4537006" y="1630353"/>
            <a:ext cx="3918087" cy="63337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rPr>
              <a:t>HƯỚNG DẪN VỀ NHÀ </a:t>
            </a:r>
            <a:endParaRPr kumimoji="0" lang="en-US" sz="27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10" name="TextBox 9">
            <a:extLst>
              <a:ext uri="{FF2B5EF4-FFF2-40B4-BE49-F238E27FC236}">
                <a16:creationId xmlns:a16="http://schemas.microsoft.com/office/drawing/2014/main" id="{5D7E5B56-074A-67C1-2665-94317AE7E12D}"/>
              </a:ext>
            </a:extLst>
          </p:cNvPr>
          <p:cNvSpPr txBox="1"/>
          <p:nvPr/>
        </p:nvSpPr>
        <p:spPr>
          <a:xfrm>
            <a:off x="6223348" y="4065410"/>
            <a:ext cx="4750736" cy="1717650"/>
          </a:xfrm>
          <a:prstGeom prst="rect">
            <a:avLst/>
          </a:prstGeom>
          <a:noFill/>
        </p:spPr>
        <p:txBody>
          <a:bodyPr wrap="square">
            <a:spAutoFit/>
          </a:bodyPr>
          <a:lstStyle/>
          <a:p>
            <a:pPr lvl="0" algn="ctr">
              <a:lnSpc>
                <a:spcPct val="150000"/>
              </a:lnSpc>
              <a:spcAft>
                <a:spcPts val="800"/>
              </a:spcAft>
            </a:pPr>
            <a:r>
              <a:rPr lang="en-US" sz="2300" dirty="0" err="1">
                <a:effectLst/>
                <a:latin typeface="UTM Avo" panose="02040603050506020204" pitchFamily="18"/>
                <a:ea typeface="Times New Roman" panose="02020603050405020304" pitchFamily="18" charset="0"/>
                <a:cs typeface="Times New Roman" panose="02020603050405020304" pitchFamily="18" charset="0"/>
              </a:rPr>
              <a:t>Đọc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chuẩn</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trước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p>
          <a:p>
            <a:pPr lvl="0" algn="ctr">
              <a:lnSpc>
                <a:spcPct val="150000"/>
              </a:lnSpc>
              <a:spcAft>
                <a:spcPts val="800"/>
              </a:spcAft>
            </a:pPr>
            <a:r>
              <a:rPr lang="vi-VN" sz="2300" b="1" dirty="0">
                <a:latin typeface="UTM Avo" panose="02040603050506020204" pitchFamily="18"/>
                <a:ea typeface="Times New Roman" panose="02020603050405020304" pitchFamily="18" charset="0"/>
                <a:cs typeface="Times New Roman" panose="02020603050405020304" pitchFamily="18" charset="0"/>
              </a:rPr>
              <a:t>Bài 29. Khái quát về sinh trưởng và phát triển ở sinh vật</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2DAA2EF-C609-FB98-1163-5B4C4D4CCE41}"/>
              </a:ext>
            </a:extLst>
          </p:cNvPr>
          <p:cNvSpPr txBox="1"/>
          <p:nvPr/>
        </p:nvSpPr>
        <p:spPr>
          <a:xfrm>
            <a:off x="6808772" y="2630620"/>
            <a:ext cx="3292641" cy="1078950"/>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300"/>
              </a:spcAft>
              <a:buClr>
                <a:srgbClr val="000000"/>
              </a:buClr>
              <a:buSzTx/>
              <a:tabLst/>
              <a:defRPr/>
            </a:pP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Hoàn</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thành</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bài</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tập</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trong</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sách</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bài</a:t>
            </a: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tập</a:t>
            </a:r>
            <a:endParaRPr kumimoji="0" lang="en-US" sz="23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pic>
        <p:nvPicPr>
          <p:cNvPr id="12" name="Picture 4">
            <a:extLst>
              <a:ext uri="{FF2B5EF4-FFF2-40B4-BE49-F238E27FC236}">
                <a16:creationId xmlns:a16="http://schemas.microsoft.com/office/drawing/2014/main" id="{C6BF30D9-C0B7-0AE8-6901-4FEAE86E61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253019" y="3021145"/>
            <a:ext cx="719880" cy="584003"/>
          </a:xfrm>
          <a:prstGeom prst="rect">
            <a:avLst/>
          </a:prstGeom>
        </p:spPr>
      </p:pic>
      <p:grpSp>
        <p:nvGrpSpPr>
          <p:cNvPr id="13" name="Google Shape;2092;p75">
            <a:extLst>
              <a:ext uri="{FF2B5EF4-FFF2-40B4-BE49-F238E27FC236}">
                <a16:creationId xmlns:a16="http://schemas.microsoft.com/office/drawing/2014/main" id="{24D41193-9BAB-BE6B-875B-ACC7AC8CE76B}"/>
              </a:ext>
            </a:extLst>
          </p:cNvPr>
          <p:cNvGrpSpPr/>
          <p:nvPr/>
        </p:nvGrpSpPr>
        <p:grpSpPr>
          <a:xfrm>
            <a:off x="5290935" y="4518507"/>
            <a:ext cx="602088" cy="520635"/>
            <a:chOff x="1408955" y="2777855"/>
            <a:chExt cx="602088" cy="520635"/>
          </a:xfrm>
        </p:grpSpPr>
        <p:sp>
          <p:nvSpPr>
            <p:cNvPr id="14" name="Google Shape;2093;p75">
              <a:extLst>
                <a:ext uri="{FF2B5EF4-FFF2-40B4-BE49-F238E27FC236}">
                  <a16:creationId xmlns:a16="http://schemas.microsoft.com/office/drawing/2014/main" id="{B4F132D0-6FBE-6005-C688-69DAB6BE1F1A}"/>
                </a:ext>
              </a:extLst>
            </p:cNvPr>
            <p:cNvSpPr/>
            <p:nvPr/>
          </p:nvSpPr>
          <p:spPr>
            <a:xfrm>
              <a:off x="1408955" y="2917148"/>
              <a:ext cx="365455" cy="364595"/>
            </a:xfrm>
            <a:custGeom>
              <a:avLst/>
              <a:gdLst/>
              <a:ahLst/>
              <a:cxnLst/>
              <a:rect l="l" t="t" r="r" b="b"/>
              <a:pathLst>
                <a:path w="17413" h="17372" extrusionOk="0">
                  <a:moveTo>
                    <a:pt x="8753" y="3807"/>
                  </a:moveTo>
                  <a:cubicBezTo>
                    <a:pt x="11346" y="3807"/>
                    <a:pt x="13450" y="5787"/>
                    <a:pt x="13610" y="8353"/>
                  </a:cubicBezTo>
                  <a:cubicBezTo>
                    <a:pt x="13844" y="11021"/>
                    <a:pt x="11809" y="13356"/>
                    <a:pt x="9140" y="13523"/>
                  </a:cubicBezTo>
                  <a:cubicBezTo>
                    <a:pt x="9037" y="13530"/>
                    <a:pt x="8934" y="13533"/>
                    <a:pt x="8832" y="13533"/>
                  </a:cubicBezTo>
                  <a:cubicBezTo>
                    <a:pt x="6236" y="13533"/>
                    <a:pt x="4128" y="11522"/>
                    <a:pt x="3903" y="8987"/>
                  </a:cubicBezTo>
                  <a:cubicBezTo>
                    <a:pt x="3736" y="6251"/>
                    <a:pt x="5805" y="3983"/>
                    <a:pt x="8440" y="3816"/>
                  </a:cubicBezTo>
                  <a:cubicBezTo>
                    <a:pt x="8545" y="3810"/>
                    <a:pt x="8649" y="3807"/>
                    <a:pt x="8753" y="3807"/>
                  </a:cubicBezTo>
                  <a:close/>
                  <a:moveTo>
                    <a:pt x="8668" y="0"/>
                  </a:moveTo>
                  <a:cubicBezTo>
                    <a:pt x="8500" y="0"/>
                    <a:pt x="8334" y="5"/>
                    <a:pt x="8173" y="14"/>
                  </a:cubicBezTo>
                  <a:cubicBezTo>
                    <a:pt x="7539" y="47"/>
                    <a:pt x="6872" y="180"/>
                    <a:pt x="6238" y="347"/>
                  </a:cubicBezTo>
                  <a:cubicBezTo>
                    <a:pt x="6205" y="347"/>
                    <a:pt x="6172" y="414"/>
                    <a:pt x="6172" y="481"/>
                  </a:cubicBezTo>
                  <a:lnTo>
                    <a:pt x="6505" y="1581"/>
                  </a:lnTo>
                  <a:cubicBezTo>
                    <a:pt x="5705" y="1848"/>
                    <a:pt x="4937" y="2215"/>
                    <a:pt x="4237" y="2749"/>
                  </a:cubicBezTo>
                  <a:lnTo>
                    <a:pt x="3536" y="1848"/>
                  </a:lnTo>
                  <a:cubicBezTo>
                    <a:pt x="3536" y="1815"/>
                    <a:pt x="3503" y="1815"/>
                    <a:pt x="3436" y="1815"/>
                  </a:cubicBezTo>
                  <a:cubicBezTo>
                    <a:pt x="3403" y="1815"/>
                    <a:pt x="3403" y="1815"/>
                    <a:pt x="3370" y="1848"/>
                  </a:cubicBezTo>
                  <a:cubicBezTo>
                    <a:pt x="2335" y="2649"/>
                    <a:pt x="1502" y="3683"/>
                    <a:pt x="934" y="4817"/>
                  </a:cubicBezTo>
                  <a:cubicBezTo>
                    <a:pt x="901" y="4850"/>
                    <a:pt x="934" y="4917"/>
                    <a:pt x="1001" y="4917"/>
                  </a:cubicBezTo>
                  <a:lnTo>
                    <a:pt x="2035" y="5484"/>
                  </a:lnTo>
                  <a:cubicBezTo>
                    <a:pt x="1735" y="6085"/>
                    <a:pt x="1535" y="6718"/>
                    <a:pt x="1401" y="7385"/>
                  </a:cubicBezTo>
                  <a:lnTo>
                    <a:pt x="234" y="7219"/>
                  </a:lnTo>
                  <a:cubicBezTo>
                    <a:pt x="201" y="7219"/>
                    <a:pt x="101" y="7252"/>
                    <a:pt x="101" y="7319"/>
                  </a:cubicBezTo>
                  <a:cubicBezTo>
                    <a:pt x="34" y="7919"/>
                    <a:pt x="0" y="8586"/>
                    <a:pt x="34" y="9220"/>
                  </a:cubicBezTo>
                  <a:cubicBezTo>
                    <a:pt x="67" y="9854"/>
                    <a:pt x="201" y="10521"/>
                    <a:pt x="367" y="11155"/>
                  </a:cubicBezTo>
                  <a:cubicBezTo>
                    <a:pt x="367" y="11188"/>
                    <a:pt x="434" y="11222"/>
                    <a:pt x="501" y="11222"/>
                  </a:cubicBezTo>
                  <a:lnTo>
                    <a:pt x="1602" y="10888"/>
                  </a:lnTo>
                  <a:cubicBezTo>
                    <a:pt x="1868" y="11689"/>
                    <a:pt x="2235" y="12422"/>
                    <a:pt x="2769" y="13156"/>
                  </a:cubicBezTo>
                  <a:lnTo>
                    <a:pt x="1868" y="13857"/>
                  </a:lnTo>
                  <a:cubicBezTo>
                    <a:pt x="1835" y="13857"/>
                    <a:pt x="1835" y="13890"/>
                    <a:pt x="1835" y="13923"/>
                  </a:cubicBezTo>
                  <a:cubicBezTo>
                    <a:pt x="1835" y="13990"/>
                    <a:pt x="1835" y="13990"/>
                    <a:pt x="1868" y="14024"/>
                  </a:cubicBezTo>
                  <a:cubicBezTo>
                    <a:pt x="2669" y="15058"/>
                    <a:pt x="3703" y="15892"/>
                    <a:pt x="4837" y="16425"/>
                  </a:cubicBezTo>
                  <a:cubicBezTo>
                    <a:pt x="4848" y="16446"/>
                    <a:pt x="4864" y="16454"/>
                    <a:pt x="4883" y="16454"/>
                  </a:cubicBezTo>
                  <a:cubicBezTo>
                    <a:pt x="4923" y="16454"/>
                    <a:pt x="4971" y="16415"/>
                    <a:pt x="4971" y="16392"/>
                  </a:cubicBezTo>
                  <a:lnTo>
                    <a:pt x="5504" y="15358"/>
                  </a:lnTo>
                  <a:cubicBezTo>
                    <a:pt x="6138" y="15658"/>
                    <a:pt x="6739" y="15858"/>
                    <a:pt x="7406" y="15992"/>
                  </a:cubicBezTo>
                  <a:lnTo>
                    <a:pt x="7239" y="17159"/>
                  </a:lnTo>
                  <a:lnTo>
                    <a:pt x="7239" y="17226"/>
                  </a:lnTo>
                  <a:cubicBezTo>
                    <a:pt x="7239" y="17259"/>
                    <a:pt x="7306" y="17259"/>
                    <a:pt x="7339" y="17259"/>
                  </a:cubicBezTo>
                  <a:cubicBezTo>
                    <a:pt x="7814" y="17334"/>
                    <a:pt x="8309" y="17372"/>
                    <a:pt x="8779" y="17372"/>
                  </a:cubicBezTo>
                  <a:cubicBezTo>
                    <a:pt x="8936" y="17372"/>
                    <a:pt x="9090" y="17368"/>
                    <a:pt x="9240" y="17359"/>
                  </a:cubicBezTo>
                  <a:cubicBezTo>
                    <a:pt x="9874" y="17326"/>
                    <a:pt x="10541" y="17192"/>
                    <a:pt x="11175" y="17026"/>
                  </a:cubicBezTo>
                  <a:cubicBezTo>
                    <a:pt x="11208" y="17026"/>
                    <a:pt x="11208" y="16992"/>
                    <a:pt x="11242" y="16992"/>
                  </a:cubicBezTo>
                  <a:lnTo>
                    <a:pt x="11242" y="16892"/>
                  </a:lnTo>
                  <a:lnTo>
                    <a:pt x="10908" y="15758"/>
                  </a:lnTo>
                  <a:cubicBezTo>
                    <a:pt x="11709" y="15525"/>
                    <a:pt x="12476" y="15158"/>
                    <a:pt x="13177" y="14657"/>
                  </a:cubicBezTo>
                  <a:lnTo>
                    <a:pt x="13877" y="15558"/>
                  </a:lnTo>
                  <a:cubicBezTo>
                    <a:pt x="13877" y="15591"/>
                    <a:pt x="13910" y="15591"/>
                    <a:pt x="13977" y="15591"/>
                  </a:cubicBezTo>
                  <a:cubicBezTo>
                    <a:pt x="14010" y="15591"/>
                    <a:pt x="14010" y="15591"/>
                    <a:pt x="14044" y="15558"/>
                  </a:cubicBezTo>
                  <a:cubicBezTo>
                    <a:pt x="15078" y="14757"/>
                    <a:pt x="15912" y="13723"/>
                    <a:pt x="16479" y="12589"/>
                  </a:cubicBezTo>
                  <a:cubicBezTo>
                    <a:pt x="16512" y="12556"/>
                    <a:pt x="16479" y="12489"/>
                    <a:pt x="16412" y="12489"/>
                  </a:cubicBezTo>
                  <a:lnTo>
                    <a:pt x="15378" y="11922"/>
                  </a:lnTo>
                  <a:cubicBezTo>
                    <a:pt x="15678" y="11322"/>
                    <a:pt x="15878" y="10688"/>
                    <a:pt x="16012" y="10021"/>
                  </a:cubicBezTo>
                  <a:lnTo>
                    <a:pt x="17179" y="10187"/>
                  </a:lnTo>
                  <a:lnTo>
                    <a:pt x="17213" y="10187"/>
                  </a:lnTo>
                  <a:cubicBezTo>
                    <a:pt x="17246" y="10187"/>
                    <a:pt x="17313" y="10154"/>
                    <a:pt x="17313" y="10087"/>
                  </a:cubicBezTo>
                  <a:cubicBezTo>
                    <a:pt x="17380" y="9487"/>
                    <a:pt x="17413" y="8820"/>
                    <a:pt x="17380" y="8186"/>
                  </a:cubicBezTo>
                  <a:cubicBezTo>
                    <a:pt x="17380" y="7419"/>
                    <a:pt x="17313" y="6818"/>
                    <a:pt x="17079" y="6185"/>
                  </a:cubicBezTo>
                  <a:cubicBezTo>
                    <a:pt x="17079" y="6151"/>
                    <a:pt x="17046" y="6085"/>
                    <a:pt x="16979" y="6085"/>
                  </a:cubicBezTo>
                  <a:lnTo>
                    <a:pt x="16913" y="6085"/>
                  </a:lnTo>
                  <a:lnTo>
                    <a:pt x="15812" y="6418"/>
                  </a:lnTo>
                  <a:cubicBezTo>
                    <a:pt x="15545" y="5651"/>
                    <a:pt x="15178" y="4884"/>
                    <a:pt x="14644" y="4183"/>
                  </a:cubicBezTo>
                  <a:lnTo>
                    <a:pt x="15545" y="3483"/>
                  </a:lnTo>
                  <a:cubicBezTo>
                    <a:pt x="15578" y="3483"/>
                    <a:pt x="15578" y="3416"/>
                    <a:pt x="15578" y="3383"/>
                  </a:cubicBezTo>
                  <a:cubicBezTo>
                    <a:pt x="15578" y="3349"/>
                    <a:pt x="15578" y="3349"/>
                    <a:pt x="15545" y="3349"/>
                  </a:cubicBezTo>
                  <a:cubicBezTo>
                    <a:pt x="14744" y="2315"/>
                    <a:pt x="13710" y="1481"/>
                    <a:pt x="12576" y="914"/>
                  </a:cubicBezTo>
                  <a:cubicBezTo>
                    <a:pt x="12567" y="905"/>
                    <a:pt x="12553" y="901"/>
                    <a:pt x="12538" y="901"/>
                  </a:cubicBezTo>
                  <a:cubicBezTo>
                    <a:pt x="12496" y="901"/>
                    <a:pt x="12443" y="932"/>
                    <a:pt x="12443" y="981"/>
                  </a:cubicBezTo>
                  <a:lnTo>
                    <a:pt x="11909" y="2015"/>
                  </a:lnTo>
                  <a:cubicBezTo>
                    <a:pt x="11275" y="1715"/>
                    <a:pt x="10675" y="1515"/>
                    <a:pt x="10008" y="1381"/>
                  </a:cubicBezTo>
                  <a:lnTo>
                    <a:pt x="10174" y="214"/>
                  </a:lnTo>
                  <a:cubicBezTo>
                    <a:pt x="10174" y="180"/>
                    <a:pt x="10108" y="80"/>
                    <a:pt x="10074" y="80"/>
                  </a:cubicBezTo>
                  <a:cubicBezTo>
                    <a:pt x="9610" y="31"/>
                    <a:pt x="9129" y="0"/>
                    <a:pt x="86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a:endParaRPr>
            </a:p>
          </p:txBody>
        </p:sp>
        <p:sp>
          <p:nvSpPr>
            <p:cNvPr id="15" name="Google Shape;2094;p75">
              <a:extLst>
                <a:ext uri="{FF2B5EF4-FFF2-40B4-BE49-F238E27FC236}">
                  <a16:creationId xmlns:a16="http://schemas.microsoft.com/office/drawing/2014/main" id="{691E6A06-C767-BB07-70B0-ABF706EC47FF}"/>
                </a:ext>
              </a:extLst>
            </p:cNvPr>
            <p:cNvSpPr/>
            <p:nvPr/>
          </p:nvSpPr>
          <p:spPr>
            <a:xfrm>
              <a:off x="1743599" y="2834122"/>
              <a:ext cx="267444" cy="268850"/>
            </a:xfrm>
            <a:custGeom>
              <a:avLst/>
              <a:gdLst/>
              <a:ahLst/>
              <a:cxnLst/>
              <a:rect l="l" t="t" r="r" b="b"/>
              <a:pathLst>
                <a:path w="12743" h="12810" extrusionOk="0">
                  <a:moveTo>
                    <a:pt x="6443" y="3127"/>
                  </a:moveTo>
                  <a:cubicBezTo>
                    <a:pt x="8111" y="3127"/>
                    <a:pt x="9545" y="4451"/>
                    <a:pt x="9640" y="6171"/>
                  </a:cubicBezTo>
                  <a:cubicBezTo>
                    <a:pt x="9774" y="7972"/>
                    <a:pt x="8406" y="9507"/>
                    <a:pt x="6605" y="9640"/>
                  </a:cubicBezTo>
                  <a:cubicBezTo>
                    <a:pt x="6525" y="9646"/>
                    <a:pt x="6446" y="9649"/>
                    <a:pt x="6368" y="9649"/>
                  </a:cubicBezTo>
                  <a:cubicBezTo>
                    <a:pt x="4671" y="9649"/>
                    <a:pt x="3263" y="8294"/>
                    <a:pt x="3136" y="6605"/>
                  </a:cubicBezTo>
                  <a:cubicBezTo>
                    <a:pt x="3036" y="4803"/>
                    <a:pt x="4403" y="3269"/>
                    <a:pt x="6205" y="3136"/>
                  </a:cubicBezTo>
                  <a:cubicBezTo>
                    <a:pt x="6284" y="3130"/>
                    <a:pt x="6364" y="3127"/>
                    <a:pt x="6443" y="3127"/>
                  </a:cubicBezTo>
                  <a:close/>
                  <a:moveTo>
                    <a:pt x="5604" y="0"/>
                  </a:moveTo>
                  <a:cubicBezTo>
                    <a:pt x="5137" y="33"/>
                    <a:pt x="4704" y="167"/>
                    <a:pt x="4237" y="334"/>
                  </a:cubicBezTo>
                  <a:cubicBezTo>
                    <a:pt x="3770" y="500"/>
                    <a:pt x="3336" y="701"/>
                    <a:pt x="2936" y="967"/>
                  </a:cubicBezTo>
                  <a:cubicBezTo>
                    <a:pt x="2902" y="1001"/>
                    <a:pt x="2902" y="1034"/>
                    <a:pt x="2902" y="1067"/>
                  </a:cubicBezTo>
                  <a:lnTo>
                    <a:pt x="3336" y="1835"/>
                  </a:lnTo>
                  <a:cubicBezTo>
                    <a:pt x="2869" y="2168"/>
                    <a:pt x="2402" y="2602"/>
                    <a:pt x="2035" y="3069"/>
                  </a:cubicBezTo>
                  <a:lnTo>
                    <a:pt x="1301" y="2602"/>
                  </a:lnTo>
                  <a:lnTo>
                    <a:pt x="1268" y="2602"/>
                  </a:lnTo>
                  <a:cubicBezTo>
                    <a:pt x="1268" y="2602"/>
                    <a:pt x="1234" y="2602"/>
                    <a:pt x="1234" y="2635"/>
                  </a:cubicBezTo>
                  <a:cubicBezTo>
                    <a:pt x="634" y="3436"/>
                    <a:pt x="267" y="4303"/>
                    <a:pt x="100" y="5204"/>
                  </a:cubicBezTo>
                  <a:cubicBezTo>
                    <a:pt x="100" y="5270"/>
                    <a:pt x="100" y="5304"/>
                    <a:pt x="134" y="5304"/>
                  </a:cubicBezTo>
                  <a:lnTo>
                    <a:pt x="968" y="5471"/>
                  </a:lnTo>
                  <a:cubicBezTo>
                    <a:pt x="901" y="5971"/>
                    <a:pt x="901" y="6471"/>
                    <a:pt x="934" y="6972"/>
                  </a:cubicBezTo>
                  <a:lnTo>
                    <a:pt x="67" y="7105"/>
                  </a:lnTo>
                  <a:cubicBezTo>
                    <a:pt x="0" y="7105"/>
                    <a:pt x="0" y="7105"/>
                    <a:pt x="0" y="7138"/>
                  </a:cubicBezTo>
                  <a:lnTo>
                    <a:pt x="0" y="7172"/>
                  </a:lnTo>
                  <a:cubicBezTo>
                    <a:pt x="0" y="7205"/>
                    <a:pt x="0" y="7305"/>
                    <a:pt x="67" y="7339"/>
                  </a:cubicBezTo>
                  <a:cubicBezTo>
                    <a:pt x="134" y="7772"/>
                    <a:pt x="234" y="8173"/>
                    <a:pt x="334" y="8539"/>
                  </a:cubicBezTo>
                  <a:cubicBezTo>
                    <a:pt x="501" y="9006"/>
                    <a:pt x="734" y="9440"/>
                    <a:pt x="968" y="9840"/>
                  </a:cubicBezTo>
                  <a:lnTo>
                    <a:pt x="1001" y="9874"/>
                  </a:lnTo>
                  <a:lnTo>
                    <a:pt x="1068" y="9874"/>
                  </a:lnTo>
                  <a:lnTo>
                    <a:pt x="1801" y="9440"/>
                  </a:lnTo>
                  <a:cubicBezTo>
                    <a:pt x="2135" y="9940"/>
                    <a:pt x="2569" y="10374"/>
                    <a:pt x="3069" y="10774"/>
                  </a:cubicBezTo>
                  <a:lnTo>
                    <a:pt x="2569" y="11475"/>
                  </a:lnTo>
                  <a:lnTo>
                    <a:pt x="2569" y="11508"/>
                  </a:lnTo>
                  <a:cubicBezTo>
                    <a:pt x="2569" y="11542"/>
                    <a:pt x="2569" y="11542"/>
                    <a:pt x="2602" y="11542"/>
                  </a:cubicBezTo>
                  <a:cubicBezTo>
                    <a:pt x="3403" y="12142"/>
                    <a:pt x="4270" y="12509"/>
                    <a:pt x="5204" y="12676"/>
                  </a:cubicBezTo>
                  <a:cubicBezTo>
                    <a:pt x="5237" y="12676"/>
                    <a:pt x="5271" y="12676"/>
                    <a:pt x="5271" y="12642"/>
                  </a:cubicBezTo>
                  <a:lnTo>
                    <a:pt x="5437" y="11808"/>
                  </a:lnTo>
                  <a:cubicBezTo>
                    <a:pt x="5731" y="11848"/>
                    <a:pt x="6024" y="11864"/>
                    <a:pt x="6317" y="11864"/>
                  </a:cubicBezTo>
                  <a:cubicBezTo>
                    <a:pt x="6524" y="11864"/>
                    <a:pt x="6731" y="11856"/>
                    <a:pt x="6938" y="11842"/>
                  </a:cubicBezTo>
                  <a:lnTo>
                    <a:pt x="7039" y="12709"/>
                  </a:lnTo>
                  <a:cubicBezTo>
                    <a:pt x="7039" y="12776"/>
                    <a:pt x="7072" y="12809"/>
                    <a:pt x="7105" y="12809"/>
                  </a:cubicBezTo>
                  <a:cubicBezTo>
                    <a:pt x="7572" y="12776"/>
                    <a:pt x="8006" y="12642"/>
                    <a:pt x="8473" y="12476"/>
                  </a:cubicBezTo>
                  <a:cubicBezTo>
                    <a:pt x="8940" y="12309"/>
                    <a:pt x="9374" y="12109"/>
                    <a:pt x="9774" y="11842"/>
                  </a:cubicBezTo>
                  <a:cubicBezTo>
                    <a:pt x="9807" y="11808"/>
                    <a:pt x="9807" y="11775"/>
                    <a:pt x="9807" y="11708"/>
                  </a:cubicBezTo>
                  <a:lnTo>
                    <a:pt x="9374" y="10975"/>
                  </a:lnTo>
                  <a:cubicBezTo>
                    <a:pt x="9874" y="10641"/>
                    <a:pt x="10308" y="10207"/>
                    <a:pt x="10708" y="9707"/>
                  </a:cubicBezTo>
                  <a:lnTo>
                    <a:pt x="11408" y="10207"/>
                  </a:lnTo>
                  <a:lnTo>
                    <a:pt x="11442" y="10207"/>
                  </a:lnTo>
                  <a:cubicBezTo>
                    <a:pt x="11475" y="10207"/>
                    <a:pt x="11475" y="10207"/>
                    <a:pt x="11475" y="10174"/>
                  </a:cubicBezTo>
                  <a:cubicBezTo>
                    <a:pt x="12075" y="9373"/>
                    <a:pt x="12442" y="8506"/>
                    <a:pt x="12609" y="7605"/>
                  </a:cubicBezTo>
                  <a:cubicBezTo>
                    <a:pt x="12609" y="7539"/>
                    <a:pt x="12609" y="7505"/>
                    <a:pt x="12576" y="7505"/>
                  </a:cubicBezTo>
                  <a:lnTo>
                    <a:pt x="11742" y="7339"/>
                  </a:lnTo>
                  <a:cubicBezTo>
                    <a:pt x="11809" y="6838"/>
                    <a:pt x="11809" y="6338"/>
                    <a:pt x="11775" y="5838"/>
                  </a:cubicBezTo>
                  <a:lnTo>
                    <a:pt x="12643" y="5704"/>
                  </a:lnTo>
                  <a:cubicBezTo>
                    <a:pt x="12709" y="5704"/>
                    <a:pt x="12743" y="5671"/>
                    <a:pt x="12743" y="5637"/>
                  </a:cubicBezTo>
                  <a:cubicBezTo>
                    <a:pt x="12643" y="5137"/>
                    <a:pt x="12576" y="4670"/>
                    <a:pt x="12409" y="4270"/>
                  </a:cubicBezTo>
                  <a:cubicBezTo>
                    <a:pt x="12242" y="3803"/>
                    <a:pt x="12042" y="3369"/>
                    <a:pt x="11775" y="2969"/>
                  </a:cubicBezTo>
                  <a:cubicBezTo>
                    <a:pt x="11742" y="2902"/>
                    <a:pt x="11709" y="2902"/>
                    <a:pt x="11642" y="2902"/>
                  </a:cubicBezTo>
                  <a:lnTo>
                    <a:pt x="10908" y="3369"/>
                  </a:lnTo>
                  <a:cubicBezTo>
                    <a:pt x="10574" y="2869"/>
                    <a:pt x="10141" y="2402"/>
                    <a:pt x="9640" y="2035"/>
                  </a:cubicBezTo>
                  <a:lnTo>
                    <a:pt x="10141" y="1334"/>
                  </a:lnTo>
                  <a:lnTo>
                    <a:pt x="10141" y="1301"/>
                  </a:lnTo>
                  <a:cubicBezTo>
                    <a:pt x="10141" y="1301"/>
                    <a:pt x="10141" y="1234"/>
                    <a:pt x="10107" y="1234"/>
                  </a:cubicBezTo>
                  <a:cubicBezTo>
                    <a:pt x="9307" y="667"/>
                    <a:pt x="8440" y="300"/>
                    <a:pt x="7506" y="133"/>
                  </a:cubicBezTo>
                  <a:cubicBezTo>
                    <a:pt x="7472" y="133"/>
                    <a:pt x="7439" y="133"/>
                    <a:pt x="7439" y="167"/>
                  </a:cubicBezTo>
                  <a:lnTo>
                    <a:pt x="7272" y="1001"/>
                  </a:lnTo>
                  <a:cubicBezTo>
                    <a:pt x="6979" y="962"/>
                    <a:pt x="6686" y="945"/>
                    <a:pt x="6393" y="945"/>
                  </a:cubicBezTo>
                  <a:cubicBezTo>
                    <a:pt x="6186" y="945"/>
                    <a:pt x="5978" y="954"/>
                    <a:pt x="5771" y="967"/>
                  </a:cubicBezTo>
                  <a:lnTo>
                    <a:pt x="5704" y="67"/>
                  </a:lnTo>
                  <a:cubicBezTo>
                    <a:pt x="5704" y="33"/>
                    <a:pt x="5638" y="0"/>
                    <a:pt x="56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2095;p75">
              <a:extLst>
                <a:ext uri="{FF2B5EF4-FFF2-40B4-BE49-F238E27FC236}">
                  <a16:creationId xmlns:a16="http://schemas.microsoft.com/office/drawing/2014/main" id="{E036C9B7-B360-982E-5D4C-93E607EE3514}"/>
                </a:ext>
              </a:extLst>
            </p:cNvPr>
            <p:cNvSpPr/>
            <p:nvPr/>
          </p:nvSpPr>
          <p:spPr>
            <a:xfrm>
              <a:off x="1761103" y="3107839"/>
              <a:ext cx="184837" cy="183725"/>
            </a:xfrm>
            <a:custGeom>
              <a:avLst/>
              <a:gdLst/>
              <a:ahLst/>
              <a:cxnLst/>
              <a:rect l="l" t="t" r="r" b="b"/>
              <a:pathLst>
                <a:path w="8807" h="8754" extrusionOk="0">
                  <a:moveTo>
                    <a:pt x="4469" y="2801"/>
                  </a:moveTo>
                  <a:cubicBezTo>
                    <a:pt x="5276" y="2801"/>
                    <a:pt x="5973" y="3394"/>
                    <a:pt x="6038" y="4270"/>
                  </a:cubicBezTo>
                  <a:cubicBezTo>
                    <a:pt x="6071" y="5104"/>
                    <a:pt x="5437" y="5838"/>
                    <a:pt x="4570" y="5872"/>
                  </a:cubicBezTo>
                  <a:cubicBezTo>
                    <a:pt x="4528" y="5875"/>
                    <a:pt x="4486" y="5876"/>
                    <a:pt x="4445" y="5876"/>
                  </a:cubicBezTo>
                  <a:cubicBezTo>
                    <a:pt x="3633" y="5876"/>
                    <a:pt x="2967" y="5263"/>
                    <a:pt x="2936" y="4437"/>
                  </a:cubicBezTo>
                  <a:cubicBezTo>
                    <a:pt x="2902" y="3603"/>
                    <a:pt x="3536" y="2836"/>
                    <a:pt x="4403" y="2803"/>
                  </a:cubicBezTo>
                  <a:cubicBezTo>
                    <a:pt x="4425" y="2802"/>
                    <a:pt x="4447" y="2801"/>
                    <a:pt x="4469" y="2801"/>
                  </a:cubicBezTo>
                  <a:close/>
                  <a:moveTo>
                    <a:pt x="4136" y="1"/>
                  </a:moveTo>
                  <a:cubicBezTo>
                    <a:pt x="3803" y="34"/>
                    <a:pt x="3536" y="101"/>
                    <a:pt x="3202" y="167"/>
                  </a:cubicBezTo>
                  <a:cubicBezTo>
                    <a:pt x="3136" y="167"/>
                    <a:pt x="3136" y="201"/>
                    <a:pt x="3136" y="268"/>
                  </a:cubicBezTo>
                  <a:lnTo>
                    <a:pt x="3302" y="835"/>
                  </a:lnTo>
                  <a:cubicBezTo>
                    <a:pt x="2902" y="968"/>
                    <a:pt x="2502" y="1168"/>
                    <a:pt x="2168" y="1435"/>
                  </a:cubicBezTo>
                  <a:lnTo>
                    <a:pt x="1801" y="968"/>
                  </a:lnTo>
                  <a:lnTo>
                    <a:pt x="1735" y="968"/>
                  </a:lnTo>
                  <a:cubicBezTo>
                    <a:pt x="1468" y="1168"/>
                    <a:pt x="1234" y="1368"/>
                    <a:pt x="1001" y="1635"/>
                  </a:cubicBezTo>
                  <a:cubicBezTo>
                    <a:pt x="801" y="1869"/>
                    <a:pt x="634" y="2136"/>
                    <a:pt x="467" y="2436"/>
                  </a:cubicBezTo>
                  <a:cubicBezTo>
                    <a:pt x="467" y="2469"/>
                    <a:pt x="467" y="2469"/>
                    <a:pt x="500" y="2502"/>
                  </a:cubicBezTo>
                  <a:lnTo>
                    <a:pt x="1068" y="2769"/>
                  </a:lnTo>
                  <a:cubicBezTo>
                    <a:pt x="901" y="3036"/>
                    <a:pt x="801" y="3370"/>
                    <a:pt x="734" y="3703"/>
                  </a:cubicBezTo>
                  <a:lnTo>
                    <a:pt x="134" y="3637"/>
                  </a:lnTo>
                  <a:cubicBezTo>
                    <a:pt x="100" y="3637"/>
                    <a:pt x="100" y="3670"/>
                    <a:pt x="100" y="3670"/>
                  </a:cubicBezTo>
                  <a:cubicBezTo>
                    <a:pt x="67" y="4004"/>
                    <a:pt x="0" y="4337"/>
                    <a:pt x="67" y="4637"/>
                  </a:cubicBezTo>
                  <a:cubicBezTo>
                    <a:pt x="100" y="4971"/>
                    <a:pt x="134" y="5271"/>
                    <a:pt x="234" y="5605"/>
                  </a:cubicBezTo>
                  <a:cubicBezTo>
                    <a:pt x="234" y="5638"/>
                    <a:pt x="267" y="5638"/>
                    <a:pt x="300" y="5638"/>
                  </a:cubicBezTo>
                  <a:lnTo>
                    <a:pt x="901" y="5471"/>
                  </a:lnTo>
                  <a:cubicBezTo>
                    <a:pt x="1001" y="5872"/>
                    <a:pt x="1234" y="6272"/>
                    <a:pt x="1468" y="6605"/>
                  </a:cubicBezTo>
                  <a:lnTo>
                    <a:pt x="1001" y="6972"/>
                  </a:lnTo>
                  <a:lnTo>
                    <a:pt x="1001" y="7006"/>
                  </a:lnTo>
                  <a:lnTo>
                    <a:pt x="1001" y="7072"/>
                  </a:lnTo>
                  <a:cubicBezTo>
                    <a:pt x="1434" y="7539"/>
                    <a:pt x="1935" y="8006"/>
                    <a:pt x="2502" y="8273"/>
                  </a:cubicBezTo>
                  <a:cubicBezTo>
                    <a:pt x="2569" y="8273"/>
                    <a:pt x="2569" y="8273"/>
                    <a:pt x="2602" y="8207"/>
                  </a:cubicBezTo>
                  <a:lnTo>
                    <a:pt x="2835" y="7673"/>
                  </a:lnTo>
                  <a:cubicBezTo>
                    <a:pt x="3136" y="7840"/>
                    <a:pt x="3469" y="7940"/>
                    <a:pt x="3803" y="8006"/>
                  </a:cubicBezTo>
                  <a:lnTo>
                    <a:pt x="3736" y="8607"/>
                  </a:lnTo>
                  <a:lnTo>
                    <a:pt x="3736" y="8640"/>
                  </a:lnTo>
                  <a:lnTo>
                    <a:pt x="3769" y="8674"/>
                  </a:lnTo>
                  <a:cubicBezTo>
                    <a:pt x="4014" y="8722"/>
                    <a:pt x="4258" y="8753"/>
                    <a:pt x="4489" y="8753"/>
                  </a:cubicBezTo>
                  <a:cubicBezTo>
                    <a:pt x="4574" y="8753"/>
                    <a:pt x="4656" y="8749"/>
                    <a:pt x="4737" y="8740"/>
                  </a:cubicBezTo>
                  <a:cubicBezTo>
                    <a:pt x="5070" y="8674"/>
                    <a:pt x="5337" y="8640"/>
                    <a:pt x="5671" y="8573"/>
                  </a:cubicBezTo>
                  <a:cubicBezTo>
                    <a:pt x="5671" y="8573"/>
                    <a:pt x="5738" y="8573"/>
                    <a:pt x="5738" y="8507"/>
                  </a:cubicBezTo>
                  <a:lnTo>
                    <a:pt x="5738" y="8473"/>
                  </a:lnTo>
                  <a:lnTo>
                    <a:pt x="5571" y="7906"/>
                  </a:lnTo>
                  <a:cubicBezTo>
                    <a:pt x="5971" y="7773"/>
                    <a:pt x="6338" y="7539"/>
                    <a:pt x="6672" y="7306"/>
                  </a:cubicBezTo>
                  <a:lnTo>
                    <a:pt x="7072" y="7773"/>
                  </a:lnTo>
                  <a:lnTo>
                    <a:pt x="7105" y="7806"/>
                  </a:lnTo>
                  <a:lnTo>
                    <a:pt x="7139" y="7806"/>
                  </a:lnTo>
                  <a:cubicBezTo>
                    <a:pt x="7639" y="7406"/>
                    <a:pt x="8106" y="6906"/>
                    <a:pt x="8339" y="6305"/>
                  </a:cubicBezTo>
                  <a:cubicBezTo>
                    <a:pt x="8339" y="6272"/>
                    <a:pt x="8339" y="6272"/>
                    <a:pt x="8306" y="6238"/>
                  </a:cubicBezTo>
                  <a:lnTo>
                    <a:pt x="7772" y="5972"/>
                  </a:lnTo>
                  <a:cubicBezTo>
                    <a:pt x="7939" y="5671"/>
                    <a:pt x="8006" y="5338"/>
                    <a:pt x="8106" y="5004"/>
                  </a:cubicBezTo>
                  <a:lnTo>
                    <a:pt x="8673" y="5104"/>
                  </a:lnTo>
                  <a:cubicBezTo>
                    <a:pt x="8740" y="5104"/>
                    <a:pt x="8740" y="5104"/>
                    <a:pt x="8740" y="5038"/>
                  </a:cubicBezTo>
                  <a:cubicBezTo>
                    <a:pt x="8773" y="4704"/>
                    <a:pt x="8806" y="4437"/>
                    <a:pt x="8773" y="4104"/>
                  </a:cubicBezTo>
                  <a:cubicBezTo>
                    <a:pt x="8773" y="3737"/>
                    <a:pt x="8740" y="3436"/>
                    <a:pt x="8640" y="3103"/>
                  </a:cubicBezTo>
                  <a:cubicBezTo>
                    <a:pt x="8640" y="3036"/>
                    <a:pt x="8606" y="3036"/>
                    <a:pt x="8573" y="3036"/>
                  </a:cubicBezTo>
                  <a:lnTo>
                    <a:pt x="7972" y="3203"/>
                  </a:lnTo>
                  <a:cubicBezTo>
                    <a:pt x="7872" y="2803"/>
                    <a:pt x="7639" y="2436"/>
                    <a:pt x="7405" y="2102"/>
                  </a:cubicBezTo>
                  <a:lnTo>
                    <a:pt x="7872" y="1702"/>
                  </a:lnTo>
                  <a:lnTo>
                    <a:pt x="7872" y="1669"/>
                  </a:lnTo>
                  <a:lnTo>
                    <a:pt x="7872" y="1635"/>
                  </a:lnTo>
                  <a:cubicBezTo>
                    <a:pt x="7439" y="1135"/>
                    <a:pt x="6938" y="668"/>
                    <a:pt x="6371" y="434"/>
                  </a:cubicBezTo>
                  <a:cubicBezTo>
                    <a:pt x="6305" y="434"/>
                    <a:pt x="6305" y="434"/>
                    <a:pt x="6271" y="468"/>
                  </a:cubicBezTo>
                  <a:lnTo>
                    <a:pt x="6038" y="1001"/>
                  </a:lnTo>
                  <a:cubicBezTo>
                    <a:pt x="5738" y="835"/>
                    <a:pt x="5404" y="768"/>
                    <a:pt x="5070" y="668"/>
                  </a:cubicBezTo>
                  <a:lnTo>
                    <a:pt x="5137" y="101"/>
                  </a:lnTo>
                  <a:cubicBezTo>
                    <a:pt x="5137" y="34"/>
                    <a:pt x="5137" y="34"/>
                    <a:pt x="5104" y="34"/>
                  </a:cubicBezTo>
                  <a:cubicBezTo>
                    <a:pt x="4870" y="1"/>
                    <a:pt x="4603" y="1"/>
                    <a:pt x="4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2096;p75">
              <a:extLst>
                <a:ext uri="{FF2B5EF4-FFF2-40B4-BE49-F238E27FC236}">
                  <a16:creationId xmlns:a16="http://schemas.microsoft.com/office/drawing/2014/main" id="{CEB05D28-E133-6E01-194C-FAEBBB1E0D6C}"/>
                </a:ext>
              </a:extLst>
            </p:cNvPr>
            <p:cNvSpPr/>
            <p:nvPr/>
          </p:nvSpPr>
          <p:spPr>
            <a:xfrm>
              <a:off x="1461466" y="2976227"/>
              <a:ext cx="77003" cy="155475"/>
            </a:xfrm>
            <a:custGeom>
              <a:avLst/>
              <a:gdLst/>
              <a:ahLst/>
              <a:cxnLst/>
              <a:rect l="l" t="t" r="r" b="b"/>
              <a:pathLst>
                <a:path w="3669" h="7408" extrusionOk="0">
                  <a:moveTo>
                    <a:pt x="3424" y="1"/>
                  </a:moveTo>
                  <a:cubicBezTo>
                    <a:pt x="3395" y="1"/>
                    <a:pt x="3365" y="11"/>
                    <a:pt x="3336" y="34"/>
                  </a:cubicBezTo>
                  <a:cubicBezTo>
                    <a:pt x="2235" y="834"/>
                    <a:pt x="1335" y="1869"/>
                    <a:pt x="801" y="3103"/>
                  </a:cubicBezTo>
                  <a:cubicBezTo>
                    <a:pt x="200" y="4404"/>
                    <a:pt x="0" y="5905"/>
                    <a:pt x="367" y="7272"/>
                  </a:cubicBezTo>
                  <a:cubicBezTo>
                    <a:pt x="381" y="7368"/>
                    <a:pt x="445" y="7407"/>
                    <a:pt x="513" y="7407"/>
                  </a:cubicBezTo>
                  <a:cubicBezTo>
                    <a:pt x="612" y="7407"/>
                    <a:pt x="721" y="7324"/>
                    <a:pt x="701" y="7206"/>
                  </a:cubicBezTo>
                  <a:cubicBezTo>
                    <a:pt x="0" y="4537"/>
                    <a:pt x="1401" y="1935"/>
                    <a:pt x="3503" y="367"/>
                  </a:cubicBezTo>
                  <a:cubicBezTo>
                    <a:pt x="3668" y="230"/>
                    <a:pt x="3560" y="1"/>
                    <a:pt x="3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2097;p75">
              <a:extLst>
                <a:ext uri="{FF2B5EF4-FFF2-40B4-BE49-F238E27FC236}">
                  <a16:creationId xmlns:a16="http://schemas.microsoft.com/office/drawing/2014/main" id="{A8FEA9D5-28EB-37E6-71EF-51E0DECC0617}"/>
                </a:ext>
              </a:extLst>
            </p:cNvPr>
            <p:cNvSpPr/>
            <p:nvPr/>
          </p:nvSpPr>
          <p:spPr>
            <a:xfrm>
              <a:off x="1473365" y="3145197"/>
              <a:ext cx="32929" cy="38386"/>
            </a:xfrm>
            <a:custGeom>
              <a:avLst/>
              <a:gdLst/>
              <a:ahLst/>
              <a:cxnLst/>
              <a:rect l="l" t="t" r="r" b="b"/>
              <a:pathLst>
                <a:path w="1569" h="1829" extrusionOk="0">
                  <a:moveTo>
                    <a:pt x="206" y="0"/>
                  </a:moveTo>
                  <a:cubicBezTo>
                    <a:pt x="167" y="0"/>
                    <a:pt x="128" y="8"/>
                    <a:pt x="100" y="22"/>
                  </a:cubicBezTo>
                  <a:cubicBezTo>
                    <a:pt x="0" y="55"/>
                    <a:pt x="0" y="189"/>
                    <a:pt x="34" y="289"/>
                  </a:cubicBezTo>
                  <a:cubicBezTo>
                    <a:pt x="334" y="856"/>
                    <a:pt x="734" y="1356"/>
                    <a:pt x="1268" y="1790"/>
                  </a:cubicBezTo>
                  <a:cubicBezTo>
                    <a:pt x="1306" y="1809"/>
                    <a:pt x="1356" y="1828"/>
                    <a:pt x="1404" y="1828"/>
                  </a:cubicBezTo>
                  <a:cubicBezTo>
                    <a:pt x="1439" y="1828"/>
                    <a:pt x="1473" y="1818"/>
                    <a:pt x="1501" y="1790"/>
                  </a:cubicBezTo>
                  <a:cubicBezTo>
                    <a:pt x="1501" y="1656"/>
                    <a:pt x="1568" y="1523"/>
                    <a:pt x="1468" y="1490"/>
                  </a:cubicBezTo>
                  <a:cubicBezTo>
                    <a:pt x="968" y="1123"/>
                    <a:pt x="601" y="622"/>
                    <a:pt x="334" y="55"/>
                  </a:cubicBezTo>
                  <a:cubicBezTo>
                    <a:pt x="314" y="16"/>
                    <a:pt x="260"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2098;p75">
              <a:extLst>
                <a:ext uri="{FF2B5EF4-FFF2-40B4-BE49-F238E27FC236}">
                  <a16:creationId xmlns:a16="http://schemas.microsoft.com/office/drawing/2014/main" id="{58FEA7BA-EA13-D2D2-29E1-DC9F8EE1AD0D}"/>
                </a:ext>
              </a:extLst>
            </p:cNvPr>
            <p:cNvSpPr/>
            <p:nvPr/>
          </p:nvSpPr>
          <p:spPr>
            <a:xfrm>
              <a:off x="1679860" y="3085782"/>
              <a:ext cx="59563" cy="122966"/>
            </a:xfrm>
            <a:custGeom>
              <a:avLst/>
              <a:gdLst/>
              <a:ahLst/>
              <a:cxnLst/>
              <a:rect l="l" t="t" r="r" b="b"/>
              <a:pathLst>
                <a:path w="2838" h="5859" extrusionOk="0">
                  <a:moveTo>
                    <a:pt x="2412" y="1"/>
                  </a:moveTo>
                  <a:cubicBezTo>
                    <a:pt x="2328" y="1"/>
                    <a:pt x="2253" y="51"/>
                    <a:pt x="2270" y="151"/>
                  </a:cubicBezTo>
                  <a:cubicBezTo>
                    <a:pt x="2503" y="2186"/>
                    <a:pt x="1736" y="4287"/>
                    <a:pt x="135" y="5555"/>
                  </a:cubicBezTo>
                  <a:cubicBezTo>
                    <a:pt x="0" y="5663"/>
                    <a:pt x="127" y="5858"/>
                    <a:pt x="287" y="5858"/>
                  </a:cubicBezTo>
                  <a:cubicBezTo>
                    <a:pt x="324" y="5858"/>
                    <a:pt x="364" y="5847"/>
                    <a:pt x="402" y="5822"/>
                  </a:cubicBezTo>
                  <a:cubicBezTo>
                    <a:pt x="1970" y="4421"/>
                    <a:pt x="2837" y="2219"/>
                    <a:pt x="2604" y="151"/>
                  </a:cubicBezTo>
                  <a:cubicBezTo>
                    <a:pt x="2587" y="51"/>
                    <a:pt x="2495" y="1"/>
                    <a:pt x="2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2099;p75">
              <a:extLst>
                <a:ext uri="{FF2B5EF4-FFF2-40B4-BE49-F238E27FC236}">
                  <a16:creationId xmlns:a16="http://schemas.microsoft.com/office/drawing/2014/main" id="{13C41F73-84B8-E174-5ABC-870B5941836F}"/>
                </a:ext>
              </a:extLst>
            </p:cNvPr>
            <p:cNvSpPr/>
            <p:nvPr/>
          </p:nvSpPr>
          <p:spPr>
            <a:xfrm>
              <a:off x="1777892" y="2896706"/>
              <a:ext cx="62291" cy="162863"/>
            </a:xfrm>
            <a:custGeom>
              <a:avLst/>
              <a:gdLst/>
              <a:ahLst/>
              <a:cxnLst/>
              <a:rect l="l" t="t" r="r" b="b"/>
              <a:pathLst>
                <a:path w="2968" h="7760" extrusionOk="0">
                  <a:moveTo>
                    <a:pt x="1502" y="1"/>
                  </a:moveTo>
                  <a:cubicBezTo>
                    <a:pt x="1459" y="1"/>
                    <a:pt x="1413" y="16"/>
                    <a:pt x="1368" y="54"/>
                  </a:cubicBezTo>
                  <a:cubicBezTo>
                    <a:pt x="534" y="921"/>
                    <a:pt x="101" y="2088"/>
                    <a:pt x="34" y="3323"/>
                  </a:cubicBezTo>
                  <a:cubicBezTo>
                    <a:pt x="1" y="4490"/>
                    <a:pt x="434" y="5658"/>
                    <a:pt x="1168" y="6525"/>
                  </a:cubicBezTo>
                  <a:cubicBezTo>
                    <a:pt x="1602" y="7025"/>
                    <a:pt x="2102" y="7425"/>
                    <a:pt x="2669" y="7726"/>
                  </a:cubicBezTo>
                  <a:cubicBezTo>
                    <a:pt x="2699" y="7749"/>
                    <a:pt x="2728" y="7759"/>
                    <a:pt x="2756" y="7759"/>
                  </a:cubicBezTo>
                  <a:cubicBezTo>
                    <a:pt x="2884" y="7759"/>
                    <a:pt x="2967" y="7541"/>
                    <a:pt x="2803" y="7459"/>
                  </a:cubicBezTo>
                  <a:cubicBezTo>
                    <a:pt x="1602" y="6825"/>
                    <a:pt x="735" y="5624"/>
                    <a:pt x="468" y="4257"/>
                  </a:cubicBezTo>
                  <a:cubicBezTo>
                    <a:pt x="167" y="2856"/>
                    <a:pt x="668" y="1354"/>
                    <a:pt x="1635" y="320"/>
                  </a:cubicBezTo>
                  <a:cubicBezTo>
                    <a:pt x="1765" y="191"/>
                    <a:pt x="1653" y="1"/>
                    <a:pt x="1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2100;p75">
              <a:extLst>
                <a:ext uri="{FF2B5EF4-FFF2-40B4-BE49-F238E27FC236}">
                  <a16:creationId xmlns:a16="http://schemas.microsoft.com/office/drawing/2014/main" id="{C1056825-306E-A436-BCEF-2B9A691B397E}"/>
                </a:ext>
              </a:extLst>
            </p:cNvPr>
            <p:cNvSpPr/>
            <p:nvPr/>
          </p:nvSpPr>
          <p:spPr>
            <a:xfrm>
              <a:off x="1850005" y="3058708"/>
              <a:ext cx="35721" cy="9990"/>
            </a:xfrm>
            <a:custGeom>
              <a:avLst/>
              <a:gdLst/>
              <a:ahLst/>
              <a:cxnLst/>
              <a:rect l="l" t="t" r="r" b="b"/>
              <a:pathLst>
                <a:path w="1702" h="476" extrusionOk="0">
                  <a:moveTo>
                    <a:pt x="203" y="0"/>
                  </a:moveTo>
                  <a:cubicBezTo>
                    <a:pt x="133" y="0"/>
                    <a:pt x="34" y="83"/>
                    <a:pt x="34" y="140"/>
                  </a:cubicBezTo>
                  <a:cubicBezTo>
                    <a:pt x="0" y="240"/>
                    <a:pt x="67" y="307"/>
                    <a:pt x="167" y="340"/>
                  </a:cubicBezTo>
                  <a:cubicBezTo>
                    <a:pt x="430" y="434"/>
                    <a:pt x="683" y="475"/>
                    <a:pt x="937" y="475"/>
                  </a:cubicBezTo>
                  <a:cubicBezTo>
                    <a:pt x="1134" y="475"/>
                    <a:pt x="1331" y="451"/>
                    <a:pt x="1535" y="407"/>
                  </a:cubicBezTo>
                  <a:cubicBezTo>
                    <a:pt x="1668" y="407"/>
                    <a:pt x="1702" y="274"/>
                    <a:pt x="1668" y="173"/>
                  </a:cubicBezTo>
                  <a:cubicBezTo>
                    <a:pt x="1602" y="107"/>
                    <a:pt x="1535" y="73"/>
                    <a:pt x="1468" y="73"/>
                  </a:cubicBezTo>
                  <a:cubicBezTo>
                    <a:pt x="1289" y="101"/>
                    <a:pt x="1115" y="117"/>
                    <a:pt x="944" y="117"/>
                  </a:cubicBezTo>
                  <a:cubicBezTo>
                    <a:pt x="703" y="117"/>
                    <a:pt x="468" y="85"/>
                    <a:pt x="234" y="7"/>
                  </a:cubicBezTo>
                  <a:cubicBezTo>
                    <a:pt x="225" y="2"/>
                    <a:pt x="215"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2101;p75">
              <a:extLst>
                <a:ext uri="{FF2B5EF4-FFF2-40B4-BE49-F238E27FC236}">
                  <a16:creationId xmlns:a16="http://schemas.microsoft.com/office/drawing/2014/main" id="{12D042D4-19AF-7F55-A019-54E5C2EC336B}"/>
                </a:ext>
              </a:extLst>
            </p:cNvPr>
            <p:cNvSpPr/>
            <p:nvPr/>
          </p:nvSpPr>
          <p:spPr>
            <a:xfrm>
              <a:off x="1683911" y="2777855"/>
              <a:ext cx="44053" cy="161058"/>
            </a:xfrm>
            <a:custGeom>
              <a:avLst/>
              <a:gdLst/>
              <a:ahLst/>
              <a:cxnLst/>
              <a:rect l="l" t="t" r="r" b="b"/>
              <a:pathLst>
                <a:path w="2099" h="7674" extrusionOk="0">
                  <a:moveTo>
                    <a:pt x="242" y="0"/>
                  </a:moveTo>
                  <a:cubicBezTo>
                    <a:pt x="125" y="0"/>
                    <a:pt x="1" y="114"/>
                    <a:pt x="42" y="279"/>
                  </a:cubicBezTo>
                  <a:cubicBezTo>
                    <a:pt x="576" y="2681"/>
                    <a:pt x="1143" y="5116"/>
                    <a:pt x="1710" y="7551"/>
                  </a:cubicBezTo>
                  <a:cubicBezTo>
                    <a:pt x="1735" y="7637"/>
                    <a:pt x="1795" y="7673"/>
                    <a:pt x="1860" y="7673"/>
                  </a:cubicBezTo>
                  <a:cubicBezTo>
                    <a:pt x="1972" y="7673"/>
                    <a:pt x="2098" y="7565"/>
                    <a:pt x="2077" y="7418"/>
                  </a:cubicBezTo>
                  <a:cubicBezTo>
                    <a:pt x="1543" y="5016"/>
                    <a:pt x="943" y="2581"/>
                    <a:pt x="409" y="146"/>
                  </a:cubicBezTo>
                  <a:cubicBezTo>
                    <a:pt x="384" y="44"/>
                    <a:pt x="314" y="0"/>
                    <a:pt x="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2102;p75">
              <a:extLst>
                <a:ext uri="{FF2B5EF4-FFF2-40B4-BE49-F238E27FC236}">
                  <a16:creationId xmlns:a16="http://schemas.microsoft.com/office/drawing/2014/main" id="{41A30D3E-5CFC-22EE-5521-CD75E6F59787}"/>
                </a:ext>
              </a:extLst>
            </p:cNvPr>
            <p:cNvSpPr/>
            <p:nvPr/>
          </p:nvSpPr>
          <p:spPr>
            <a:xfrm>
              <a:off x="1626783" y="2836598"/>
              <a:ext cx="73141" cy="92072"/>
            </a:xfrm>
            <a:custGeom>
              <a:avLst/>
              <a:gdLst/>
              <a:ahLst/>
              <a:cxnLst/>
              <a:rect l="l" t="t" r="r" b="b"/>
              <a:pathLst>
                <a:path w="3485" h="4387" extrusionOk="0">
                  <a:moveTo>
                    <a:pt x="280" y="0"/>
                  </a:moveTo>
                  <a:cubicBezTo>
                    <a:pt x="142" y="0"/>
                    <a:pt x="1" y="149"/>
                    <a:pt x="96" y="316"/>
                  </a:cubicBezTo>
                  <a:cubicBezTo>
                    <a:pt x="1063" y="1650"/>
                    <a:pt x="2097" y="2951"/>
                    <a:pt x="3031" y="4319"/>
                  </a:cubicBezTo>
                  <a:cubicBezTo>
                    <a:pt x="3078" y="4366"/>
                    <a:pt x="3138" y="4386"/>
                    <a:pt x="3197" y="4386"/>
                  </a:cubicBezTo>
                  <a:cubicBezTo>
                    <a:pt x="3346" y="4386"/>
                    <a:pt x="3484" y="4253"/>
                    <a:pt x="3365" y="4085"/>
                  </a:cubicBezTo>
                  <a:cubicBezTo>
                    <a:pt x="2364" y="2751"/>
                    <a:pt x="1363" y="1416"/>
                    <a:pt x="429" y="82"/>
                  </a:cubicBezTo>
                  <a:cubicBezTo>
                    <a:pt x="391" y="25"/>
                    <a:pt x="336" y="0"/>
                    <a:pt x="2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2103;p75">
              <a:extLst>
                <a:ext uri="{FF2B5EF4-FFF2-40B4-BE49-F238E27FC236}">
                  <a16:creationId xmlns:a16="http://schemas.microsoft.com/office/drawing/2014/main" id="{F07F8F5F-36F7-FB49-8C23-B67100B90ECA}"/>
                </a:ext>
              </a:extLst>
            </p:cNvPr>
            <p:cNvSpPr/>
            <p:nvPr/>
          </p:nvSpPr>
          <p:spPr>
            <a:xfrm>
              <a:off x="1615471" y="2882855"/>
              <a:ext cx="48334" cy="33076"/>
            </a:xfrm>
            <a:custGeom>
              <a:avLst/>
              <a:gdLst/>
              <a:ahLst/>
              <a:cxnLst/>
              <a:rect l="l" t="t" r="r" b="b"/>
              <a:pathLst>
                <a:path w="2303" h="1576" extrusionOk="0">
                  <a:moveTo>
                    <a:pt x="222" y="1"/>
                  </a:moveTo>
                  <a:cubicBezTo>
                    <a:pt x="141" y="1"/>
                    <a:pt x="59" y="38"/>
                    <a:pt x="34" y="113"/>
                  </a:cubicBezTo>
                  <a:cubicBezTo>
                    <a:pt x="1" y="180"/>
                    <a:pt x="34" y="313"/>
                    <a:pt x="134" y="347"/>
                  </a:cubicBezTo>
                  <a:cubicBezTo>
                    <a:pt x="735" y="780"/>
                    <a:pt x="1368" y="1147"/>
                    <a:pt x="2002" y="1547"/>
                  </a:cubicBezTo>
                  <a:cubicBezTo>
                    <a:pt x="2022" y="1567"/>
                    <a:pt x="2047" y="1575"/>
                    <a:pt x="2074" y="1575"/>
                  </a:cubicBezTo>
                  <a:cubicBezTo>
                    <a:pt x="2139" y="1575"/>
                    <a:pt x="2212" y="1528"/>
                    <a:pt x="2236" y="1481"/>
                  </a:cubicBezTo>
                  <a:cubicBezTo>
                    <a:pt x="2302" y="1381"/>
                    <a:pt x="2236" y="1281"/>
                    <a:pt x="2169" y="1214"/>
                  </a:cubicBezTo>
                  <a:cubicBezTo>
                    <a:pt x="1535" y="814"/>
                    <a:pt x="901" y="447"/>
                    <a:pt x="301" y="13"/>
                  </a:cubicBezTo>
                  <a:cubicBezTo>
                    <a:pt x="276" y="5"/>
                    <a:pt x="249" y="1"/>
                    <a:pt x="2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2104;p75">
              <a:extLst>
                <a:ext uri="{FF2B5EF4-FFF2-40B4-BE49-F238E27FC236}">
                  <a16:creationId xmlns:a16="http://schemas.microsoft.com/office/drawing/2014/main" id="{4B9E8C22-6E91-9C83-67CF-190B688CE410}"/>
                </a:ext>
              </a:extLst>
            </p:cNvPr>
            <p:cNvSpPr/>
            <p:nvPr/>
          </p:nvSpPr>
          <p:spPr>
            <a:xfrm>
              <a:off x="1738688" y="2808706"/>
              <a:ext cx="13642" cy="86070"/>
            </a:xfrm>
            <a:custGeom>
              <a:avLst/>
              <a:gdLst/>
              <a:ahLst/>
              <a:cxnLst/>
              <a:rect l="l" t="t" r="r" b="b"/>
              <a:pathLst>
                <a:path w="650" h="4101" extrusionOk="0">
                  <a:moveTo>
                    <a:pt x="495" y="1"/>
                  </a:moveTo>
                  <a:cubicBezTo>
                    <a:pt x="399" y="1"/>
                    <a:pt x="285" y="70"/>
                    <a:pt x="268" y="177"/>
                  </a:cubicBezTo>
                  <a:lnTo>
                    <a:pt x="1" y="3913"/>
                  </a:lnTo>
                  <a:cubicBezTo>
                    <a:pt x="1" y="4042"/>
                    <a:pt x="86" y="4101"/>
                    <a:pt x="175" y="4101"/>
                  </a:cubicBezTo>
                  <a:cubicBezTo>
                    <a:pt x="270" y="4101"/>
                    <a:pt x="368" y="4034"/>
                    <a:pt x="368" y="3913"/>
                  </a:cubicBezTo>
                  <a:lnTo>
                    <a:pt x="634" y="177"/>
                  </a:lnTo>
                  <a:cubicBezTo>
                    <a:pt x="650" y="53"/>
                    <a:pt x="579" y="1"/>
                    <a:pt x="4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2105;p75">
              <a:extLst>
                <a:ext uri="{FF2B5EF4-FFF2-40B4-BE49-F238E27FC236}">
                  <a16:creationId xmlns:a16="http://schemas.microsoft.com/office/drawing/2014/main" id="{F4012BE1-5CFA-4CA0-D9E0-CC50C17731DB}"/>
                </a:ext>
              </a:extLst>
            </p:cNvPr>
            <p:cNvSpPr/>
            <p:nvPr/>
          </p:nvSpPr>
          <p:spPr>
            <a:xfrm>
              <a:off x="1761103" y="2827553"/>
              <a:ext cx="25206" cy="46361"/>
            </a:xfrm>
            <a:custGeom>
              <a:avLst/>
              <a:gdLst/>
              <a:ahLst/>
              <a:cxnLst/>
              <a:rect l="l" t="t" r="r" b="b"/>
              <a:pathLst>
                <a:path w="1201" h="2209" extrusionOk="0">
                  <a:moveTo>
                    <a:pt x="993" y="0"/>
                  </a:moveTo>
                  <a:cubicBezTo>
                    <a:pt x="920" y="0"/>
                    <a:pt x="851" y="38"/>
                    <a:pt x="801" y="113"/>
                  </a:cubicBezTo>
                  <a:cubicBezTo>
                    <a:pt x="567" y="747"/>
                    <a:pt x="300" y="1314"/>
                    <a:pt x="67" y="1948"/>
                  </a:cubicBezTo>
                  <a:cubicBezTo>
                    <a:pt x="0" y="2014"/>
                    <a:pt x="67" y="2148"/>
                    <a:pt x="134" y="2181"/>
                  </a:cubicBezTo>
                  <a:cubicBezTo>
                    <a:pt x="163" y="2201"/>
                    <a:pt x="195" y="2209"/>
                    <a:pt x="227" y="2209"/>
                  </a:cubicBezTo>
                  <a:cubicBezTo>
                    <a:pt x="303" y="2209"/>
                    <a:pt x="377" y="2161"/>
                    <a:pt x="400" y="2114"/>
                  </a:cubicBezTo>
                  <a:cubicBezTo>
                    <a:pt x="634" y="1481"/>
                    <a:pt x="901" y="913"/>
                    <a:pt x="1134" y="280"/>
                  </a:cubicBezTo>
                  <a:cubicBezTo>
                    <a:pt x="1201" y="180"/>
                    <a:pt x="1201" y="113"/>
                    <a:pt x="1068" y="13"/>
                  </a:cubicBezTo>
                  <a:cubicBezTo>
                    <a:pt x="1043" y="4"/>
                    <a:pt x="1018" y="0"/>
                    <a:pt x="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2106;p75">
              <a:extLst>
                <a:ext uri="{FF2B5EF4-FFF2-40B4-BE49-F238E27FC236}">
                  <a16:creationId xmlns:a16="http://schemas.microsoft.com/office/drawing/2014/main" id="{2BE8FAA4-CD49-F736-5203-3A6043610F15}"/>
                </a:ext>
              </a:extLst>
            </p:cNvPr>
            <p:cNvSpPr/>
            <p:nvPr/>
          </p:nvSpPr>
          <p:spPr>
            <a:xfrm>
              <a:off x="1730587" y="3225621"/>
              <a:ext cx="20736" cy="72869"/>
            </a:xfrm>
            <a:custGeom>
              <a:avLst/>
              <a:gdLst/>
              <a:ahLst/>
              <a:cxnLst/>
              <a:rect l="l" t="t" r="r" b="b"/>
              <a:pathLst>
                <a:path w="988" h="3472" extrusionOk="0">
                  <a:moveTo>
                    <a:pt x="767" y="0"/>
                  </a:moveTo>
                  <a:cubicBezTo>
                    <a:pt x="690" y="0"/>
                    <a:pt x="615" y="47"/>
                    <a:pt x="587" y="159"/>
                  </a:cubicBezTo>
                  <a:cubicBezTo>
                    <a:pt x="387" y="1194"/>
                    <a:pt x="187" y="2194"/>
                    <a:pt x="20" y="3228"/>
                  </a:cubicBezTo>
                  <a:cubicBezTo>
                    <a:pt x="0" y="3384"/>
                    <a:pt x="117" y="3471"/>
                    <a:pt x="224" y="3471"/>
                  </a:cubicBezTo>
                  <a:cubicBezTo>
                    <a:pt x="301" y="3471"/>
                    <a:pt x="373" y="3426"/>
                    <a:pt x="387" y="3328"/>
                  </a:cubicBezTo>
                  <a:cubicBezTo>
                    <a:pt x="587" y="2294"/>
                    <a:pt x="820" y="1294"/>
                    <a:pt x="987" y="226"/>
                  </a:cubicBezTo>
                  <a:cubicBezTo>
                    <a:pt x="987" y="91"/>
                    <a:pt x="875" y="0"/>
                    <a:pt x="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2107;p75">
              <a:extLst>
                <a:ext uri="{FF2B5EF4-FFF2-40B4-BE49-F238E27FC236}">
                  <a16:creationId xmlns:a16="http://schemas.microsoft.com/office/drawing/2014/main" id="{8BD93806-651E-A04C-2210-241B66E33BA7}"/>
                </a:ext>
              </a:extLst>
            </p:cNvPr>
            <p:cNvSpPr/>
            <p:nvPr/>
          </p:nvSpPr>
          <p:spPr>
            <a:xfrm>
              <a:off x="1699484" y="3240606"/>
              <a:ext cx="31523" cy="41849"/>
            </a:xfrm>
            <a:custGeom>
              <a:avLst/>
              <a:gdLst/>
              <a:ahLst/>
              <a:cxnLst/>
              <a:rect l="l" t="t" r="r" b="b"/>
              <a:pathLst>
                <a:path w="1502" h="1994" extrusionOk="0">
                  <a:moveTo>
                    <a:pt x="1260" y="0"/>
                  </a:moveTo>
                  <a:cubicBezTo>
                    <a:pt x="1187" y="0"/>
                    <a:pt x="1118" y="38"/>
                    <a:pt x="1068" y="113"/>
                  </a:cubicBezTo>
                  <a:cubicBezTo>
                    <a:pt x="735" y="646"/>
                    <a:pt x="368" y="1180"/>
                    <a:pt x="34" y="1714"/>
                  </a:cubicBezTo>
                  <a:cubicBezTo>
                    <a:pt x="1" y="1814"/>
                    <a:pt x="34" y="1947"/>
                    <a:pt x="101" y="1981"/>
                  </a:cubicBezTo>
                  <a:cubicBezTo>
                    <a:pt x="128" y="1990"/>
                    <a:pt x="157" y="1994"/>
                    <a:pt x="186" y="1994"/>
                  </a:cubicBezTo>
                  <a:cubicBezTo>
                    <a:pt x="265" y="1994"/>
                    <a:pt x="343" y="1963"/>
                    <a:pt x="368" y="1914"/>
                  </a:cubicBezTo>
                  <a:cubicBezTo>
                    <a:pt x="701" y="1347"/>
                    <a:pt x="1068" y="813"/>
                    <a:pt x="1402" y="279"/>
                  </a:cubicBezTo>
                  <a:cubicBezTo>
                    <a:pt x="1502" y="179"/>
                    <a:pt x="1402" y="79"/>
                    <a:pt x="1335" y="13"/>
                  </a:cubicBezTo>
                  <a:cubicBezTo>
                    <a:pt x="1310" y="4"/>
                    <a:pt x="1285" y="0"/>
                    <a:pt x="1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2108;p75">
              <a:extLst>
                <a:ext uri="{FF2B5EF4-FFF2-40B4-BE49-F238E27FC236}">
                  <a16:creationId xmlns:a16="http://schemas.microsoft.com/office/drawing/2014/main" id="{C3E80A12-F61B-CB9D-F764-2E165884BC1E}"/>
                </a:ext>
              </a:extLst>
            </p:cNvPr>
            <p:cNvSpPr/>
            <p:nvPr/>
          </p:nvSpPr>
          <p:spPr>
            <a:xfrm>
              <a:off x="1756192" y="3246272"/>
              <a:ext cx="17525" cy="45900"/>
            </a:xfrm>
            <a:custGeom>
              <a:avLst/>
              <a:gdLst/>
              <a:ahLst/>
              <a:cxnLst/>
              <a:rect l="l" t="t" r="r" b="b"/>
              <a:pathLst>
                <a:path w="835" h="2187" extrusionOk="0">
                  <a:moveTo>
                    <a:pt x="235" y="1"/>
                  </a:moveTo>
                  <a:cubicBezTo>
                    <a:pt x="214" y="1"/>
                    <a:pt x="192" y="3"/>
                    <a:pt x="167" y="9"/>
                  </a:cubicBezTo>
                  <a:cubicBezTo>
                    <a:pt x="101" y="43"/>
                    <a:pt x="1" y="109"/>
                    <a:pt x="34" y="243"/>
                  </a:cubicBezTo>
                  <a:cubicBezTo>
                    <a:pt x="167" y="843"/>
                    <a:pt x="334" y="1444"/>
                    <a:pt x="468" y="2044"/>
                  </a:cubicBezTo>
                  <a:cubicBezTo>
                    <a:pt x="495" y="2127"/>
                    <a:pt x="568" y="2186"/>
                    <a:pt x="648" y="2186"/>
                  </a:cubicBezTo>
                  <a:cubicBezTo>
                    <a:pt x="666" y="2186"/>
                    <a:pt x="683" y="2184"/>
                    <a:pt x="701" y="2178"/>
                  </a:cubicBezTo>
                  <a:cubicBezTo>
                    <a:pt x="801" y="2144"/>
                    <a:pt x="835" y="2011"/>
                    <a:pt x="835" y="1911"/>
                  </a:cubicBezTo>
                  <a:cubicBezTo>
                    <a:pt x="701" y="1344"/>
                    <a:pt x="534" y="710"/>
                    <a:pt x="434" y="109"/>
                  </a:cubicBezTo>
                  <a:cubicBezTo>
                    <a:pt x="380" y="55"/>
                    <a:pt x="325" y="1"/>
                    <a:pt x="2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2109;p75">
              <a:extLst>
                <a:ext uri="{FF2B5EF4-FFF2-40B4-BE49-F238E27FC236}">
                  <a16:creationId xmlns:a16="http://schemas.microsoft.com/office/drawing/2014/main" id="{13ADB413-DFCD-5C58-3FE0-C7984BAA7580}"/>
                </a:ext>
              </a:extLst>
            </p:cNvPr>
            <p:cNvSpPr/>
            <p:nvPr/>
          </p:nvSpPr>
          <p:spPr>
            <a:xfrm>
              <a:off x="1924909" y="3107713"/>
              <a:ext cx="58828" cy="24136"/>
            </a:xfrm>
            <a:custGeom>
              <a:avLst/>
              <a:gdLst/>
              <a:ahLst/>
              <a:cxnLst/>
              <a:rect l="l" t="t" r="r" b="b"/>
              <a:pathLst>
                <a:path w="2803" h="1150" extrusionOk="0">
                  <a:moveTo>
                    <a:pt x="227" y="0"/>
                  </a:moveTo>
                  <a:cubicBezTo>
                    <a:pt x="142" y="0"/>
                    <a:pt x="67" y="83"/>
                    <a:pt x="67" y="140"/>
                  </a:cubicBezTo>
                  <a:cubicBezTo>
                    <a:pt x="1" y="274"/>
                    <a:pt x="101" y="340"/>
                    <a:pt x="167" y="340"/>
                  </a:cubicBezTo>
                  <a:cubicBezTo>
                    <a:pt x="968" y="607"/>
                    <a:pt x="1769" y="907"/>
                    <a:pt x="2569" y="1141"/>
                  </a:cubicBezTo>
                  <a:cubicBezTo>
                    <a:pt x="2581" y="1147"/>
                    <a:pt x="2595" y="1150"/>
                    <a:pt x="2610" y="1150"/>
                  </a:cubicBezTo>
                  <a:cubicBezTo>
                    <a:pt x="2679" y="1150"/>
                    <a:pt x="2769" y="1090"/>
                    <a:pt x="2769" y="1007"/>
                  </a:cubicBezTo>
                  <a:cubicBezTo>
                    <a:pt x="2803" y="941"/>
                    <a:pt x="2769" y="841"/>
                    <a:pt x="2636" y="807"/>
                  </a:cubicBezTo>
                  <a:cubicBezTo>
                    <a:pt x="1835" y="540"/>
                    <a:pt x="1068" y="274"/>
                    <a:pt x="268" y="7"/>
                  </a:cubicBezTo>
                  <a:cubicBezTo>
                    <a:pt x="254" y="2"/>
                    <a:pt x="240" y="0"/>
                    <a:pt x="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2110;p75">
              <a:extLst>
                <a:ext uri="{FF2B5EF4-FFF2-40B4-BE49-F238E27FC236}">
                  <a16:creationId xmlns:a16="http://schemas.microsoft.com/office/drawing/2014/main" id="{A8358F17-6FE4-3A2D-AF19-44D7E4554C41}"/>
                </a:ext>
              </a:extLst>
            </p:cNvPr>
            <p:cNvSpPr/>
            <p:nvPr/>
          </p:nvSpPr>
          <p:spPr>
            <a:xfrm>
              <a:off x="1940314" y="3091049"/>
              <a:ext cx="46928" cy="13684"/>
            </a:xfrm>
            <a:custGeom>
              <a:avLst/>
              <a:gdLst/>
              <a:ahLst/>
              <a:cxnLst/>
              <a:rect l="l" t="t" r="r" b="b"/>
              <a:pathLst>
                <a:path w="2236" h="652" extrusionOk="0">
                  <a:moveTo>
                    <a:pt x="2035" y="0"/>
                  </a:moveTo>
                  <a:lnTo>
                    <a:pt x="167" y="267"/>
                  </a:lnTo>
                  <a:cubicBezTo>
                    <a:pt x="67" y="267"/>
                    <a:pt x="1" y="367"/>
                    <a:pt x="1" y="467"/>
                  </a:cubicBezTo>
                  <a:cubicBezTo>
                    <a:pt x="1" y="548"/>
                    <a:pt x="45" y="652"/>
                    <a:pt x="133" y="652"/>
                  </a:cubicBezTo>
                  <a:cubicBezTo>
                    <a:pt x="153" y="652"/>
                    <a:pt x="176" y="646"/>
                    <a:pt x="201" y="634"/>
                  </a:cubicBezTo>
                  <a:lnTo>
                    <a:pt x="2069" y="400"/>
                  </a:lnTo>
                  <a:cubicBezTo>
                    <a:pt x="2169" y="400"/>
                    <a:pt x="2235" y="300"/>
                    <a:pt x="2235" y="167"/>
                  </a:cubicBezTo>
                  <a:cubicBezTo>
                    <a:pt x="2235" y="100"/>
                    <a:pt x="2169" y="0"/>
                    <a:pt x="20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2111;p75">
              <a:extLst>
                <a:ext uri="{FF2B5EF4-FFF2-40B4-BE49-F238E27FC236}">
                  <a16:creationId xmlns:a16="http://schemas.microsoft.com/office/drawing/2014/main" id="{A981E1B2-BF64-3F83-A512-7B5061E19C4F}"/>
                </a:ext>
              </a:extLst>
            </p:cNvPr>
            <p:cNvSpPr/>
            <p:nvPr/>
          </p:nvSpPr>
          <p:spPr>
            <a:xfrm>
              <a:off x="1934018" y="3129372"/>
              <a:ext cx="30831" cy="31880"/>
            </a:xfrm>
            <a:custGeom>
              <a:avLst/>
              <a:gdLst/>
              <a:ahLst/>
              <a:cxnLst/>
              <a:rect l="l" t="t" r="r" b="b"/>
              <a:pathLst>
                <a:path w="1469" h="1519" extrusionOk="0">
                  <a:moveTo>
                    <a:pt x="188" y="0"/>
                  </a:moveTo>
                  <a:cubicBezTo>
                    <a:pt x="142" y="0"/>
                    <a:pt x="100" y="25"/>
                    <a:pt x="67" y="75"/>
                  </a:cubicBezTo>
                  <a:cubicBezTo>
                    <a:pt x="0" y="142"/>
                    <a:pt x="34" y="242"/>
                    <a:pt x="67" y="309"/>
                  </a:cubicBezTo>
                  <a:cubicBezTo>
                    <a:pt x="401" y="709"/>
                    <a:pt x="801" y="1076"/>
                    <a:pt x="1134" y="1443"/>
                  </a:cubicBezTo>
                  <a:cubicBezTo>
                    <a:pt x="1168" y="1493"/>
                    <a:pt x="1218" y="1518"/>
                    <a:pt x="1264" y="1518"/>
                  </a:cubicBezTo>
                  <a:cubicBezTo>
                    <a:pt x="1310" y="1518"/>
                    <a:pt x="1351" y="1493"/>
                    <a:pt x="1368" y="1443"/>
                  </a:cubicBezTo>
                  <a:cubicBezTo>
                    <a:pt x="1468" y="1376"/>
                    <a:pt x="1401" y="1276"/>
                    <a:pt x="1368" y="1210"/>
                  </a:cubicBezTo>
                  <a:cubicBezTo>
                    <a:pt x="1034" y="809"/>
                    <a:pt x="667" y="442"/>
                    <a:pt x="334" y="75"/>
                  </a:cubicBezTo>
                  <a:cubicBezTo>
                    <a:pt x="284" y="25"/>
                    <a:pt x="234" y="0"/>
                    <a:pt x="1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ppt_x</p:attrName>
                                        </p:attrNameLst>
                                      </p:cBhvr>
                                      <p:tavLst>
                                        <p:tav tm="0">
                                          <p:val>
                                            <p:strVal val="#ppt_x"/>
                                          </p:val>
                                        </p:tav>
                                        <p:tav tm="100000">
                                          <p:val>
                                            <p:strVal val="#ppt_x"/>
                                          </p:val>
                                        </p:tav>
                                      </p:tavLst>
                                    </p:anim>
                                    <p:anim calcmode="lin" valueType="num">
                                      <p:cBhvr>
                                        <p:cTn id="3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
        <p:nvSpPr>
          <p:cNvPr id="2" name="Google Shape;127;p11">
            <a:extLst>
              <a:ext uri="{FF2B5EF4-FFF2-40B4-BE49-F238E27FC236}">
                <a16:creationId xmlns:a16="http://schemas.microsoft.com/office/drawing/2014/main" id="{A5F430C9-3C56-3452-24BF-3303AC79F68B}"/>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3" name="Google Shape;128;p11">
            <a:extLst>
              <a:ext uri="{FF2B5EF4-FFF2-40B4-BE49-F238E27FC236}">
                <a16:creationId xmlns:a16="http://schemas.microsoft.com/office/drawing/2014/main" id="{799D10CA-D3B5-2175-C799-7FC98BFA7590}"/>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4" name="Google Shape;129;p11">
            <a:extLst>
              <a:ext uri="{FF2B5EF4-FFF2-40B4-BE49-F238E27FC236}">
                <a16:creationId xmlns:a16="http://schemas.microsoft.com/office/drawing/2014/main" id="{95FD6B76-3383-0873-5AA1-33BDBB6FF5CC}"/>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5" name="Google Shape;131;p11">
            <a:extLst>
              <a:ext uri="{FF2B5EF4-FFF2-40B4-BE49-F238E27FC236}">
                <a16:creationId xmlns:a16="http://schemas.microsoft.com/office/drawing/2014/main" id="{9A295E00-708D-C083-4C3B-92FCBCC511E1}"/>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6" name="Google Shape;132;p11" descr="Ngón Trỏ, ngón tay, Máy tính Biểu tượng Tay - tay png tải về - Miễn phí  trong suốt Tay png Tải về.">
            <a:extLst>
              <a:ext uri="{FF2B5EF4-FFF2-40B4-BE49-F238E27FC236}">
                <a16:creationId xmlns:a16="http://schemas.microsoft.com/office/drawing/2014/main" id="{B5595471-BAE3-49B8-A72D-1809E388A225}"/>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7" name="Google Shape;133;p11">
            <a:extLst>
              <a:ext uri="{FF2B5EF4-FFF2-40B4-BE49-F238E27FC236}">
                <a16:creationId xmlns:a16="http://schemas.microsoft.com/office/drawing/2014/main" id="{DFF3E3E0-2D0E-C834-4AA9-8B341A729B25}"/>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1041</Words>
  <Application>Microsoft Office PowerPoint</Application>
  <PresentationFormat>Widescreen</PresentationFormat>
  <Paragraphs>50</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Cambria Math</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Ứng dụng hiểu biết về tập tính vào thực tiễn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3</cp:revision>
  <dcterms:created xsi:type="dcterms:W3CDTF">2023-10-18T06:55:26Z</dcterms:created>
  <dcterms:modified xsi:type="dcterms:W3CDTF">2023-12-20T10:22:53Z</dcterms:modified>
</cp:coreProperties>
</file>