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7" r:id="rId7"/>
    <p:sldId id="279" r:id="rId8"/>
    <p:sldId id="268" r:id="rId9"/>
    <p:sldId id="269" r:id="rId10"/>
    <p:sldId id="270" r:id="rId11"/>
    <p:sldId id="271" r:id="rId12"/>
    <p:sldId id="272" r:id="rId13"/>
    <p:sldId id="273" r:id="rId14"/>
    <p:sldId id="274" r:id="rId15"/>
    <p:sldId id="275" r:id="rId16"/>
    <p:sldId id="276" r:id="rId17"/>
    <p:sldId id="277" r:id="rId18"/>
    <p:sldId id="278" r:id="rId19"/>
    <p:sldId id="280" r:id="rId20"/>
    <p:sldId id="281" r:id="rId21"/>
    <p:sldId id="282" r:id="rId22"/>
    <p:sldId id="283" r:id="rId23"/>
    <p:sldId id="284" r:id="rId24"/>
    <p:sldId id="285" r:id="rId25"/>
    <p:sldId id="290" r:id="rId26"/>
    <p:sldId id="261" r:id="rId27"/>
    <p:sldId id="262" r:id="rId28"/>
    <p:sldId id="291" r:id="rId29"/>
    <p:sldId id="292" r:id="rId30"/>
    <p:sldId id="297" r:id="rId31"/>
    <p:sldId id="293" r:id="rId32"/>
    <p:sldId id="263" r:id="rId33"/>
    <p:sldId id="264" r:id="rId34"/>
    <p:sldId id="265" r:id="rId35"/>
    <p:sldId id="266" r:id="rId3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jqIWfyqguHTVG96YDsyaJGrIyC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2"/>
  </p:normalViewPr>
  <p:slideViewPr>
    <p:cSldViewPr snapToGrid="0">
      <p:cViewPr varScale="1">
        <p:scale>
          <a:sx n="104" d="100"/>
          <a:sy n="104" d="100"/>
        </p:scale>
        <p:origin x="756" y="108"/>
      </p:cViewPr>
      <p:guideLst>
        <p:guide orient="horz" pos="211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592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2042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8145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8028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4263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2503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47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7046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9467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794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8062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2355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3244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8715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1778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0638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5167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8552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8649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2786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57076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1173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20005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7133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5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5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sv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56/"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56/"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KHTN 7</a:t>
            </a:r>
            <a:endParaRPr/>
          </a:p>
        </p:txBody>
      </p:sp>
      <p:sp>
        <p:nvSpPr>
          <p:cNvPr id="86" name="Google Shape;86;p1"/>
          <p:cNvSpPr txBox="1"/>
          <p:nvPr/>
        </p:nvSpPr>
        <p:spPr>
          <a:xfrm>
            <a:off x="86614" y="2896265"/>
            <a:ext cx="12018769" cy="1655762"/>
          </a:xfrm>
          <a:prstGeom prst="rect">
            <a:avLst/>
          </a:prstGeom>
          <a:noFill/>
          <a:ln>
            <a:noFill/>
          </a:ln>
        </p:spPr>
        <p:txBody>
          <a:bodyPr spcFirstLastPara="1" wrap="square" lIns="91425" tIns="45700" rIns="91425" bIns="45700" anchor="t" anchorCtr="0">
            <a:noAutofit/>
          </a:bodyPr>
          <a:lstStyle/>
          <a:p>
            <a:pPr algn="ctr" rtl="0"/>
            <a:r>
              <a:rPr lang="en-US" sz="6000" b="1" i="0" u="none" strike="noStrike" cap="none" dirty="0" err="1">
                <a:solidFill>
                  <a:srgbClr val="FF0000"/>
                </a:solidFill>
                <a:latin typeface="UTM Avo" panose="02040603050506020204" pitchFamily="18"/>
                <a:sym typeface="Arial"/>
              </a:rPr>
              <a:t>Bài</a:t>
            </a:r>
            <a:r>
              <a:rPr lang="en-US" sz="6000" b="1" i="0" u="none" strike="noStrike" cap="none" dirty="0">
                <a:solidFill>
                  <a:srgbClr val="FF0000"/>
                </a:solidFill>
                <a:latin typeface="UTM Avo" panose="02040603050506020204" pitchFamily="18"/>
                <a:sym typeface="Arial"/>
              </a:rPr>
              <a:t> 34</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Các</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yếu</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tố</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ảnh</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hưởng</a:t>
            </a:r>
            <a:r>
              <a:rPr lang="en-US" sz="6000" b="1" dirty="0">
                <a:solidFill>
                  <a:srgbClr val="FF0000"/>
                </a:solidFill>
                <a:latin typeface="UTM Avo" panose="02040603050506020204" pitchFamily="18"/>
              </a:rPr>
              <a:t> </a:t>
            </a:r>
          </a:p>
          <a:p>
            <a:pPr algn="ctr" rtl="0"/>
            <a:r>
              <a:rPr lang="en-US" sz="6000" b="1" dirty="0" err="1">
                <a:solidFill>
                  <a:srgbClr val="FF0000"/>
                </a:solidFill>
                <a:latin typeface="UTM Avo" panose="02040603050506020204" pitchFamily="18"/>
              </a:rPr>
              <a:t>đến</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sinh</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sản</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và</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điều</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khiển</a:t>
            </a:r>
            <a:r>
              <a:rPr lang="en-US" sz="6000" b="1" dirty="0">
                <a:solidFill>
                  <a:srgbClr val="FF0000"/>
                </a:solidFill>
                <a:latin typeface="UTM Avo" panose="02040603050506020204" pitchFamily="18"/>
              </a:rPr>
              <a:t> </a:t>
            </a:r>
          </a:p>
          <a:p>
            <a:pPr algn="ctr" rtl="0"/>
            <a:r>
              <a:rPr lang="en-US" sz="6000" b="1" dirty="0" err="1">
                <a:solidFill>
                  <a:srgbClr val="FF0000"/>
                </a:solidFill>
                <a:latin typeface="UTM Avo" panose="02040603050506020204" pitchFamily="18"/>
              </a:rPr>
              <a:t>sinh</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sản</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ở</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sinh</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vật</a:t>
            </a:r>
            <a:br>
              <a:rPr lang="vi-VN" sz="6000" b="0" i="0" dirty="0">
                <a:solidFill>
                  <a:srgbClr val="1F1F1F"/>
                </a:solidFill>
                <a:effectLst/>
                <a:latin typeface="Google Sans"/>
              </a:rPr>
            </a:br>
            <a:endParaRPr lang="vi-VN" sz="6000" b="0" i="0" dirty="0">
              <a:solidFill>
                <a:srgbClr val="1F1F1F"/>
              </a:solidFill>
              <a:effectLst/>
              <a:latin typeface="Google Sans"/>
            </a:endParaRPr>
          </a:p>
          <a:p>
            <a:br>
              <a:rPr lang="vi-VN" sz="6000" dirty="0"/>
            </a:br>
            <a:endParaRPr lang="en-US" sz="6000" dirty="0">
              <a:latin typeface="UTM Avo" panose="02040603050506020204" pitchFamily="18"/>
            </a:endParaRPr>
          </a:p>
        </p:txBody>
      </p:sp>
      <p:sp>
        <p:nvSpPr>
          <p:cNvPr id="2" name="Google Shape;85;p1">
            <a:extLst>
              <a:ext uri="{FF2B5EF4-FFF2-40B4-BE49-F238E27FC236}">
                <a16:creationId xmlns:a16="http://schemas.microsoft.com/office/drawing/2014/main" id="{DA439098-47E5-5FDE-3C1D-2E2B273C9751}"/>
              </a:ext>
            </a:extLst>
          </p:cNvPr>
          <p:cNvSpPr txBox="1"/>
          <p:nvPr/>
        </p:nvSpPr>
        <p:spPr>
          <a:xfrm>
            <a:off x="173230" y="2001984"/>
            <a:ext cx="11845539" cy="894281"/>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2060"/>
              </a:buClr>
              <a:buSzPts val="5400"/>
              <a:buFont typeface="Arial"/>
              <a:buNone/>
            </a:pPr>
            <a:r>
              <a:rPr lang="vi-VN" sz="5400" b="1" i="0" u="none" strike="noStrike" cap="none" dirty="0">
                <a:solidFill>
                  <a:srgbClr val="002060"/>
                </a:solidFill>
                <a:latin typeface="UTM Avo" panose="02040603050506020204" pitchFamily="18"/>
                <a:sym typeface="Arial"/>
              </a:rPr>
              <a:t>Chủ đề 11: Sinh sản ở sinh vật</a:t>
            </a:r>
            <a:endParaRPr sz="5400" b="1" i="0" u="none" strike="noStrike" cap="none" dirty="0">
              <a:solidFill>
                <a:srgbClr val="00206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FEBA416-71A6-44B1-DF1A-6A8DEC1A79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5" name="Picture 4">
            <a:extLst>
              <a:ext uri="{FF2B5EF4-FFF2-40B4-BE49-F238E27FC236}">
                <a16:creationId xmlns:a16="http://schemas.microsoft.com/office/drawing/2014/main" id="{39863D30-53C5-1212-CC4A-6A4EF3EBF8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3479" y="3310925"/>
            <a:ext cx="5642837" cy="3174096"/>
          </a:xfrm>
          <a:prstGeom prst="rect">
            <a:avLst/>
          </a:prstGeom>
        </p:spPr>
      </p:pic>
      <p:sp>
        <p:nvSpPr>
          <p:cNvPr id="6" name="Rounded Rectangular Callout 13">
            <a:extLst>
              <a:ext uri="{FF2B5EF4-FFF2-40B4-BE49-F238E27FC236}">
                <a16:creationId xmlns:a16="http://schemas.microsoft.com/office/drawing/2014/main" id="{DEFF0C80-4876-4CA6-95EC-B44F7B38B7EC}"/>
              </a:ext>
            </a:extLst>
          </p:cNvPr>
          <p:cNvSpPr/>
          <p:nvPr/>
        </p:nvSpPr>
        <p:spPr>
          <a:xfrm>
            <a:off x="1792453" y="1681296"/>
            <a:ext cx="8607093" cy="1046368"/>
          </a:xfrm>
          <a:prstGeom prst="wedgeRoundRectCallout">
            <a:avLst>
              <a:gd name="adj1" fmla="val -36663"/>
              <a:gd name="adj2" fmla="val 126311"/>
              <a:gd name="adj3" fmla="val 16667"/>
            </a:avLst>
          </a:prstGeom>
          <a:solidFill>
            <a:schemeClr val="accent4">
              <a:lumMod val="20000"/>
              <a:lumOff val="80000"/>
            </a:schemeClr>
          </a:solidFill>
          <a:ln w="38100">
            <a:solidFill>
              <a:schemeClr val="accent4">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fr-FR" sz="1083" dirty="0">
              <a:solidFill>
                <a:schemeClr val="bg1">
                  <a:lumMod val="10000"/>
                </a:schemeClr>
              </a:solidFill>
              <a:latin typeface="UTM Avo" panose="02040603050506020204" pitchFamily="18"/>
            </a:endParaRPr>
          </a:p>
          <a:p>
            <a:pPr algn="ctr">
              <a:lnSpc>
                <a:spcPct val="150000"/>
              </a:lnSpc>
            </a:pPr>
            <a:r>
              <a:rPr lang="en-US" sz="2438" dirty="0" err="1">
                <a:solidFill>
                  <a:schemeClr val="tx1"/>
                </a:solidFill>
                <a:latin typeface="UTM Avo" panose="02040603050506020204" pitchFamily="18"/>
                <a:cs typeface="Arial" panose="020B0604020202020204" pitchFamily="34" charset="0"/>
              </a:rPr>
              <a:t>Quá</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trình</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thụ</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phấn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và</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hình</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thành</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quả</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ở</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cây</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bầu</a:t>
            </a:r>
            <a:r>
              <a:rPr lang="en-US" sz="2438" dirty="0">
                <a:solidFill>
                  <a:schemeClr val="tx1"/>
                </a:solidFill>
                <a:latin typeface="UTM Avo" panose="02040603050506020204" pitchFamily="18"/>
                <a:cs typeface="Arial" panose="020B0604020202020204" pitchFamily="34" charset="0"/>
              </a:rPr>
              <a:t>, </a:t>
            </a:r>
          </a:p>
          <a:p>
            <a:pPr algn="ctr">
              <a:lnSpc>
                <a:spcPct val="150000"/>
              </a:lnSpc>
            </a:pPr>
            <a:r>
              <a:rPr lang="en-US" sz="2438" dirty="0" err="1">
                <a:solidFill>
                  <a:schemeClr val="tx1"/>
                </a:solidFill>
                <a:latin typeface="UTM Avo" panose="02040603050506020204" pitchFamily="18"/>
                <a:cs typeface="Arial" panose="020B0604020202020204" pitchFamily="34" charset="0"/>
              </a:rPr>
              <a:t>cây</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bí</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có</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thể</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chịu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ảnh</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hưởng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của</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những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yếu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tố</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nào</a:t>
            </a:r>
            <a:r>
              <a:rPr lang="en-US" sz="2438" dirty="0">
                <a:solidFill>
                  <a:schemeClr val="tx1"/>
                </a:solidFill>
                <a:latin typeface="UTM Avo" panose="02040603050506020204" pitchFamily="18"/>
                <a:cs typeface="Arial" panose="020B0604020202020204" pitchFamily="34" charset="0"/>
              </a:rPr>
              <a:t>?</a:t>
            </a:r>
          </a:p>
          <a:p>
            <a:pPr algn="ctr">
              <a:lnSpc>
                <a:spcPct val="150000"/>
              </a:lnSpc>
            </a:pPr>
            <a:endParaRPr lang="en-US" sz="975" dirty="0">
              <a:solidFill>
                <a:schemeClr val="accent4">
                  <a:lumMod val="10000"/>
                </a:schemeClr>
              </a:solidFill>
              <a:latin typeface="UTM Avo" panose="02040603050506020204" pitchFamily="18"/>
            </a:endParaRPr>
          </a:p>
        </p:txBody>
      </p:sp>
      <p:pic>
        <p:nvPicPr>
          <p:cNvPr id="7" name="Picture 6">
            <a:extLst>
              <a:ext uri="{FF2B5EF4-FFF2-40B4-BE49-F238E27FC236}">
                <a16:creationId xmlns:a16="http://schemas.microsoft.com/office/drawing/2014/main" id="{A68F6CA9-F76B-5FE7-8664-A215C00F0D62}"/>
              </a:ext>
            </a:extLst>
          </p:cNvPr>
          <p:cNvPicPr>
            <a:picLocks noChangeAspect="1"/>
          </p:cNvPicPr>
          <p:nvPr/>
        </p:nvPicPr>
        <p:blipFill>
          <a:blip r:embed="rId5"/>
          <a:srcRect/>
          <a:stretch>
            <a:fillRect/>
          </a:stretch>
        </p:blipFill>
        <p:spPr>
          <a:xfrm rot="19530816">
            <a:off x="1071981" y="3424383"/>
            <a:ext cx="1908299" cy="29471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6E53BB2-8F22-7C3D-4D38-7270B78305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55399FE4-4564-5AF3-BA8B-E2427AD4FB6A}"/>
              </a:ext>
            </a:extLst>
          </p:cNvPr>
          <p:cNvSpPr txBox="1"/>
          <p:nvPr/>
        </p:nvSpPr>
        <p:spPr>
          <a:xfrm>
            <a:off x="1183375" y="1540363"/>
            <a:ext cx="9825249" cy="633379"/>
          </a:xfrm>
          <a:prstGeom prst="rect">
            <a:avLst/>
          </a:prstGeom>
          <a:noFill/>
        </p:spPr>
        <p:txBody>
          <a:bodyPr wrap="square">
            <a:spAutoFit/>
          </a:bodyPr>
          <a:lstStyle/>
          <a:p>
            <a:pPr algn="ctr">
              <a:lnSpc>
                <a:spcPct val="150000"/>
              </a:lnSpc>
            </a:pPr>
            <a:r>
              <a:rPr lang="en-US" sz="2700" b="1" dirty="0">
                <a:latin typeface="UTM Avo" panose="02040603050506020204" pitchFamily="18"/>
                <a:ea typeface="Calibri" panose="020F0502020204030204" pitchFamily="34" charset="0"/>
              </a:rPr>
              <a:t>I. CÁC YẾU TỐ ẢNH HƯỞNG ĐẾN SINH SẢN Ở SINH VẬT</a:t>
            </a:r>
            <a:endParaRPr lang="en-US" sz="2700" dirty="0">
              <a:latin typeface="UTM Avo" panose="02040603050506020204" pitchFamily="18"/>
            </a:endParaRPr>
          </a:p>
        </p:txBody>
      </p:sp>
      <p:sp>
        <p:nvSpPr>
          <p:cNvPr id="3" name="TextBox 2">
            <a:extLst>
              <a:ext uri="{FF2B5EF4-FFF2-40B4-BE49-F238E27FC236}">
                <a16:creationId xmlns:a16="http://schemas.microsoft.com/office/drawing/2014/main" id="{F1D988E3-BBB0-7A54-A264-4433F5224F00}"/>
              </a:ext>
            </a:extLst>
          </p:cNvPr>
          <p:cNvSpPr txBox="1"/>
          <p:nvPr/>
        </p:nvSpPr>
        <p:spPr>
          <a:xfrm>
            <a:off x="4682084" y="2173742"/>
            <a:ext cx="6510605" cy="4050148"/>
          </a:xfrm>
          <a:prstGeom prst="rect">
            <a:avLst/>
          </a:prstGeom>
          <a:noFill/>
        </p:spPr>
        <p:txBody>
          <a:bodyPr wrap="square">
            <a:spAutoFit/>
          </a:bodyPr>
          <a:lstStyle/>
          <a:p>
            <a:pPr>
              <a:lnSpc>
                <a:spcPct val="150000"/>
              </a:lnSpc>
            </a:pPr>
            <a:r>
              <a:rPr lang="en-US" sz="2500" dirty="0" err="1">
                <a:latin typeface="UTM Avo" panose="02040603050506020204" pitchFamily="18"/>
              </a:rPr>
              <a:t>Các</a:t>
            </a:r>
            <a:r>
              <a:rPr lang="en-US" sz="2500" dirty="0">
                <a:latin typeface="UTM Avo" panose="02040603050506020204" pitchFamily="18"/>
              </a:rPr>
              <a:t> </a:t>
            </a:r>
            <a:r>
              <a:rPr lang="en-US" sz="2500" dirty="0" err="1">
                <a:latin typeface="UTM Avo" panose="02040603050506020204" pitchFamily="18"/>
              </a:rPr>
              <a:t>yếu</a:t>
            </a:r>
            <a:r>
              <a:rPr lang="en-US" sz="2500" dirty="0">
                <a:latin typeface="UTM Avo" panose="02040603050506020204" pitchFamily="18"/>
              </a:rPr>
              <a:t> </a:t>
            </a:r>
            <a:r>
              <a:rPr lang="en-US" sz="2500" dirty="0" err="1">
                <a:latin typeface="UTM Avo" panose="02040603050506020204" pitchFamily="18"/>
              </a:rPr>
              <a:t>tố</a:t>
            </a:r>
            <a:r>
              <a:rPr lang="en-US" sz="2500" dirty="0">
                <a:latin typeface="UTM Avo" panose="02040603050506020204" pitchFamily="18"/>
              </a:rPr>
              <a:t> </a:t>
            </a:r>
            <a:r>
              <a:rPr lang="en-US" sz="2500" dirty="0" err="1">
                <a:latin typeface="UTM Avo" panose="02040603050506020204" pitchFamily="18"/>
              </a:rPr>
              <a:t>ảnh</a:t>
            </a:r>
            <a:r>
              <a:rPr lang="en-US" sz="2500" dirty="0">
                <a:latin typeface="UTM Avo" panose="02040603050506020204" pitchFamily="18"/>
              </a:rPr>
              <a:t> </a:t>
            </a:r>
            <a:r>
              <a:rPr lang="en-US" sz="2500" dirty="0" err="1">
                <a:latin typeface="UTM Avo" panose="02040603050506020204" pitchFamily="18"/>
              </a:rPr>
              <a:t>hưởng</a:t>
            </a:r>
            <a:r>
              <a:rPr lang="en-US" sz="2500" dirty="0">
                <a:latin typeface="UTM Avo" panose="02040603050506020204" pitchFamily="18"/>
              </a:rPr>
              <a:t> </a:t>
            </a:r>
            <a:r>
              <a:rPr lang="en-US" sz="2500" dirty="0" err="1">
                <a:latin typeface="UTM Avo" panose="02040603050506020204" pitchFamily="18"/>
              </a:rPr>
              <a:t>đến</a:t>
            </a:r>
            <a:r>
              <a:rPr lang="en-US" sz="2500" dirty="0">
                <a:latin typeface="UTM Avo" panose="02040603050506020204" pitchFamily="18"/>
              </a:rPr>
              <a:t> </a:t>
            </a:r>
            <a:r>
              <a:rPr lang="en-US" sz="2500" dirty="0" err="1">
                <a:latin typeface="UTM Avo" panose="02040603050506020204" pitchFamily="18"/>
              </a:rPr>
              <a:t>sinh</a:t>
            </a:r>
            <a:r>
              <a:rPr lang="en-US" sz="2500" dirty="0">
                <a:latin typeface="UTM Avo" panose="02040603050506020204" pitchFamily="18"/>
              </a:rPr>
              <a:t> </a:t>
            </a:r>
            <a:r>
              <a:rPr lang="en-US" sz="2500" dirty="0" err="1">
                <a:latin typeface="UTM Avo" panose="02040603050506020204" pitchFamily="18"/>
              </a:rPr>
              <a:t>sản</a:t>
            </a:r>
            <a:r>
              <a:rPr lang="en-US" sz="2500" dirty="0">
                <a:latin typeface="UTM Avo" panose="02040603050506020204" pitchFamily="18"/>
              </a:rPr>
              <a:t> ở </a:t>
            </a:r>
            <a:r>
              <a:rPr lang="en-US" sz="2500" dirty="0" err="1">
                <a:latin typeface="UTM Avo" panose="02040603050506020204" pitchFamily="18"/>
              </a:rPr>
              <a:t>sinh</a:t>
            </a:r>
            <a:r>
              <a:rPr lang="en-US" sz="2500" dirty="0">
                <a:latin typeface="UTM Avo" panose="02040603050506020204" pitchFamily="18"/>
              </a:rPr>
              <a:t> </a:t>
            </a:r>
            <a:r>
              <a:rPr lang="en-US" sz="2500" dirty="0" err="1">
                <a:latin typeface="UTM Avo" panose="02040603050506020204" pitchFamily="18"/>
              </a:rPr>
              <a:t>vật</a:t>
            </a:r>
            <a:r>
              <a:rPr lang="en-US" sz="2500" dirty="0">
                <a:latin typeface="UTM Avo" panose="02040603050506020204" pitchFamily="18"/>
              </a:rPr>
              <a:t> bao </a:t>
            </a:r>
            <a:r>
              <a:rPr lang="en-US" sz="2500" dirty="0" err="1">
                <a:latin typeface="UTM Avo" panose="02040603050506020204" pitchFamily="18"/>
              </a:rPr>
              <a:t>gồm</a:t>
            </a:r>
            <a:r>
              <a:rPr lang="en-US" sz="2500" dirty="0">
                <a:latin typeface="UTM Avo" panose="02040603050506020204" pitchFamily="18"/>
              </a:rPr>
              <a:t>: </a:t>
            </a:r>
          </a:p>
          <a:p>
            <a:pPr marL="154791" indent="-154791">
              <a:lnSpc>
                <a:spcPct val="150000"/>
              </a:lnSpc>
              <a:buFont typeface="Arial" panose="020B0604020202020204" pitchFamily="34" charset="0"/>
              <a:buChar char="•"/>
            </a:pPr>
            <a:r>
              <a:rPr lang="en-US" sz="2500" dirty="0" err="1">
                <a:latin typeface="UTM Avo" panose="02040603050506020204" pitchFamily="18"/>
              </a:rPr>
              <a:t>Yếu</a:t>
            </a:r>
            <a:r>
              <a:rPr lang="en-US" sz="2500" dirty="0">
                <a:latin typeface="UTM Avo" panose="02040603050506020204" pitchFamily="18"/>
              </a:rPr>
              <a:t> </a:t>
            </a:r>
            <a:r>
              <a:rPr lang="en-US" sz="2500" dirty="0" err="1">
                <a:latin typeface="UTM Avo" panose="02040603050506020204" pitchFamily="18"/>
              </a:rPr>
              <a:t>tố</a:t>
            </a:r>
            <a:r>
              <a:rPr lang="en-US" sz="2500" dirty="0">
                <a:latin typeface="UTM Avo" panose="02040603050506020204" pitchFamily="18"/>
              </a:rPr>
              <a:t> </a:t>
            </a:r>
            <a:r>
              <a:rPr lang="en-US" sz="2500" dirty="0" err="1">
                <a:latin typeface="UTM Avo" panose="02040603050506020204" pitchFamily="18"/>
              </a:rPr>
              <a:t>bên</a:t>
            </a:r>
            <a:r>
              <a:rPr lang="en-US" sz="2500" dirty="0">
                <a:latin typeface="UTM Avo" panose="02040603050506020204" pitchFamily="18"/>
              </a:rPr>
              <a:t> </a:t>
            </a:r>
            <a:r>
              <a:rPr lang="en-US" sz="2500" dirty="0" err="1">
                <a:latin typeface="UTM Avo" panose="02040603050506020204" pitchFamily="18"/>
              </a:rPr>
              <a:t>ngoài</a:t>
            </a:r>
            <a:r>
              <a:rPr lang="en-US" sz="2500" dirty="0">
                <a:latin typeface="UTM Avo" panose="02040603050506020204" pitchFamily="18"/>
              </a:rPr>
              <a:t> (</a:t>
            </a:r>
            <a:r>
              <a:rPr lang="en-US" sz="2500" dirty="0" err="1">
                <a:latin typeface="UTM Avo" panose="02040603050506020204" pitchFamily="18"/>
              </a:rPr>
              <a:t>là</a:t>
            </a:r>
            <a:r>
              <a:rPr lang="en-US" sz="2500" dirty="0">
                <a:latin typeface="UTM Avo" panose="02040603050506020204" pitchFamily="18"/>
              </a:rPr>
              <a:t> </a:t>
            </a:r>
            <a:r>
              <a:rPr lang="en-US" sz="2500" dirty="0" err="1">
                <a:latin typeface="UTM Avo" panose="02040603050506020204" pitchFamily="18"/>
              </a:rPr>
              <a:t>các</a:t>
            </a:r>
            <a:r>
              <a:rPr lang="en-US" sz="2500" dirty="0">
                <a:latin typeface="UTM Avo" panose="02040603050506020204" pitchFamily="18"/>
              </a:rPr>
              <a:t> </a:t>
            </a:r>
            <a:r>
              <a:rPr lang="en-US" sz="2500" dirty="0" err="1">
                <a:latin typeface="UTM Avo" panose="02040603050506020204" pitchFamily="18"/>
              </a:rPr>
              <a:t>yếu</a:t>
            </a:r>
            <a:r>
              <a:rPr lang="en-US" sz="2500" dirty="0">
                <a:latin typeface="UTM Avo" panose="02040603050506020204" pitchFamily="18"/>
              </a:rPr>
              <a:t> </a:t>
            </a:r>
            <a:r>
              <a:rPr lang="en-US" sz="2500" dirty="0" err="1">
                <a:latin typeface="UTM Avo" panose="02040603050506020204" pitchFamily="18"/>
              </a:rPr>
              <a:t>tố</a:t>
            </a:r>
            <a:r>
              <a:rPr lang="en-US" sz="2500" dirty="0">
                <a:latin typeface="UTM Avo" panose="02040603050506020204" pitchFamily="18"/>
              </a:rPr>
              <a:t> </a:t>
            </a:r>
            <a:r>
              <a:rPr lang="en-US" sz="2500" dirty="0" err="1">
                <a:latin typeface="UTM Avo" panose="02040603050506020204" pitchFamily="18"/>
              </a:rPr>
              <a:t>môi</a:t>
            </a:r>
            <a:r>
              <a:rPr lang="en-US" sz="2500" dirty="0">
                <a:latin typeface="UTM Avo" panose="02040603050506020204" pitchFamily="18"/>
              </a:rPr>
              <a:t> </a:t>
            </a:r>
            <a:r>
              <a:rPr lang="en-US" sz="2500" dirty="0" err="1">
                <a:latin typeface="UTM Avo" panose="02040603050506020204" pitchFamily="18"/>
              </a:rPr>
              <a:t>trường</a:t>
            </a:r>
            <a:r>
              <a:rPr lang="en-US" sz="2500" dirty="0">
                <a:latin typeface="UTM Avo" panose="02040603050506020204" pitchFamily="18"/>
              </a:rPr>
              <a:t> </a:t>
            </a:r>
            <a:r>
              <a:rPr lang="en-US" sz="2500" dirty="0" err="1">
                <a:latin typeface="UTM Avo" panose="02040603050506020204" pitchFamily="18"/>
              </a:rPr>
              <a:t>như</a:t>
            </a:r>
            <a:r>
              <a:rPr lang="en-US" sz="2500" dirty="0">
                <a:latin typeface="UTM Avo" panose="02040603050506020204" pitchFamily="18"/>
              </a:rPr>
              <a:t>: </a:t>
            </a:r>
            <a:r>
              <a:rPr lang="en-US" sz="2500" dirty="0" err="1">
                <a:latin typeface="UTM Avo" panose="02040603050506020204" pitchFamily="18"/>
              </a:rPr>
              <a:t>ánh</a:t>
            </a:r>
            <a:r>
              <a:rPr lang="en-US" sz="2500" dirty="0">
                <a:latin typeface="UTM Avo" panose="02040603050506020204" pitchFamily="18"/>
              </a:rPr>
              <a:t> </a:t>
            </a:r>
            <a:r>
              <a:rPr lang="en-US" sz="2500" dirty="0" err="1">
                <a:latin typeface="UTM Avo" panose="02040603050506020204" pitchFamily="18"/>
              </a:rPr>
              <a:t>sáng</a:t>
            </a:r>
            <a:r>
              <a:rPr lang="en-US" sz="2500" dirty="0">
                <a:latin typeface="UTM Avo" panose="02040603050506020204" pitchFamily="18"/>
              </a:rPr>
              <a:t>, </a:t>
            </a:r>
            <a:r>
              <a:rPr lang="en-US" sz="2500" dirty="0" err="1">
                <a:latin typeface="UTM Avo" panose="02040603050506020204" pitchFamily="18"/>
              </a:rPr>
              <a:t>nhiệt</a:t>
            </a:r>
            <a:r>
              <a:rPr lang="en-US" sz="2500" dirty="0">
                <a:latin typeface="UTM Avo" panose="02040603050506020204" pitchFamily="18"/>
              </a:rPr>
              <a:t> </a:t>
            </a:r>
            <a:r>
              <a:rPr lang="en-US" sz="2500" dirty="0" err="1">
                <a:latin typeface="UTM Avo" panose="02040603050506020204" pitchFamily="18"/>
              </a:rPr>
              <a:t>độ</a:t>
            </a:r>
            <a:r>
              <a:rPr lang="en-US" sz="2500" dirty="0">
                <a:latin typeface="UTM Avo" panose="02040603050506020204" pitchFamily="18"/>
              </a:rPr>
              <a:t>, </a:t>
            </a:r>
            <a:r>
              <a:rPr lang="en-US" sz="2500" dirty="0" err="1">
                <a:latin typeface="UTM Avo" panose="02040603050506020204" pitchFamily="18"/>
              </a:rPr>
              <a:t>độ</a:t>
            </a:r>
            <a:r>
              <a:rPr lang="en-US" sz="2500" dirty="0">
                <a:latin typeface="UTM Avo" panose="02040603050506020204" pitchFamily="18"/>
              </a:rPr>
              <a:t> </a:t>
            </a:r>
            <a:r>
              <a:rPr lang="en-US" sz="2500" dirty="0" err="1">
                <a:latin typeface="UTM Avo" panose="02040603050506020204" pitchFamily="18"/>
              </a:rPr>
              <a:t>ẩm</a:t>
            </a:r>
            <a:r>
              <a:rPr lang="en-US" sz="2500" dirty="0">
                <a:latin typeface="UTM Avo" panose="02040603050506020204" pitchFamily="18"/>
              </a:rPr>
              <a:t>, </a:t>
            </a:r>
            <a:r>
              <a:rPr lang="en-US" sz="2500" dirty="0" err="1">
                <a:latin typeface="UTM Avo" panose="02040603050506020204" pitchFamily="18"/>
              </a:rPr>
              <a:t>chế</a:t>
            </a:r>
            <a:r>
              <a:rPr lang="en-US" sz="2500" dirty="0">
                <a:latin typeface="UTM Avo" panose="02040603050506020204" pitchFamily="18"/>
              </a:rPr>
              <a:t> </a:t>
            </a:r>
            <a:r>
              <a:rPr lang="en-US" sz="2500" dirty="0" err="1">
                <a:latin typeface="UTM Avo" panose="02040603050506020204" pitchFamily="18"/>
              </a:rPr>
              <a:t>độ</a:t>
            </a:r>
            <a:r>
              <a:rPr lang="en-US" sz="2500" dirty="0">
                <a:latin typeface="UTM Avo" panose="02040603050506020204" pitchFamily="18"/>
              </a:rPr>
              <a:t> </a:t>
            </a:r>
            <a:r>
              <a:rPr lang="en-US" sz="2500" dirty="0" err="1">
                <a:latin typeface="UTM Avo" panose="02040603050506020204" pitchFamily="18"/>
              </a:rPr>
              <a:t>dinh</a:t>
            </a:r>
            <a:r>
              <a:rPr lang="en-US" sz="2500" dirty="0">
                <a:latin typeface="UTM Avo" panose="02040603050506020204" pitchFamily="18"/>
              </a:rPr>
              <a:t> </a:t>
            </a:r>
            <a:r>
              <a:rPr lang="en-US" sz="2500" dirty="0" err="1">
                <a:latin typeface="UTM Avo" panose="02040603050506020204" pitchFamily="18"/>
              </a:rPr>
              <a:t>dưỡng</a:t>
            </a:r>
            <a:r>
              <a:rPr lang="en-US" sz="2500" dirty="0">
                <a:latin typeface="UTM Avo" panose="02040603050506020204" pitchFamily="18"/>
              </a:rPr>
              <a:t>,…)</a:t>
            </a:r>
          </a:p>
          <a:p>
            <a:pPr marL="154791" indent="-154791">
              <a:lnSpc>
                <a:spcPct val="150000"/>
              </a:lnSpc>
              <a:buFont typeface="Arial" panose="020B0604020202020204" pitchFamily="34" charset="0"/>
              <a:buChar char="•"/>
            </a:pPr>
            <a:r>
              <a:rPr lang="en-US" sz="2500" dirty="0" err="1">
                <a:latin typeface="UTM Avo" panose="02040603050506020204" pitchFamily="18"/>
              </a:rPr>
              <a:t>Yếu</a:t>
            </a:r>
            <a:r>
              <a:rPr lang="en-US" sz="2500" dirty="0">
                <a:latin typeface="UTM Avo" panose="02040603050506020204" pitchFamily="18"/>
              </a:rPr>
              <a:t> </a:t>
            </a:r>
            <a:r>
              <a:rPr lang="en-US" sz="2500" dirty="0" err="1">
                <a:latin typeface="UTM Avo" panose="02040603050506020204" pitchFamily="18"/>
              </a:rPr>
              <a:t>tố</a:t>
            </a:r>
            <a:r>
              <a:rPr lang="en-US" sz="2500" dirty="0">
                <a:latin typeface="UTM Avo" panose="02040603050506020204" pitchFamily="18"/>
              </a:rPr>
              <a:t> </a:t>
            </a:r>
            <a:r>
              <a:rPr lang="en-US" sz="2500" dirty="0" err="1">
                <a:latin typeface="UTM Avo" panose="02040603050506020204" pitchFamily="18"/>
              </a:rPr>
              <a:t>bên</a:t>
            </a:r>
            <a:r>
              <a:rPr lang="en-US" sz="2500" dirty="0">
                <a:latin typeface="UTM Avo" panose="02040603050506020204" pitchFamily="18"/>
              </a:rPr>
              <a:t> </a:t>
            </a:r>
            <a:r>
              <a:rPr lang="en-US" sz="2500" dirty="0" err="1">
                <a:latin typeface="UTM Avo" panose="02040603050506020204" pitchFamily="18"/>
              </a:rPr>
              <a:t>trong</a:t>
            </a:r>
            <a:r>
              <a:rPr lang="en-US" sz="2500" dirty="0">
                <a:latin typeface="UTM Avo" panose="02040603050506020204" pitchFamily="18"/>
              </a:rPr>
              <a:t> (</a:t>
            </a:r>
            <a:r>
              <a:rPr lang="en-US" sz="2500" dirty="0" err="1">
                <a:latin typeface="UTM Avo" panose="02040603050506020204" pitchFamily="18"/>
              </a:rPr>
              <a:t>ví</a:t>
            </a:r>
            <a:r>
              <a:rPr lang="en-US" sz="2500" dirty="0">
                <a:latin typeface="UTM Avo" panose="02040603050506020204" pitchFamily="18"/>
              </a:rPr>
              <a:t> </a:t>
            </a:r>
            <a:r>
              <a:rPr lang="en-US" sz="2500" dirty="0" err="1">
                <a:latin typeface="UTM Avo" panose="02040603050506020204" pitchFamily="18"/>
              </a:rPr>
              <a:t>dụ</a:t>
            </a:r>
            <a:r>
              <a:rPr lang="en-US" sz="2500" dirty="0">
                <a:latin typeface="UTM Avo" panose="02040603050506020204" pitchFamily="18"/>
              </a:rPr>
              <a:t>: </a:t>
            </a:r>
            <a:r>
              <a:rPr lang="en-US" sz="2500" dirty="0" err="1">
                <a:latin typeface="UTM Avo" panose="02040603050506020204" pitchFamily="18"/>
              </a:rPr>
              <a:t>đặc</a:t>
            </a:r>
            <a:r>
              <a:rPr lang="en-US" sz="2500" dirty="0">
                <a:latin typeface="UTM Avo" panose="02040603050506020204" pitchFamily="18"/>
              </a:rPr>
              <a:t> </a:t>
            </a:r>
            <a:r>
              <a:rPr lang="en-US" sz="2500" dirty="0" err="1">
                <a:latin typeface="UTM Avo" panose="02040603050506020204" pitchFamily="18"/>
              </a:rPr>
              <a:t>điểm</a:t>
            </a:r>
            <a:r>
              <a:rPr lang="en-US" sz="2500" dirty="0">
                <a:latin typeface="UTM Avo" panose="02040603050506020204" pitchFamily="18"/>
              </a:rPr>
              <a:t> </a:t>
            </a:r>
            <a:r>
              <a:rPr lang="en-US" sz="2500" dirty="0" err="1">
                <a:latin typeface="UTM Avo" panose="02040603050506020204" pitchFamily="18"/>
              </a:rPr>
              <a:t>của</a:t>
            </a:r>
            <a:r>
              <a:rPr lang="en-US" sz="2500" dirty="0">
                <a:latin typeface="UTM Avo" panose="02040603050506020204" pitchFamily="18"/>
              </a:rPr>
              <a:t> </a:t>
            </a:r>
            <a:r>
              <a:rPr lang="en-US" sz="2500" dirty="0" err="1">
                <a:latin typeface="UTM Avo" panose="02040603050506020204" pitchFamily="18"/>
              </a:rPr>
              <a:t>loài</a:t>
            </a:r>
            <a:r>
              <a:rPr lang="en-US" sz="2500" dirty="0">
                <a:latin typeface="UTM Avo" panose="02040603050506020204" pitchFamily="18"/>
              </a:rPr>
              <a:t>, hormone </a:t>
            </a:r>
            <a:r>
              <a:rPr lang="en-US" sz="2500" dirty="0" err="1">
                <a:latin typeface="UTM Avo" panose="02040603050506020204" pitchFamily="18"/>
              </a:rPr>
              <a:t>sinh</a:t>
            </a:r>
            <a:r>
              <a:rPr lang="en-US" sz="2500" dirty="0">
                <a:latin typeface="UTM Avo" panose="02040603050506020204" pitchFamily="18"/>
              </a:rPr>
              <a:t> </a:t>
            </a:r>
            <a:r>
              <a:rPr lang="en-US" sz="2500" dirty="0" err="1">
                <a:latin typeface="UTM Avo" panose="02040603050506020204" pitchFamily="18"/>
              </a:rPr>
              <a:t>sản</a:t>
            </a:r>
            <a:r>
              <a:rPr lang="en-US" sz="2500" dirty="0">
                <a:latin typeface="UTM Avo" panose="02040603050506020204" pitchFamily="18"/>
              </a:rPr>
              <a:t>).</a:t>
            </a:r>
          </a:p>
        </p:txBody>
      </p:sp>
      <p:pic>
        <p:nvPicPr>
          <p:cNvPr id="4" name="Picture 2">
            <a:extLst>
              <a:ext uri="{FF2B5EF4-FFF2-40B4-BE49-F238E27FC236}">
                <a16:creationId xmlns:a16="http://schemas.microsoft.com/office/drawing/2014/main" id="{20C02AF2-A26A-557A-AE9E-70F563CCBA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491" y="3260558"/>
            <a:ext cx="4367593" cy="35630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1658C02D-B491-1B65-5AB1-3DB633A75883}"/>
              </a:ext>
            </a:extLst>
          </p:cNvPr>
          <p:cNvSpPr txBox="1"/>
          <p:nvPr/>
        </p:nvSpPr>
        <p:spPr>
          <a:xfrm>
            <a:off x="3457729" y="1477305"/>
            <a:ext cx="5276542" cy="613373"/>
          </a:xfrm>
          <a:prstGeom prst="rect">
            <a:avLst/>
          </a:prstGeom>
          <a:noFill/>
        </p:spPr>
        <p:txBody>
          <a:bodyPr wrap="square">
            <a:spAutoFit/>
          </a:bodyPr>
          <a:lstStyle/>
          <a:p>
            <a:pPr algn="ctr">
              <a:lnSpc>
                <a:spcPct val="150000"/>
              </a:lnSpc>
              <a:spcAft>
                <a:spcPts val="433"/>
              </a:spcAft>
            </a:pPr>
            <a:r>
              <a:rPr lang="en-US" sz="2600" b="1" dirty="0">
                <a:latin typeface="UTM Avo" panose="02040603050506020204" pitchFamily="18"/>
                <a:ea typeface="Calibri" panose="020F0502020204030204" pitchFamily="34" charset="0"/>
                <a:cs typeface="Times New Roman" panose="02020603050405020304" pitchFamily="18" charset="0"/>
              </a:rPr>
              <a:t>1. </a:t>
            </a:r>
            <a:r>
              <a:rPr lang="en-US" sz="2600" b="1" dirty="0" err="1">
                <a:latin typeface="UTM Avo" panose="02040603050506020204" pitchFamily="18"/>
                <a:ea typeface="Calibri" panose="020F0502020204030204" pitchFamily="34" charset="0"/>
                <a:cs typeface="Times New Roman" panose="02020603050405020304" pitchFamily="18" charset="0"/>
              </a:rPr>
              <a:t>Các</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yếu</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tố</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môi</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trường</a:t>
            </a:r>
            <a:endParaRPr lang="en-US" sz="2600" dirty="0">
              <a:latin typeface="UTM Avo" panose="02040603050506020204" pitchFamily="18"/>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6525354-43A7-58AB-4052-216B42AF1BE4}"/>
              </a:ext>
            </a:extLst>
          </p:cNvPr>
          <p:cNvSpPr/>
          <p:nvPr/>
        </p:nvSpPr>
        <p:spPr>
          <a:xfrm>
            <a:off x="5102071" y="2214774"/>
            <a:ext cx="1987858" cy="607875"/>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a:solidFill>
                  <a:schemeClr val="tx1"/>
                </a:solidFill>
                <a:latin typeface="UTM Avo" panose="02040603050506020204" pitchFamily="18"/>
                <a:cs typeface="Arial" panose="020B0604020202020204" pitchFamily="34" charset="0"/>
              </a:rPr>
              <a:t>Nhiệt độ</a:t>
            </a:r>
          </a:p>
        </p:txBody>
      </p:sp>
      <p:pic>
        <p:nvPicPr>
          <p:cNvPr id="4" name="Graphic 3">
            <a:extLst>
              <a:ext uri="{FF2B5EF4-FFF2-40B4-BE49-F238E27FC236}">
                <a16:creationId xmlns:a16="http://schemas.microsoft.com/office/drawing/2014/main" id="{2739103B-D335-BA8D-9554-8D599D64A40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942890" y="2124194"/>
            <a:ext cx="865606" cy="910582"/>
          </a:xfrm>
          <a:prstGeom prst="rect">
            <a:avLst/>
          </a:prstGeom>
        </p:spPr>
      </p:pic>
      <p:sp>
        <p:nvSpPr>
          <p:cNvPr id="5" name="TextBox 4">
            <a:extLst>
              <a:ext uri="{FF2B5EF4-FFF2-40B4-BE49-F238E27FC236}">
                <a16:creationId xmlns:a16="http://schemas.microsoft.com/office/drawing/2014/main" id="{E767421A-D81E-184B-8EAB-FD4D9EB1B2A8}"/>
              </a:ext>
            </a:extLst>
          </p:cNvPr>
          <p:cNvSpPr txBox="1"/>
          <p:nvPr/>
        </p:nvSpPr>
        <p:spPr>
          <a:xfrm>
            <a:off x="1402232" y="3034776"/>
            <a:ext cx="10498221" cy="1098955"/>
          </a:xfrm>
          <a:prstGeom prst="rect">
            <a:avLst/>
          </a:prstGeom>
          <a:noFill/>
        </p:spPr>
        <p:txBody>
          <a:bodyPr wrap="square">
            <a:spAutoFit/>
          </a:bodyPr>
          <a:lstStyle/>
          <a:p>
            <a:pPr marL="309582" marR="18919" indent="-309582" algn="just">
              <a:lnSpc>
                <a:spcPct val="150000"/>
              </a:lnSpc>
              <a:spcBef>
                <a:spcPts val="271"/>
              </a:spcBef>
              <a:spcAft>
                <a:spcPts val="325"/>
              </a:spcAft>
              <a:buFont typeface="Wingdings" panose="05000000000000000000" pitchFamily="2" charset="2"/>
              <a:buChar char="q"/>
            </a:pP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Một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số</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yếu</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tố</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ở</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bao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gồm</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167" dirty="0">
              <a:latin typeface="UTM Avo" panose="02040603050506020204" pitchFamily="18"/>
              <a:ea typeface="Times New Roman" panose="02020603050405020304" pitchFamily="18" charset="0"/>
              <a:cs typeface="Arial" panose="020B0604020202020204" pitchFamily="34" charset="0"/>
            </a:endParaRPr>
          </a:p>
          <a:p>
            <a:pPr marL="309582" marR="18919" indent="-309582" algn="just">
              <a:lnSpc>
                <a:spcPct val="150000"/>
              </a:lnSpc>
              <a:spcBef>
                <a:spcPts val="271"/>
              </a:spcBef>
              <a:spcAft>
                <a:spcPts val="325"/>
              </a:spcAft>
              <a:buFont typeface="Arial" panose="020B0604020202020204" pitchFamily="34" charset="0"/>
              <a:buChar char="•"/>
            </a:pP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yếu</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tố</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bên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ngoài</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ánh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nhiệt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nước</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chất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dinh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dưỡng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a:t>
            </a:r>
            <a:r>
              <a:rPr lang="en-US" sz="2167" dirty="0">
                <a:solidFill>
                  <a:srgbClr val="000000"/>
                </a:solidFill>
                <a:latin typeface="UTM Avo" panose="02040603050506020204" pitchFamily="18"/>
                <a:ea typeface="Tahoma" panose="020B0604030504040204" pitchFamily="34" charset="0"/>
              </a:rPr>
              <a:t>.</a:t>
            </a:r>
            <a:endParaRPr lang="en-US" sz="2167" dirty="0">
              <a:latin typeface="UTM Avo" panose="02040603050506020204" pitchFamily="18"/>
              <a:ea typeface="Times New Roman" panose="02020603050405020304" pitchFamily="18" charset="0"/>
            </a:endParaRPr>
          </a:p>
        </p:txBody>
      </p:sp>
      <p:pic>
        <p:nvPicPr>
          <p:cNvPr id="6" name="Picture 5">
            <a:extLst>
              <a:ext uri="{FF2B5EF4-FFF2-40B4-BE49-F238E27FC236}">
                <a16:creationId xmlns:a16="http://schemas.microsoft.com/office/drawing/2014/main" id="{6F55CCFB-3901-1971-AC6E-D279C18A75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7431" y="4300089"/>
            <a:ext cx="7737137" cy="2268546"/>
          </a:xfrm>
          <a:prstGeom prst="rect">
            <a:avLst/>
          </a:prstGeom>
        </p:spPr>
      </p:pic>
    </p:spTree>
    <p:extLst>
      <p:ext uri="{BB962C8B-B14F-4D97-AF65-F5344CB8AC3E}">
        <p14:creationId xmlns:p14="http://schemas.microsoft.com/office/powerpoint/2010/main" val="112413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1658C02D-B491-1B65-5AB1-3DB633A75883}"/>
              </a:ext>
            </a:extLst>
          </p:cNvPr>
          <p:cNvSpPr txBox="1"/>
          <p:nvPr/>
        </p:nvSpPr>
        <p:spPr>
          <a:xfrm>
            <a:off x="3457729" y="1389274"/>
            <a:ext cx="5276542" cy="613373"/>
          </a:xfrm>
          <a:prstGeom prst="rect">
            <a:avLst/>
          </a:prstGeom>
          <a:noFill/>
        </p:spPr>
        <p:txBody>
          <a:bodyPr wrap="square">
            <a:spAutoFit/>
          </a:bodyPr>
          <a:lstStyle/>
          <a:p>
            <a:pPr algn="ctr">
              <a:lnSpc>
                <a:spcPct val="150000"/>
              </a:lnSpc>
              <a:spcAft>
                <a:spcPts val="433"/>
              </a:spcAft>
            </a:pPr>
            <a:r>
              <a:rPr lang="en-US" sz="2600" b="1" dirty="0">
                <a:latin typeface="UTM Avo" panose="02040603050506020204" pitchFamily="18"/>
                <a:ea typeface="Calibri" panose="020F0502020204030204" pitchFamily="34" charset="0"/>
                <a:cs typeface="Times New Roman" panose="02020603050405020304" pitchFamily="18" charset="0"/>
              </a:rPr>
              <a:t>1. </a:t>
            </a:r>
            <a:r>
              <a:rPr lang="en-US" sz="2600" b="1" dirty="0" err="1">
                <a:latin typeface="UTM Avo" panose="02040603050506020204" pitchFamily="18"/>
                <a:ea typeface="Calibri" panose="020F0502020204030204" pitchFamily="34" charset="0"/>
                <a:cs typeface="Times New Roman" panose="02020603050405020304" pitchFamily="18" charset="0"/>
              </a:rPr>
              <a:t>Các</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yếu</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tố</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môi</a:t>
            </a:r>
            <a:r>
              <a:rPr lang="en-US" sz="2600" b="1" dirty="0">
                <a:latin typeface="UTM Avo" panose="02040603050506020204" pitchFamily="18"/>
                <a:ea typeface="Calibri" panose="020F0502020204030204" pitchFamily="34" charset="0"/>
                <a:cs typeface="Times New Roman" panose="02020603050405020304" pitchFamily="18" charset="0"/>
              </a:rPr>
              <a:t> </a:t>
            </a:r>
            <a:r>
              <a:rPr lang="en-US" sz="2600" b="1" dirty="0" err="1">
                <a:latin typeface="UTM Avo" panose="02040603050506020204" pitchFamily="18"/>
                <a:ea typeface="Calibri" panose="020F0502020204030204" pitchFamily="34" charset="0"/>
                <a:cs typeface="Times New Roman" panose="02020603050405020304" pitchFamily="18" charset="0"/>
              </a:rPr>
              <a:t>trường</a:t>
            </a:r>
            <a:endParaRPr lang="en-US" sz="2600" dirty="0">
              <a:latin typeface="UTM Avo" panose="02040603050506020204" pitchFamily="18"/>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6525354-43A7-58AB-4052-216B42AF1BE4}"/>
              </a:ext>
            </a:extLst>
          </p:cNvPr>
          <p:cNvSpPr/>
          <p:nvPr/>
        </p:nvSpPr>
        <p:spPr>
          <a:xfrm>
            <a:off x="5102071" y="2053268"/>
            <a:ext cx="1987858" cy="607875"/>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dirty="0" err="1">
                <a:solidFill>
                  <a:schemeClr val="tx1"/>
                </a:solidFill>
                <a:latin typeface="UTM Avo" panose="02040603050506020204" pitchFamily="18"/>
                <a:cs typeface="Arial" panose="020B0604020202020204" pitchFamily="34" charset="0"/>
              </a:rPr>
              <a:t>Nhiệt</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độ</a:t>
            </a:r>
            <a:endParaRPr lang="en-US" sz="2500" dirty="0">
              <a:solidFill>
                <a:schemeClr val="tx1"/>
              </a:solidFill>
              <a:latin typeface="UTM Avo" panose="02040603050506020204" pitchFamily="18"/>
              <a:cs typeface="Arial" panose="020B0604020202020204" pitchFamily="34" charset="0"/>
            </a:endParaRPr>
          </a:p>
        </p:txBody>
      </p:sp>
      <p:pic>
        <p:nvPicPr>
          <p:cNvPr id="4" name="Graphic 3">
            <a:extLst>
              <a:ext uri="{FF2B5EF4-FFF2-40B4-BE49-F238E27FC236}">
                <a16:creationId xmlns:a16="http://schemas.microsoft.com/office/drawing/2014/main" id="{2739103B-D335-BA8D-9554-8D599D64A40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810543" y="2002647"/>
            <a:ext cx="772599" cy="812742"/>
          </a:xfrm>
          <a:prstGeom prst="rect">
            <a:avLst/>
          </a:prstGeom>
        </p:spPr>
      </p:pic>
      <p:sp>
        <p:nvSpPr>
          <p:cNvPr id="7" name="TextBox 6">
            <a:extLst>
              <a:ext uri="{FF2B5EF4-FFF2-40B4-BE49-F238E27FC236}">
                <a16:creationId xmlns:a16="http://schemas.microsoft.com/office/drawing/2014/main" id="{EEB570B3-21A6-9D78-26CB-D21376243B18}"/>
              </a:ext>
            </a:extLst>
          </p:cNvPr>
          <p:cNvSpPr txBox="1"/>
          <p:nvPr/>
        </p:nvSpPr>
        <p:spPr>
          <a:xfrm>
            <a:off x="564004" y="2866010"/>
            <a:ext cx="11063992" cy="1543949"/>
          </a:xfrm>
          <a:prstGeom prst="rect">
            <a:avLst/>
          </a:prstGeom>
          <a:noFill/>
        </p:spPr>
        <p:txBody>
          <a:bodyPr wrap="square">
            <a:spAutoFit/>
          </a:bodyPr>
          <a:lstStyle/>
          <a:p>
            <a:pPr marR="18919" algn="just">
              <a:lnSpc>
                <a:spcPct val="150000"/>
              </a:lnSpc>
              <a:spcBef>
                <a:spcPts val="325"/>
              </a:spcBef>
              <a:spcAft>
                <a:spcPts val="433"/>
              </a:spcAft>
              <a:defRPr/>
            </a:pP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Ở thực vật, ví dụ cây lúa lúc tạo hạt gặp nhiệt độ quá thấp thì hạt sẽ bị lép,... Ở động vật, ví dụ sự sinh sản của chuột nhắt trắng diễn ra mạnh ở nhiệt độ 18</a:t>
            </a:r>
            <a:r>
              <a:rPr lang="vi-VN" sz="2200" baseline="30000" dirty="0">
                <a:solidFill>
                  <a:srgbClr val="000000"/>
                </a:solidFill>
                <a:latin typeface="UTM Avo" panose="02040603050506020204" pitchFamily="18"/>
                <a:ea typeface="Times New Roman" panose="02020603050405020304" pitchFamily="18" charset="0"/>
                <a:cs typeface="Arial" panose="020B0604020202020204" pitchFamily="34" charset="0"/>
              </a:rPr>
              <a:t>o</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C nhưng giảm xuống hoặc ngừng hẳn khi nhiệt độ tăng quá 30</a:t>
            </a:r>
            <a:r>
              <a:rPr lang="vi-VN" sz="2200" baseline="30000" dirty="0">
                <a:solidFill>
                  <a:srgbClr val="000000"/>
                </a:solidFill>
                <a:latin typeface="UTM Avo" panose="02040603050506020204" pitchFamily="18"/>
                <a:ea typeface="Times New Roman" panose="02020603050405020304" pitchFamily="18" charset="0"/>
                <a:cs typeface="Arial" panose="020B0604020202020204" pitchFamily="34" charset="0"/>
              </a:rPr>
              <a:t>o</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1E3241CE-6DB5-93ED-75FA-71C1F13604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2688" y="4360436"/>
            <a:ext cx="4466624" cy="2516159"/>
          </a:xfrm>
          <a:prstGeom prst="rect">
            <a:avLst/>
          </a:prstGeom>
        </p:spPr>
      </p:pic>
    </p:spTree>
    <p:extLst>
      <p:ext uri="{BB962C8B-B14F-4D97-AF65-F5344CB8AC3E}">
        <p14:creationId xmlns:p14="http://schemas.microsoft.com/office/powerpoint/2010/main" val="3680214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3EC1F97B-93D0-8BAF-9738-C4FB968A0897}"/>
              </a:ext>
            </a:extLst>
          </p:cNvPr>
          <p:cNvSpPr txBox="1"/>
          <p:nvPr/>
        </p:nvSpPr>
        <p:spPr>
          <a:xfrm>
            <a:off x="358705" y="2290502"/>
            <a:ext cx="5286856" cy="3337837"/>
          </a:xfrm>
          <a:prstGeom prst="rect">
            <a:avLst/>
          </a:prstGeom>
          <a:noFill/>
        </p:spPr>
        <p:txBody>
          <a:bodyPr wrap="square">
            <a:spAutoFit/>
          </a:bodyPr>
          <a:lstStyle/>
          <a:p>
            <a:pPr marL="309582" marR="18919" indent="-309582" algn="just">
              <a:lnSpc>
                <a:spcPct val="150000"/>
              </a:lnSpc>
              <a:spcBef>
                <a:spcPts val="271"/>
              </a:spcBef>
              <a:spcAft>
                <a:spcPts val="325"/>
              </a:spcAft>
              <a:buFont typeface="Wingdings" panose="05000000000000000000" pitchFamily="2" charset="2"/>
              <a:buChar char="q"/>
            </a:pP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cúc</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Nhiệt</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khả</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năng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cúc</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Cụ</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thể</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không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khi</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nhiệt</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lớn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hơn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30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C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hoặc</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chậm</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khi</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nhiệt</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dưới</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12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C.</a:t>
            </a:r>
            <a:endParaRPr lang="en-US" sz="2400" dirty="0">
              <a:latin typeface="UTM Avo" panose="02040603050506020204" pitchFamily="18"/>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473A7935-16B5-36C2-FB73-3C49A9C90F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1783" y="2126373"/>
            <a:ext cx="5085170" cy="3813878"/>
          </a:xfrm>
          <a:prstGeom prst="rect">
            <a:avLst/>
          </a:prstGeom>
        </p:spPr>
      </p:pic>
    </p:spTree>
    <p:extLst>
      <p:ext uri="{BB962C8B-B14F-4D97-AF65-F5344CB8AC3E}">
        <p14:creationId xmlns:p14="http://schemas.microsoft.com/office/powerpoint/2010/main" val="308926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F5C0FD0C-9331-E278-583C-873D6FFB7D06}"/>
              </a:ext>
            </a:extLst>
          </p:cNvPr>
          <p:cNvSpPr txBox="1"/>
          <p:nvPr/>
        </p:nvSpPr>
        <p:spPr>
          <a:xfrm>
            <a:off x="601553" y="1714573"/>
            <a:ext cx="10988892" cy="1609864"/>
          </a:xfrm>
          <a:prstGeom prst="rect">
            <a:avLst/>
          </a:prstGeom>
          <a:noFill/>
        </p:spPr>
        <p:txBody>
          <a:bodyPr wrap="square">
            <a:spAutoFit/>
          </a:bodyPr>
          <a:lstStyle/>
          <a:p>
            <a:pPr marL="342900" marR="18919" indent="-342900" algn="just">
              <a:lnSpc>
                <a:spcPct val="150000"/>
              </a:lnSpc>
              <a:spcBef>
                <a:spcPts val="271"/>
              </a:spcBef>
              <a:spcAft>
                <a:spcPts val="325"/>
              </a:spcAft>
              <a:buFont typeface="Wingdings" pitchFamily="2" charset="2"/>
              <a:buChar char="q"/>
            </a:pPr>
            <a:r>
              <a:rPr lang="en-US" sz="2300" dirty="0" err="1">
                <a:solidFill>
                  <a:srgbClr val="000000"/>
                </a:solidFill>
                <a:latin typeface="UTM Avo" panose="02040603050506020204" pitchFamily="18"/>
                <a:ea typeface="Tahoma" panose="020B0604030504040204" pitchFamily="34" charset="0"/>
              </a:rPr>
              <a:t>Rùa</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ấp</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trứng</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Nhiệt</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độ</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ảnh</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hưởng</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đến</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tỉ</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lệ</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giới</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tính</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của</a:t>
            </a:r>
            <a:r>
              <a:rPr lang="en-US" sz="2300" dirty="0">
                <a:solidFill>
                  <a:srgbClr val="000000"/>
                </a:solidFill>
                <a:latin typeface="UTM Avo" panose="02040603050506020204" pitchFamily="18"/>
                <a:ea typeface="Tahoma" panose="020B0604030504040204" pitchFamily="34" charset="0"/>
              </a:rPr>
              <a:t> con non. </a:t>
            </a:r>
            <a:r>
              <a:rPr lang="en-US" sz="2300" dirty="0" err="1">
                <a:solidFill>
                  <a:srgbClr val="000000"/>
                </a:solidFill>
                <a:latin typeface="UTM Avo" panose="02040603050506020204" pitchFamily="18"/>
                <a:ea typeface="Tahoma" panose="020B0604030504040204" pitchFamily="34" charset="0"/>
              </a:rPr>
              <a:t>Cụ</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thể</a:t>
            </a:r>
            <a:r>
              <a:rPr lang="en-US" sz="2300" dirty="0">
                <a:solidFill>
                  <a:srgbClr val="000000"/>
                </a:solidFill>
                <a:latin typeface="UTM Avo" panose="02040603050506020204" pitchFamily="18"/>
                <a:ea typeface="Tahoma" panose="020B0604030504040204" pitchFamily="34" charset="0"/>
              </a:rPr>
              <a:t>, ở </a:t>
            </a:r>
            <a:r>
              <a:rPr lang="en-US" sz="2300" dirty="0" err="1">
                <a:solidFill>
                  <a:srgbClr val="000000"/>
                </a:solidFill>
                <a:latin typeface="UTM Avo" panose="02040603050506020204" pitchFamily="18"/>
                <a:ea typeface="Tahoma" panose="020B0604030504040204" pitchFamily="34" charset="0"/>
              </a:rPr>
              <a:t>nhiệt</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độ</a:t>
            </a:r>
            <a:r>
              <a:rPr lang="en-US" sz="2300" dirty="0">
                <a:solidFill>
                  <a:srgbClr val="000000"/>
                </a:solidFill>
                <a:latin typeface="UTM Avo" panose="02040603050506020204" pitchFamily="18"/>
                <a:ea typeface="Tahoma" panose="020B0604030504040204" pitchFamily="34" charset="0"/>
              </a:rPr>
              <a:t> 28,5 </a:t>
            </a:r>
            <a:r>
              <a:rPr lang="en-US" sz="2300" dirty="0" err="1">
                <a:solidFill>
                  <a:srgbClr val="000000"/>
                </a:solidFill>
                <a:latin typeface="UTM Avo" panose="02040603050506020204" pitchFamily="18"/>
                <a:ea typeface="Tahoma" panose="020B0604030504040204" pitchFamily="34" charset="0"/>
              </a:rPr>
              <a:t>độ</a:t>
            </a:r>
            <a:r>
              <a:rPr lang="en-US" sz="2300" dirty="0">
                <a:solidFill>
                  <a:srgbClr val="000000"/>
                </a:solidFill>
                <a:latin typeface="UTM Avo" panose="02040603050506020204" pitchFamily="18"/>
                <a:ea typeface="Tahoma" panose="020B0604030504040204" pitchFamily="34" charset="0"/>
              </a:rPr>
              <a:t> C </a:t>
            </a:r>
            <a:r>
              <a:rPr lang="en-US" sz="2300" dirty="0" err="1">
                <a:solidFill>
                  <a:srgbClr val="000000"/>
                </a:solidFill>
                <a:latin typeface="UTM Avo" panose="02040603050506020204" pitchFamily="18"/>
                <a:ea typeface="Tahoma" panose="020B0604030504040204" pitchFamily="34" charset="0"/>
              </a:rPr>
              <a:t>thì</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tỉ</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lệ</a:t>
            </a:r>
            <a:r>
              <a:rPr lang="en-US" sz="2300" dirty="0">
                <a:solidFill>
                  <a:srgbClr val="000000"/>
                </a:solidFill>
                <a:latin typeface="UTM Avo" panose="02040603050506020204" pitchFamily="18"/>
                <a:ea typeface="Tahoma" panose="020B0604030504040204" pitchFamily="34" charset="0"/>
              </a:rPr>
              <a:t> con </a:t>
            </a:r>
            <a:r>
              <a:rPr lang="en-US" sz="2300" dirty="0" err="1">
                <a:solidFill>
                  <a:srgbClr val="000000"/>
                </a:solidFill>
                <a:latin typeface="UTM Avo" panose="02040603050506020204" pitchFamily="18"/>
                <a:ea typeface="Tahoma" panose="020B0604030504040204" pitchFamily="34" charset="0"/>
              </a:rPr>
              <a:t>đực</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và</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cái</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xấp</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xỉ</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nhau</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dưới</a:t>
            </a:r>
            <a:r>
              <a:rPr lang="en-US" sz="2300" dirty="0">
                <a:solidFill>
                  <a:srgbClr val="000000"/>
                </a:solidFill>
                <a:latin typeface="UTM Avo" panose="02040603050506020204" pitchFamily="18"/>
                <a:ea typeface="Tahoma" panose="020B0604030504040204" pitchFamily="34" charset="0"/>
              </a:rPr>
              <a:t> 25 </a:t>
            </a:r>
            <a:r>
              <a:rPr lang="en-US" sz="2300" dirty="0" err="1">
                <a:solidFill>
                  <a:srgbClr val="000000"/>
                </a:solidFill>
                <a:latin typeface="UTM Avo" panose="02040603050506020204" pitchFamily="18"/>
                <a:ea typeface="Tahoma" panose="020B0604030504040204" pitchFamily="34" charset="0"/>
              </a:rPr>
              <a:t>độ</a:t>
            </a:r>
            <a:r>
              <a:rPr lang="en-US" sz="2300" dirty="0">
                <a:solidFill>
                  <a:srgbClr val="000000"/>
                </a:solidFill>
                <a:latin typeface="UTM Avo" panose="02040603050506020204" pitchFamily="18"/>
                <a:ea typeface="Tahoma" panose="020B0604030504040204" pitchFamily="34" charset="0"/>
              </a:rPr>
              <a:t> C </a:t>
            </a:r>
            <a:r>
              <a:rPr lang="en-US" sz="2300" dirty="0" err="1">
                <a:solidFill>
                  <a:srgbClr val="000000"/>
                </a:solidFill>
                <a:latin typeface="UTM Avo" panose="02040603050506020204" pitchFamily="18"/>
                <a:ea typeface="Tahoma" panose="020B0604030504040204" pitchFamily="34" charset="0"/>
              </a:rPr>
              <a:t>thì</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đa</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số</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là</a:t>
            </a:r>
            <a:r>
              <a:rPr lang="en-US" sz="2300" dirty="0">
                <a:solidFill>
                  <a:srgbClr val="000000"/>
                </a:solidFill>
                <a:latin typeface="UTM Avo" panose="02040603050506020204" pitchFamily="18"/>
                <a:ea typeface="Tahoma" panose="020B0604030504040204" pitchFamily="34" charset="0"/>
              </a:rPr>
              <a:t> con </a:t>
            </a:r>
            <a:r>
              <a:rPr lang="en-US" sz="2300" dirty="0" err="1">
                <a:solidFill>
                  <a:srgbClr val="000000"/>
                </a:solidFill>
                <a:latin typeface="UTM Avo" panose="02040603050506020204" pitchFamily="18"/>
                <a:ea typeface="Tahoma" panose="020B0604030504040204" pitchFamily="34" charset="0"/>
              </a:rPr>
              <a:t>đực</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trên</a:t>
            </a:r>
            <a:r>
              <a:rPr lang="en-US" sz="2300" dirty="0">
                <a:solidFill>
                  <a:srgbClr val="000000"/>
                </a:solidFill>
                <a:latin typeface="UTM Avo" panose="02040603050506020204" pitchFamily="18"/>
                <a:ea typeface="Tahoma" panose="020B0604030504040204" pitchFamily="34" charset="0"/>
              </a:rPr>
              <a:t> 30 </a:t>
            </a:r>
            <a:r>
              <a:rPr lang="en-US" sz="2300" dirty="0" err="1">
                <a:solidFill>
                  <a:srgbClr val="000000"/>
                </a:solidFill>
                <a:latin typeface="UTM Avo" panose="02040603050506020204" pitchFamily="18"/>
                <a:ea typeface="Tahoma" panose="020B0604030504040204" pitchFamily="34" charset="0"/>
              </a:rPr>
              <a:t>độ</a:t>
            </a:r>
            <a:r>
              <a:rPr lang="en-US" sz="2300" dirty="0">
                <a:solidFill>
                  <a:srgbClr val="000000"/>
                </a:solidFill>
                <a:latin typeface="UTM Avo" panose="02040603050506020204" pitchFamily="18"/>
                <a:ea typeface="Tahoma" panose="020B0604030504040204" pitchFamily="34" charset="0"/>
              </a:rPr>
              <a:t> C </a:t>
            </a:r>
            <a:r>
              <a:rPr lang="en-US" sz="2300" dirty="0" err="1">
                <a:solidFill>
                  <a:srgbClr val="000000"/>
                </a:solidFill>
                <a:latin typeface="UTM Avo" panose="02040603050506020204" pitchFamily="18"/>
                <a:ea typeface="Tahoma" panose="020B0604030504040204" pitchFamily="34" charset="0"/>
              </a:rPr>
              <a:t>thì</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đa</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số</a:t>
            </a:r>
            <a:r>
              <a:rPr lang="en-US" sz="2300" dirty="0">
                <a:solidFill>
                  <a:srgbClr val="000000"/>
                </a:solidFill>
                <a:latin typeface="UTM Avo" panose="02040603050506020204" pitchFamily="18"/>
                <a:ea typeface="Tahoma" panose="020B0604030504040204" pitchFamily="34" charset="0"/>
              </a:rPr>
              <a:t> </a:t>
            </a:r>
            <a:r>
              <a:rPr lang="en-US" sz="2300" dirty="0" err="1">
                <a:solidFill>
                  <a:srgbClr val="000000"/>
                </a:solidFill>
                <a:latin typeface="UTM Avo" panose="02040603050506020204" pitchFamily="18"/>
                <a:ea typeface="Tahoma" panose="020B0604030504040204" pitchFamily="34" charset="0"/>
              </a:rPr>
              <a:t>là</a:t>
            </a:r>
            <a:r>
              <a:rPr lang="en-US" sz="2300" dirty="0">
                <a:solidFill>
                  <a:srgbClr val="000000"/>
                </a:solidFill>
                <a:latin typeface="UTM Avo" panose="02040603050506020204" pitchFamily="18"/>
                <a:ea typeface="Tahoma" panose="020B0604030504040204" pitchFamily="34" charset="0"/>
              </a:rPr>
              <a:t> con </a:t>
            </a:r>
            <a:r>
              <a:rPr lang="en-US" sz="2300" dirty="0" err="1">
                <a:solidFill>
                  <a:srgbClr val="000000"/>
                </a:solidFill>
                <a:latin typeface="UTM Avo" panose="02040603050506020204" pitchFamily="18"/>
                <a:ea typeface="Tahoma" panose="020B0604030504040204" pitchFamily="34" charset="0"/>
              </a:rPr>
              <a:t>cái</a:t>
            </a:r>
            <a:r>
              <a:rPr lang="en-US" sz="2300" dirty="0">
                <a:solidFill>
                  <a:srgbClr val="000000"/>
                </a:solidFill>
                <a:latin typeface="UTM Avo" panose="02040603050506020204" pitchFamily="18"/>
                <a:ea typeface="Tahoma" panose="020B0604030504040204" pitchFamily="34" charset="0"/>
              </a:rPr>
              <a:t>.</a:t>
            </a:r>
            <a:endParaRPr lang="en-US" sz="2300" dirty="0">
              <a:latin typeface="UTM Avo" panose="02040603050506020204" pitchFamily="18"/>
              <a:ea typeface="Times New Roman" panose="02020603050405020304" pitchFamily="18" charset="0"/>
            </a:endParaRPr>
          </a:p>
        </p:txBody>
      </p:sp>
      <p:pic>
        <p:nvPicPr>
          <p:cNvPr id="3" name="Picture 2">
            <a:extLst>
              <a:ext uri="{FF2B5EF4-FFF2-40B4-BE49-F238E27FC236}">
                <a16:creationId xmlns:a16="http://schemas.microsoft.com/office/drawing/2014/main" id="{27094557-40BE-779F-B7B8-5F31A2626A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9552" y="3533564"/>
            <a:ext cx="5452896" cy="3271738"/>
          </a:xfrm>
          <a:prstGeom prst="rect">
            <a:avLst/>
          </a:prstGeom>
        </p:spPr>
      </p:pic>
    </p:spTree>
    <p:extLst>
      <p:ext uri="{BB962C8B-B14F-4D97-AF65-F5344CB8AC3E}">
        <p14:creationId xmlns:p14="http://schemas.microsoft.com/office/powerpoint/2010/main" val="158977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40F5AC66-BAEC-6947-78FB-0CB36B9832A7}"/>
              </a:ext>
            </a:extLst>
          </p:cNvPr>
          <p:cNvSpPr txBox="1"/>
          <p:nvPr/>
        </p:nvSpPr>
        <p:spPr>
          <a:xfrm>
            <a:off x="490286" y="1547228"/>
            <a:ext cx="11211427" cy="1121846"/>
          </a:xfrm>
          <a:prstGeom prst="rect">
            <a:avLst/>
          </a:prstGeom>
          <a:noFill/>
        </p:spPr>
        <p:txBody>
          <a:bodyPr wrap="square">
            <a:spAutoFit/>
          </a:bodyPr>
          <a:lstStyle/>
          <a:p>
            <a:pPr marL="342900" marR="18919" indent="-342900" algn="just">
              <a:lnSpc>
                <a:spcPct val="150000"/>
              </a:lnSpc>
              <a:spcBef>
                <a:spcPts val="271"/>
              </a:spcBef>
              <a:spcAft>
                <a:spcPts val="325"/>
              </a:spcAft>
              <a:buFont typeface="Wingdings" pitchFamily="2" charset="2"/>
              <a:buChar char="q"/>
            </a:pPr>
            <a:r>
              <a:rPr lang="en-US" sz="2400" dirty="0" err="1">
                <a:solidFill>
                  <a:srgbClr val="000000"/>
                </a:solidFill>
                <a:latin typeface="UTM Avo" panose="02040603050506020204" pitchFamily="18"/>
                <a:ea typeface="Tahoma" panose="020B0604030504040204" pitchFamily="34" charset="0"/>
              </a:rPr>
              <a:t>Cá</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chép</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Nhiệt</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độ</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ảnh</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hưởng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đến</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khả</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năng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đẻ</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trứng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Cụ</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thể</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cá</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chép</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chỉ</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đẻ</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trứng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khi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nhiệt</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độ</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trên</a:t>
            </a:r>
            <a:r>
              <a:rPr lang="en-US" sz="2400" dirty="0">
                <a:solidFill>
                  <a:srgbClr val="000000"/>
                </a:solidFill>
                <a:latin typeface="UTM Avo" panose="02040603050506020204" pitchFamily="18"/>
                <a:ea typeface="Tahoma" panose="020B0604030504040204" pitchFamily="34" charset="0"/>
              </a:rPr>
              <a:t> 15 </a:t>
            </a:r>
            <a:r>
              <a:rPr lang="en-US" sz="2400" dirty="0" err="1">
                <a:solidFill>
                  <a:srgbClr val="000000"/>
                </a:solidFill>
                <a:latin typeface="UTM Avo" panose="02040603050506020204" pitchFamily="18"/>
                <a:ea typeface="Tahoma" panose="020B0604030504040204" pitchFamily="34" charset="0"/>
              </a:rPr>
              <a:t>độ</a:t>
            </a:r>
            <a:r>
              <a:rPr lang="en-US" sz="2400" dirty="0">
                <a:solidFill>
                  <a:srgbClr val="000000"/>
                </a:solidFill>
                <a:latin typeface="UTM Avo" panose="02040603050506020204" pitchFamily="18"/>
                <a:ea typeface="Tahoma" panose="020B0604030504040204" pitchFamily="34" charset="0"/>
              </a:rPr>
              <a:t> C.</a:t>
            </a:r>
            <a:endParaRPr lang="en-US" sz="2400" dirty="0">
              <a:latin typeface="UTM Avo" panose="02040603050506020204" pitchFamily="18"/>
              <a:ea typeface="Times New Roman" panose="02020603050405020304" pitchFamily="18" charset="0"/>
            </a:endParaRPr>
          </a:p>
        </p:txBody>
      </p:sp>
      <p:pic>
        <p:nvPicPr>
          <p:cNvPr id="3" name="Picture 2">
            <a:extLst>
              <a:ext uri="{FF2B5EF4-FFF2-40B4-BE49-F238E27FC236}">
                <a16:creationId xmlns:a16="http://schemas.microsoft.com/office/drawing/2014/main" id="{E37ABC83-371A-D485-823B-F4E6540288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000" y="2885005"/>
            <a:ext cx="6604000" cy="3714750"/>
          </a:xfrm>
          <a:prstGeom prst="rect">
            <a:avLst/>
          </a:prstGeom>
        </p:spPr>
      </p:pic>
    </p:spTree>
    <p:extLst>
      <p:ext uri="{BB962C8B-B14F-4D97-AF65-F5344CB8AC3E}">
        <p14:creationId xmlns:p14="http://schemas.microsoft.com/office/powerpoint/2010/main" val="178038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6DA11175-CA20-8F26-BCE8-6EED48CBA153}"/>
              </a:ext>
            </a:extLst>
          </p:cNvPr>
          <p:cNvSpPr txBox="1"/>
          <p:nvPr/>
        </p:nvSpPr>
        <p:spPr>
          <a:xfrm>
            <a:off x="369051" y="1632841"/>
            <a:ext cx="11453895" cy="1121846"/>
          </a:xfrm>
          <a:prstGeom prst="rect">
            <a:avLst/>
          </a:prstGeom>
          <a:noFill/>
        </p:spPr>
        <p:txBody>
          <a:bodyPr wrap="square">
            <a:spAutoFit/>
          </a:bodyPr>
          <a:lstStyle/>
          <a:p>
            <a:pPr marL="342900" marR="18919" indent="-342900">
              <a:lnSpc>
                <a:spcPct val="150000"/>
              </a:lnSpc>
              <a:spcBef>
                <a:spcPts val="271"/>
              </a:spcBef>
              <a:spcAft>
                <a:spcPts val="325"/>
              </a:spcAft>
              <a:buFont typeface="Wingdings" pitchFamily="2" charset="2"/>
              <a:buChar char="q"/>
            </a:pPr>
            <a:r>
              <a:rPr lang="en-US" sz="2400" dirty="0">
                <a:solidFill>
                  <a:srgbClr val="000000"/>
                </a:solidFill>
                <a:latin typeface="UTM Avo" panose="02040603050506020204" pitchFamily="18"/>
                <a:ea typeface="Tahoma" panose="020B0604030504040204" pitchFamily="34" charset="0"/>
              </a:rPr>
              <a:t>Rau </a:t>
            </a:r>
            <a:r>
              <a:rPr lang="en-US" sz="2400" dirty="0" err="1">
                <a:solidFill>
                  <a:srgbClr val="000000"/>
                </a:solidFill>
                <a:latin typeface="UTM Avo" panose="02040603050506020204" pitchFamily="18"/>
                <a:ea typeface="Tahoma" panose="020B0604030504040204" pitchFamily="34" charset="0"/>
              </a:rPr>
              <a:t>cải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Nhiệt</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độ</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thấp</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ảnh</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hưởng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đến</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sự</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hoa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của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cây</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cải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Cụ</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thể</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cây</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cải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hoa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nhiều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hơn</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khi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trải</a:t>
            </a:r>
            <a:r>
              <a:rPr lang="en-US" sz="2400" dirty="0">
                <a:solidFill>
                  <a:srgbClr val="000000"/>
                </a:solidFill>
                <a:latin typeface="UTM Avo" panose="02040603050506020204" pitchFamily="18"/>
                <a:ea typeface="Tahoma" panose="020B0604030504040204" pitchFamily="34" charset="0"/>
              </a:rPr>
              <a:t> qua </a:t>
            </a:r>
            <a:r>
              <a:rPr lang="en-US" sz="2400" dirty="0" err="1">
                <a:solidFill>
                  <a:srgbClr val="000000"/>
                </a:solidFill>
                <a:latin typeface="UTM Avo" panose="02040603050506020204" pitchFamily="18"/>
                <a:ea typeface="Tahoma" panose="020B0604030504040204" pitchFamily="34" charset="0"/>
              </a:rPr>
              <a:t>nhiệt</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độ</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thấp</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của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mùa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đông</a:t>
            </a:r>
            <a:r>
              <a:rPr lang="en-US" sz="2400" dirty="0">
                <a:solidFill>
                  <a:srgbClr val="000000"/>
                </a:solidFill>
                <a:latin typeface="UTM Avo" panose="02040603050506020204" pitchFamily="18"/>
                <a:ea typeface="Tahoma" panose="020B0604030504040204" pitchFamily="34" charset="0"/>
              </a:rPr>
              <a:t>.</a:t>
            </a:r>
            <a:endParaRPr lang="en-US" sz="2400" dirty="0">
              <a:latin typeface="UTM Avo" panose="02040603050506020204" pitchFamily="18"/>
              <a:ea typeface="Times New Roman" panose="02020603050405020304" pitchFamily="18" charset="0"/>
            </a:endParaRPr>
          </a:p>
        </p:txBody>
      </p:sp>
      <p:pic>
        <p:nvPicPr>
          <p:cNvPr id="3" name="Picture 2">
            <a:extLst>
              <a:ext uri="{FF2B5EF4-FFF2-40B4-BE49-F238E27FC236}">
                <a16:creationId xmlns:a16="http://schemas.microsoft.com/office/drawing/2014/main" id="{8C12D84C-ABB0-0B07-F604-F9C2D87D3C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1967" y="2940284"/>
            <a:ext cx="6468066" cy="3643677"/>
          </a:xfrm>
          <a:prstGeom prst="rect">
            <a:avLst/>
          </a:prstGeom>
        </p:spPr>
      </p:pic>
    </p:spTree>
    <p:extLst>
      <p:ext uri="{BB962C8B-B14F-4D97-AF65-F5344CB8AC3E}">
        <p14:creationId xmlns:p14="http://schemas.microsoft.com/office/powerpoint/2010/main" val="259189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28DED4D1-7772-0B43-44CB-BCB49E478616}"/>
              </a:ext>
            </a:extLst>
          </p:cNvPr>
          <p:cNvSpPr/>
          <p:nvPr/>
        </p:nvSpPr>
        <p:spPr>
          <a:xfrm>
            <a:off x="5194423" y="1661299"/>
            <a:ext cx="1803154" cy="5675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0" bIns="144000" rtlCol="0" anchor="ctr"/>
          <a:lstStyle/>
          <a:p>
            <a:pPr marR="18919" algn="ctr">
              <a:lnSpc>
                <a:spcPct val="150000"/>
              </a:lnSpc>
              <a:spcBef>
                <a:spcPts val="325"/>
              </a:spcBef>
              <a:spcAft>
                <a:spcPts val="433"/>
              </a:spcAft>
            </a:pPr>
            <a:r>
              <a:rPr lang="en-US" sz="2600" dirty="0" err="1">
                <a:solidFill>
                  <a:srgbClr val="000000"/>
                </a:solidFill>
                <a:latin typeface="UTM Avo" panose="02040603050506020204" pitchFamily="18"/>
                <a:ea typeface="Tahoma" panose="020B0604030504040204" pitchFamily="34" charset="0"/>
                <a:cs typeface="Times New Roman" panose="02020603050405020304" pitchFamily="18" charset="0"/>
              </a:rPr>
              <a:t>Ánh</a:t>
            </a:r>
            <a:r>
              <a:rPr lang="en-US" sz="2600" dirty="0">
                <a:solidFill>
                  <a:srgbClr val="000000"/>
                </a:solidFill>
                <a:latin typeface="UTM Avo" panose="02040603050506020204" pitchFamily="18"/>
                <a:ea typeface="Tahoma" panose="020B0604030504040204" pitchFamily="34" charset="0"/>
                <a:cs typeface="Times New Roman" panose="02020603050405020304" pitchFamily="18" charset="0"/>
              </a:rPr>
              <a:t> </a:t>
            </a:r>
            <a:r>
              <a:rPr lang="en-US" sz="2600" dirty="0" err="1">
                <a:solidFill>
                  <a:srgbClr val="000000"/>
                </a:solidFill>
                <a:latin typeface="UTM Avo" panose="02040603050506020204" pitchFamily="18"/>
                <a:ea typeface="Tahoma" panose="020B0604030504040204" pitchFamily="34" charset="0"/>
                <a:cs typeface="Times New Roman" panose="02020603050405020304" pitchFamily="18" charset="0"/>
              </a:rPr>
              <a:t>sáng</a:t>
            </a:r>
            <a:endParaRPr lang="en-US" sz="2600" dirty="0">
              <a:latin typeface="UTM Avo" panose="02040603050506020204" pitchFamily="18"/>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8F918890-4566-1190-F78F-1334A5B99BF6}"/>
              </a:ext>
            </a:extLst>
          </p:cNvPr>
          <p:cNvSpPr txBox="1"/>
          <p:nvPr/>
        </p:nvSpPr>
        <p:spPr>
          <a:xfrm>
            <a:off x="840196" y="2216688"/>
            <a:ext cx="10511608" cy="1121846"/>
          </a:xfrm>
          <a:prstGeom prst="rect">
            <a:avLst/>
          </a:prstGeom>
          <a:noFill/>
        </p:spPr>
        <p:txBody>
          <a:bodyPr wrap="square">
            <a:spAutoFit/>
          </a:bodyPr>
          <a:lstStyle/>
          <a:p>
            <a:pPr marR="18919" algn="just">
              <a:lnSpc>
                <a:spcPct val="150000"/>
              </a:lnSpc>
              <a:spcBef>
                <a:spcPts val="271"/>
              </a:spcBef>
              <a:spcAft>
                <a:spcPts val="325"/>
              </a:spcAft>
            </a:pP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ánh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Cường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thời</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gian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chiếu</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trong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ngày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BE14294D-3D3B-6875-3D01-2A3C152849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8029" y="3429000"/>
            <a:ext cx="4895942" cy="3263962"/>
          </a:xfrm>
          <a:prstGeom prst="rect">
            <a:avLst/>
          </a:prstGeom>
        </p:spPr>
      </p:pic>
      <p:pic>
        <p:nvPicPr>
          <p:cNvPr id="5" name="Picture 2">
            <a:extLst>
              <a:ext uri="{FF2B5EF4-FFF2-40B4-BE49-F238E27FC236}">
                <a16:creationId xmlns:a16="http://schemas.microsoft.com/office/drawing/2014/main" id="{CC9AE7EA-3825-6C1F-8ED3-342F491AD6C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364" r="32545" b="66000"/>
          <a:stretch/>
        </p:blipFill>
        <p:spPr bwMode="auto">
          <a:xfrm>
            <a:off x="6997577" y="1316620"/>
            <a:ext cx="825500" cy="9648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D97952D-D5A2-29FC-9D80-B77128623FA0}"/>
              </a:ext>
            </a:extLst>
          </p:cNvPr>
          <p:cNvSpPr txBox="1"/>
          <p:nvPr/>
        </p:nvSpPr>
        <p:spPr>
          <a:xfrm>
            <a:off x="3166848" y="1661299"/>
            <a:ext cx="184731" cy="307777"/>
          </a:xfrm>
          <a:prstGeom prst="rect">
            <a:avLst/>
          </a:prstGeom>
          <a:noFill/>
        </p:spPr>
        <p:txBody>
          <a:bodyPr wrap="none" rtlCol="0">
            <a:spAutoFit/>
          </a:bodyPr>
          <a:lstStyle/>
          <a:p>
            <a:endParaRPr lang="vi-VN" dirty="0">
              <a:latin typeface="UTM Avo" panose="02040603050506020204" pitchFamily="18"/>
            </a:endParaRPr>
          </a:p>
        </p:txBody>
      </p:sp>
    </p:spTree>
    <p:extLst>
      <p:ext uri="{BB962C8B-B14F-4D97-AF65-F5344CB8AC3E}">
        <p14:creationId xmlns:p14="http://schemas.microsoft.com/office/powerpoint/2010/main" val="149623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24AA05E5-2C5E-7C3B-F389-6DE2FE05A383}"/>
              </a:ext>
            </a:extLst>
          </p:cNvPr>
          <p:cNvSpPr txBox="1"/>
          <p:nvPr/>
        </p:nvSpPr>
        <p:spPr>
          <a:xfrm>
            <a:off x="486025" y="1591585"/>
            <a:ext cx="11219949" cy="2566087"/>
          </a:xfrm>
          <a:prstGeom prst="rect">
            <a:avLst/>
          </a:prstGeom>
          <a:noFill/>
        </p:spPr>
        <p:txBody>
          <a:bodyPr wrap="square">
            <a:spAutoFit/>
          </a:bodyPr>
          <a:lstStyle/>
          <a:p>
            <a:pPr marL="309582" marR="18919" indent="-309582" algn="just">
              <a:lnSpc>
                <a:spcPct val="150000"/>
              </a:lnSpc>
              <a:spcBef>
                <a:spcPts val="271"/>
              </a:spcBef>
              <a:spcAft>
                <a:spcPts val="325"/>
              </a:spcAft>
              <a:buFont typeface="Wingdings" panose="05000000000000000000" pitchFamily="2" charset="2"/>
              <a:buChar char="q"/>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Ví</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dụ</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a:p>
            <a:pPr marL="309582" marR="18919" indent="-309582" algn="just">
              <a:lnSpc>
                <a:spcPct val="150000"/>
              </a:lnSpc>
              <a:spcBef>
                <a:spcPts val="271"/>
              </a:spcBef>
              <a:spcAft>
                <a:spcPts val="325"/>
              </a:spcAft>
              <a:buFont typeface="Wingdings" panose="05000000000000000000" pitchFamily="2" charset="2"/>
              <a:buChar char="§"/>
            </a:pP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thực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có</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kiện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ánh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mạnh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thanh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long,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nhãn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có</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kiện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ánh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yếu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cúc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đào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309582" marR="18919" indent="-309582" algn="just">
              <a:lnSpc>
                <a:spcPct val="150000"/>
              </a:lnSpc>
              <a:spcBef>
                <a:spcPts val="271"/>
              </a:spcBef>
              <a:spcAft>
                <a:spcPts val="325"/>
              </a:spcAft>
              <a:buFont typeface="Wingdings" panose="05000000000000000000" pitchFamily="2" charset="2"/>
              <a:buChar char="§"/>
            </a:pP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gà</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nếu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tăng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thời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gian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chiếu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thì</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gà</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có</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thể</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đẻ</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hai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trứng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một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ngày</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309582" marR="18919" indent="-309582" algn="just">
              <a:lnSpc>
                <a:spcPct val="150000"/>
              </a:lnSpc>
              <a:spcBef>
                <a:spcPts val="271"/>
              </a:spcBef>
              <a:spcAft>
                <a:spcPts val="325"/>
              </a:spcAft>
              <a:buFont typeface="Wingdings" panose="05000000000000000000" pitchFamily="2" charset="2"/>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sâu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ăn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ngừng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vào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mùa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đông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do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thời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gian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chiếu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sáng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ít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p:txBody>
      </p:sp>
      <p:pic>
        <p:nvPicPr>
          <p:cNvPr id="3" name="Picture 2" descr="Thu tiền tỷ từ vườn cúc được chiếu sáng bằng đèn LED">
            <a:extLst>
              <a:ext uri="{FF2B5EF4-FFF2-40B4-BE49-F238E27FC236}">
                <a16:creationId xmlns:a16="http://schemas.microsoft.com/office/drawing/2014/main" id="{44A6D4F3-407A-30EE-2F32-54D73B2BA0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7584" y="4242077"/>
            <a:ext cx="4176829" cy="2438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9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in)">
                                      <p:cBhvr>
                                        <p:cTn id="3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3118CCA7-5CEB-85A7-9FB6-65733230C543}"/>
              </a:ext>
            </a:extLst>
          </p:cNvPr>
          <p:cNvSpPr/>
          <p:nvPr/>
        </p:nvSpPr>
        <p:spPr>
          <a:xfrm>
            <a:off x="5194423" y="1608852"/>
            <a:ext cx="1803154" cy="5675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0" bIns="180000" rtlCol="0" anchor="ctr"/>
          <a:lstStyle/>
          <a:p>
            <a:pPr marR="18919" algn="ctr" defTabSz="495330">
              <a:lnSpc>
                <a:spcPct val="150000"/>
              </a:lnSpc>
              <a:spcBef>
                <a:spcPts val="325"/>
              </a:spcBef>
              <a:spcAft>
                <a:spcPts val="433"/>
              </a:spcAft>
              <a:defRPr/>
            </a:pPr>
            <a:r>
              <a:rPr lang="en-US" sz="2700" dirty="0" err="1">
                <a:solidFill>
                  <a:srgbClr val="000000"/>
                </a:solidFill>
                <a:latin typeface="UTM Avo" panose="02040603050506020204" pitchFamily="18"/>
                <a:ea typeface="Tahoma" panose="020B0604030504040204" pitchFamily="34" charset="0"/>
                <a:cs typeface="Times New Roman" panose="02020603050405020304" pitchFamily="18" charset="0"/>
              </a:rPr>
              <a:t>Nước</a:t>
            </a:r>
            <a:endParaRPr lang="en-US" sz="2700" dirty="0">
              <a:solidFill>
                <a:prstClr val="white"/>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4">
            <a:extLst>
              <a:ext uri="{FF2B5EF4-FFF2-40B4-BE49-F238E27FC236}">
                <a16:creationId xmlns:a16="http://schemas.microsoft.com/office/drawing/2014/main" id="{3770CD48-E601-11CC-2A68-275AA7C4780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11813" y="1226484"/>
            <a:ext cx="921033" cy="774818"/>
          </a:xfrm>
          <a:prstGeom prst="rect">
            <a:avLst/>
          </a:prstGeom>
        </p:spPr>
      </p:pic>
      <p:sp>
        <p:nvSpPr>
          <p:cNvPr id="4" name="TextBox 3">
            <a:extLst>
              <a:ext uri="{FF2B5EF4-FFF2-40B4-BE49-F238E27FC236}">
                <a16:creationId xmlns:a16="http://schemas.microsoft.com/office/drawing/2014/main" id="{A2D047EB-379E-3313-407D-77F192150FB8}"/>
              </a:ext>
            </a:extLst>
          </p:cNvPr>
          <p:cNvSpPr txBox="1"/>
          <p:nvPr/>
        </p:nvSpPr>
        <p:spPr>
          <a:xfrm>
            <a:off x="639262" y="2452548"/>
            <a:ext cx="5062263" cy="3677225"/>
          </a:xfrm>
          <a:prstGeom prst="rect">
            <a:avLst/>
          </a:prstGeom>
          <a:noFill/>
        </p:spPr>
        <p:txBody>
          <a:bodyPr wrap="square">
            <a:spAutoFit/>
          </a:bodyPr>
          <a:lstStyle/>
          <a:p>
            <a:pPr marR="18919" algn="just">
              <a:lnSpc>
                <a:spcPct val="150000"/>
              </a:lnSpc>
              <a:spcBef>
                <a:spcPts val="271"/>
              </a:spcBef>
              <a:spcAft>
                <a:spcPts val="325"/>
              </a:spcAft>
            </a:pP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Ví</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dụ</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về</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nước</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thực</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167" dirty="0">
              <a:latin typeface="UTM Avo" panose="02040603050506020204" pitchFamily="18"/>
              <a:ea typeface="Times New Roman" panose="02020603050405020304" pitchFamily="18" charset="0"/>
              <a:cs typeface="Arial" panose="020B0604020202020204" pitchFamily="34" charset="0"/>
            </a:endParaRPr>
          </a:p>
          <a:p>
            <a:pPr marL="309582" marR="18919" indent="-309582" algn="just">
              <a:lnSpc>
                <a:spcPct val="150000"/>
              </a:lnSpc>
              <a:spcBef>
                <a:spcPts val="271"/>
              </a:spcBef>
              <a:spcAft>
                <a:spcPts val="325"/>
              </a:spcAft>
              <a:buFont typeface="Arial" panose="020B0604020202020204" pitchFamily="34" charset="0"/>
              <a:buChar char="•"/>
            </a:pP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Thiếu</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nước</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làm</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cho</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ít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nụ</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ít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hoặc</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không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như</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măng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cụt</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cà</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chua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167" dirty="0">
              <a:latin typeface="UTM Avo" panose="02040603050506020204" pitchFamily="18"/>
              <a:ea typeface="Tahoma" panose="020B0604030504040204" pitchFamily="34" charset="0"/>
              <a:cs typeface="Arial" panose="020B0604020202020204" pitchFamily="34" charset="0"/>
            </a:endParaRPr>
          </a:p>
          <a:p>
            <a:pPr marL="309582" marR="18919" indent="-309582" algn="just">
              <a:lnSpc>
                <a:spcPct val="150000"/>
              </a:lnSpc>
              <a:spcBef>
                <a:spcPts val="271"/>
              </a:spcBef>
              <a:spcAft>
                <a:spcPts val="325"/>
              </a:spcAft>
              <a:buFont typeface="Arial" panose="020B0604020202020204" pitchFamily="34" charset="0"/>
              <a:buChar char="•"/>
            </a:pP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Có</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loại</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lại</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nhiều</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trong</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kiện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khô</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cằn</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như</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167" dirty="0" err="1">
                <a:solidFill>
                  <a:srgbClr val="000000"/>
                </a:solidFill>
                <a:latin typeface="UTM Avo" panose="02040603050506020204" pitchFamily="18"/>
                <a:ea typeface="Tahoma" panose="020B0604030504040204" pitchFamily="34" charset="0"/>
                <a:cs typeface="Arial" panose="020B0604020202020204" pitchFamily="34" charset="0"/>
              </a:rPr>
              <a:t>giấy</a:t>
            </a:r>
            <a:r>
              <a:rPr lang="en-US" sz="2167"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167" dirty="0">
              <a:latin typeface="UTM Avo" panose="02040603050506020204" pitchFamily="18"/>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35BCB0B2-83BE-C106-CB63-2F034F6B46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2756453"/>
            <a:ext cx="5456738" cy="3069416"/>
          </a:xfrm>
          <a:prstGeom prst="rect">
            <a:avLst/>
          </a:prstGeom>
        </p:spPr>
      </p:pic>
    </p:spTree>
    <p:extLst>
      <p:ext uri="{BB962C8B-B14F-4D97-AF65-F5344CB8AC3E}">
        <p14:creationId xmlns:p14="http://schemas.microsoft.com/office/powerpoint/2010/main" val="84122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1">
            <a:extLst>
              <a:ext uri="{FF2B5EF4-FFF2-40B4-BE49-F238E27FC236}">
                <a16:creationId xmlns:a16="http://schemas.microsoft.com/office/drawing/2014/main" id="{456C5D83-08C9-32E4-8101-36F7A0A4D7D8}"/>
              </a:ext>
            </a:extLst>
          </p:cNvPr>
          <p:cNvSpPr/>
          <p:nvPr/>
        </p:nvSpPr>
        <p:spPr>
          <a:xfrm>
            <a:off x="4467372" y="1295787"/>
            <a:ext cx="3257256" cy="5553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0" bIns="144000" rtlCol="0" anchor="ctr"/>
          <a:lstStyle/>
          <a:p>
            <a:pPr marR="18919" algn="ctr" defTabSz="495330">
              <a:lnSpc>
                <a:spcPct val="150000"/>
              </a:lnSpc>
              <a:spcBef>
                <a:spcPts val="325"/>
              </a:spcBef>
              <a:spcAft>
                <a:spcPts val="433"/>
              </a:spcAft>
              <a:defRPr/>
            </a:pPr>
            <a:r>
              <a:rPr lang="en-US" sz="2500" dirty="0" err="1">
                <a:solidFill>
                  <a:srgbClr val="000000"/>
                </a:solidFill>
                <a:latin typeface="UTM Avo" panose="02040603050506020204" pitchFamily="18"/>
                <a:ea typeface="Tahoma" panose="020B0604030504040204" pitchFamily="34" charset="0"/>
                <a:cs typeface="Times New Roman" panose="02020603050405020304" pitchFamily="18" charset="0"/>
              </a:rPr>
              <a:t>Chất</a:t>
            </a:r>
            <a:r>
              <a:rPr lang="en-US" sz="2500" dirty="0">
                <a:solidFill>
                  <a:srgbClr val="000000"/>
                </a:solidFill>
                <a:latin typeface="UTM Avo" panose="02040603050506020204" pitchFamily="18"/>
                <a:ea typeface="Tahoma" panose="020B0604030504040204" pitchFamily="34" charset="0"/>
                <a:cs typeface="Times New Roman" panose="02020603050405020304" pitchFamily="18" charset="0"/>
              </a:rPr>
              <a:t> </a:t>
            </a:r>
            <a:r>
              <a:rPr lang="en-US" sz="2500" dirty="0" err="1">
                <a:solidFill>
                  <a:srgbClr val="000000"/>
                </a:solidFill>
                <a:latin typeface="UTM Avo" panose="02040603050506020204" pitchFamily="18"/>
                <a:ea typeface="Tahoma" panose="020B0604030504040204" pitchFamily="34" charset="0"/>
                <a:cs typeface="Times New Roman" panose="02020603050405020304" pitchFamily="18" charset="0"/>
              </a:rPr>
              <a:t>dinh</a:t>
            </a:r>
            <a:r>
              <a:rPr lang="en-US" sz="2500" dirty="0">
                <a:solidFill>
                  <a:srgbClr val="000000"/>
                </a:solidFill>
                <a:latin typeface="UTM Avo" panose="02040603050506020204" pitchFamily="18"/>
                <a:ea typeface="Tahoma" panose="020B0604030504040204" pitchFamily="34" charset="0"/>
                <a:cs typeface="Times New Roman" panose="02020603050405020304" pitchFamily="18" charset="0"/>
              </a:rPr>
              <a:t> </a:t>
            </a:r>
            <a:r>
              <a:rPr lang="en-US" sz="2500" dirty="0" err="1">
                <a:solidFill>
                  <a:srgbClr val="000000"/>
                </a:solidFill>
                <a:latin typeface="UTM Avo" panose="02040603050506020204" pitchFamily="18"/>
                <a:ea typeface="Tahoma" panose="020B0604030504040204" pitchFamily="34" charset="0"/>
                <a:cs typeface="Times New Roman" panose="02020603050405020304" pitchFamily="18" charset="0"/>
              </a:rPr>
              <a:t>dưỡng</a:t>
            </a:r>
            <a:endParaRPr lang="en-US" sz="2500" dirty="0">
              <a:solidFill>
                <a:prstClr val="white"/>
              </a:solidFill>
              <a:latin typeface="UTM Avo" panose="02040603050506020204" pitchFamily="18"/>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833B7435-C534-4739-4D5A-E64B91783228}"/>
              </a:ext>
            </a:extLst>
          </p:cNvPr>
          <p:cNvSpPr txBox="1"/>
          <p:nvPr/>
        </p:nvSpPr>
        <p:spPr>
          <a:xfrm>
            <a:off x="446938" y="2064861"/>
            <a:ext cx="7051816" cy="4643644"/>
          </a:xfrm>
          <a:prstGeom prst="rect">
            <a:avLst/>
          </a:prstGeom>
          <a:noFill/>
        </p:spPr>
        <p:txBody>
          <a:bodyPr wrap="square">
            <a:spAutoFit/>
          </a:bodyPr>
          <a:lstStyle/>
          <a:p>
            <a:pPr algn="just">
              <a:lnSpc>
                <a:spcPct val="150000"/>
              </a:lnSpc>
            </a:pPr>
            <a:r>
              <a:rPr lang="en-US" sz="2000" dirty="0" err="1">
                <a:latin typeface="UTM Avo" panose="02040603050506020204" pitchFamily="18"/>
              </a:rPr>
              <a:t>Chất</a:t>
            </a:r>
            <a:r>
              <a:rPr lang="en-US" sz="2000" dirty="0">
                <a:latin typeface="UTM Avo" panose="02040603050506020204" pitchFamily="18"/>
              </a:rPr>
              <a:t> </a:t>
            </a:r>
            <a:r>
              <a:rPr lang="en-US" sz="2000" dirty="0" err="1">
                <a:latin typeface="UTM Avo" panose="02040603050506020204" pitchFamily="18"/>
              </a:rPr>
              <a:t>dinh</a:t>
            </a:r>
            <a:r>
              <a:rPr lang="en-US" sz="2000" dirty="0">
                <a:latin typeface="UTM Avo" panose="02040603050506020204" pitchFamily="18"/>
              </a:rPr>
              <a:t> </a:t>
            </a:r>
            <a:r>
              <a:rPr lang="en-US" sz="2000" dirty="0" err="1">
                <a:latin typeface="UTM Avo" panose="02040603050506020204" pitchFamily="18"/>
              </a:rPr>
              <a:t>dưỡng</a:t>
            </a:r>
            <a:r>
              <a:rPr lang="en-US" sz="2000" dirty="0">
                <a:latin typeface="UTM Avo" panose="02040603050506020204" pitchFamily="18"/>
              </a:rPr>
              <a:t> </a:t>
            </a:r>
            <a:r>
              <a:rPr lang="en-US" sz="2000" dirty="0" err="1">
                <a:latin typeface="UTM Avo" panose="02040603050506020204" pitchFamily="18"/>
              </a:rPr>
              <a:t>có</a:t>
            </a:r>
            <a:r>
              <a:rPr lang="en-US" sz="2000" dirty="0">
                <a:latin typeface="UTM Avo" panose="02040603050506020204" pitchFamily="18"/>
              </a:rPr>
              <a:t> </a:t>
            </a:r>
            <a:r>
              <a:rPr lang="en-US" sz="2000" dirty="0" err="1">
                <a:latin typeface="UTM Avo" panose="02040603050506020204" pitchFamily="18"/>
              </a:rPr>
              <a:t>ảnh</a:t>
            </a:r>
            <a:r>
              <a:rPr lang="en-US" sz="2000" dirty="0">
                <a:latin typeface="UTM Avo" panose="02040603050506020204" pitchFamily="18"/>
              </a:rPr>
              <a:t> </a:t>
            </a:r>
            <a:r>
              <a:rPr lang="en-US" sz="2000" dirty="0" err="1">
                <a:latin typeface="UTM Avo" panose="02040603050506020204" pitchFamily="18"/>
              </a:rPr>
              <a:t>hưởng</a:t>
            </a:r>
            <a:r>
              <a:rPr lang="en-US" sz="2000" dirty="0">
                <a:latin typeface="UTM Avo" panose="02040603050506020204" pitchFamily="18"/>
              </a:rPr>
              <a:t> </a:t>
            </a:r>
            <a:r>
              <a:rPr lang="en-US" sz="2000" dirty="0" err="1">
                <a:latin typeface="UTM Avo" panose="02040603050506020204" pitchFamily="18"/>
              </a:rPr>
              <a:t>đến</a:t>
            </a:r>
            <a:r>
              <a:rPr lang="en-US" sz="2000" dirty="0">
                <a:latin typeface="UTM Avo" panose="02040603050506020204" pitchFamily="18"/>
              </a:rPr>
              <a:t> </a:t>
            </a:r>
            <a:r>
              <a:rPr lang="en-US" sz="2000" dirty="0" err="1">
                <a:latin typeface="UTM Avo" panose="02040603050506020204" pitchFamily="18"/>
              </a:rPr>
              <a:t>sinh</a:t>
            </a:r>
            <a:r>
              <a:rPr lang="en-US" sz="2000" dirty="0">
                <a:latin typeface="UTM Avo" panose="02040603050506020204" pitchFamily="18"/>
              </a:rPr>
              <a:t> </a:t>
            </a:r>
            <a:r>
              <a:rPr lang="en-US" sz="2000" dirty="0" err="1">
                <a:latin typeface="UTM Avo" panose="02040603050506020204" pitchFamily="18"/>
              </a:rPr>
              <a:t>sản</a:t>
            </a:r>
            <a:r>
              <a:rPr lang="en-US" sz="2000" dirty="0">
                <a:latin typeface="UTM Avo" panose="02040603050506020204" pitchFamily="18"/>
              </a:rPr>
              <a:t> ở </a:t>
            </a:r>
            <a:r>
              <a:rPr lang="en-US" sz="2000" dirty="0" err="1">
                <a:latin typeface="UTM Avo" panose="02040603050506020204" pitchFamily="18"/>
              </a:rPr>
              <a:t>sinh</a:t>
            </a:r>
            <a:r>
              <a:rPr lang="en-US" sz="2000" dirty="0">
                <a:latin typeface="UTM Avo" panose="02040603050506020204" pitchFamily="18"/>
              </a:rPr>
              <a:t> </a:t>
            </a:r>
            <a:r>
              <a:rPr lang="en-US" sz="2000" dirty="0" err="1">
                <a:latin typeface="UTM Avo" panose="02040603050506020204" pitchFamily="18"/>
              </a:rPr>
              <a:t>vật</a:t>
            </a:r>
            <a:r>
              <a:rPr lang="en-US" sz="2000" dirty="0">
                <a:latin typeface="UTM Avo" panose="02040603050506020204" pitchFamily="18"/>
              </a:rPr>
              <a:t>. </a:t>
            </a:r>
          </a:p>
          <a:p>
            <a:pPr algn="just">
              <a:lnSpc>
                <a:spcPct val="150000"/>
              </a:lnSpc>
            </a:pPr>
            <a:r>
              <a:rPr lang="en-US" sz="2000" dirty="0">
                <a:latin typeface="UTM Avo" panose="02040603050506020204" pitchFamily="18"/>
              </a:rPr>
              <a:t>Ở </a:t>
            </a:r>
            <a:r>
              <a:rPr lang="en-US" sz="2000" dirty="0" err="1">
                <a:latin typeface="UTM Avo" panose="02040603050506020204" pitchFamily="18"/>
              </a:rPr>
              <a:t>thực</a:t>
            </a:r>
            <a:r>
              <a:rPr lang="en-US" sz="2000" dirty="0">
                <a:latin typeface="UTM Avo" panose="02040603050506020204" pitchFamily="18"/>
              </a:rPr>
              <a:t> </a:t>
            </a:r>
            <a:r>
              <a:rPr lang="en-US" sz="2000" dirty="0" err="1">
                <a:latin typeface="UTM Avo" panose="02040603050506020204" pitchFamily="18"/>
              </a:rPr>
              <a:t>vật</a:t>
            </a:r>
            <a:r>
              <a:rPr lang="en-US" sz="2000" dirty="0">
                <a:latin typeface="UTM Avo" panose="02040603050506020204" pitchFamily="18"/>
              </a:rPr>
              <a:t>, </a:t>
            </a:r>
            <a:r>
              <a:rPr lang="en-US" sz="2000" dirty="0" err="1">
                <a:latin typeface="UTM Avo" panose="02040603050506020204" pitchFamily="18"/>
              </a:rPr>
              <a:t>chất</a:t>
            </a:r>
            <a:r>
              <a:rPr lang="en-US" sz="2000" dirty="0">
                <a:latin typeface="UTM Avo" panose="02040603050506020204" pitchFamily="18"/>
              </a:rPr>
              <a:t> </a:t>
            </a:r>
            <a:r>
              <a:rPr lang="en-US" sz="2000" dirty="0" err="1">
                <a:latin typeface="UTM Avo" panose="02040603050506020204" pitchFamily="18"/>
              </a:rPr>
              <a:t>dinh</a:t>
            </a:r>
            <a:r>
              <a:rPr lang="en-US" sz="2000" dirty="0">
                <a:latin typeface="UTM Avo" panose="02040603050506020204" pitchFamily="18"/>
              </a:rPr>
              <a:t> </a:t>
            </a:r>
            <a:r>
              <a:rPr lang="en-US" sz="2000" dirty="0" err="1">
                <a:latin typeface="UTM Avo" panose="02040603050506020204" pitchFamily="18"/>
              </a:rPr>
              <a:t>dưỡng</a:t>
            </a:r>
            <a:r>
              <a:rPr lang="en-US" sz="2000" dirty="0">
                <a:latin typeface="UTM Avo" panose="02040603050506020204" pitchFamily="18"/>
              </a:rPr>
              <a:t> </a:t>
            </a:r>
            <a:r>
              <a:rPr lang="en-US" sz="2000" dirty="0" err="1">
                <a:latin typeface="UTM Avo" panose="02040603050506020204" pitchFamily="18"/>
              </a:rPr>
              <a:t>ảnh</a:t>
            </a:r>
            <a:r>
              <a:rPr lang="en-US" sz="2000" dirty="0">
                <a:latin typeface="UTM Avo" panose="02040603050506020204" pitchFamily="18"/>
              </a:rPr>
              <a:t> </a:t>
            </a:r>
            <a:r>
              <a:rPr lang="en-US" sz="2000" dirty="0" err="1">
                <a:latin typeface="UTM Avo" panose="02040603050506020204" pitchFamily="18"/>
              </a:rPr>
              <a:t>hưởng</a:t>
            </a:r>
            <a:r>
              <a:rPr lang="en-US" sz="2000" dirty="0">
                <a:latin typeface="UTM Avo" panose="02040603050506020204" pitchFamily="18"/>
              </a:rPr>
              <a:t> </a:t>
            </a:r>
            <a:r>
              <a:rPr lang="en-US" sz="2000" dirty="0" err="1">
                <a:latin typeface="UTM Avo" panose="02040603050506020204" pitchFamily="18"/>
              </a:rPr>
              <a:t>đến</a:t>
            </a:r>
            <a:r>
              <a:rPr lang="en-US" sz="2000" dirty="0">
                <a:latin typeface="UTM Avo" panose="02040603050506020204" pitchFamily="18"/>
              </a:rPr>
              <a:t> </a:t>
            </a:r>
            <a:r>
              <a:rPr lang="en-US" sz="2000" dirty="0" err="1">
                <a:latin typeface="UTM Avo" panose="02040603050506020204" pitchFamily="18"/>
              </a:rPr>
              <a:t>sự</a:t>
            </a:r>
            <a:r>
              <a:rPr lang="en-US" sz="2000" dirty="0">
                <a:latin typeface="UTM Avo" panose="02040603050506020204" pitchFamily="18"/>
              </a:rPr>
              <a:t> </a:t>
            </a:r>
            <a:r>
              <a:rPr lang="en-US" sz="2000" dirty="0" err="1">
                <a:latin typeface="UTM Avo" panose="02040603050506020204" pitchFamily="18"/>
              </a:rPr>
              <a:t>ra</a:t>
            </a:r>
            <a:r>
              <a:rPr lang="en-US" sz="2000" dirty="0">
                <a:latin typeface="UTM Avo" panose="02040603050506020204" pitchFamily="18"/>
              </a:rPr>
              <a:t> </a:t>
            </a:r>
            <a:r>
              <a:rPr lang="en-US" sz="2000" dirty="0" err="1">
                <a:latin typeface="UTM Avo" panose="02040603050506020204" pitchFamily="18"/>
              </a:rPr>
              <a:t>hoa</a:t>
            </a:r>
            <a:r>
              <a:rPr lang="en-US" sz="2000" dirty="0">
                <a:latin typeface="UTM Avo" panose="02040603050506020204" pitchFamily="18"/>
              </a:rPr>
              <a:t>, </a:t>
            </a:r>
            <a:r>
              <a:rPr lang="en-US" sz="2000" dirty="0" err="1">
                <a:latin typeface="UTM Avo" panose="02040603050506020204" pitchFamily="18"/>
              </a:rPr>
              <a:t>tỉ</a:t>
            </a:r>
            <a:r>
              <a:rPr lang="en-US" sz="2000" dirty="0">
                <a:latin typeface="UTM Avo" panose="02040603050506020204" pitchFamily="18"/>
              </a:rPr>
              <a:t> </a:t>
            </a:r>
            <a:r>
              <a:rPr lang="en-US" sz="2000" dirty="0" err="1">
                <a:latin typeface="UTM Avo" panose="02040603050506020204" pitchFamily="18"/>
              </a:rPr>
              <a:t>lệ</a:t>
            </a:r>
            <a:r>
              <a:rPr lang="en-US" sz="2000" dirty="0">
                <a:latin typeface="UTM Avo" panose="02040603050506020204" pitchFamily="18"/>
              </a:rPr>
              <a:t> </a:t>
            </a:r>
            <a:r>
              <a:rPr lang="en-US" sz="2000" dirty="0" err="1">
                <a:latin typeface="UTM Avo" panose="02040603050506020204" pitchFamily="18"/>
              </a:rPr>
              <a:t>hoa</a:t>
            </a:r>
            <a:r>
              <a:rPr lang="en-US" sz="2000" dirty="0">
                <a:latin typeface="UTM Avo" panose="02040603050506020204" pitchFamily="18"/>
              </a:rPr>
              <a:t> </a:t>
            </a:r>
            <a:r>
              <a:rPr lang="en-US" sz="2000" dirty="0" err="1">
                <a:latin typeface="UTM Avo" panose="02040603050506020204" pitchFamily="18"/>
              </a:rPr>
              <a:t>thụ</a:t>
            </a:r>
            <a:r>
              <a:rPr lang="en-US" sz="2000" dirty="0">
                <a:latin typeface="UTM Avo" panose="02040603050506020204" pitchFamily="18"/>
              </a:rPr>
              <a:t> </a:t>
            </a:r>
            <a:r>
              <a:rPr lang="en-US" sz="2000" dirty="0" err="1">
                <a:latin typeface="UTM Avo" panose="02040603050506020204" pitchFamily="18"/>
              </a:rPr>
              <a:t>phấn</a:t>
            </a:r>
            <a:r>
              <a:rPr lang="en-US" sz="2000" dirty="0">
                <a:latin typeface="UTM Avo" panose="02040603050506020204" pitchFamily="18"/>
              </a:rPr>
              <a:t>,… </a:t>
            </a:r>
            <a:r>
              <a:rPr lang="vi-VN" sz="2000" dirty="0">
                <a:latin typeface="UTM Avo" panose="02040603050506020204" pitchFamily="18"/>
              </a:rPr>
              <a:t>thiếu chất lân cây ra hoa muộn</a:t>
            </a:r>
            <a:r>
              <a:rPr lang="en-US" sz="2000" dirty="0">
                <a:latin typeface="UTM Avo" panose="02040603050506020204" pitchFamily="18"/>
              </a:rPr>
              <a:t>, </a:t>
            </a:r>
            <a:r>
              <a:rPr lang="vi-VN" sz="2000" dirty="0">
                <a:latin typeface="UTM Avo" panose="02040603050506020204" pitchFamily="18"/>
              </a:rPr>
              <a:t>thiếu đạm thì hoa nhỏ, xấu nhưng nếu bón nhiều đạm cây cũng chậm ra hoa, hạt lép</a:t>
            </a:r>
            <a:r>
              <a:rPr lang="en-US" sz="2000" dirty="0">
                <a:latin typeface="UTM Avo" panose="02040603050506020204" pitchFamily="18"/>
              </a:rPr>
              <a:t>, </a:t>
            </a:r>
            <a:r>
              <a:rPr lang="vi-VN" sz="2000" dirty="0">
                <a:latin typeface="UTM Avo" panose="02040603050506020204" pitchFamily="18"/>
              </a:rPr>
              <a:t>thiếu canxi thì quả bị thối, hỏng (ví dụ cà chua).</a:t>
            </a:r>
            <a:endParaRPr lang="en-US" sz="2000" dirty="0">
              <a:latin typeface="UTM Avo" panose="02040603050506020204" pitchFamily="18"/>
            </a:endParaRPr>
          </a:p>
          <a:p>
            <a:pPr algn="just">
              <a:lnSpc>
                <a:spcPct val="150000"/>
              </a:lnSpc>
            </a:pPr>
            <a:r>
              <a:rPr lang="vi-VN" sz="2000" dirty="0">
                <a:latin typeface="UTM Avo" panose="02040603050506020204" pitchFamily="18"/>
              </a:rPr>
              <a:t>Ở động vật, ví dụ thiếu chất dinh dưỡng sẽ ảnh hưởng đến quá trình mang thai như ở chó, lợn, trâu,...; thiếu vitamin A, E,... gà giảm năng suất đẻ và ấp trứng, vỏ trứng mỏng,…</a:t>
            </a:r>
            <a:endParaRPr lang="en-US" sz="2000" dirty="0">
              <a:latin typeface="UTM Avo" panose="02040603050506020204" pitchFamily="18"/>
            </a:endParaRPr>
          </a:p>
        </p:txBody>
      </p:sp>
      <p:pic>
        <p:nvPicPr>
          <p:cNvPr id="4" name="Picture 2" descr="GIẢI PHÁP QUẢN LÝ LEM LÉP HẠT TRÊN LÚA !">
            <a:extLst>
              <a:ext uri="{FF2B5EF4-FFF2-40B4-BE49-F238E27FC236}">
                <a16:creationId xmlns:a16="http://schemas.microsoft.com/office/drawing/2014/main" id="{25187C2F-29B2-AF0B-20C7-A1293931D3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8490" y="3214255"/>
            <a:ext cx="3981917" cy="23479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440AC5D-5385-B465-1B2D-335C71E14CF2}"/>
              </a:ext>
            </a:extLst>
          </p:cNvPr>
          <p:cNvPicPr>
            <a:picLocks noChangeAspect="1"/>
          </p:cNvPicPr>
          <p:nvPr/>
        </p:nvPicPr>
        <p:blipFill>
          <a:blip r:embed="rId5"/>
          <a:stretch>
            <a:fillRect/>
          </a:stretch>
        </p:blipFill>
        <p:spPr>
          <a:xfrm rot="10800000" flipV="1">
            <a:off x="7563409" y="835353"/>
            <a:ext cx="744607" cy="920867"/>
          </a:xfrm>
          <a:prstGeom prst="rect">
            <a:avLst/>
          </a:prstGeom>
        </p:spPr>
      </p:pic>
    </p:spTree>
    <p:extLst>
      <p:ext uri="{BB962C8B-B14F-4D97-AF65-F5344CB8AC3E}">
        <p14:creationId xmlns:p14="http://schemas.microsoft.com/office/powerpoint/2010/main" val="191327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7A8FC369-853E-29D6-AC26-9FDF91CD94CC}"/>
              </a:ext>
            </a:extLst>
          </p:cNvPr>
          <p:cNvSpPr txBox="1"/>
          <p:nvPr/>
        </p:nvSpPr>
        <p:spPr>
          <a:xfrm>
            <a:off x="3540333" y="1488568"/>
            <a:ext cx="5111334" cy="509242"/>
          </a:xfrm>
          <a:prstGeom prst="rect">
            <a:avLst/>
          </a:prstGeom>
          <a:noFill/>
        </p:spPr>
        <p:txBody>
          <a:bodyPr wrap="square">
            <a:spAutoFit/>
          </a:bodyPr>
          <a:lstStyle/>
          <a:p>
            <a:pPr algn="ctr"/>
            <a:r>
              <a:rPr lang="en-US" sz="2700" b="1" dirty="0">
                <a:latin typeface="UTM Avo" panose="02040603050506020204" pitchFamily="18"/>
                <a:ea typeface="Tahoma" panose="020B0604030504040204" pitchFamily="34" charset="0"/>
              </a:rPr>
              <a:t>2. </a:t>
            </a:r>
            <a:r>
              <a:rPr lang="en-US" sz="2700" b="1" dirty="0" err="1">
                <a:solidFill>
                  <a:srgbClr val="000000"/>
                </a:solidFill>
                <a:latin typeface="UTM Avo" panose="02040603050506020204" pitchFamily="18"/>
                <a:ea typeface="Tahoma" panose="020B0604030504040204" pitchFamily="34" charset="0"/>
              </a:rPr>
              <a:t>Yếu</a:t>
            </a:r>
            <a:r>
              <a:rPr lang="en-US" sz="2700" b="1" dirty="0">
                <a:solidFill>
                  <a:srgbClr val="000000"/>
                </a:solidFill>
                <a:latin typeface="UTM Avo" panose="02040603050506020204" pitchFamily="18"/>
                <a:ea typeface="Tahoma" panose="020B0604030504040204" pitchFamily="34" charset="0"/>
              </a:rPr>
              <a:t> </a:t>
            </a:r>
            <a:r>
              <a:rPr lang="en-US" sz="2700" b="1" dirty="0" err="1">
                <a:solidFill>
                  <a:srgbClr val="000000"/>
                </a:solidFill>
                <a:latin typeface="UTM Avo" panose="02040603050506020204" pitchFamily="18"/>
                <a:ea typeface="Tahoma" panose="020B0604030504040204" pitchFamily="34" charset="0"/>
              </a:rPr>
              <a:t>tố</a:t>
            </a:r>
            <a:r>
              <a:rPr lang="en-US" sz="2700" b="1" dirty="0">
                <a:solidFill>
                  <a:srgbClr val="000000"/>
                </a:solidFill>
                <a:latin typeface="UTM Avo" panose="02040603050506020204" pitchFamily="18"/>
                <a:ea typeface="Tahoma" panose="020B0604030504040204" pitchFamily="34" charset="0"/>
              </a:rPr>
              <a:t> </a:t>
            </a:r>
            <a:r>
              <a:rPr lang="en-US" sz="2700" b="1" dirty="0" err="1">
                <a:solidFill>
                  <a:srgbClr val="000000"/>
                </a:solidFill>
                <a:latin typeface="UTM Avo" panose="02040603050506020204" pitchFamily="18"/>
                <a:ea typeface="Tahoma" panose="020B0604030504040204" pitchFamily="34" charset="0"/>
              </a:rPr>
              <a:t>bên</a:t>
            </a:r>
            <a:r>
              <a:rPr lang="en-US" sz="2700" b="1" dirty="0">
                <a:solidFill>
                  <a:srgbClr val="000000"/>
                </a:solidFill>
                <a:latin typeface="UTM Avo" panose="02040603050506020204" pitchFamily="18"/>
                <a:ea typeface="Tahoma" panose="020B0604030504040204" pitchFamily="34" charset="0"/>
              </a:rPr>
              <a:t> </a:t>
            </a:r>
            <a:r>
              <a:rPr lang="en-US" sz="2700" b="1" dirty="0" err="1">
                <a:solidFill>
                  <a:srgbClr val="000000"/>
                </a:solidFill>
                <a:latin typeface="UTM Avo" panose="02040603050506020204" pitchFamily="18"/>
                <a:ea typeface="Tahoma" panose="020B0604030504040204" pitchFamily="34" charset="0"/>
              </a:rPr>
              <a:t>trong</a:t>
            </a:r>
            <a:endParaRPr lang="en-US" sz="2700" dirty="0">
              <a:latin typeface="UTM Avo" panose="02040603050506020204" pitchFamily="18"/>
            </a:endParaRPr>
          </a:p>
        </p:txBody>
      </p:sp>
      <p:sp>
        <p:nvSpPr>
          <p:cNvPr id="3" name="TextBox 2">
            <a:extLst>
              <a:ext uri="{FF2B5EF4-FFF2-40B4-BE49-F238E27FC236}">
                <a16:creationId xmlns:a16="http://schemas.microsoft.com/office/drawing/2014/main" id="{6EB49BA4-7E46-4257-104C-B655BEF1A1A3}"/>
              </a:ext>
            </a:extLst>
          </p:cNvPr>
          <p:cNvSpPr txBox="1"/>
          <p:nvPr/>
        </p:nvSpPr>
        <p:spPr>
          <a:xfrm>
            <a:off x="768928" y="1969064"/>
            <a:ext cx="11635105" cy="2651175"/>
          </a:xfrm>
          <a:prstGeom prst="rect">
            <a:avLst/>
          </a:prstGeom>
          <a:noFill/>
        </p:spPr>
        <p:txBody>
          <a:bodyPr wrap="square">
            <a:spAutoFit/>
          </a:bodyPr>
          <a:lstStyle/>
          <a:p>
            <a:pPr marL="309582" marR="18919" indent="-309582">
              <a:lnSpc>
                <a:spcPct val="150000"/>
              </a:lnSpc>
              <a:spcBef>
                <a:spcPts val="271"/>
              </a:spcBef>
              <a:spcAft>
                <a:spcPts val="325"/>
              </a:spcAft>
              <a:buFont typeface="Wingdings" panose="05000000000000000000" pitchFamily="2" charset="2"/>
              <a:buChar char="q"/>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Đặc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điểm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độ</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tuổi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số</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lần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309582" marR="18919" indent="-309582">
              <a:lnSpc>
                <a:spcPct val="150000"/>
              </a:lnSpc>
              <a:spcBef>
                <a:spcPts val="271"/>
              </a:spcBef>
              <a:spcAft>
                <a:spcPts val="325"/>
              </a:spcAft>
              <a:buFont typeface="Wingdings" panose="05000000000000000000" pitchFamily="2" charset="2"/>
              <a:buChar char="q"/>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Ví</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dụ</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a:p>
            <a:pPr marL="309582" marR="18919" indent="-309582">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Cà</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chua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phải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có</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đủ</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14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mới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chuối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đủ</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1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năm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mới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bắt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đầu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p>
          <a:p>
            <a:pPr marL="309582" marR="18919" indent="-309582">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Lợn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cỏ</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Lưới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đẻ</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lần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đầu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10 – 12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tháng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tuổi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đẻ</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1 – 2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lứa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năm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5 – 6 con/ 1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lứa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309582" marR="18919" indent="-309582">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Mèo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đẻ</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lần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đầu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5 – 9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tháng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tuổi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đẻ</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3 – 4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lứa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năm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khoảng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3 con/</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lứa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B3CE02BB-F9FA-C01C-6B53-D8AB481904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0503" y="4745362"/>
            <a:ext cx="2600325" cy="1950244"/>
          </a:xfrm>
          <a:prstGeom prst="rect">
            <a:avLst/>
          </a:prstGeom>
        </p:spPr>
      </p:pic>
      <p:pic>
        <p:nvPicPr>
          <p:cNvPr id="5" name="Picture 4">
            <a:extLst>
              <a:ext uri="{FF2B5EF4-FFF2-40B4-BE49-F238E27FC236}">
                <a16:creationId xmlns:a16="http://schemas.microsoft.com/office/drawing/2014/main" id="{29725681-3A2B-A8BB-22C0-BE1AE23FA1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9021" y="4786637"/>
            <a:ext cx="2545291" cy="1908969"/>
          </a:xfrm>
          <a:prstGeom prst="rect">
            <a:avLst/>
          </a:prstGeom>
        </p:spPr>
      </p:pic>
    </p:spTree>
    <p:extLst>
      <p:ext uri="{BB962C8B-B14F-4D97-AF65-F5344CB8AC3E}">
        <p14:creationId xmlns:p14="http://schemas.microsoft.com/office/powerpoint/2010/main" val="110727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403E2E44-79C4-B78F-14B3-4C8824E01DCB}"/>
              </a:ext>
            </a:extLst>
          </p:cNvPr>
          <p:cNvSpPr txBox="1"/>
          <p:nvPr/>
        </p:nvSpPr>
        <p:spPr>
          <a:xfrm>
            <a:off x="695845" y="1778000"/>
            <a:ext cx="7321719" cy="4495270"/>
          </a:xfrm>
          <a:prstGeom prst="rect">
            <a:avLst/>
          </a:prstGeom>
          <a:noFill/>
        </p:spPr>
        <p:txBody>
          <a:bodyPr wrap="square">
            <a:spAutoFit/>
          </a:bodyPr>
          <a:lstStyle/>
          <a:p>
            <a:pPr marL="309582" marR="18919" indent="-309582" algn="just">
              <a:lnSpc>
                <a:spcPct val="150000"/>
              </a:lnSpc>
              <a:spcBef>
                <a:spcPts val="271"/>
              </a:spcBef>
              <a:spcAft>
                <a:spcPts val="325"/>
              </a:spcAft>
              <a:buFont typeface="Wingdings" panose="05000000000000000000" pitchFamily="2" charset="2"/>
              <a:buChar char="q"/>
            </a:pP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Vai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trò</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hormone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đối</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với</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300" dirty="0">
              <a:latin typeface="UTM Avo" panose="02040603050506020204" pitchFamily="18"/>
              <a:ea typeface="Times New Roman" panose="02020603050405020304" pitchFamily="18" charset="0"/>
              <a:cs typeface="Arial" panose="020B0604020202020204" pitchFamily="34" charset="0"/>
            </a:endParaRPr>
          </a:p>
          <a:p>
            <a:pPr marL="309582" marR="18919" indent="-309582" algn="just">
              <a:lnSpc>
                <a:spcPct val="150000"/>
              </a:lnSpc>
              <a:spcBef>
                <a:spcPts val="271"/>
              </a:spcBef>
              <a:spcAft>
                <a:spcPts val="325"/>
              </a:spcAft>
              <a:buFont typeface="Arial" panose="020B0604020202020204" pitchFamily="34" charset="0"/>
              <a:buChar char="•"/>
            </a:pP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Hormone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là</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yếu</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tố</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tham</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gia</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hoà</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300" dirty="0">
              <a:latin typeface="UTM Avo" panose="02040603050506020204" pitchFamily="18"/>
              <a:ea typeface="Tahoma" panose="020B0604030504040204" pitchFamily="34" charset="0"/>
              <a:cs typeface="Arial" panose="020B0604020202020204" pitchFamily="34" charset="0"/>
            </a:endParaRPr>
          </a:p>
          <a:p>
            <a:pPr marL="309582" marR="18919" indent="-309582" algn="just">
              <a:lnSpc>
                <a:spcPct val="150000"/>
              </a:lnSpc>
              <a:spcBef>
                <a:spcPts val="271"/>
              </a:spcBef>
              <a:spcAft>
                <a:spcPts val="325"/>
              </a:spcAft>
              <a:buFont typeface="Arial" panose="020B0604020202020204" pitchFamily="34" charset="0"/>
              <a:buChar char="•"/>
            </a:pP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Ở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thực</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hormone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hoà</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đậu</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chín</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và</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rụng</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thực</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300" dirty="0">
              <a:latin typeface="UTM Avo" panose="02040603050506020204" pitchFamily="18"/>
              <a:ea typeface="Tahoma" panose="020B0604030504040204" pitchFamily="34" charset="0"/>
              <a:cs typeface="Arial" panose="020B0604020202020204" pitchFamily="34" charset="0"/>
            </a:endParaRPr>
          </a:p>
          <a:p>
            <a:pPr marL="309582" marR="18919" indent="-309582" algn="just">
              <a:lnSpc>
                <a:spcPct val="150000"/>
              </a:lnSpc>
              <a:spcBef>
                <a:spcPts val="271"/>
              </a:spcBef>
              <a:spcAft>
                <a:spcPts val="325"/>
              </a:spcAft>
              <a:buFont typeface="Arial" panose="020B0604020202020204" pitchFamily="34" charset="0"/>
              <a:buChar char="•"/>
            </a:pP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Ở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động</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hormone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dục</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tác</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động</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lên</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quá</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trình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hình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thành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tinh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trùng</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trứng</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và</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đặc</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điểm</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giới</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tính</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động</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3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3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300" dirty="0">
              <a:latin typeface="UTM Avo" panose="02040603050506020204" pitchFamily="18"/>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7CFA119-E190-BD31-5836-9B123BF743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7575" y="1778000"/>
            <a:ext cx="3028427" cy="4542641"/>
          </a:xfrm>
          <a:prstGeom prst="rect">
            <a:avLst/>
          </a:prstGeom>
        </p:spPr>
      </p:pic>
    </p:spTree>
    <p:extLst>
      <p:ext uri="{BB962C8B-B14F-4D97-AF65-F5344CB8AC3E}">
        <p14:creationId xmlns:p14="http://schemas.microsoft.com/office/powerpoint/2010/main" val="204141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6098DD90-C183-E65D-1CD6-60926334842E}"/>
              </a:ext>
            </a:extLst>
          </p:cNvPr>
          <p:cNvSpPr txBox="1"/>
          <p:nvPr/>
        </p:nvSpPr>
        <p:spPr>
          <a:xfrm>
            <a:off x="2713480" y="1453699"/>
            <a:ext cx="6765040" cy="633379"/>
          </a:xfrm>
          <a:prstGeom prst="rect">
            <a:avLst/>
          </a:prstGeom>
          <a:noFill/>
        </p:spPr>
        <p:txBody>
          <a:bodyPr wrap="square">
            <a:spAutoFit/>
          </a:bodyPr>
          <a:lstStyle/>
          <a:p>
            <a:pPr algn="ctr">
              <a:lnSpc>
                <a:spcPct val="150000"/>
              </a:lnSpc>
              <a:spcAft>
                <a:spcPts val="433"/>
              </a:spcAft>
            </a:pPr>
            <a:r>
              <a:rPr lang="en-US" sz="2700" b="1" dirty="0">
                <a:latin typeface="UTM Avo" panose="02040603050506020204" pitchFamily="18"/>
                <a:ea typeface="Calibri" panose="020F0502020204030204" pitchFamily="34" charset="0"/>
                <a:cs typeface="Times New Roman" panose="02020603050405020304" pitchFamily="18" charset="0"/>
              </a:rPr>
              <a:t>II. ĐIỀU KIỆN SINH SẢN Ở SINH VẬT</a:t>
            </a:r>
            <a:endParaRPr lang="en-US" sz="2700" dirty="0">
              <a:latin typeface="UTM Avo" panose="02040603050506020204" pitchFamily="18"/>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1BE7182F-3DA1-DEF3-BE01-66107A4954E1}"/>
              </a:ext>
            </a:extLst>
          </p:cNvPr>
          <p:cNvSpPr txBox="1"/>
          <p:nvPr/>
        </p:nvSpPr>
        <p:spPr>
          <a:xfrm>
            <a:off x="3187127" y="1985242"/>
            <a:ext cx="5817745" cy="593304"/>
          </a:xfrm>
          <a:prstGeom prst="rect">
            <a:avLst/>
          </a:prstGeom>
          <a:noFill/>
        </p:spPr>
        <p:txBody>
          <a:bodyPr wrap="square">
            <a:spAutoFit/>
          </a:bodyPr>
          <a:lstStyle/>
          <a:p>
            <a:pPr algn="ctr">
              <a:lnSpc>
                <a:spcPct val="150000"/>
              </a:lnSpc>
            </a:pPr>
            <a:r>
              <a:rPr lang="en-US" sz="2500" b="1" dirty="0">
                <a:solidFill>
                  <a:srgbClr val="000000"/>
                </a:solidFill>
                <a:latin typeface="UTM Avo" panose="02040603050506020204" pitchFamily="18"/>
                <a:ea typeface="Calibri" panose="020F0502020204030204" pitchFamily="34" charset="0"/>
              </a:rPr>
              <a:t>1. </a:t>
            </a:r>
            <a:r>
              <a:rPr lang="en-US" sz="2500" b="1" dirty="0" err="1">
                <a:solidFill>
                  <a:srgbClr val="000000"/>
                </a:solidFill>
                <a:latin typeface="UTM Avo" panose="02040603050506020204" pitchFamily="18"/>
                <a:ea typeface="Calibri" panose="020F0502020204030204" pitchFamily="34" charset="0"/>
              </a:rPr>
              <a:t>Điều</a:t>
            </a:r>
            <a:r>
              <a:rPr lang="en-US" sz="2500" b="1" dirty="0">
                <a:solidFill>
                  <a:srgbClr val="000000"/>
                </a:solidFill>
                <a:latin typeface="UTM Avo" panose="02040603050506020204" pitchFamily="18"/>
                <a:ea typeface="Calibri" panose="020F0502020204030204" pitchFamily="34" charset="0"/>
              </a:rPr>
              <a:t> </a:t>
            </a:r>
            <a:r>
              <a:rPr lang="en-US" sz="2500" b="1" dirty="0" err="1">
                <a:solidFill>
                  <a:srgbClr val="000000"/>
                </a:solidFill>
                <a:latin typeface="UTM Avo" panose="02040603050506020204" pitchFamily="18"/>
                <a:ea typeface="Calibri" panose="020F0502020204030204" pitchFamily="34" charset="0"/>
              </a:rPr>
              <a:t>chỉnh</a:t>
            </a:r>
            <a:r>
              <a:rPr lang="en-US" sz="2500" b="1" dirty="0">
                <a:solidFill>
                  <a:srgbClr val="000000"/>
                </a:solidFill>
                <a:latin typeface="UTM Avo" panose="02040603050506020204" pitchFamily="18"/>
                <a:ea typeface="Calibri" panose="020F0502020204030204" pitchFamily="34" charset="0"/>
              </a:rPr>
              <a:t> </a:t>
            </a:r>
            <a:r>
              <a:rPr lang="en-US" sz="2500" b="1" dirty="0" err="1">
                <a:solidFill>
                  <a:srgbClr val="000000"/>
                </a:solidFill>
                <a:latin typeface="UTM Avo" panose="02040603050506020204" pitchFamily="18"/>
                <a:ea typeface="Calibri" panose="020F0502020204030204" pitchFamily="34" charset="0"/>
              </a:rPr>
              <a:t>yếu</a:t>
            </a:r>
            <a:r>
              <a:rPr lang="en-US" sz="2500" b="1" dirty="0">
                <a:solidFill>
                  <a:srgbClr val="000000"/>
                </a:solidFill>
                <a:latin typeface="UTM Avo" panose="02040603050506020204" pitchFamily="18"/>
                <a:ea typeface="Calibri" panose="020F0502020204030204" pitchFamily="34" charset="0"/>
              </a:rPr>
              <a:t> </a:t>
            </a:r>
            <a:r>
              <a:rPr lang="en-US" sz="2500" b="1" dirty="0" err="1">
                <a:solidFill>
                  <a:srgbClr val="000000"/>
                </a:solidFill>
                <a:latin typeface="UTM Avo" panose="02040603050506020204" pitchFamily="18"/>
                <a:ea typeface="Calibri" panose="020F0502020204030204" pitchFamily="34" charset="0"/>
              </a:rPr>
              <a:t>tố</a:t>
            </a:r>
            <a:r>
              <a:rPr lang="en-US" sz="2500" b="1" dirty="0">
                <a:solidFill>
                  <a:srgbClr val="000000"/>
                </a:solidFill>
                <a:latin typeface="UTM Avo" panose="02040603050506020204" pitchFamily="18"/>
                <a:ea typeface="Calibri" panose="020F0502020204030204" pitchFamily="34" charset="0"/>
              </a:rPr>
              <a:t> </a:t>
            </a:r>
            <a:r>
              <a:rPr lang="en-US" sz="2500" b="1" dirty="0" err="1">
                <a:solidFill>
                  <a:srgbClr val="000000"/>
                </a:solidFill>
                <a:latin typeface="UTM Avo" panose="02040603050506020204" pitchFamily="18"/>
                <a:ea typeface="Calibri" panose="020F0502020204030204" pitchFamily="34" charset="0"/>
              </a:rPr>
              <a:t>môi</a:t>
            </a:r>
            <a:r>
              <a:rPr lang="en-US" sz="2500" b="1" dirty="0">
                <a:solidFill>
                  <a:srgbClr val="000000"/>
                </a:solidFill>
                <a:latin typeface="UTM Avo" panose="02040603050506020204" pitchFamily="18"/>
                <a:ea typeface="Calibri" panose="020F0502020204030204" pitchFamily="34" charset="0"/>
              </a:rPr>
              <a:t> </a:t>
            </a:r>
            <a:r>
              <a:rPr lang="en-US" sz="2500" b="1" dirty="0" err="1">
                <a:solidFill>
                  <a:srgbClr val="000000"/>
                </a:solidFill>
                <a:latin typeface="UTM Avo" panose="02040603050506020204" pitchFamily="18"/>
                <a:ea typeface="Calibri" panose="020F0502020204030204" pitchFamily="34" charset="0"/>
              </a:rPr>
              <a:t>trường</a:t>
            </a:r>
            <a:endParaRPr lang="en-US" sz="2500" dirty="0">
              <a:latin typeface="UTM Avo" panose="02040603050506020204" pitchFamily="18"/>
            </a:endParaRPr>
          </a:p>
        </p:txBody>
      </p:sp>
      <p:sp>
        <p:nvSpPr>
          <p:cNvPr id="4" name="TextBox 3">
            <a:extLst>
              <a:ext uri="{FF2B5EF4-FFF2-40B4-BE49-F238E27FC236}">
                <a16:creationId xmlns:a16="http://schemas.microsoft.com/office/drawing/2014/main" id="{7BB4BE55-7949-81FD-0B29-5AEC4AE232EE}"/>
              </a:ext>
            </a:extLst>
          </p:cNvPr>
          <p:cNvSpPr txBox="1"/>
          <p:nvPr/>
        </p:nvSpPr>
        <p:spPr>
          <a:xfrm>
            <a:off x="760281" y="2626245"/>
            <a:ext cx="7873530" cy="3575209"/>
          </a:xfrm>
          <a:prstGeom prst="rect">
            <a:avLst/>
          </a:prstGeom>
          <a:noFill/>
        </p:spPr>
        <p:txBody>
          <a:bodyPr wrap="square">
            <a:spAutoFit/>
          </a:bodyPr>
          <a:lstStyle/>
          <a:p>
            <a:pPr algn="just">
              <a:lnSpc>
                <a:spcPct val="150000"/>
              </a:lnSpc>
            </a:pPr>
            <a:r>
              <a:rPr lang="en-US" sz="2200" dirty="0" err="1">
                <a:latin typeface="UTM Avo" panose="02040603050506020204" pitchFamily="18"/>
                <a:cs typeface="Arial" panose="020B0604020202020204" pitchFamily="34" charset="0"/>
              </a:rPr>
              <a:t>Người</a:t>
            </a:r>
            <a:r>
              <a:rPr lang="en-US" sz="2200" dirty="0">
                <a:latin typeface="UTM Avo" panose="02040603050506020204" pitchFamily="18"/>
                <a:cs typeface="Arial" panose="020B0604020202020204" pitchFamily="34" charset="0"/>
              </a:rPr>
              <a:t> ta </a:t>
            </a:r>
            <a:r>
              <a:rPr lang="en-US" sz="2200" dirty="0" err="1">
                <a:latin typeface="UTM Avo" panose="02040603050506020204" pitchFamily="18"/>
                <a:cs typeface="Arial" panose="020B0604020202020204" pitchFamily="34" charset="0"/>
              </a:rPr>
              <a:t>có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thể</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điều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chỉnh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từng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yếu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tố</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như</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nhiệt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độ</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ánh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sáng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độ</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ẩm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chất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dinh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dưỡng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nhằm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điều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khiển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sự</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sinh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sản</a:t>
            </a:r>
            <a:r>
              <a:rPr lang="en-US" sz="2200" dirty="0">
                <a:latin typeface="UTM Avo" panose="02040603050506020204" pitchFamily="18"/>
                <a:cs typeface="Arial" panose="020B0604020202020204" pitchFamily="34" charset="0"/>
              </a:rPr>
              <a:t> ở </a:t>
            </a:r>
            <a:r>
              <a:rPr lang="en-US" sz="2200" dirty="0" err="1">
                <a:latin typeface="UTM Avo" panose="02040603050506020204" pitchFamily="18"/>
                <a:cs typeface="Arial" panose="020B0604020202020204" pitchFamily="34" charset="0"/>
              </a:rPr>
              <a:t>sinh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vật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hoặc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điều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khiển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phối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hợp</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các</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yếu tố môi trường. </a:t>
            </a:r>
            <a:endParaRPr lang="en-US" sz="2200" dirty="0">
              <a:latin typeface="UTM Avo" panose="02040603050506020204" pitchFamily="18"/>
              <a:cs typeface="Arial" panose="020B0604020202020204" pitchFamily="34" charset="0"/>
            </a:endParaRPr>
          </a:p>
          <a:p>
            <a:pPr algn="just">
              <a:lnSpc>
                <a:spcPct val="150000"/>
              </a:lnSpc>
            </a:pPr>
            <a:r>
              <a:rPr lang="vi-VN" sz="2200" dirty="0">
                <a:latin typeface="UTM Avo" panose="02040603050506020204" pitchFamily="18"/>
                <a:cs typeface="Arial" panose="020B0604020202020204" pitchFamily="34" charset="0"/>
              </a:rPr>
              <a:t>Ví dụ: điều khiển thời gian ra hoa, số lượng hoa, khả năng đậu quả, sự chín của quả,… ở thực vật; điều khiển số con, giới tính, tỉ lệ nở trứng,… ở động vật.</a:t>
            </a:r>
            <a:r>
              <a:rPr lang="en-US" sz="2200" dirty="0">
                <a:latin typeface="UTM Avo" panose="02040603050506020204" pitchFamily="18"/>
                <a:cs typeface="Arial" panose="020B0604020202020204" pitchFamily="34" charset="0"/>
              </a:rPr>
              <a:t> </a:t>
            </a:r>
          </a:p>
        </p:txBody>
      </p:sp>
      <p:pic>
        <p:nvPicPr>
          <p:cNvPr id="5" name="Picture 4">
            <a:extLst>
              <a:ext uri="{FF2B5EF4-FFF2-40B4-BE49-F238E27FC236}">
                <a16:creationId xmlns:a16="http://schemas.microsoft.com/office/drawing/2014/main" id="{B3E4D166-D597-9CA6-8D33-E3727296922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04872" y="4331451"/>
            <a:ext cx="3219450" cy="2438733"/>
          </a:xfrm>
          <a:prstGeom prst="rect">
            <a:avLst/>
          </a:prstGeom>
        </p:spPr>
      </p:pic>
    </p:spTree>
    <p:extLst>
      <p:ext uri="{BB962C8B-B14F-4D97-AF65-F5344CB8AC3E}">
        <p14:creationId xmlns:p14="http://schemas.microsoft.com/office/powerpoint/2010/main" val="191750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5C329A7B-D64E-8712-7F23-40782E6C0423}"/>
              </a:ext>
            </a:extLst>
          </p:cNvPr>
          <p:cNvPicPr>
            <a:picLocks noChangeAspect="1"/>
          </p:cNvPicPr>
          <p:nvPr/>
        </p:nvPicPr>
        <p:blipFill>
          <a:blip r:embed="rId4"/>
          <a:stretch>
            <a:fillRect/>
          </a:stretch>
        </p:blipFill>
        <p:spPr>
          <a:xfrm>
            <a:off x="804345" y="1736548"/>
            <a:ext cx="4915432" cy="3418548"/>
          </a:xfrm>
          <a:prstGeom prst="rect">
            <a:avLst/>
          </a:prstGeom>
        </p:spPr>
      </p:pic>
      <p:sp>
        <p:nvSpPr>
          <p:cNvPr id="3" name="TextBox 2">
            <a:extLst>
              <a:ext uri="{FF2B5EF4-FFF2-40B4-BE49-F238E27FC236}">
                <a16:creationId xmlns:a16="http://schemas.microsoft.com/office/drawing/2014/main" id="{FD75A4F6-C492-EB31-97DB-ABA354477066}"/>
              </a:ext>
            </a:extLst>
          </p:cNvPr>
          <p:cNvSpPr txBox="1"/>
          <p:nvPr/>
        </p:nvSpPr>
        <p:spPr>
          <a:xfrm>
            <a:off x="908533" y="5279288"/>
            <a:ext cx="4707176" cy="1411990"/>
          </a:xfrm>
          <a:prstGeom prst="rect">
            <a:avLst/>
          </a:prstGeom>
          <a:noFill/>
        </p:spPr>
        <p:txBody>
          <a:bodyPr wrap="square">
            <a:spAutoFit/>
          </a:bodyPr>
          <a:lstStyle/>
          <a:p>
            <a:pPr algn="ctr">
              <a:lnSpc>
                <a:spcPct val="150000"/>
              </a:lnSpc>
            </a:pPr>
            <a:r>
              <a:rPr lang="en-US" sz="2000" dirty="0" err="1">
                <a:latin typeface="UTM Avo" panose="02040603050506020204" pitchFamily="18"/>
              </a:rPr>
              <a:t>Thắp</a:t>
            </a:r>
            <a:r>
              <a:rPr lang="en-US" sz="2000" dirty="0">
                <a:latin typeface="UTM Avo" panose="02040603050506020204" pitchFamily="18"/>
              </a:rPr>
              <a:t> </a:t>
            </a:r>
            <a:r>
              <a:rPr lang="en-US" sz="2000" dirty="0" err="1">
                <a:latin typeface="UTM Avo" panose="02040603050506020204" pitchFamily="18"/>
              </a:rPr>
              <a:t>đèn</a:t>
            </a:r>
            <a:r>
              <a:rPr lang="en-US" sz="2000" dirty="0">
                <a:latin typeface="UTM Avo" panose="02040603050506020204" pitchFamily="18"/>
              </a:rPr>
              <a:t> </a:t>
            </a:r>
            <a:r>
              <a:rPr lang="en-US" sz="2000" dirty="0" err="1">
                <a:latin typeface="UTM Avo" panose="02040603050506020204" pitchFamily="18"/>
              </a:rPr>
              <a:t>kéo</a:t>
            </a:r>
            <a:r>
              <a:rPr lang="en-US" sz="2000" dirty="0">
                <a:latin typeface="UTM Avo" panose="02040603050506020204" pitchFamily="18"/>
              </a:rPr>
              <a:t> </a:t>
            </a:r>
            <a:r>
              <a:rPr lang="en-US" sz="2000" dirty="0" err="1">
                <a:latin typeface="UTM Avo" panose="02040603050506020204" pitchFamily="18"/>
              </a:rPr>
              <a:t>dài</a:t>
            </a:r>
            <a:r>
              <a:rPr lang="en-US" sz="2000" dirty="0">
                <a:latin typeface="UTM Avo" panose="02040603050506020204" pitchFamily="18"/>
              </a:rPr>
              <a:t> </a:t>
            </a:r>
            <a:r>
              <a:rPr lang="en-US" sz="2000" dirty="0" err="1">
                <a:latin typeface="UTM Avo" panose="02040603050506020204" pitchFamily="18"/>
              </a:rPr>
              <a:t>thời</a:t>
            </a:r>
            <a:r>
              <a:rPr lang="en-US" sz="2000" dirty="0">
                <a:latin typeface="UTM Avo" panose="02040603050506020204" pitchFamily="18"/>
              </a:rPr>
              <a:t> </a:t>
            </a:r>
            <a:r>
              <a:rPr lang="en-US" sz="2000" dirty="0" err="1">
                <a:latin typeface="UTM Avo" panose="02040603050506020204" pitchFamily="18"/>
              </a:rPr>
              <a:t>gian</a:t>
            </a:r>
            <a:r>
              <a:rPr lang="en-US" sz="2000" dirty="0">
                <a:latin typeface="UTM Avo" panose="02040603050506020204" pitchFamily="18"/>
              </a:rPr>
              <a:t> </a:t>
            </a:r>
            <a:r>
              <a:rPr lang="en-US" sz="2000" dirty="0" err="1">
                <a:latin typeface="UTM Avo" panose="02040603050506020204" pitchFamily="18"/>
              </a:rPr>
              <a:t>chiếu</a:t>
            </a:r>
            <a:r>
              <a:rPr lang="en-US" sz="2000" dirty="0">
                <a:latin typeface="UTM Avo" panose="02040603050506020204" pitchFamily="18"/>
              </a:rPr>
              <a:t> </a:t>
            </a:r>
            <a:r>
              <a:rPr lang="en-US" sz="2000" dirty="0" err="1">
                <a:latin typeface="UTM Avo" panose="02040603050506020204" pitchFamily="18"/>
              </a:rPr>
              <a:t>sáng</a:t>
            </a:r>
            <a:r>
              <a:rPr lang="en-US" sz="2000" dirty="0">
                <a:latin typeface="UTM Avo" panose="02040603050506020204" pitchFamily="18"/>
              </a:rPr>
              <a:t> </a:t>
            </a:r>
            <a:r>
              <a:rPr lang="en-US" sz="2000" dirty="0" err="1">
                <a:latin typeface="UTM Avo" panose="02040603050506020204" pitchFamily="18"/>
              </a:rPr>
              <a:t>trong</a:t>
            </a:r>
            <a:r>
              <a:rPr lang="en-US" sz="2000" dirty="0">
                <a:latin typeface="UTM Avo" panose="02040603050506020204" pitchFamily="18"/>
              </a:rPr>
              <a:t> </a:t>
            </a:r>
            <a:r>
              <a:rPr lang="en-US" sz="2000" dirty="0" err="1">
                <a:latin typeface="UTM Avo" panose="02040603050506020204" pitchFamily="18"/>
              </a:rPr>
              <a:t>ngày</a:t>
            </a:r>
            <a:r>
              <a:rPr lang="en-US" sz="2000" dirty="0">
                <a:latin typeface="UTM Avo" panose="02040603050506020204" pitchFamily="18"/>
              </a:rPr>
              <a:t> </a:t>
            </a:r>
            <a:r>
              <a:rPr lang="en-US" sz="2000" dirty="0" err="1">
                <a:latin typeface="UTM Avo" panose="02040603050506020204" pitchFamily="18"/>
              </a:rPr>
              <a:t>làm</a:t>
            </a:r>
            <a:r>
              <a:rPr lang="en-US" sz="2000" dirty="0">
                <a:latin typeface="UTM Avo" panose="02040603050506020204" pitchFamily="18"/>
              </a:rPr>
              <a:t> </a:t>
            </a:r>
            <a:r>
              <a:rPr lang="en-US" sz="2000" dirty="0" err="1">
                <a:latin typeface="UTM Avo" panose="02040603050506020204" pitchFamily="18"/>
              </a:rPr>
              <a:t>cho</a:t>
            </a:r>
            <a:r>
              <a:rPr lang="en-US" sz="2000" dirty="0">
                <a:latin typeface="UTM Avo" panose="02040603050506020204" pitchFamily="18"/>
              </a:rPr>
              <a:t> </a:t>
            </a:r>
            <a:r>
              <a:rPr lang="en-US" sz="2000" dirty="0" err="1">
                <a:latin typeface="UTM Avo" panose="02040603050506020204" pitchFamily="18"/>
              </a:rPr>
              <a:t>gà</a:t>
            </a:r>
            <a:r>
              <a:rPr lang="en-US" sz="2000" dirty="0">
                <a:latin typeface="UTM Avo" panose="02040603050506020204" pitchFamily="18"/>
              </a:rPr>
              <a:t> </a:t>
            </a:r>
            <a:r>
              <a:rPr lang="en-US" sz="2000" dirty="0" err="1">
                <a:latin typeface="UTM Avo" panose="02040603050506020204" pitchFamily="18"/>
              </a:rPr>
              <a:t>có</a:t>
            </a:r>
            <a:r>
              <a:rPr lang="en-US" sz="2000" dirty="0">
                <a:latin typeface="UTM Avo" panose="02040603050506020204" pitchFamily="18"/>
              </a:rPr>
              <a:t> </a:t>
            </a:r>
            <a:r>
              <a:rPr lang="en-US" sz="2000" dirty="0" err="1">
                <a:latin typeface="UTM Avo" panose="02040603050506020204" pitchFamily="18"/>
              </a:rPr>
              <a:t>thể</a:t>
            </a:r>
            <a:r>
              <a:rPr lang="en-US" sz="2000" dirty="0">
                <a:latin typeface="UTM Avo" panose="02040603050506020204" pitchFamily="18"/>
              </a:rPr>
              <a:t> </a:t>
            </a:r>
            <a:r>
              <a:rPr lang="en-US" sz="2000" dirty="0" err="1">
                <a:latin typeface="UTM Avo" panose="02040603050506020204" pitchFamily="18"/>
              </a:rPr>
              <a:t>đẻ</a:t>
            </a:r>
            <a:r>
              <a:rPr lang="en-US" sz="2000" dirty="0">
                <a:latin typeface="UTM Avo" panose="02040603050506020204" pitchFamily="18"/>
              </a:rPr>
              <a:t> 2 </a:t>
            </a:r>
            <a:r>
              <a:rPr lang="en-US" sz="2000" dirty="0" err="1">
                <a:latin typeface="UTM Avo" panose="02040603050506020204" pitchFamily="18"/>
              </a:rPr>
              <a:t>trứng</a:t>
            </a:r>
            <a:r>
              <a:rPr lang="en-US" sz="2000" dirty="0">
                <a:latin typeface="UTM Avo" panose="02040603050506020204" pitchFamily="18"/>
              </a:rPr>
              <a:t>/ </a:t>
            </a:r>
            <a:r>
              <a:rPr lang="en-US" sz="2000" dirty="0" err="1">
                <a:latin typeface="UTM Avo" panose="02040603050506020204" pitchFamily="18"/>
              </a:rPr>
              <a:t>ngày</a:t>
            </a:r>
            <a:r>
              <a:rPr lang="en-US" sz="2000" dirty="0">
                <a:latin typeface="UTM Avo" panose="02040603050506020204" pitchFamily="18"/>
              </a:rPr>
              <a:t>.</a:t>
            </a:r>
          </a:p>
        </p:txBody>
      </p:sp>
      <p:pic>
        <p:nvPicPr>
          <p:cNvPr id="4" name="Picture 3">
            <a:extLst>
              <a:ext uri="{FF2B5EF4-FFF2-40B4-BE49-F238E27FC236}">
                <a16:creationId xmlns:a16="http://schemas.microsoft.com/office/drawing/2014/main" id="{4A94DA86-8DEC-83AC-62DC-CD4ABC50B94A}"/>
              </a:ext>
            </a:extLst>
          </p:cNvPr>
          <p:cNvPicPr>
            <a:picLocks noChangeAspect="1"/>
          </p:cNvPicPr>
          <p:nvPr/>
        </p:nvPicPr>
        <p:blipFill>
          <a:blip r:embed="rId5"/>
          <a:stretch>
            <a:fillRect/>
          </a:stretch>
        </p:blipFill>
        <p:spPr>
          <a:xfrm>
            <a:off x="6767954" y="1767016"/>
            <a:ext cx="4619701" cy="3388593"/>
          </a:xfrm>
          <a:prstGeom prst="rect">
            <a:avLst/>
          </a:prstGeom>
        </p:spPr>
      </p:pic>
      <p:sp>
        <p:nvSpPr>
          <p:cNvPr id="5" name="TextBox 4">
            <a:extLst>
              <a:ext uri="{FF2B5EF4-FFF2-40B4-BE49-F238E27FC236}">
                <a16:creationId xmlns:a16="http://schemas.microsoft.com/office/drawing/2014/main" id="{7C5FE28E-D1E2-D4CA-0D2C-00D33B93D2CF}"/>
              </a:ext>
            </a:extLst>
          </p:cNvPr>
          <p:cNvSpPr txBox="1"/>
          <p:nvPr/>
        </p:nvSpPr>
        <p:spPr>
          <a:xfrm>
            <a:off x="6818375" y="5277217"/>
            <a:ext cx="4481829" cy="1411990"/>
          </a:xfrm>
          <a:prstGeom prst="rect">
            <a:avLst/>
          </a:prstGeom>
          <a:noFill/>
        </p:spPr>
        <p:txBody>
          <a:bodyPr wrap="square">
            <a:spAutoFit/>
          </a:bodyPr>
          <a:lstStyle/>
          <a:p>
            <a:pPr algn="ctr">
              <a:lnSpc>
                <a:spcPct val="150000"/>
              </a:lnSpc>
            </a:pPr>
            <a:r>
              <a:rPr lang="en-US" sz="2000" dirty="0" err="1">
                <a:latin typeface="UTM Avo" panose="02040603050506020204" pitchFamily="18"/>
              </a:rPr>
              <a:t>Giảm</a:t>
            </a:r>
            <a:r>
              <a:rPr lang="en-US" sz="2000" dirty="0">
                <a:latin typeface="UTM Avo" panose="02040603050506020204" pitchFamily="18"/>
              </a:rPr>
              <a:t> </a:t>
            </a:r>
            <a:r>
              <a:rPr lang="en-US" sz="2000" dirty="0" err="1">
                <a:latin typeface="UTM Avo" panose="02040603050506020204" pitchFamily="18"/>
              </a:rPr>
              <a:t>lượng</a:t>
            </a:r>
            <a:r>
              <a:rPr lang="en-US" sz="2000" dirty="0">
                <a:latin typeface="UTM Avo" panose="02040603050506020204" pitchFamily="18"/>
              </a:rPr>
              <a:t> </a:t>
            </a:r>
            <a:r>
              <a:rPr lang="en-US" sz="2000" dirty="0" err="1">
                <a:latin typeface="UTM Avo" panose="02040603050506020204" pitchFamily="18"/>
              </a:rPr>
              <a:t>nước</a:t>
            </a:r>
            <a:r>
              <a:rPr lang="en-US" sz="2000" dirty="0">
                <a:latin typeface="UTM Avo" panose="02040603050506020204" pitchFamily="18"/>
              </a:rPr>
              <a:t> </a:t>
            </a:r>
            <a:r>
              <a:rPr lang="en-US" sz="2000" dirty="0" err="1">
                <a:latin typeface="UTM Avo" panose="02040603050506020204" pitchFamily="18"/>
              </a:rPr>
              <a:t>tưới</a:t>
            </a:r>
            <a:r>
              <a:rPr lang="en-US" sz="2000" dirty="0">
                <a:latin typeface="UTM Avo" panose="02040603050506020204" pitchFamily="18"/>
              </a:rPr>
              <a:t> </a:t>
            </a:r>
            <a:r>
              <a:rPr lang="en-US" sz="2000" dirty="0" err="1">
                <a:latin typeface="UTM Avo" panose="02040603050506020204" pitchFamily="18"/>
              </a:rPr>
              <a:t>để</a:t>
            </a:r>
            <a:r>
              <a:rPr lang="en-US" sz="2000" dirty="0">
                <a:latin typeface="UTM Avo" panose="02040603050506020204" pitchFamily="18"/>
              </a:rPr>
              <a:t> </a:t>
            </a:r>
            <a:r>
              <a:rPr lang="en-US" sz="2000" dirty="0" err="1">
                <a:latin typeface="UTM Avo" panose="02040603050506020204" pitchFamily="18"/>
              </a:rPr>
              <a:t>gây</a:t>
            </a:r>
            <a:r>
              <a:rPr lang="en-US" sz="2000" dirty="0">
                <a:latin typeface="UTM Avo" panose="02040603050506020204" pitchFamily="18"/>
              </a:rPr>
              <a:t> </a:t>
            </a:r>
            <a:r>
              <a:rPr lang="en-US" sz="2000" dirty="0" err="1">
                <a:latin typeface="UTM Avo" panose="02040603050506020204" pitchFamily="18"/>
              </a:rPr>
              <a:t>khô</a:t>
            </a:r>
            <a:r>
              <a:rPr lang="en-US" sz="2000" dirty="0">
                <a:latin typeface="UTM Avo" panose="02040603050506020204" pitchFamily="18"/>
              </a:rPr>
              <a:t> </a:t>
            </a:r>
            <a:r>
              <a:rPr lang="en-US" sz="2000" dirty="0" err="1">
                <a:latin typeface="UTM Avo" panose="02040603050506020204" pitchFamily="18"/>
              </a:rPr>
              <a:t>hạn</a:t>
            </a:r>
            <a:r>
              <a:rPr lang="en-US" sz="2000" dirty="0">
                <a:latin typeface="UTM Avo" panose="02040603050506020204" pitchFamily="18"/>
              </a:rPr>
              <a:t> </a:t>
            </a:r>
            <a:r>
              <a:rPr lang="en-US" sz="2000" dirty="0" err="1">
                <a:latin typeface="UTM Avo" panose="02040603050506020204" pitchFamily="18"/>
              </a:rPr>
              <a:t>làm</a:t>
            </a:r>
            <a:r>
              <a:rPr lang="en-US" sz="2000" dirty="0">
                <a:latin typeface="UTM Avo" panose="02040603050506020204" pitchFamily="18"/>
              </a:rPr>
              <a:t> </a:t>
            </a:r>
            <a:r>
              <a:rPr lang="en-US" sz="2000" dirty="0" err="1">
                <a:latin typeface="UTM Avo" panose="02040603050506020204" pitchFamily="18"/>
              </a:rPr>
              <a:t>cho</a:t>
            </a:r>
            <a:r>
              <a:rPr lang="en-US" sz="2000" dirty="0">
                <a:latin typeface="UTM Avo" panose="02040603050506020204" pitchFamily="18"/>
              </a:rPr>
              <a:t> </a:t>
            </a:r>
            <a:r>
              <a:rPr lang="en-US" sz="2000" dirty="0" err="1">
                <a:latin typeface="UTM Avo" panose="02040603050506020204" pitchFamily="18"/>
              </a:rPr>
              <a:t>cây</a:t>
            </a:r>
            <a:r>
              <a:rPr lang="en-US" sz="2000" dirty="0">
                <a:latin typeface="UTM Avo" panose="02040603050506020204" pitchFamily="18"/>
              </a:rPr>
              <a:t> </a:t>
            </a:r>
            <a:r>
              <a:rPr lang="en-US" sz="2000" dirty="0" err="1">
                <a:latin typeface="UTM Avo" panose="02040603050506020204" pitchFamily="18"/>
              </a:rPr>
              <a:t>quất</a:t>
            </a:r>
            <a:r>
              <a:rPr lang="en-US" sz="2000" dirty="0">
                <a:latin typeface="UTM Avo" panose="02040603050506020204" pitchFamily="18"/>
              </a:rPr>
              <a:t> </a:t>
            </a:r>
            <a:r>
              <a:rPr lang="en-US" sz="2000" dirty="0" err="1">
                <a:latin typeface="UTM Avo" panose="02040603050506020204" pitchFamily="18"/>
              </a:rPr>
              <a:t>ra</a:t>
            </a:r>
            <a:r>
              <a:rPr lang="en-US" sz="2000" dirty="0">
                <a:latin typeface="UTM Avo" panose="02040603050506020204" pitchFamily="18"/>
              </a:rPr>
              <a:t> </a:t>
            </a:r>
            <a:r>
              <a:rPr lang="en-US" sz="2000" dirty="0" err="1">
                <a:latin typeface="UTM Avo" panose="02040603050506020204" pitchFamily="18"/>
              </a:rPr>
              <a:t>hoa</a:t>
            </a:r>
            <a:r>
              <a:rPr lang="en-US" sz="2000" dirty="0">
                <a:latin typeface="UTM Avo" panose="02040603050506020204" pitchFamily="18"/>
              </a:rPr>
              <a:t> </a:t>
            </a:r>
            <a:r>
              <a:rPr lang="en-US" sz="2000" dirty="0" err="1">
                <a:latin typeface="UTM Avo" panose="02040603050506020204" pitchFamily="18"/>
              </a:rPr>
              <a:t>đồng</a:t>
            </a:r>
            <a:r>
              <a:rPr lang="en-US" sz="2000" dirty="0">
                <a:latin typeface="UTM Avo" panose="02040603050506020204" pitchFamily="18"/>
              </a:rPr>
              <a:t> </a:t>
            </a:r>
            <a:r>
              <a:rPr lang="en-US" sz="2000" dirty="0" err="1">
                <a:latin typeface="UTM Avo" panose="02040603050506020204" pitchFamily="18"/>
              </a:rPr>
              <a:t>loạt</a:t>
            </a:r>
            <a:r>
              <a:rPr lang="en-US" sz="2000" dirty="0">
                <a:latin typeface="UTM Avo" panose="02040603050506020204" pitchFamily="18"/>
              </a:rPr>
              <a:t>.</a:t>
            </a:r>
          </a:p>
        </p:txBody>
      </p:sp>
    </p:spTree>
    <p:extLst>
      <p:ext uri="{BB962C8B-B14F-4D97-AF65-F5344CB8AC3E}">
        <p14:creationId xmlns:p14="http://schemas.microsoft.com/office/powerpoint/2010/main" val="152319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F27097DE-1242-5304-CB3F-5A2008C68434}"/>
              </a:ext>
            </a:extLst>
          </p:cNvPr>
          <p:cNvPicPr>
            <a:picLocks noChangeAspect="1"/>
          </p:cNvPicPr>
          <p:nvPr/>
        </p:nvPicPr>
        <p:blipFill>
          <a:blip r:embed="rId4"/>
          <a:stretch>
            <a:fillRect/>
          </a:stretch>
        </p:blipFill>
        <p:spPr>
          <a:xfrm>
            <a:off x="1503360" y="1804596"/>
            <a:ext cx="2416046" cy="4019617"/>
          </a:xfrm>
          <a:prstGeom prst="rect">
            <a:avLst/>
          </a:prstGeom>
        </p:spPr>
      </p:pic>
      <p:sp>
        <p:nvSpPr>
          <p:cNvPr id="3" name="TextBox 2">
            <a:extLst>
              <a:ext uri="{FF2B5EF4-FFF2-40B4-BE49-F238E27FC236}">
                <a16:creationId xmlns:a16="http://schemas.microsoft.com/office/drawing/2014/main" id="{7EB00B3B-512B-E1A0-C80D-AC3B2E48CE04}"/>
              </a:ext>
            </a:extLst>
          </p:cNvPr>
          <p:cNvSpPr txBox="1"/>
          <p:nvPr/>
        </p:nvSpPr>
        <p:spPr>
          <a:xfrm>
            <a:off x="979096" y="5824213"/>
            <a:ext cx="3464574" cy="877163"/>
          </a:xfrm>
          <a:prstGeom prst="rect">
            <a:avLst/>
          </a:prstGeom>
          <a:noFill/>
        </p:spPr>
        <p:txBody>
          <a:bodyPr wrap="square">
            <a:spAutoFit/>
          </a:bodyPr>
          <a:lstStyle/>
          <a:p>
            <a:pPr algn="ctr"/>
            <a:r>
              <a:rPr lang="en-US" sz="1700" dirty="0">
                <a:latin typeface="UTM Avo" panose="02040603050506020204" pitchFamily="18"/>
              </a:rPr>
              <a:t>Phun </a:t>
            </a:r>
            <a:r>
              <a:rPr lang="en-US" sz="1700" dirty="0" err="1">
                <a:latin typeface="UTM Avo" panose="02040603050506020204" pitchFamily="18"/>
              </a:rPr>
              <a:t>phân</a:t>
            </a:r>
            <a:r>
              <a:rPr lang="en-US" sz="1700" dirty="0">
                <a:latin typeface="UTM Avo" panose="02040603050506020204" pitchFamily="18"/>
              </a:rPr>
              <a:t> </a:t>
            </a:r>
            <a:r>
              <a:rPr lang="en-US" sz="1700" dirty="0" err="1">
                <a:latin typeface="UTM Avo" panose="02040603050506020204" pitchFamily="18"/>
              </a:rPr>
              <a:t>bón</a:t>
            </a:r>
            <a:r>
              <a:rPr lang="en-US" sz="1700" dirty="0">
                <a:latin typeface="UTM Avo" panose="02040603050506020204" pitchFamily="18"/>
              </a:rPr>
              <a:t> </a:t>
            </a:r>
            <a:r>
              <a:rPr lang="en-US" sz="1700" dirty="0" err="1">
                <a:latin typeface="UTM Avo" panose="02040603050506020204" pitchFamily="18"/>
              </a:rPr>
              <a:t>lá</a:t>
            </a:r>
            <a:r>
              <a:rPr lang="en-US" sz="1700" dirty="0">
                <a:latin typeface="UTM Avo" panose="02040603050506020204" pitchFamily="18"/>
              </a:rPr>
              <a:t> </a:t>
            </a:r>
            <a:r>
              <a:rPr lang="en-US" sz="1700" dirty="0" err="1">
                <a:latin typeface="UTM Avo" panose="02040603050506020204" pitchFamily="18"/>
              </a:rPr>
              <a:t>cho</a:t>
            </a:r>
            <a:r>
              <a:rPr lang="en-US" sz="1700" dirty="0">
                <a:latin typeface="UTM Avo" panose="02040603050506020204" pitchFamily="18"/>
              </a:rPr>
              <a:t> </a:t>
            </a:r>
            <a:r>
              <a:rPr lang="en-US" sz="1700" dirty="0" err="1">
                <a:latin typeface="UTM Avo" panose="02040603050506020204" pitchFamily="18"/>
              </a:rPr>
              <a:t>cây</a:t>
            </a:r>
            <a:r>
              <a:rPr lang="en-US" sz="1700" dirty="0">
                <a:latin typeface="UTM Avo" panose="02040603050506020204" pitchFamily="18"/>
              </a:rPr>
              <a:t> cam </a:t>
            </a:r>
            <a:r>
              <a:rPr lang="en-US" sz="1700" dirty="0" err="1">
                <a:latin typeface="UTM Avo" panose="02040603050506020204" pitchFamily="18"/>
              </a:rPr>
              <a:t>trước</a:t>
            </a:r>
            <a:r>
              <a:rPr lang="en-US" sz="1700" dirty="0">
                <a:latin typeface="UTM Avo" panose="02040603050506020204" pitchFamily="18"/>
              </a:rPr>
              <a:t> </a:t>
            </a:r>
            <a:r>
              <a:rPr lang="en-US" sz="1700" dirty="0" err="1">
                <a:latin typeface="UTM Avo" panose="02040603050506020204" pitchFamily="18"/>
              </a:rPr>
              <a:t>nửa</a:t>
            </a:r>
            <a:r>
              <a:rPr lang="en-US" sz="1700" dirty="0">
                <a:latin typeface="UTM Avo" panose="02040603050506020204" pitchFamily="18"/>
              </a:rPr>
              <a:t> </a:t>
            </a:r>
            <a:r>
              <a:rPr lang="en-US" sz="1700" dirty="0" err="1">
                <a:latin typeface="UTM Avo" panose="02040603050506020204" pitchFamily="18"/>
              </a:rPr>
              <a:t>tháng</a:t>
            </a:r>
            <a:r>
              <a:rPr lang="en-US" sz="1700" dirty="0">
                <a:latin typeface="UTM Avo" panose="02040603050506020204" pitchFamily="18"/>
              </a:rPr>
              <a:t> </a:t>
            </a:r>
            <a:r>
              <a:rPr lang="en-US" sz="1700" dirty="0" err="1">
                <a:latin typeface="UTM Avo" panose="02040603050506020204" pitchFamily="18"/>
              </a:rPr>
              <a:t>làm</a:t>
            </a:r>
            <a:r>
              <a:rPr lang="en-US" sz="1700" dirty="0">
                <a:latin typeface="UTM Avo" panose="02040603050506020204" pitchFamily="18"/>
              </a:rPr>
              <a:t> </a:t>
            </a:r>
            <a:r>
              <a:rPr lang="en-US" sz="1700" dirty="0" err="1">
                <a:latin typeface="UTM Avo" panose="02040603050506020204" pitchFamily="18"/>
              </a:rPr>
              <a:t>quả</a:t>
            </a:r>
            <a:r>
              <a:rPr lang="en-US" sz="1700" dirty="0">
                <a:latin typeface="UTM Avo" panose="02040603050506020204" pitchFamily="18"/>
              </a:rPr>
              <a:t> </a:t>
            </a:r>
            <a:r>
              <a:rPr lang="en-US" sz="1700" dirty="0" err="1">
                <a:latin typeface="UTM Avo" panose="02040603050506020204" pitchFamily="18"/>
              </a:rPr>
              <a:t>chín</a:t>
            </a:r>
            <a:r>
              <a:rPr lang="en-US" sz="1700" dirty="0">
                <a:latin typeface="UTM Avo" panose="02040603050506020204" pitchFamily="18"/>
              </a:rPr>
              <a:t> </a:t>
            </a:r>
            <a:r>
              <a:rPr lang="en-US" sz="1700" dirty="0" err="1">
                <a:latin typeface="UTM Avo" panose="02040603050506020204" pitchFamily="18"/>
              </a:rPr>
              <a:t>sớm</a:t>
            </a:r>
            <a:r>
              <a:rPr lang="en-US" sz="1700" dirty="0">
                <a:latin typeface="UTM Avo" panose="02040603050506020204" pitchFamily="18"/>
              </a:rPr>
              <a:t> </a:t>
            </a:r>
            <a:r>
              <a:rPr lang="en-US" sz="1700" dirty="0" err="1">
                <a:latin typeface="UTM Avo" panose="02040603050506020204" pitchFamily="18"/>
              </a:rPr>
              <a:t>và</a:t>
            </a:r>
            <a:r>
              <a:rPr lang="en-US" sz="1700" dirty="0">
                <a:latin typeface="UTM Avo" panose="02040603050506020204" pitchFamily="18"/>
              </a:rPr>
              <a:t> </a:t>
            </a:r>
            <a:r>
              <a:rPr lang="en-US" sz="1700" dirty="0" err="1">
                <a:latin typeface="UTM Avo" panose="02040603050506020204" pitchFamily="18"/>
              </a:rPr>
              <a:t>chín</a:t>
            </a:r>
            <a:r>
              <a:rPr lang="en-US" sz="1700" dirty="0">
                <a:latin typeface="UTM Avo" panose="02040603050506020204" pitchFamily="18"/>
              </a:rPr>
              <a:t> </a:t>
            </a:r>
            <a:r>
              <a:rPr lang="en-US" sz="1700" dirty="0" err="1">
                <a:latin typeface="UTM Avo" panose="02040603050506020204" pitchFamily="18"/>
              </a:rPr>
              <a:t>đồng</a:t>
            </a:r>
            <a:r>
              <a:rPr lang="en-US" sz="1700" dirty="0">
                <a:latin typeface="UTM Avo" panose="02040603050506020204" pitchFamily="18"/>
              </a:rPr>
              <a:t> </a:t>
            </a:r>
            <a:r>
              <a:rPr lang="en-US" sz="1700" dirty="0" err="1">
                <a:latin typeface="UTM Avo" panose="02040603050506020204" pitchFamily="18"/>
              </a:rPr>
              <a:t>loạt</a:t>
            </a:r>
            <a:r>
              <a:rPr lang="en-US" sz="1700" dirty="0">
                <a:latin typeface="UTM Avo" panose="02040603050506020204" pitchFamily="18"/>
              </a:rPr>
              <a:t>. </a:t>
            </a:r>
          </a:p>
        </p:txBody>
      </p:sp>
      <p:pic>
        <p:nvPicPr>
          <p:cNvPr id="4" name="Picture 3">
            <a:extLst>
              <a:ext uri="{FF2B5EF4-FFF2-40B4-BE49-F238E27FC236}">
                <a16:creationId xmlns:a16="http://schemas.microsoft.com/office/drawing/2014/main" id="{CD3FF7DE-87CB-5A8D-0E7F-54C5E5445F0B}"/>
              </a:ext>
            </a:extLst>
          </p:cNvPr>
          <p:cNvPicPr>
            <a:picLocks noChangeAspect="1"/>
          </p:cNvPicPr>
          <p:nvPr/>
        </p:nvPicPr>
        <p:blipFill>
          <a:blip r:embed="rId5"/>
          <a:stretch>
            <a:fillRect/>
          </a:stretch>
        </p:blipFill>
        <p:spPr>
          <a:xfrm>
            <a:off x="4443670" y="1626409"/>
            <a:ext cx="3610193" cy="2187996"/>
          </a:xfrm>
          <a:prstGeom prst="rect">
            <a:avLst/>
          </a:prstGeom>
        </p:spPr>
      </p:pic>
      <p:sp>
        <p:nvSpPr>
          <p:cNvPr id="5" name="TextBox 4">
            <a:extLst>
              <a:ext uri="{FF2B5EF4-FFF2-40B4-BE49-F238E27FC236}">
                <a16:creationId xmlns:a16="http://schemas.microsoft.com/office/drawing/2014/main" id="{CF9FA6B5-54B9-6A37-8C6B-E534C9D956B1}"/>
              </a:ext>
            </a:extLst>
          </p:cNvPr>
          <p:cNvSpPr txBox="1"/>
          <p:nvPr/>
        </p:nvSpPr>
        <p:spPr>
          <a:xfrm>
            <a:off x="8053863" y="2281825"/>
            <a:ext cx="2950621" cy="877163"/>
          </a:xfrm>
          <a:prstGeom prst="rect">
            <a:avLst/>
          </a:prstGeom>
          <a:noFill/>
        </p:spPr>
        <p:txBody>
          <a:bodyPr wrap="square">
            <a:spAutoFit/>
          </a:bodyPr>
          <a:lstStyle/>
          <a:p>
            <a:pPr algn="ctr"/>
            <a:r>
              <a:rPr lang="en-US" sz="1700" dirty="0">
                <a:latin typeface="UTM Avo" panose="02040603050506020204" pitchFamily="18"/>
              </a:rPr>
              <a:t>Phun </a:t>
            </a:r>
            <a:r>
              <a:rPr lang="en-US" sz="1700" dirty="0" err="1">
                <a:latin typeface="UTM Avo" panose="02040603050506020204" pitchFamily="18"/>
              </a:rPr>
              <a:t>nước</a:t>
            </a:r>
            <a:r>
              <a:rPr lang="en-US" sz="1700" dirty="0">
                <a:latin typeface="UTM Avo" panose="02040603050506020204" pitchFamily="18"/>
              </a:rPr>
              <a:t> (</a:t>
            </a:r>
            <a:r>
              <a:rPr lang="en-US" sz="1700" dirty="0" err="1">
                <a:latin typeface="UTM Avo" panose="02040603050506020204" pitchFamily="18"/>
              </a:rPr>
              <a:t>nước</a:t>
            </a:r>
            <a:r>
              <a:rPr lang="en-US" sz="1700" dirty="0">
                <a:latin typeface="UTM Avo" panose="02040603050506020204" pitchFamily="18"/>
              </a:rPr>
              <a:t> </a:t>
            </a:r>
            <a:r>
              <a:rPr lang="en-US" sz="1700" dirty="0" err="1">
                <a:latin typeface="UTM Avo" panose="02040603050506020204" pitchFamily="18"/>
              </a:rPr>
              <a:t>ấm</a:t>
            </a:r>
            <a:r>
              <a:rPr lang="en-US" sz="1700" dirty="0">
                <a:latin typeface="UTM Avo" panose="02040603050506020204" pitchFamily="18"/>
              </a:rPr>
              <a:t> </a:t>
            </a:r>
            <a:r>
              <a:rPr lang="en-US" sz="1700" dirty="0" err="1">
                <a:latin typeface="UTM Avo" panose="02040603050506020204" pitchFamily="18"/>
              </a:rPr>
              <a:t>hoặc</a:t>
            </a:r>
            <a:r>
              <a:rPr lang="en-US" sz="1700" dirty="0">
                <a:latin typeface="UTM Avo" panose="02040603050506020204" pitchFamily="18"/>
              </a:rPr>
              <a:t> </a:t>
            </a:r>
            <a:r>
              <a:rPr lang="en-US" sz="1700" dirty="0" err="1">
                <a:latin typeface="UTM Avo" panose="02040603050506020204" pitchFamily="18"/>
              </a:rPr>
              <a:t>nước</a:t>
            </a:r>
            <a:r>
              <a:rPr lang="en-US" sz="1700" dirty="0">
                <a:latin typeface="UTM Avo" panose="02040603050506020204" pitchFamily="18"/>
              </a:rPr>
              <a:t> </a:t>
            </a:r>
            <a:r>
              <a:rPr lang="en-US" sz="1700" dirty="0" err="1">
                <a:latin typeface="UTM Avo" panose="02040603050506020204" pitchFamily="18"/>
              </a:rPr>
              <a:t>lạnh</a:t>
            </a:r>
            <a:r>
              <a:rPr lang="en-US" sz="1700" dirty="0">
                <a:latin typeface="UTM Avo" panose="02040603050506020204" pitchFamily="18"/>
              </a:rPr>
              <a:t>) </a:t>
            </a:r>
            <a:r>
              <a:rPr lang="en-US" sz="1700" dirty="0" err="1">
                <a:latin typeface="UTM Avo" panose="02040603050506020204" pitchFamily="18"/>
              </a:rPr>
              <a:t>để</a:t>
            </a:r>
            <a:r>
              <a:rPr lang="en-US" sz="1700" dirty="0">
                <a:latin typeface="UTM Avo" panose="02040603050506020204" pitchFamily="18"/>
              </a:rPr>
              <a:t> </a:t>
            </a:r>
            <a:r>
              <a:rPr lang="en-US" sz="1700" dirty="0" err="1">
                <a:latin typeface="UTM Avo" panose="02040603050506020204" pitchFamily="18"/>
              </a:rPr>
              <a:t>điều</a:t>
            </a:r>
            <a:r>
              <a:rPr lang="en-US" sz="1700" dirty="0">
                <a:latin typeface="UTM Avo" panose="02040603050506020204" pitchFamily="18"/>
              </a:rPr>
              <a:t> </a:t>
            </a:r>
            <a:r>
              <a:rPr lang="en-US" sz="1700" dirty="0" err="1">
                <a:latin typeface="UTM Avo" panose="02040603050506020204" pitchFamily="18"/>
              </a:rPr>
              <a:t>khiển</a:t>
            </a:r>
            <a:r>
              <a:rPr lang="en-US" sz="1700" dirty="0">
                <a:latin typeface="UTM Avo" panose="02040603050506020204" pitchFamily="18"/>
              </a:rPr>
              <a:t> </a:t>
            </a:r>
            <a:r>
              <a:rPr lang="en-US" sz="1700" dirty="0" err="1">
                <a:latin typeface="UTM Avo" panose="02040603050506020204" pitchFamily="18"/>
              </a:rPr>
              <a:t>cây</a:t>
            </a:r>
            <a:r>
              <a:rPr lang="en-US" sz="1700" dirty="0">
                <a:latin typeface="UTM Avo" panose="02040603050506020204" pitchFamily="18"/>
              </a:rPr>
              <a:t> </a:t>
            </a:r>
            <a:r>
              <a:rPr lang="en-US" sz="1700" dirty="0" err="1">
                <a:latin typeface="UTM Avo" panose="02040603050506020204" pitchFamily="18"/>
              </a:rPr>
              <a:t>đào</a:t>
            </a:r>
            <a:r>
              <a:rPr lang="en-US" sz="1700" dirty="0">
                <a:latin typeface="UTM Avo" panose="02040603050506020204" pitchFamily="18"/>
              </a:rPr>
              <a:t> </a:t>
            </a:r>
            <a:r>
              <a:rPr lang="en-US" sz="1700" dirty="0" err="1">
                <a:latin typeface="UTM Avo" panose="02040603050506020204" pitchFamily="18"/>
              </a:rPr>
              <a:t>ra</a:t>
            </a:r>
            <a:r>
              <a:rPr lang="en-US" sz="1700" dirty="0">
                <a:latin typeface="UTM Avo" panose="02040603050506020204" pitchFamily="18"/>
              </a:rPr>
              <a:t> </a:t>
            </a:r>
            <a:r>
              <a:rPr lang="en-US" sz="1700" dirty="0" err="1">
                <a:latin typeface="UTM Avo" panose="02040603050506020204" pitchFamily="18"/>
              </a:rPr>
              <a:t>hoa</a:t>
            </a:r>
            <a:r>
              <a:rPr lang="en-US" sz="1700" dirty="0">
                <a:latin typeface="UTM Avo" panose="02040603050506020204" pitchFamily="18"/>
              </a:rPr>
              <a:t>.</a:t>
            </a:r>
          </a:p>
        </p:txBody>
      </p:sp>
      <p:pic>
        <p:nvPicPr>
          <p:cNvPr id="6" name="Picture 5">
            <a:extLst>
              <a:ext uri="{FF2B5EF4-FFF2-40B4-BE49-F238E27FC236}">
                <a16:creationId xmlns:a16="http://schemas.microsoft.com/office/drawing/2014/main" id="{C5EEAC4F-4DB0-7275-451C-4091CE9A01CA}"/>
              </a:ext>
            </a:extLst>
          </p:cNvPr>
          <p:cNvPicPr>
            <a:picLocks noChangeAspect="1"/>
          </p:cNvPicPr>
          <p:nvPr/>
        </p:nvPicPr>
        <p:blipFill>
          <a:blip r:embed="rId6"/>
          <a:stretch>
            <a:fillRect/>
          </a:stretch>
        </p:blipFill>
        <p:spPr>
          <a:xfrm>
            <a:off x="6497540" y="3888263"/>
            <a:ext cx="4497661" cy="1935950"/>
          </a:xfrm>
          <a:prstGeom prst="rect">
            <a:avLst/>
          </a:prstGeom>
        </p:spPr>
      </p:pic>
      <p:sp>
        <p:nvSpPr>
          <p:cNvPr id="7" name="TextBox 6">
            <a:extLst>
              <a:ext uri="{FF2B5EF4-FFF2-40B4-BE49-F238E27FC236}">
                <a16:creationId xmlns:a16="http://schemas.microsoft.com/office/drawing/2014/main" id="{F4A82230-E9B6-D564-C590-730424CB1FC5}"/>
              </a:ext>
            </a:extLst>
          </p:cNvPr>
          <p:cNvSpPr txBox="1"/>
          <p:nvPr/>
        </p:nvSpPr>
        <p:spPr>
          <a:xfrm>
            <a:off x="6900000" y="5824213"/>
            <a:ext cx="3692742" cy="877163"/>
          </a:xfrm>
          <a:prstGeom prst="rect">
            <a:avLst/>
          </a:prstGeom>
          <a:noFill/>
        </p:spPr>
        <p:txBody>
          <a:bodyPr wrap="square">
            <a:spAutoFit/>
          </a:bodyPr>
          <a:lstStyle/>
          <a:p>
            <a:pPr algn="ctr"/>
            <a:r>
              <a:rPr lang="en-US" sz="1700" dirty="0" err="1">
                <a:latin typeface="UTM Avo" panose="02040603050506020204" pitchFamily="18"/>
              </a:rPr>
              <a:t>Thắp</a:t>
            </a:r>
            <a:r>
              <a:rPr lang="en-US" sz="1700" dirty="0">
                <a:latin typeface="UTM Avo" panose="02040603050506020204" pitchFamily="18"/>
              </a:rPr>
              <a:t> </a:t>
            </a:r>
            <a:r>
              <a:rPr lang="en-US" sz="1700" dirty="0" err="1">
                <a:latin typeface="UTM Avo" panose="02040603050506020204" pitchFamily="18"/>
              </a:rPr>
              <a:t>đèn</a:t>
            </a:r>
            <a:r>
              <a:rPr lang="en-US" sz="1700" dirty="0">
                <a:latin typeface="UTM Avo" panose="02040603050506020204" pitchFamily="18"/>
              </a:rPr>
              <a:t> </a:t>
            </a:r>
            <a:r>
              <a:rPr lang="en-US" sz="1700" dirty="0" err="1">
                <a:latin typeface="UTM Avo" panose="02040603050506020204" pitchFamily="18"/>
              </a:rPr>
              <a:t>vào</a:t>
            </a:r>
            <a:r>
              <a:rPr lang="en-US" sz="1700" dirty="0">
                <a:latin typeface="UTM Avo" panose="02040603050506020204" pitchFamily="18"/>
              </a:rPr>
              <a:t> ban </a:t>
            </a:r>
            <a:r>
              <a:rPr lang="en-US" sz="1700" dirty="0" err="1">
                <a:latin typeface="UTM Avo" panose="02040603050506020204" pitchFamily="18"/>
              </a:rPr>
              <a:t>đêm</a:t>
            </a:r>
            <a:r>
              <a:rPr lang="en-US" sz="1700" dirty="0">
                <a:latin typeface="UTM Avo" panose="02040603050506020204" pitchFamily="18"/>
              </a:rPr>
              <a:t> </a:t>
            </a:r>
            <a:r>
              <a:rPr lang="en-US" sz="1700" dirty="0" err="1">
                <a:latin typeface="UTM Avo" panose="02040603050506020204" pitchFamily="18"/>
              </a:rPr>
              <a:t>cho</a:t>
            </a:r>
            <a:r>
              <a:rPr lang="en-US" sz="1700" dirty="0">
                <a:latin typeface="UTM Avo" panose="02040603050506020204" pitchFamily="18"/>
              </a:rPr>
              <a:t> </a:t>
            </a:r>
            <a:r>
              <a:rPr lang="en-US" sz="1700" dirty="0" err="1">
                <a:latin typeface="UTM Avo" panose="02040603050506020204" pitchFamily="18"/>
              </a:rPr>
              <a:t>cây</a:t>
            </a:r>
            <a:r>
              <a:rPr lang="en-US" sz="1700" dirty="0">
                <a:latin typeface="UTM Avo" panose="02040603050506020204" pitchFamily="18"/>
              </a:rPr>
              <a:t> </a:t>
            </a:r>
            <a:r>
              <a:rPr lang="en-US" sz="1700" dirty="0" err="1">
                <a:latin typeface="UTM Avo" panose="02040603050506020204" pitchFamily="18"/>
              </a:rPr>
              <a:t>thanh</a:t>
            </a:r>
            <a:r>
              <a:rPr lang="en-US" sz="1700" dirty="0">
                <a:latin typeface="UTM Avo" panose="02040603050506020204" pitchFamily="18"/>
              </a:rPr>
              <a:t> long </a:t>
            </a:r>
            <a:r>
              <a:rPr lang="en-US" sz="1700" dirty="0" err="1">
                <a:latin typeface="UTM Avo" panose="02040603050506020204" pitchFamily="18"/>
              </a:rPr>
              <a:t>ra</a:t>
            </a:r>
            <a:r>
              <a:rPr lang="en-US" sz="1700" dirty="0">
                <a:latin typeface="UTM Avo" panose="02040603050506020204" pitchFamily="18"/>
              </a:rPr>
              <a:t> </a:t>
            </a:r>
            <a:r>
              <a:rPr lang="en-US" sz="1700" dirty="0" err="1">
                <a:latin typeface="UTM Avo" panose="02040603050506020204" pitchFamily="18"/>
              </a:rPr>
              <a:t>nhiều</a:t>
            </a:r>
            <a:r>
              <a:rPr lang="en-US" sz="1700" dirty="0">
                <a:latin typeface="UTM Avo" panose="02040603050506020204" pitchFamily="18"/>
              </a:rPr>
              <a:t> </a:t>
            </a:r>
            <a:r>
              <a:rPr lang="en-US" sz="1700" dirty="0" err="1">
                <a:latin typeface="UTM Avo" panose="02040603050506020204" pitchFamily="18"/>
              </a:rPr>
              <a:t>hoa</a:t>
            </a:r>
            <a:r>
              <a:rPr lang="en-US" sz="1700" dirty="0">
                <a:latin typeface="UTM Avo" panose="02040603050506020204" pitchFamily="18"/>
              </a:rPr>
              <a:t> </a:t>
            </a:r>
            <a:r>
              <a:rPr lang="en-US" sz="1700" dirty="0" err="1">
                <a:latin typeface="UTM Avo" panose="02040603050506020204" pitchFamily="18"/>
              </a:rPr>
              <a:t>hoặc</a:t>
            </a:r>
            <a:r>
              <a:rPr lang="en-US" sz="1700" dirty="0">
                <a:latin typeface="UTM Avo" panose="02040603050506020204" pitchFamily="18"/>
              </a:rPr>
              <a:t> </a:t>
            </a:r>
            <a:r>
              <a:rPr lang="en-US" sz="1700" dirty="0" err="1">
                <a:latin typeface="UTM Avo" panose="02040603050506020204" pitchFamily="18"/>
              </a:rPr>
              <a:t>ra</a:t>
            </a:r>
            <a:r>
              <a:rPr lang="en-US" sz="1700" dirty="0">
                <a:latin typeface="UTM Avo" panose="02040603050506020204" pitchFamily="18"/>
              </a:rPr>
              <a:t> </a:t>
            </a:r>
            <a:r>
              <a:rPr lang="en-US" sz="1700" dirty="0" err="1">
                <a:latin typeface="UTM Avo" panose="02040603050506020204" pitchFamily="18"/>
              </a:rPr>
              <a:t>hoa</a:t>
            </a:r>
            <a:r>
              <a:rPr lang="en-US" sz="1700" dirty="0">
                <a:latin typeface="UTM Avo" panose="02040603050506020204" pitchFamily="18"/>
              </a:rPr>
              <a:t> </a:t>
            </a:r>
            <a:r>
              <a:rPr lang="en-US" sz="1700" dirty="0" err="1">
                <a:latin typeface="UTM Avo" panose="02040603050506020204" pitchFamily="18"/>
              </a:rPr>
              <a:t>trái</a:t>
            </a:r>
            <a:r>
              <a:rPr lang="en-US" sz="1700" dirty="0">
                <a:latin typeface="UTM Avo" panose="02040603050506020204" pitchFamily="18"/>
              </a:rPr>
              <a:t> </a:t>
            </a:r>
            <a:r>
              <a:rPr lang="en-US" sz="1700" dirty="0" err="1">
                <a:latin typeface="UTM Avo" panose="02040603050506020204" pitchFamily="18"/>
              </a:rPr>
              <a:t>vụ</a:t>
            </a:r>
            <a:r>
              <a:rPr lang="en-US" sz="1700" dirty="0">
                <a:latin typeface="UTM Avo" panose="02040603050506020204" pitchFamily="18"/>
              </a:rPr>
              <a:t>.</a:t>
            </a:r>
          </a:p>
        </p:txBody>
      </p:sp>
      <p:pic>
        <p:nvPicPr>
          <p:cNvPr id="8" name="Picture 7">
            <a:extLst>
              <a:ext uri="{FF2B5EF4-FFF2-40B4-BE49-F238E27FC236}">
                <a16:creationId xmlns:a16="http://schemas.microsoft.com/office/drawing/2014/main" id="{114B4387-9DBD-DEA6-DA87-4E1AE80C5D25}"/>
              </a:ext>
            </a:extLst>
          </p:cNvPr>
          <p:cNvPicPr>
            <a:picLocks noChangeAspect="1"/>
          </p:cNvPicPr>
          <p:nvPr/>
        </p:nvPicPr>
        <p:blipFill>
          <a:blip r:embed="rId7"/>
          <a:stretch>
            <a:fillRect/>
          </a:stretch>
        </p:blipFill>
        <p:spPr>
          <a:xfrm rot="3103942">
            <a:off x="8239811" y="1910927"/>
            <a:ext cx="676631" cy="427148"/>
          </a:xfrm>
          <a:prstGeom prst="rect">
            <a:avLst/>
          </a:prstGeom>
        </p:spPr>
      </p:pic>
      <p:pic>
        <p:nvPicPr>
          <p:cNvPr id="9" name="Picture 8">
            <a:extLst>
              <a:ext uri="{FF2B5EF4-FFF2-40B4-BE49-F238E27FC236}">
                <a16:creationId xmlns:a16="http://schemas.microsoft.com/office/drawing/2014/main" id="{D61CB89C-9D57-C37C-F5BF-081EF1FB0BEC}"/>
              </a:ext>
            </a:extLst>
          </p:cNvPr>
          <p:cNvPicPr>
            <a:picLocks noChangeAspect="1"/>
          </p:cNvPicPr>
          <p:nvPr/>
        </p:nvPicPr>
        <p:blipFill>
          <a:blip r:embed="rId7"/>
          <a:stretch>
            <a:fillRect/>
          </a:stretch>
        </p:blipFill>
        <p:spPr>
          <a:xfrm rot="14101840" flipH="1">
            <a:off x="5991538" y="5684497"/>
            <a:ext cx="676631" cy="427148"/>
          </a:xfrm>
          <a:prstGeom prst="rect">
            <a:avLst/>
          </a:prstGeom>
        </p:spPr>
      </p:pic>
      <p:pic>
        <p:nvPicPr>
          <p:cNvPr id="10" name="Picture 9">
            <a:extLst>
              <a:ext uri="{FF2B5EF4-FFF2-40B4-BE49-F238E27FC236}">
                <a16:creationId xmlns:a16="http://schemas.microsoft.com/office/drawing/2014/main" id="{B7AA2647-083A-723C-2F81-A18BC1592E62}"/>
              </a:ext>
            </a:extLst>
          </p:cNvPr>
          <p:cNvPicPr>
            <a:picLocks noChangeAspect="1"/>
          </p:cNvPicPr>
          <p:nvPr/>
        </p:nvPicPr>
        <p:blipFill>
          <a:blip r:embed="rId7"/>
          <a:stretch>
            <a:fillRect/>
          </a:stretch>
        </p:blipFill>
        <p:spPr>
          <a:xfrm rot="5603709">
            <a:off x="3955825" y="5368386"/>
            <a:ext cx="676631" cy="427148"/>
          </a:xfrm>
          <a:prstGeom prst="rect">
            <a:avLst/>
          </a:prstGeom>
        </p:spPr>
      </p:pic>
    </p:spTree>
    <p:extLst>
      <p:ext uri="{BB962C8B-B14F-4D97-AF65-F5344CB8AC3E}">
        <p14:creationId xmlns:p14="http://schemas.microsoft.com/office/powerpoint/2010/main" val="94679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par>
                                <p:cTn id="33" presetID="2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BD7DC366-6951-9012-5DC8-780C141F409A}"/>
              </a:ext>
            </a:extLst>
          </p:cNvPr>
          <p:cNvPicPr>
            <a:picLocks noChangeAspect="1"/>
          </p:cNvPicPr>
          <p:nvPr/>
        </p:nvPicPr>
        <p:blipFill rotWithShape="1">
          <a:blip r:embed="rId4"/>
          <a:srcRect b="8121"/>
          <a:stretch/>
        </p:blipFill>
        <p:spPr>
          <a:xfrm>
            <a:off x="413726" y="1972640"/>
            <a:ext cx="11364547" cy="4004089"/>
          </a:xfrm>
          <a:prstGeom prst="rect">
            <a:avLst/>
          </a:prstGeom>
        </p:spPr>
      </p:pic>
    </p:spTree>
    <p:extLst>
      <p:ext uri="{BB962C8B-B14F-4D97-AF65-F5344CB8AC3E}">
        <p14:creationId xmlns:p14="http://schemas.microsoft.com/office/powerpoint/2010/main" val="3508492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E67CAB47-E66A-C488-7831-67D3F9EC5B67}"/>
              </a:ext>
            </a:extLst>
          </p:cNvPr>
          <p:cNvSpPr txBox="1"/>
          <p:nvPr/>
        </p:nvSpPr>
        <p:spPr>
          <a:xfrm>
            <a:off x="3101975" y="1470460"/>
            <a:ext cx="5988050" cy="642355"/>
          </a:xfrm>
          <a:prstGeom prst="rect">
            <a:avLst/>
          </a:prstGeom>
          <a:noFill/>
        </p:spPr>
        <p:txBody>
          <a:bodyPr wrap="square">
            <a:spAutoFit/>
          </a:bodyPr>
          <a:lstStyle/>
          <a:p>
            <a:pPr marR="18919" algn="ctr">
              <a:lnSpc>
                <a:spcPct val="150000"/>
              </a:lnSpc>
              <a:spcBef>
                <a:spcPts val="271"/>
              </a:spcBef>
              <a:spcAft>
                <a:spcPts val="325"/>
              </a:spcAft>
            </a:pPr>
            <a:r>
              <a:rPr lang="en-US" sz="2700" b="1" dirty="0">
                <a:solidFill>
                  <a:srgbClr val="000000"/>
                </a:solidFill>
                <a:latin typeface="UTM Avo" panose="02040603050506020204" pitchFamily="18"/>
                <a:ea typeface="Tahoma" panose="020B0604030504040204" pitchFamily="34" charset="0"/>
              </a:rPr>
              <a:t>2. </a:t>
            </a:r>
            <a:r>
              <a:rPr lang="en-US" sz="2700" b="1" dirty="0" err="1">
                <a:solidFill>
                  <a:srgbClr val="000000"/>
                </a:solidFill>
                <a:latin typeface="UTM Avo" panose="02040603050506020204" pitchFamily="18"/>
                <a:ea typeface="Tahoma" panose="020B0604030504040204" pitchFamily="34" charset="0"/>
              </a:rPr>
              <a:t>Sử</a:t>
            </a:r>
            <a:r>
              <a:rPr lang="en-US" sz="2700" b="1" dirty="0">
                <a:solidFill>
                  <a:srgbClr val="000000"/>
                </a:solidFill>
                <a:latin typeface="UTM Avo" panose="02040603050506020204" pitchFamily="18"/>
                <a:ea typeface="Tahoma" panose="020B0604030504040204" pitchFamily="34" charset="0"/>
              </a:rPr>
              <a:t> </a:t>
            </a:r>
            <a:r>
              <a:rPr lang="en-US" sz="2700" b="1" dirty="0" err="1">
                <a:solidFill>
                  <a:srgbClr val="000000"/>
                </a:solidFill>
                <a:latin typeface="UTM Avo" panose="02040603050506020204" pitchFamily="18"/>
                <a:ea typeface="Tahoma" panose="020B0604030504040204" pitchFamily="34" charset="0"/>
              </a:rPr>
              <a:t>dụng</a:t>
            </a:r>
            <a:r>
              <a:rPr lang="en-US" sz="2700" b="1" dirty="0">
                <a:solidFill>
                  <a:srgbClr val="000000"/>
                </a:solidFill>
                <a:latin typeface="UTM Avo" panose="02040603050506020204" pitchFamily="18"/>
                <a:ea typeface="Tahoma" panose="020B0604030504040204" pitchFamily="34" charset="0"/>
              </a:rPr>
              <a:t> hormone </a:t>
            </a:r>
            <a:r>
              <a:rPr lang="en-US" sz="2700" b="1" dirty="0" err="1">
                <a:solidFill>
                  <a:srgbClr val="000000"/>
                </a:solidFill>
                <a:latin typeface="UTM Avo" panose="02040603050506020204" pitchFamily="18"/>
                <a:ea typeface="Tahoma" panose="020B0604030504040204" pitchFamily="34" charset="0"/>
              </a:rPr>
              <a:t>nhân</a:t>
            </a:r>
            <a:r>
              <a:rPr lang="en-US" sz="2700" b="1" dirty="0">
                <a:solidFill>
                  <a:srgbClr val="000000"/>
                </a:solidFill>
                <a:latin typeface="UTM Avo" panose="02040603050506020204" pitchFamily="18"/>
                <a:ea typeface="Tahoma" panose="020B0604030504040204" pitchFamily="34" charset="0"/>
              </a:rPr>
              <a:t> </a:t>
            </a:r>
            <a:r>
              <a:rPr lang="en-US" sz="2700" b="1" dirty="0" err="1">
                <a:solidFill>
                  <a:srgbClr val="000000"/>
                </a:solidFill>
                <a:latin typeface="UTM Avo" panose="02040603050506020204" pitchFamily="18"/>
                <a:ea typeface="Tahoma" panose="020B0604030504040204" pitchFamily="34" charset="0"/>
              </a:rPr>
              <a:t>tạo</a:t>
            </a:r>
            <a:endParaRPr lang="en-US" sz="2700" dirty="0">
              <a:latin typeface="UTM Avo" panose="02040603050506020204" pitchFamily="18"/>
              <a:ea typeface="Times New Roman" panose="02020603050405020304" pitchFamily="18" charset="0"/>
            </a:endParaRPr>
          </a:p>
        </p:txBody>
      </p:sp>
      <p:sp>
        <p:nvSpPr>
          <p:cNvPr id="3" name="TextBox 2">
            <a:extLst>
              <a:ext uri="{FF2B5EF4-FFF2-40B4-BE49-F238E27FC236}">
                <a16:creationId xmlns:a16="http://schemas.microsoft.com/office/drawing/2014/main" id="{B4B1DECF-9349-4FF6-A6A3-FF617E2B9CBF}"/>
              </a:ext>
            </a:extLst>
          </p:cNvPr>
          <p:cNvSpPr txBox="1"/>
          <p:nvPr/>
        </p:nvSpPr>
        <p:spPr>
          <a:xfrm>
            <a:off x="489226" y="2265525"/>
            <a:ext cx="6746460" cy="3951082"/>
          </a:xfrm>
          <a:prstGeom prst="rect">
            <a:avLst/>
          </a:prstGeom>
          <a:noFill/>
        </p:spPr>
        <p:txBody>
          <a:bodyPr wrap="square">
            <a:spAutoFit/>
          </a:bodyPr>
          <a:lstStyle/>
          <a:p>
            <a:pPr marR="18919" algn="just">
              <a:lnSpc>
                <a:spcPct val="150000"/>
              </a:lnSpc>
              <a:spcBef>
                <a:spcPts val="271"/>
              </a:spcBef>
              <a:spcAft>
                <a:spcPts val="325"/>
              </a:spcAft>
            </a:pPr>
            <a:r>
              <a:rPr lang="vi-VN" sz="2000" dirty="0">
                <a:solidFill>
                  <a:srgbClr val="000000"/>
                </a:solidFill>
                <a:latin typeface="UTM Avo" panose="02040603050506020204" pitchFamily="18"/>
                <a:ea typeface="Tahoma" panose="020B0604030504040204" pitchFamily="34" charset="0"/>
                <a:cs typeface="Arial" panose="020B0604020202020204" pitchFamily="34" charset="0"/>
              </a:rPr>
              <a:t>Người ta sử dụng các hormone nhân tạo điều khiển sinh sản ở sinh vật. Ở thực vật, sử dụng các loại hormone khác nhau điều khiển sinh sản như: </a:t>
            </a:r>
            <a:endParaRPr lang="en-US" sz="2000" dirty="0">
              <a:solidFill>
                <a:srgbClr val="000000"/>
              </a:solidFill>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Tiêm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hormone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kích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thích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rễ</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nhanh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và</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nhiều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giâm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cành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chiết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cành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cam,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bưởi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chanh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Sử</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dụng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hormone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nhân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tạo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để</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tạo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không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hạt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dưa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hấu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khiển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trái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vụ</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thanh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long,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dứa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3F774762-C045-6D12-558E-AC6D57BA11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3650" y="2332382"/>
            <a:ext cx="3560829" cy="3884225"/>
          </a:xfrm>
          <a:prstGeom prst="rect">
            <a:avLst/>
          </a:prstGeom>
        </p:spPr>
      </p:pic>
    </p:spTree>
    <p:extLst>
      <p:ext uri="{BB962C8B-B14F-4D97-AF65-F5344CB8AC3E}">
        <p14:creationId xmlns:p14="http://schemas.microsoft.com/office/powerpoint/2010/main" val="93590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89C4DC6E-6E3C-6C20-072E-2A9076C24102}"/>
              </a:ext>
            </a:extLst>
          </p:cNvPr>
          <p:cNvSpPr txBox="1"/>
          <p:nvPr/>
        </p:nvSpPr>
        <p:spPr>
          <a:xfrm>
            <a:off x="634159" y="1677061"/>
            <a:ext cx="10923681" cy="4874476"/>
          </a:xfrm>
          <a:prstGeom prst="rect">
            <a:avLst/>
          </a:prstGeom>
          <a:noFill/>
        </p:spPr>
        <p:txBody>
          <a:bodyPr wrap="square">
            <a:spAutoFit/>
          </a:bodyPr>
          <a:lstStyle/>
          <a:p>
            <a:pPr marR="18919" algn="just">
              <a:lnSpc>
                <a:spcPct val="150000"/>
              </a:lnSpc>
              <a:spcBef>
                <a:spcPts val="271"/>
              </a:spcBef>
              <a:spcAft>
                <a:spcPts val="325"/>
              </a:spcAft>
            </a:pPr>
            <a:r>
              <a:rPr lang="vi-VN" sz="2000" dirty="0">
                <a:solidFill>
                  <a:srgbClr val="000000"/>
                </a:solidFill>
                <a:latin typeface="UTM Avo" panose="02040603050506020204" pitchFamily="18"/>
                <a:ea typeface="Tahoma" panose="020B0604030504040204" pitchFamily="34" charset="0"/>
                <a:cs typeface="Arial" panose="020B0604020202020204" pitchFamily="34" charset="0"/>
              </a:rPr>
              <a:t>Ở động vật, sử dụng hormone điều khiển số trứng, số con (ví dụ kích thích sinh sản ở cá, ếch, ba ba,…). Ở một số loài động vật quý hiếm, người ta tiêm hormone thúc đẩy sự chín và rụng nhiều trứng, các trứng đó cho thụ tinh nhân tạo để được nhiều con trong một lứa đẻ. </a:t>
            </a:r>
            <a:endParaRPr lang="en-US" sz="2000" dirty="0">
              <a:solidFill>
                <a:srgbClr val="000000"/>
              </a:solidFill>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Tiêm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dịch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chiết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từ</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tuyến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dưới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não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khác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vào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mè</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trứng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chín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thụ</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tinh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nhân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tạo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bên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ngoài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thể</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rồi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đem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ấp</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nở</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con.</a:t>
            </a:r>
            <a:endParaRPr lang="en-US" sz="2000" dirty="0">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Tiêm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huyết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thanh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ngựa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chửa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trâu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bò</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để</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trứng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nhanh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chín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và</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rụng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sau</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đó</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thụ</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tinh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nhân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tạo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với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tinh</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trùng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đã</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chuẩn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bị</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sẵn</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Nuôi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rô</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phi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bột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nhỏ</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bằng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17-metyltestosteron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một</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loại</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hormone testosterone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tổng</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hợp</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kèm</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theo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vitamin C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sẽ</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tạo</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90%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cá</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rô</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 phi </a:t>
            </a:r>
            <a:r>
              <a:rPr lang="en-US" sz="2000" dirty="0" err="1">
                <a:solidFill>
                  <a:srgbClr val="000000"/>
                </a:solidFill>
                <a:latin typeface="UTM Avo" panose="02040603050506020204" pitchFamily="18"/>
                <a:ea typeface="Tahoma" panose="020B0604030504040204" pitchFamily="34" charset="0"/>
                <a:cs typeface="Arial" panose="020B0604020202020204" pitchFamily="34" charset="0"/>
              </a:rPr>
              <a:t>đực</a:t>
            </a:r>
            <a:r>
              <a:rPr lang="en-US" sz="20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2302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DD850186-D4A2-FD9D-8C78-4BBE930F0464}"/>
              </a:ext>
            </a:extLst>
          </p:cNvPr>
          <p:cNvSpPr txBox="1"/>
          <p:nvPr/>
        </p:nvSpPr>
        <p:spPr>
          <a:xfrm>
            <a:off x="786881" y="1991502"/>
            <a:ext cx="10618237" cy="4275466"/>
          </a:xfrm>
          <a:prstGeom prst="rect">
            <a:avLst/>
          </a:prstGeom>
          <a:noFill/>
        </p:spPr>
        <p:txBody>
          <a:bodyPr wrap="square">
            <a:spAutoFit/>
          </a:bodyPr>
          <a:lstStyle/>
          <a:p>
            <a:pPr marR="18919" algn="just">
              <a:lnSpc>
                <a:spcPct val="150000"/>
              </a:lnSpc>
              <a:spcBef>
                <a:spcPts val="271"/>
              </a:spcBef>
              <a:spcAft>
                <a:spcPts val="325"/>
              </a:spcAft>
            </a:pP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Khi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dụng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chất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kích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thích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điều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khiển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cần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lưu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ý:</a:t>
            </a:r>
            <a:endParaRPr lang="en-US" sz="2200" dirty="0">
              <a:latin typeface="UTM Avo" panose="02040603050506020204" pitchFamily="18"/>
              <a:ea typeface="Times New Roman" panose="02020603050405020304" pitchFamily="18"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dụng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đúng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liều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đúng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lượng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để</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đảm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bảo</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an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toàn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cho</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nuôi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và</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an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toàn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vệ</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thực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phẩm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200" dirty="0">
              <a:latin typeface="UTM Avo" panose="02040603050506020204" pitchFamily="18"/>
              <a:ea typeface="Tahoma" panose="020B0604030504040204" pitchFamily="34" charset="0"/>
              <a:cs typeface="Arial" panose="020B0604020202020204" pitchFamily="34" charset="0"/>
            </a:endParaRPr>
          </a:p>
          <a:p>
            <a:pPr marL="247665" marR="18919" indent="-247665" algn="just">
              <a:lnSpc>
                <a:spcPct val="150000"/>
              </a:lnSpc>
              <a:spcBef>
                <a:spcPts val="271"/>
              </a:spcBef>
              <a:spcAft>
                <a:spcPts val="325"/>
              </a:spcAft>
              <a:buFont typeface="Arial" panose="020B0604020202020204" pitchFamily="34" charset="0"/>
              <a:buChar char="•"/>
            </a:pP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Đảm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bảo</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phát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triển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bền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vững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200" dirty="0">
              <a:latin typeface="UTM Avo" panose="02040603050506020204" pitchFamily="18"/>
              <a:ea typeface="Times New Roman" panose="02020603050405020304" pitchFamily="18" charset="0"/>
              <a:cs typeface="Arial" panose="020B0604020202020204" pitchFamily="34" charset="0"/>
            </a:endParaRPr>
          </a:p>
          <a:p>
            <a:pPr algn="just">
              <a:lnSpc>
                <a:spcPct val="150000"/>
              </a:lnSpc>
              <a:spcAft>
                <a:spcPts val="433"/>
              </a:spcAft>
            </a:pP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Vì</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nếu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dụng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quá</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liều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lượng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dụng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lâu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dài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sẽ</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không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mang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lại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hiệu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như</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mong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muốn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thậm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chí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gây</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sức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khỏe</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Ngoài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tồn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dư</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lượng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chất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kích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thích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trong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phẩm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từ</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được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con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người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dụng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sức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khỏe</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người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dùng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21F2869-8117-9422-C598-64389B372C2E}"/>
              </a:ext>
            </a:extLst>
          </p:cNvPr>
          <p:cNvPicPr>
            <a:picLocks noChangeAspect="1"/>
          </p:cNvPicPr>
          <p:nvPr/>
        </p:nvPicPr>
        <p:blipFill>
          <a:blip r:embed="rId4"/>
          <a:stretch>
            <a:fillRect/>
          </a:stretch>
        </p:blipFill>
        <p:spPr>
          <a:xfrm>
            <a:off x="10323443" y="338621"/>
            <a:ext cx="2064026" cy="2064026"/>
          </a:xfrm>
          <a:prstGeom prst="rect">
            <a:avLst/>
          </a:prstGeom>
        </p:spPr>
      </p:pic>
    </p:spTree>
    <p:extLst>
      <p:ext uri="{BB962C8B-B14F-4D97-AF65-F5344CB8AC3E}">
        <p14:creationId xmlns:p14="http://schemas.microsoft.com/office/powerpoint/2010/main" val="179529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316DC473-A913-544B-1F26-D8D2E01C5354}"/>
              </a:ext>
            </a:extLst>
          </p:cNvPr>
          <p:cNvSpPr/>
          <p:nvPr/>
        </p:nvSpPr>
        <p:spPr>
          <a:xfrm>
            <a:off x="1041309" y="2114376"/>
            <a:ext cx="10109381" cy="411759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tIns="251999" bIns="0" rtlCol="0" anchor="ctr"/>
          <a:lstStyle/>
          <a:p>
            <a:pPr marL="342900" indent="-342900">
              <a:lnSpc>
                <a:spcPct val="150000"/>
              </a:lnSpc>
              <a:spcBef>
                <a:spcPts val="500"/>
              </a:spcBef>
              <a:buFont typeface="Arial" panose="020B0604020202020204" pitchFamily="34" charset="0"/>
              <a:buChar char="•"/>
            </a:pPr>
            <a:r>
              <a:rPr lang="en-US" sz="2000" kern="0" dirty="0" err="1">
                <a:solidFill>
                  <a:schemeClr val="tx1"/>
                </a:solidFill>
                <a:latin typeface="UTM Avo" panose="02040603050506020204" pitchFamily="18"/>
                <a:sym typeface="Arial"/>
              </a:rPr>
              <a:t>Các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yếu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tố</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ảnh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hưởng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tới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sản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ở</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vật</a:t>
            </a:r>
            <a:r>
              <a:rPr lang="en-US" sz="2000" kern="0" dirty="0">
                <a:solidFill>
                  <a:schemeClr val="tx1"/>
                </a:solidFill>
                <a:latin typeface="UTM Avo" panose="02040603050506020204" pitchFamily="18"/>
                <a:sym typeface="Arial"/>
              </a:rPr>
              <a:t> bao </a:t>
            </a:r>
            <a:r>
              <a:rPr lang="en-US" sz="2000" kern="0" dirty="0" err="1">
                <a:solidFill>
                  <a:schemeClr val="tx1"/>
                </a:solidFill>
                <a:latin typeface="UTM Avo" panose="02040603050506020204" pitchFamily="18"/>
                <a:sym typeface="Arial"/>
              </a:rPr>
              <a:t>gồm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các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yếu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tố</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bên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ngoài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là</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các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yếu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tố</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môi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như</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ánh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sáng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nhiệt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độ</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và</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yếu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tố</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bên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trong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ví</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dụ</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đặc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điểm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của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loài</a:t>
            </a:r>
            <a:r>
              <a:rPr lang="en-US" sz="2000" kern="0" dirty="0">
                <a:solidFill>
                  <a:schemeClr val="tx1"/>
                </a:solidFill>
                <a:latin typeface="UTM Avo" panose="02040603050506020204" pitchFamily="18"/>
                <a:sym typeface="Arial"/>
              </a:rPr>
              <a:t>, hormone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sản</a:t>
            </a:r>
            <a:r>
              <a:rPr lang="en-US" sz="2000" dirty="0">
                <a:solidFill>
                  <a:schemeClr val="tx1"/>
                </a:solidFill>
                <a:latin typeface="UTM Avo" panose="02040603050506020204" pitchFamily="18"/>
              </a:rPr>
              <a:t>,...).</a:t>
            </a:r>
          </a:p>
          <a:p>
            <a:pPr marL="342900" indent="-342900">
              <a:lnSpc>
                <a:spcPct val="150000"/>
              </a:lnSpc>
              <a:spcBef>
                <a:spcPts val="500"/>
              </a:spcBef>
              <a:buFont typeface="Arial" panose="020B0604020202020204" pitchFamily="34" charset="0"/>
              <a:buChar char="•"/>
            </a:pPr>
            <a:r>
              <a:rPr lang="en-US" sz="2000" kern="0" dirty="0" err="1">
                <a:solidFill>
                  <a:schemeClr val="tx1"/>
                </a:solidFill>
                <a:latin typeface="UTM Avo" panose="02040603050506020204" pitchFamily="18"/>
                <a:sym typeface="Arial"/>
              </a:rPr>
              <a:t>Quá</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trình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sản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ở</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vật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được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điều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hoà</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chủ</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yếu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bởi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các</a:t>
            </a:r>
            <a:r>
              <a:rPr lang="en-US" sz="2000" kern="0" dirty="0">
                <a:solidFill>
                  <a:schemeClr val="tx1"/>
                </a:solidFill>
                <a:latin typeface="UTM Avo" panose="02040603050506020204" pitchFamily="18"/>
                <a:sym typeface="Arial"/>
              </a:rPr>
              <a:t> hormone. Con </a:t>
            </a:r>
            <a:r>
              <a:rPr lang="en-US" sz="2000" kern="0" dirty="0" err="1">
                <a:solidFill>
                  <a:schemeClr val="tx1"/>
                </a:solidFill>
                <a:latin typeface="UTM Avo" panose="02040603050506020204" pitchFamily="18"/>
                <a:sym typeface="Arial"/>
              </a:rPr>
              <a:t>người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sử</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dụng</a:t>
            </a:r>
            <a:r>
              <a:rPr lang="en-US" sz="2000" kern="0" dirty="0">
                <a:solidFill>
                  <a:schemeClr val="tx1"/>
                </a:solidFill>
                <a:latin typeface="UTM Avo" panose="02040603050506020204" pitchFamily="18"/>
                <a:sym typeface="Arial"/>
              </a:rPr>
              <a:t> hormone </a:t>
            </a:r>
            <a:r>
              <a:rPr lang="en-US" sz="2000" kern="0" dirty="0" err="1">
                <a:solidFill>
                  <a:schemeClr val="tx1"/>
                </a:solidFill>
                <a:latin typeface="UTM Avo" panose="02040603050506020204" pitchFamily="18"/>
                <a:sym typeface="Arial"/>
              </a:rPr>
              <a:t>và</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các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kĩ</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thuật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nhân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giống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để</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điều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khiển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quá</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trình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sản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ở</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thực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vật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như</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kích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thích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sự</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ra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hoa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sớm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tăng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sự</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đậu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quả</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nhân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nhanh</a:t>
            </a:r>
            <a:r>
              <a:rPr lang="en-US" sz="2000" kern="0" dirty="0">
                <a:solidFill>
                  <a:schemeClr val="tx1"/>
                </a:solidFill>
                <a:latin typeface="UTM Avo" panose="02040603050506020204" pitchFamily="18"/>
                <a:sym typeface="Arial"/>
              </a:rPr>
              <a:t> </a:t>
            </a:r>
            <a:r>
              <a:rPr lang="en-US" sz="2000" dirty="0" err="1">
                <a:solidFill>
                  <a:schemeClr val="tx1"/>
                </a:solidFill>
                <a:latin typeface="UTM Avo" panose="02040603050506020204" pitchFamily="18"/>
              </a:rPr>
              <a:t>giố</a:t>
            </a:r>
            <a:r>
              <a:rPr lang="en-US" sz="2000" kern="0" dirty="0" err="1">
                <a:solidFill>
                  <a:schemeClr val="tx1"/>
                </a:solidFill>
                <a:latin typeface="UTM Avo" panose="02040603050506020204" pitchFamily="18"/>
                <a:sym typeface="Arial"/>
              </a:rPr>
              <a:t>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cây</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điều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khiển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sinh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sản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ở</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động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vật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theo</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hướng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điều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khiển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số</a:t>
            </a:r>
            <a:r>
              <a:rPr lang="en-US" sz="2000" kern="0" dirty="0">
                <a:solidFill>
                  <a:schemeClr val="tx1"/>
                </a:solidFill>
                <a:latin typeface="UTM Avo" panose="02040603050506020204" pitchFamily="18"/>
                <a:sym typeface="Arial"/>
              </a:rPr>
              <a:t> con, </a:t>
            </a:r>
            <a:r>
              <a:rPr lang="en-US" sz="2000" kern="0" dirty="0" err="1">
                <a:solidFill>
                  <a:schemeClr val="tx1"/>
                </a:solidFill>
                <a:latin typeface="UTM Avo" panose="02040603050506020204" pitchFamily="18"/>
                <a:sym typeface="Arial"/>
              </a:rPr>
              <a:t>số</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trứng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giới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tính</a:t>
            </a:r>
            <a:r>
              <a:rPr lang="en-US" sz="2000" kern="0" dirty="0">
                <a:solidFill>
                  <a:schemeClr val="tx1"/>
                </a:solidFill>
                <a:latin typeface="UTM Avo" panose="02040603050506020204" pitchFamily="18"/>
                <a:sym typeface="Arial"/>
              </a:rPr>
              <a:t>.</a:t>
            </a:r>
          </a:p>
          <a:p>
            <a:pPr>
              <a:lnSpc>
                <a:spcPct val="150000"/>
              </a:lnSpc>
              <a:spcBef>
                <a:spcPts val="500"/>
              </a:spcBef>
            </a:pPr>
            <a:endParaRPr lang="en-US" sz="2000" kern="0" dirty="0">
              <a:solidFill>
                <a:schemeClr val="tx1"/>
              </a:solidFill>
              <a:latin typeface="UTM Avo" panose="02040603050506020204" pitchFamily="18"/>
              <a:sym typeface="Arial"/>
            </a:endParaRPr>
          </a:p>
        </p:txBody>
      </p:sp>
      <p:pic>
        <p:nvPicPr>
          <p:cNvPr id="3" name="Picture 2">
            <a:extLst>
              <a:ext uri="{FF2B5EF4-FFF2-40B4-BE49-F238E27FC236}">
                <a16:creationId xmlns:a16="http://schemas.microsoft.com/office/drawing/2014/main" id="{4E9E3F4C-5B36-D043-BB53-EFB7815C00BB}"/>
              </a:ext>
            </a:extLst>
          </p:cNvPr>
          <p:cNvPicPr>
            <a:picLocks noChangeAspect="1"/>
          </p:cNvPicPr>
          <p:nvPr/>
        </p:nvPicPr>
        <p:blipFill>
          <a:blip r:embed="rId4"/>
          <a:stretch>
            <a:fillRect/>
          </a:stretch>
        </p:blipFill>
        <p:spPr>
          <a:xfrm>
            <a:off x="10476959" y="1213359"/>
            <a:ext cx="1347461" cy="1272078"/>
          </a:xfrm>
          <a:prstGeom prst="rect">
            <a:avLst/>
          </a:prstGeom>
        </p:spPr>
      </p:pic>
    </p:spTree>
    <p:extLst>
      <p:ext uri="{BB962C8B-B14F-4D97-AF65-F5344CB8AC3E}">
        <p14:creationId xmlns:p14="http://schemas.microsoft.com/office/powerpoint/2010/main" val="282009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6FDA1E3-8E52-6FCB-1EE4-4135B9353C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77163CF3-D937-D517-26E2-F91D95C9B147}"/>
              </a:ext>
            </a:extLst>
          </p:cNvPr>
          <p:cNvSpPr txBox="1"/>
          <p:nvPr/>
        </p:nvSpPr>
        <p:spPr>
          <a:xfrm>
            <a:off x="4238625" y="1533377"/>
            <a:ext cx="3714750" cy="654731"/>
          </a:xfrm>
          <a:prstGeom prst="rect">
            <a:avLst/>
          </a:prstGeom>
          <a:noFill/>
        </p:spPr>
        <p:txBody>
          <a:bodyPr wrap="square" rtlCol="0">
            <a:spAutoFit/>
          </a:bodyPr>
          <a:lstStyle/>
          <a:p>
            <a:pPr algn="ctr">
              <a:lnSpc>
                <a:spcPct val="150000"/>
              </a:lnSpc>
            </a:pPr>
            <a:r>
              <a:rPr lang="en-US" sz="2800" b="1" dirty="0">
                <a:latin typeface="UTM Avo" panose="02040603050506020204" pitchFamily="18"/>
                <a:cs typeface="Arial" panose="020B0604020202020204" pitchFamily="34" charset="0"/>
              </a:rPr>
              <a:t>VẬN DỤNG</a:t>
            </a:r>
          </a:p>
        </p:txBody>
      </p:sp>
      <p:sp>
        <p:nvSpPr>
          <p:cNvPr id="3" name="Rectangle 2">
            <a:extLst>
              <a:ext uri="{FF2B5EF4-FFF2-40B4-BE49-F238E27FC236}">
                <a16:creationId xmlns:a16="http://schemas.microsoft.com/office/drawing/2014/main" id="{0AE03804-7291-8214-6A5F-81EADF6E3005}"/>
              </a:ext>
            </a:extLst>
          </p:cNvPr>
          <p:cNvSpPr/>
          <p:nvPr/>
        </p:nvSpPr>
        <p:spPr>
          <a:xfrm>
            <a:off x="4646958" y="2329895"/>
            <a:ext cx="6612834" cy="4070905"/>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lnSpc>
                <a:spcPct val="150000"/>
              </a:lnSpc>
            </a:pPr>
            <a:r>
              <a:rPr lang="en-US" sz="2500" b="1" dirty="0" err="1">
                <a:solidFill>
                  <a:schemeClr val="tx1"/>
                </a:solidFill>
                <a:latin typeface="UTM Avo" panose="02040603050506020204" pitchFamily="18"/>
                <a:ea typeface="Times New Roman" panose="02020603050405020304" pitchFamily="18" charset="0"/>
              </a:rPr>
              <a:t>Câu</a:t>
            </a:r>
            <a:r>
              <a:rPr lang="en-US" sz="2500" b="1" dirty="0">
                <a:solidFill>
                  <a:schemeClr val="tx1"/>
                </a:solidFill>
                <a:latin typeface="UTM Avo" panose="02040603050506020204" pitchFamily="18"/>
                <a:ea typeface="Times New Roman" panose="02020603050405020304" pitchFamily="18" charset="0"/>
              </a:rPr>
              <a:t> 1:</a:t>
            </a:r>
            <a:r>
              <a:rPr lang="en-US" sz="2500" dirty="0">
                <a:solidFill>
                  <a:schemeClr val="tx1"/>
                </a:solidFill>
                <a:latin typeface="UTM Avo" panose="02040603050506020204" pitchFamily="18"/>
                <a:ea typeface="Times New Roman" panose="02020603050405020304" pitchFamily="18" charset="0"/>
              </a:rPr>
              <a:t> </a:t>
            </a:r>
            <a:r>
              <a:rPr lang="en-US" sz="2500" dirty="0" err="1">
                <a:solidFill>
                  <a:schemeClr val="tx1"/>
                </a:solidFill>
                <a:latin typeface="UTM Avo" panose="02040603050506020204" pitchFamily="18"/>
                <a:ea typeface="Tahoma" panose="020B0604030504040204" pitchFamily="34" charset="0"/>
              </a:rPr>
              <a:t>Một</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số</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cây</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chỉ</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ra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hoa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tạo</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quả</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vào</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mùa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hè</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ví</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dụ</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hoa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dâm</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bụt</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hoa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chùm</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ớt</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hoặc</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mùa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đông</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ví</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dụ</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hoa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cúc</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họa</a:t>
            </a:r>
            <a:r>
              <a:rPr lang="en-US" sz="2500" dirty="0">
                <a:solidFill>
                  <a:schemeClr val="tx1"/>
                </a:solidFill>
                <a:latin typeface="UTM Avo" panose="02040603050506020204" pitchFamily="18"/>
                <a:ea typeface="Tahoma" panose="020B0604030504040204" pitchFamily="34" charset="0"/>
              </a:rPr>
              <a:t> mi, </a:t>
            </a:r>
            <a:r>
              <a:rPr lang="en-US" sz="2500" dirty="0" err="1">
                <a:solidFill>
                  <a:schemeClr val="tx1"/>
                </a:solidFill>
                <a:latin typeface="UTM Avo" panose="02040603050506020204" pitchFamily="18"/>
                <a:ea typeface="Tahoma" panose="020B0604030504040204" pitchFamily="34" charset="0"/>
              </a:rPr>
              <a:t>hoa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thược</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dược</a:t>
            </a:r>
            <a:r>
              <a:rPr lang="en-US" sz="2500" dirty="0">
                <a:solidFill>
                  <a:schemeClr val="tx1"/>
                </a:solidFill>
                <a:latin typeface="UTM Avo" panose="02040603050506020204" pitchFamily="18"/>
                <a:ea typeface="Tahoma" panose="020B0604030504040204" pitchFamily="34" charset="0"/>
              </a:rPr>
              <a:t>). Theo </a:t>
            </a:r>
            <a:r>
              <a:rPr lang="en-US" sz="2500" dirty="0" err="1">
                <a:solidFill>
                  <a:schemeClr val="tx1"/>
                </a:solidFill>
                <a:latin typeface="UTM Avo" panose="02040603050506020204" pitchFamily="18"/>
                <a:ea typeface="Tahoma" panose="020B0604030504040204" pitchFamily="34" charset="0"/>
              </a:rPr>
              <a:t>em</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sự</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ra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hoa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tạo</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quả</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của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cây</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đó</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chịu</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ảnh</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hưởng</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rõ</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rệt</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của</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yếu</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tố</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môi</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trường</a:t>
            </a:r>
            <a:r>
              <a:rPr lang="en-US" sz="2500" dirty="0">
                <a:solidFill>
                  <a:schemeClr val="tx1"/>
                </a:solidFill>
                <a:latin typeface="UTM Avo" panose="02040603050506020204" pitchFamily="18"/>
                <a:ea typeface="Tahoma" panose="020B0604030504040204" pitchFamily="34" charset="0"/>
              </a:rPr>
              <a:t> </a:t>
            </a:r>
            <a:r>
              <a:rPr lang="en-US" sz="2500" dirty="0" err="1">
                <a:solidFill>
                  <a:schemeClr val="tx1"/>
                </a:solidFill>
                <a:latin typeface="UTM Avo" panose="02040603050506020204" pitchFamily="18"/>
                <a:ea typeface="Tahoma" panose="020B0604030504040204" pitchFamily="34" charset="0"/>
              </a:rPr>
              <a:t>nào</a:t>
            </a:r>
            <a:r>
              <a:rPr lang="en-US" sz="2500" dirty="0">
                <a:solidFill>
                  <a:schemeClr val="tx1"/>
                </a:solidFill>
                <a:latin typeface="UTM Avo" panose="02040603050506020204" pitchFamily="18"/>
                <a:ea typeface="Tahoma" panose="020B0604030504040204" pitchFamily="34" charset="0"/>
              </a:rPr>
              <a:t>?</a:t>
            </a:r>
            <a:endParaRPr lang="en-US" sz="2500" dirty="0">
              <a:solidFill>
                <a:schemeClr val="tx1"/>
              </a:solidFill>
              <a:latin typeface="UTM Avo" panose="02040603050506020204" pitchFamily="18"/>
            </a:endParaRPr>
          </a:p>
        </p:txBody>
      </p:sp>
      <p:pic>
        <p:nvPicPr>
          <p:cNvPr id="5" name="Picture 4">
            <a:extLst>
              <a:ext uri="{FF2B5EF4-FFF2-40B4-BE49-F238E27FC236}">
                <a16:creationId xmlns:a16="http://schemas.microsoft.com/office/drawing/2014/main" id="{279CE0A7-DE29-5D99-4022-1A9813E2DC23}"/>
              </a:ext>
            </a:extLst>
          </p:cNvPr>
          <p:cNvPicPr>
            <a:picLocks noChangeAspect="1"/>
          </p:cNvPicPr>
          <p:nvPr/>
        </p:nvPicPr>
        <p:blipFill>
          <a:blip r:embed="rId4"/>
          <a:stretch>
            <a:fillRect/>
          </a:stretch>
        </p:blipFill>
        <p:spPr>
          <a:xfrm>
            <a:off x="542786" y="3030469"/>
            <a:ext cx="3393109" cy="36497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4" name="TextBox 3">
            <a:extLst>
              <a:ext uri="{FF2B5EF4-FFF2-40B4-BE49-F238E27FC236}">
                <a16:creationId xmlns:a16="http://schemas.microsoft.com/office/drawing/2014/main" id="{7CF5312F-0C8B-427C-E4C2-78D2EBCE515B}"/>
              </a:ext>
            </a:extLst>
          </p:cNvPr>
          <p:cNvSpPr txBox="1"/>
          <p:nvPr/>
        </p:nvSpPr>
        <p:spPr>
          <a:xfrm>
            <a:off x="1198454" y="1719271"/>
            <a:ext cx="9795092" cy="1198790"/>
          </a:xfrm>
          <a:prstGeom prst="rect">
            <a:avLst/>
          </a:prstGeom>
          <a:noFill/>
        </p:spPr>
        <p:txBody>
          <a:bodyPr wrap="square">
            <a:spAutoFit/>
          </a:bodyPr>
          <a:lstStyle/>
          <a:p>
            <a:pPr algn="just">
              <a:lnSpc>
                <a:spcPct val="150000"/>
              </a:lnSpc>
              <a:spcBef>
                <a:spcPts val="271"/>
              </a:spcBef>
              <a:spcAft>
                <a:spcPts val="325"/>
              </a:spcAft>
            </a:pP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Một</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số</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loài</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chỉ</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vào</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mùa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hè</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hoặc</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mùa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đông</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a:p>
            <a:pPr marL="309582" indent="-309582" algn="just">
              <a:lnSpc>
                <a:spcPct val="150000"/>
              </a:lnSpc>
              <a:spcBef>
                <a:spcPts val="271"/>
              </a:spcBef>
              <a:spcAft>
                <a:spcPts val="325"/>
              </a:spcAft>
              <a:buFont typeface="Wingdings" panose="05000000000000000000" pitchFamily="2" charset="2"/>
              <a:buChar char="§"/>
            </a:pP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chỉ</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tạo</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vào</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mùa</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hè</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vải</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nhãn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400" dirty="0" err="1">
                <a:solidFill>
                  <a:srgbClr val="000000"/>
                </a:solidFill>
                <a:latin typeface="UTM Avo" panose="02040603050506020204" pitchFamily="18"/>
                <a:ea typeface="Tahoma" panose="020B0604030504040204" pitchFamily="34" charset="0"/>
                <a:cs typeface="Arial" panose="020B0604020202020204" pitchFamily="34" charset="0"/>
              </a:rPr>
              <a:t>mận</a:t>
            </a:r>
            <a:r>
              <a:rPr lang="en-US" sz="24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400" dirty="0">
              <a:latin typeface="UTM Avo" panose="02040603050506020204" pitchFamily="18"/>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B3CBB333-DC6D-3B34-03AD-8551CC2C41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6013" y="3352800"/>
            <a:ext cx="4539974" cy="3130839"/>
          </a:xfrm>
          <a:prstGeom prst="rect">
            <a:avLst/>
          </a:prstGeom>
        </p:spPr>
      </p:pic>
    </p:spTree>
    <p:extLst>
      <p:ext uri="{BB962C8B-B14F-4D97-AF65-F5344CB8AC3E}">
        <p14:creationId xmlns:p14="http://schemas.microsoft.com/office/powerpoint/2010/main" val="156008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4" name="TextBox 3">
            <a:extLst>
              <a:ext uri="{FF2B5EF4-FFF2-40B4-BE49-F238E27FC236}">
                <a16:creationId xmlns:a16="http://schemas.microsoft.com/office/drawing/2014/main" id="{BC6610B0-BC66-52D8-0E2A-EE5F35802735}"/>
              </a:ext>
            </a:extLst>
          </p:cNvPr>
          <p:cNvSpPr txBox="1"/>
          <p:nvPr/>
        </p:nvSpPr>
        <p:spPr>
          <a:xfrm>
            <a:off x="993056" y="1784118"/>
            <a:ext cx="4851113" cy="1121846"/>
          </a:xfrm>
          <a:prstGeom prst="rect">
            <a:avLst/>
          </a:prstGeom>
          <a:noFill/>
        </p:spPr>
        <p:txBody>
          <a:bodyPr wrap="square">
            <a:spAutoFit/>
          </a:bodyPr>
          <a:lstStyle/>
          <a:p>
            <a:pPr marL="309582" indent="-309582" algn="just">
              <a:lnSpc>
                <a:spcPct val="150000"/>
              </a:lnSpc>
              <a:spcBef>
                <a:spcPts val="271"/>
              </a:spcBef>
              <a:spcAft>
                <a:spcPts val="325"/>
              </a:spcAft>
              <a:buFont typeface="Wingdings" panose="05000000000000000000" pitchFamily="2" charset="2"/>
              <a:buChar char="§"/>
            </a:pPr>
            <a:r>
              <a:rPr lang="en-US" sz="2400" dirty="0" err="1">
                <a:solidFill>
                  <a:srgbClr val="000000"/>
                </a:solidFill>
                <a:latin typeface="UTM Avo" panose="02040603050506020204" pitchFamily="18"/>
                <a:ea typeface="Tahoma" panose="020B0604030504040204" pitchFamily="34" charset="0"/>
              </a:rPr>
              <a:t>Cây</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chỉ</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hoa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tạo</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quả</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vào</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mùa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đông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táo</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bưởi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diễn</a:t>
            </a:r>
            <a:r>
              <a:rPr lang="en-US" sz="2400" dirty="0">
                <a:solidFill>
                  <a:srgbClr val="000000"/>
                </a:solidFill>
                <a:latin typeface="UTM Avo" panose="02040603050506020204" pitchFamily="18"/>
                <a:ea typeface="Tahoma" panose="020B0604030504040204" pitchFamily="34" charset="0"/>
              </a:rPr>
              <a:t>,…</a:t>
            </a:r>
            <a:endParaRPr lang="en-US" sz="2400" dirty="0">
              <a:latin typeface="UTM Avo" panose="02040603050506020204" pitchFamily="18"/>
              <a:ea typeface="Times New Roman" panose="02020603050405020304" pitchFamily="18" charset="0"/>
            </a:endParaRPr>
          </a:p>
        </p:txBody>
      </p:sp>
      <p:pic>
        <p:nvPicPr>
          <p:cNvPr id="5" name="Picture 4">
            <a:extLst>
              <a:ext uri="{FF2B5EF4-FFF2-40B4-BE49-F238E27FC236}">
                <a16:creationId xmlns:a16="http://schemas.microsoft.com/office/drawing/2014/main" id="{2B36C45D-C29F-D2DB-89FD-9CE5DFB4DF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7819" y="1883787"/>
            <a:ext cx="4348358" cy="4348358"/>
          </a:xfrm>
          <a:prstGeom prst="rect">
            <a:avLst/>
          </a:prstGeom>
        </p:spPr>
      </p:pic>
      <p:sp>
        <p:nvSpPr>
          <p:cNvPr id="6" name="TextBox 5">
            <a:extLst>
              <a:ext uri="{FF2B5EF4-FFF2-40B4-BE49-F238E27FC236}">
                <a16:creationId xmlns:a16="http://schemas.microsoft.com/office/drawing/2014/main" id="{7113AEFE-83ED-5A68-F08E-DB8896CACFB3}"/>
              </a:ext>
            </a:extLst>
          </p:cNvPr>
          <p:cNvSpPr txBox="1"/>
          <p:nvPr/>
        </p:nvSpPr>
        <p:spPr>
          <a:xfrm>
            <a:off x="1076184" y="3144076"/>
            <a:ext cx="4851113" cy="3337837"/>
          </a:xfrm>
          <a:prstGeom prst="rect">
            <a:avLst/>
          </a:prstGeom>
          <a:noFill/>
        </p:spPr>
        <p:txBody>
          <a:bodyPr wrap="square">
            <a:spAutoFit/>
          </a:bodyPr>
          <a:lstStyle/>
          <a:p>
            <a:pPr algn="just">
              <a:lnSpc>
                <a:spcPct val="150000"/>
              </a:lnSpc>
            </a:pPr>
            <a:r>
              <a:rPr lang="en-US" sz="2400" dirty="0" err="1">
                <a:solidFill>
                  <a:srgbClr val="000000"/>
                </a:solidFill>
                <a:latin typeface="UTM Avo" panose="02040603050506020204" pitchFamily="18"/>
                <a:ea typeface="Tahoma" panose="020B0604030504040204" pitchFamily="34" charset="0"/>
              </a:rPr>
              <a:t>Sự</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hoa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tạo</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quả</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của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các</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cây</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này</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chịu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ảnh</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hưởng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rõ</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rệt</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của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yếu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tố</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nhiệt</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độ</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ngoài</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ra</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cũng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chịu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tác</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động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từ</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các</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nhân</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tố</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khí</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hậu</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khác</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như</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ánh</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sáng</a:t>
            </a:r>
            <a:r>
              <a:rPr lang="en-US" sz="2400" dirty="0">
                <a:solidFill>
                  <a:srgbClr val="000000"/>
                </a:solidFill>
                <a:latin typeface="UTM Avo" panose="02040603050506020204" pitchFamily="18"/>
                <a:ea typeface="Tahoma" panose="020B0604030504040204" pitchFamily="34" charset="0"/>
              </a:rPr>
              <a:t>, </a:t>
            </a:r>
            <a:r>
              <a:rPr lang="en-US" sz="2400" dirty="0" err="1">
                <a:solidFill>
                  <a:srgbClr val="000000"/>
                </a:solidFill>
                <a:latin typeface="UTM Avo" panose="02040603050506020204" pitchFamily="18"/>
                <a:ea typeface="Tahoma" panose="020B0604030504040204" pitchFamily="34" charset="0"/>
              </a:rPr>
              <a:t>nước</a:t>
            </a:r>
            <a:r>
              <a:rPr lang="en-US" sz="2400" dirty="0">
                <a:solidFill>
                  <a:srgbClr val="000000"/>
                </a:solidFill>
                <a:latin typeface="UTM Avo" panose="02040603050506020204" pitchFamily="18"/>
                <a:ea typeface="Tahoma" panose="020B0604030504040204" pitchFamily="34" charset="0"/>
              </a:rPr>
              <a:t>,…</a:t>
            </a:r>
            <a:endParaRPr lang="en-US" sz="2400" dirty="0">
              <a:latin typeface="UTM Avo" panose="02040603050506020204" pitchFamily="18"/>
            </a:endParaRPr>
          </a:p>
        </p:txBody>
      </p:sp>
      <p:sp>
        <p:nvSpPr>
          <p:cNvPr id="2" name="Arrow: Right 1">
            <a:extLst>
              <a:ext uri="{FF2B5EF4-FFF2-40B4-BE49-F238E27FC236}">
                <a16:creationId xmlns:a16="http://schemas.microsoft.com/office/drawing/2014/main" id="{2049A342-70F7-3FB2-7496-3FEDDD6C626E}"/>
              </a:ext>
            </a:extLst>
          </p:cNvPr>
          <p:cNvSpPr/>
          <p:nvPr/>
        </p:nvSpPr>
        <p:spPr>
          <a:xfrm>
            <a:off x="314036" y="3352800"/>
            <a:ext cx="679020" cy="5172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79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3" name="Rectangle 2">
            <a:extLst>
              <a:ext uri="{FF2B5EF4-FFF2-40B4-BE49-F238E27FC236}">
                <a16:creationId xmlns:a16="http://schemas.microsoft.com/office/drawing/2014/main" id="{0AE03804-7291-8214-6A5F-81EADF6E3005}"/>
              </a:ext>
            </a:extLst>
          </p:cNvPr>
          <p:cNvSpPr/>
          <p:nvPr/>
        </p:nvSpPr>
        <p:spPr>
          <a:xfrm>
            <a:off x="5163794" y="2319131"/>
            <a:ext cx="5610225" cy="348532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spcBef>
                <a:spcPts val="325"/>
              </a:spcBef>
              <a:spcAft>
                <a:spcPts val="433"/>
              </a:spcAft>
            </a:pPr>
            <a:r>
              <a:rPr lang="en-US" sz="2900" b="1"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Câu</a:t>
            </a:r>
            <a:r>
              <a:rPr lang="en-US" sz="2900" b="1" dirty="0">
                <a:solidFill>
                  <a:schemeClr val="tx1"/>
                </a:solidFill>
                <a:latin typeface="UTM Avo" panose="02040603050506020204" pitchFamily="18"/>
                <a:ea typeface="Times New Roman" panose="02020603050405020304" pitchFamily="18" charset="0"/>
                <a:cs typeface="Times New Roman" panose="02020603050405020304" pitchFamily="18" charset="0"/>
              </a:rPr>
              <a:t> 2:</a:t>
            </a:r>
            <a:r>
              <a:rPr lang="en-US" sz="29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Lấy</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ví</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dụ</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chứng</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minh</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trong</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việc</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bón</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đúng</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loại</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phân</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đúng</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lượng</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làm</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cho</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cây</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ra</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hoa</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đậu</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quả</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 </a:t>
            </a:r>
            <a:r>
              <a:rPr lang="en-US" sz="2900" dirty="0" err="1">
                <a:solidFill>
                  <a:schemeClr val="tx1"/>
                </a:solidFill>
                <a:latin typeface="UTM Avo" panose="02040603050506020204" pitchFamily="18"/>
                <a:ea typeface="Tahoma" panose="020B0604030504040204" pitchFamily="34" charset="0"/>
                <a:cs typeface="Times New Roman" panose="02020603050405020304" pitchFamily="18" charset="0"/>
              </a:rPr>
              <a:t>nhiều</a:t>
            </a:r>
            <a:r>
              <a:rPr lang="en-US" sz="2900" dirty="0">
                <a:solidFill>
                  <a:schemeClr val="tx1"/>
                </a:solidFill>
                <a:latin typeface="UTM Avo" panose="02040603050506020204" pitchFamily="18"/>
                <a:ea typeface="Tahoma" panose="020B0604030504040204" pitchFamily="34" charset="0"/>
                <a:cs typeface="Times New Roman" panose="02020603050405020304" pitchFamily="18" charset="0"/>
              </a:rPr>
              <a:t>.</a:t>
            </a:r>
            <a:endParaRPr lang="en-US" sz="29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279CE0A7-DE29-5D99-4022-1A9813E2DC23}"/>
              </a:ext>
            </a:extLst>
          </p:cNvPr>
          <p:cNvPicPr>
            <a:picLocks noChangeAspect="1"/>
          </p:cNvPicPr>
          <p:nvPr/>
        </p:nvPicPr>
        <p:blipFill>
          <a:blip r:embed="rId4"/>
          <a:stretch>
            <a:fillRect/>
          </a:stretch>
        </p:blipFill>
        <p:spPr>
          <a:xfrm>
            <a:off x="542786" y="3030469"/>
            <a:ext cx="3393109" cy="3649731"/>
          </a:xfrm>
          <a:prstGeom prst="rect">
            <a:avLst/>
          </a:prstGeom>
        </p:spPr>
      </p:pic>
    </p:spTree>
    <p:extLst>
      <p:ext uri="{BB962C8B-B14F-4D97-AF65-F5344CB8AC3E}">
        <p14:creationId xmlns:p14="http://schemas.microsoft.com/office/powerpoint/2010/main" val="356744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43AB9C59-0E53-BFFE-D3A7-362ADB782A1F}"/>
              </a:ext>
            </a:extLst>
          </p:cNvPr>
          <p:cNvSpPr txBox="1"/>
          <p:nvPr/>
        </p:nvSpPr>
        <p:spPr>
          <a:xfrm>
            <a:off x="212155" y="1652877"/>
            <a:ext cx="7454027" cy="4821769"/>
          </a:xfrm>
          <a:prstGeom prst="rect">
            <a:avLst/>
          </a:prstGeom>
          <a:noFill/>
        </p:spPr>
        <p:txBody>
          <a:bodyPr wrap="square">
            <a:spAutoFit/>
          </a:bodyPr>
          <a:lstStyle/>
          <a:p>
            <a:pPr marL="309582" indent="-309582" algn="just">
              <a:lnSpc>
                <a:spcPct val="150000"/>
              </a:lnSpc>
              <a:spcBef>
                <a:spcPts val="271"/>
              </a:spcBef>
              <a:spcAft>
                <a:spcPts val="325"/>
              </a:spcAft>
              <a:buFont typeface="Wingdings" panose="05000000000000000000" pitchFamily="2" charset="2"/>
              <a:buChar char="§"/>
            </a:pP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Chất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dưỡng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ảnh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hưởng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đến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sự</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sản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ở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thực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vật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Khi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cung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cấp</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đầy</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đủ</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chất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dinh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dưỡng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ra</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hoa</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kết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quả</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nhiều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200" dirty="0">
              <a:latin typeface="UTM Avo" panose="02040603050506020204" pitchFamily="18"/>
              <a:ea typeface="Times New Roman" panose="02020603050405020304" pitchFamily="18" charset="0"/>
              <a:cs typeface="Arial" panose="020B0604020202020204" pitchFamily="34" charset="0"/>
            </a:endParaRPr>
          </a:p>
          <a:p>
            <a:pPr marL="309582" indent="-309582" algn="just">
              <a:lnSpc>
                <a:spcPct val="150000"/>
              </a:lnSpc>
              <a:spcBef>
                <a:spcPts val="271"/>
              </a:spcBef>
              <a:spcAft>
                <a:spcPts val="325"/>
              </a:spcAft>
              <a:buFont typeface="Wingdings" panose="05000000000000000000" pitchFamily="2" charset="2"/>
              <a:buChar char="§"/>
            </a:pP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Ví</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dụ</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a:t>
            </a:r>
            <a:endParaRPr lang="en-US" sz="2200" dirty="0">
              <a:latin typeface="UTM Avo" panose="02040603050506020204" pitchFamily="18"/>
              <a:ea typeface="Times New Roman" panose="02020603050405020304" pitchFamily="18" charset="0"/>
              <a:cs typeface="Arial" panose="020B0604020202020204" pitchFamily="34" charset="0"/>
            </a:endParaRPr>
          </a:p>
          <a:p>
            <a:pPr marL="309582" indent="-309582" algn="just">
              <a:lnSpc>
                <a:spcPct val="150000"/>
              </a:lnSpc>
              <a:spcBef>
                <a:spcPts val="271"/>
              </a:spcBef>
              <a:spcAft>
                <a:spcPts val="325"/>
              </a:spcAft>
              <a:buFont typeface="Arial" panose="020B0604020202020204" pitchFamily="34" charset="0"/>
              <a:buChar char="•"/>
            </a:pP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Cây</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lúa</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khi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được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bón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phân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đúng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loại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phân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đúng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lượng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ở</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các</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giai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đoạn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thì</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năng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suất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có</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thể</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đạt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tới</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65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tạ</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/ha.</a:t>
            </a:r>
            <a:endParaRPr lang="en-US" sz="2200" dirty="0">
              <a:latin typeface="UTM Avo" panose="02040603050506020204" pitchFamily="18"/>
              <a:ea typeface="Tahoma" panose="020B0604030504040204" pitchFamily="34" charset="0"/>
              <a:cs typeface="Arial" panose="020B0604020202020204" pitchFamily="34" charset="0"/>
            </a:endParaRPr>
          </a:p>
          <a:p>
            <a:pPr marL="309582" indent="-309582" algn="just">
              <a:lnSpc>
                <a:spcPct val="150000"/>
              </a:lnSpc>
              <a:spcBef>
                <a:spcPts val="271"/>
              </a:spcBef>
              <a:spcAft>
                <a:spcPts val="325"/>
              </a:spcAft>
              <a:buFont typeface="Arial" panose="020B0604020202020204" pitchFamily="34" charset="0"/>
              <a:buChar char="•"/>
            </a:pP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Nếu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bón</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thiếu</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đạm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trong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quá</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trình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đẻ</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nhánh</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thì</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năng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suất</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của</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lá</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giảm</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xuống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khoảng</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 50 </a:t>
            </a:r>
            <a:r>
              <a:rPr lang="en-US" sz="2200" dirty="0" err="1">
                <a:solidFill>
                  <a:srgbClr val="000000"/>
                </a:solidFill>
                <a:latin typeface="UTM Avo" panose="02040603050506020204" pitchFamily="18"/>
                <a:ea typeface="Tahoma" panose="020B0604030504040204" pitchFamily="34" charset="0"/>
                <a:cs typeface="Arial" panose="020B0604020202020204" pitchFamily="34" charset="0"/>
              </a:rPr>
              <a:t>tạ</a:t>
            </a:r>
            <a:r>
              <a:rPr lang="en-US" sz="2200" dirty="0">
                <a:solidFill>
                  <a:srgbClr val="000000"/>
                </a:solidFill>
                <a:latin typeface="UTM Avo" panose="02040603050506020204" pitchFamily="18"/>
                <a:ea typeface="Tahoma" panose="020B0604030504040204" pitchFamily="34" charset="0"/>
                <a:cs typeface="Arial" panose="020B0604020202020204" pitchFamily="34" charset="0"/>
              </a:rPr>
              <a:t>/ha.</a:t>
            </a:r>
            <a:endParaRPr lang="en-US" sz="2200" dirty="0">
              <a:latin typeface="UTM Avo" panose="02040603050506020204" pitchFamily="18"/>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E0206DB3-19D4-C66C-C44A-800892DE1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1610" y="2809008"/>
            <a:ext cx="4148235" cy="2657569"/>
          </a:xfrm>
          <a:prstGeom prst="rect">
            <a:avLst/>
          </a:prstGeom>
        </p:spPr>
      </p:pic>
    </p:spTree>
    <p:extLst>
      <p:ext uri="{BB962C8B-B14F-4D97-AF65-F5344CB8AC3E}">
        <p14:creationId xmlns:p14="http://schemas.microsoft.com/office/powerpoint/2010/main" val="197078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barn(inVertical)">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083F771C-EF99-6546-7FC0-2B5BA0CDC2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grpSp>
        <p:nvGrpSpPr>
          <p:cNvPr id="2" name="Google Shape;2068;p50">
            <a:extLst>
              <a:ext uri="{FF2B5EF4-FFF2-40B4-BE49-F238E27FC236}">
                <a16:creationId xmlns:a16="http://schemas.microsoft.com/office/drawing/2014/main" id="{36AB12C5-DA11-658D-E216-2FFDE65BD6D8}"/>
              </a:ext>
            </a:extLst>
          </p:cNvPr>
          <p:cNvGrpSpPr/>
          <p:nvPr/>
        </p:nvGrpSpPr>
        <p:grpSpPr>
          <a:xfrm>
            <a:off x="4706912" y="2660711"/>
            <a:ext cx="717066" cy="632161"/>
            <a:chOff x="4469816" y="1377671"/>
            <a:chExt cx="717066" cy="632161"/>
          </a:xfrm>
        </p:grpSpPr>
        <p:sp>
          <p:nvSpPr>
            <p:cNvPr id="3" name="Google Shape;2069;p50">
              <a:extLst>
                <a:ext uri="{FF2B5EF4-FFF2-40B4-BE49-F238E27FC236}">
                  <a16:creationId xmlns:a16="http://schemas.microsoft.com/office/drawing/2014/main" id="{438BCAA6-A082-8ABF-B430-567A4BD5D559}"/>
                </a:ext>
              </a:extLst>
            </p:cNvPr>
            <p:cNvSpPr/>
            <p:nvPr/>
          </p:nvSpPr>
          <p:spPr>
            <a:xfrm>
              <a:off x="4469816" y="1377671"/>
              <a:ext cx="717066" cy="631233"/>
            </a:xfrm>
            <a:custGeom>
              <a:avLst/>
              <a:gdLst/>
              <a:ahLst/>
              <a:cxnLst/>
              <a:rect l="l" t="t" r="r" b="b"/>
              <a:pathLst>
                <a:path w="5731" h="5045" extrusionOk="0">
                  <a:moveTo>
                    <a:pt x="2951" y="0"/>
                  </a:moveTo>
                  <a:cubicBezTo>
                    <a:pt x="2766" y="0"/>
                    <a:pt x="2578" y="19"/>
                    <a:pt x="2388" y="59"/>
                  </a:cubicBezTo>
                  <a:cubicBezTo>
                    <a:pt x="949" y="349"/>
                    <a:pt x="1" y="1685"/>
                    <a:pt x="263" y="3048"/>
                  </a:cubicBezTo>
                  <a:cubicBezTo>
                    <a:pt x="498" y="4231"/>
                    <a:pt x="1566" y="5044"/>
                    <a:pt x="2780" y="5044"/>
                  </a:cubicBezTo>
                  <a:cubicBezTo>
                    <a:pt x="2965" y="5044"/>
                    <a:pt x="3154" y="5025"/>
                    <a:pt x="3343" y="4986"/>
                  </a:cubicBezTo>
                  <a:cubicBezTo>
                    <a:pt x="4783" y="4695"/>
                    <a:pt x="5731" y="3360"/>
                    <a:pt x="5468" y="1996"/>
                  </a:cubicBezTo>
                  <a:cubicBezTo>
                    <a:pt x="5233" y="813"/>
                    <a:pt x="4166" y="0"/>
                    <a:pt x="2951" y="0"/>
                  </a:cubicBezTo>
                  <a:close/>
                </a:path>
              </a:pathLst>
            </a:custGeom>
            <a:solidFill>
              <a:srgbClr val="FFFFFF"/>
            </a:solidFill>
            <a:ln w="114300" cap="flat" cmpd="sng">
              <a:solidFill>
                <a:srgbClr val="FFFFFF"/>
              </a:solidFill>
              <a:prstDash val="solid"/>
              <a:round/>
              <a:headEnd type="none" w="sm" len="sm"/>
              <a:tailEnd type="none" w="sm" len="sm"/>
            </a:ln>
            <a:effectLst>
              <a:outerShdw blurRad="57150" dist="19050" dir="5400000" algn="bl" rotWithShape="0">
                <a:srgbClr val="000000">
                  <a:alpha val="28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nvGrpSpPr>
            <p:cNvPr id="4" name="Google Shape;2070;p50">
              <a:extLst>
                <a:ext uri="{FF2B5EF4-FFF2-40B4-BE49-F238E27FC236}">
                  <a16:creationId xmlns:a16="http://schemas.microsoft.com/office/drawing/2014/main" id="{4CF77311-AB84-2A03-FC8A-4ED43E116F8A}"/>
                </a:ext>
              </a:extLst>
            </p:cNvPr>
            <p:cNvGrpSpPr/>
            <p:nvPr/>
          </p:nvGrpSpPr>
          <p:grpSpPr>
            <a:xfrm>
              <a:off x="4469816" y="1378601"/>
              <a:ext cx="717063" cy="631230"/>
              <a:chOff x="4469816" y="1378601"/>
              <a:chExt cx="717063" cy="631230"/>
            </a:xfrm>
          </p:grpSpPr>
          <p:sp>
            <p:nvSpPr>
              <p:cNvPr id="5" name="Google Shape;2071;p50">
                <a:extLst>
                  <a:ext uri="{FF2B5EF4-FFF2-40B4-BE49-F238E27FC236}">
                    <a16:creationId xmlns:a16="http://schemas.microsoft.com/office/drawing/2014/main" id="{A9145089-80E9-6996-E228-E30A023958F1}"/>
                  </a:ext>
                </a:extLst>
              </p:cNvPr>
              <p:cNvSpPr/>
              <p:nvPr/>
            </p:nvSpPr>
            <p:spPr>
              <a:xfrm>
                <a:off x="4469816" y="1378601"/>
                <a:ext cx="717063" cy="631230"/>
              </a:xfrm>
              <a:custGeom>
                <a:avLst/>
                <a:gdLst/>
                <a:ahLst/>
                <a:cxnLst/>
                <a:rect l="l" t="t" r="r" b="b"/>
                <a:pathLst>
                  <a:path w="5731" h="5045" extrusionOk="0">
                    <a:moveTo>
                      <a:pt x="2951" y="0"/>
                    </a:moveTo>
                    <a:cubicBezTo>
                      <a:pt x="2766" y="0"/>
                      <a:pt x="2578" y="19"/>
                      <a:pt x="2388" y="59"/>
                    </a:cubicBezTo>
                    <a:cubicBezTo>
                      <a:pt x="949" y="349"/>
                      <a:pt x="1" y="1685"/>
                      <a:pt x="263" y="3048"/>
                    </a:cubicBezTo>
                    <a:cubicBezTo>
                      <a:pt x="498" y="4231"/>
                      <a:pt x="1566" y="5044"/>
                      <a:pt x="2780" y="5044"/>
                    </a:cubicBezTo>
                    <a:cubicBezTo>
                      <a:pt x="2965" y="5044"/>
                      <a:pt x="3154" y="5025"/>
                      <a:pt x="3343" y="4986"/>
                    </a:cubicBezTo>
                    <a:cubicBezTo>
                      <a:pt x="4783" y="4695"/>
                      <a:pt x="5731" y="3360"/>
                      <a:pt x="5468" y="1996"/>
                    </a:cubicBezTo>
                    <a:cubicBezTo>
                      <a:pt x="5233" y="813"/>
                      <a:pt x="4166" y="0"/>
                      <a:pt x="2951"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6" name="Google Shape;2072;p50">
                <a:extLst>
                  <a:ext uri="{FF2B5EF4-FFF2-40B4-BE49-F238E27FC236}">
                    <a16:creationId xmlns:a16="http://schemas.microsoft.com/office/drawing/2014/main" id="{9CFE37CF-1022-E600-DD0A-95BF3BD5E472}"/>
                  </a:ext>
                </a:extLst>
              </p:cNvPr>
              <p:cNvSpPr/>
              <p:nvPr/>
            </p:nvSpPr>
            <p:spPr>
              <a:xfrm>
                <a:off x="4571791" y="1438660"/>
                <a:ext cx="142137" cy="126247"/>
              </a:xfrm>
              <a:custGeom>
                <a:avLst/>
                <a:gdLst/>
                <a:ahLst/>
                <a:cxnLst/>
                <a:rect l="l" t="t" r="r" b="b"/>
                <a:pathLst>
                  <a:path w="1136" h="1009" extrusionOk="0">
                    <a:moveTo>
                      <a:pt x="1069" y="0"/>
                    </a:moveTo>
                    <a:cubicBezTo>
                      <a:pt x="1066" y="0"/>
                      <a:pt x="1064" y="0"/>
                      <a:pt x="1061" y="1"/>
                    </a:cubicBezTo>
                    <a:cubicBezTo>
                      <a:pt x="798" y="42"/>
                      <a:pt x="217" y="478"/>
                      <a:pt x="37" y="831"/>
                    </a:cubicBezTo>
                    <a:cubicBezTo>
                      <a:pt x="0" y="904"/>
                      <a:pt x="46" y="1008"/>
                      <a:pt x="118" y="1008"/>
                    </a:cubicBezTo>
                    <a:cubicBezTo>
                      <a:pt x="142" y="1008"/>
                      <a:pt x="168" y="997"/>
                      <a:pt x="196" y="970"/>
                    </a:cubicBezTo>
                    <a:cubicBezTo>
                      <a:pt x="307" y="852"/>
                      <a:pt x="604" y="409"/>
                      <a:pt x="1102" y="91"/>
                    </a:cubicBezTo>
                    <a:cubicBezTo>
                      <a:pt x="1135" y="51"/>
                      <a:pt x="1112" y="0"/>
                      <a:pt x="1069"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7" name="Google Shape;2073;p50">
                <a:extLst>
                  <a:ext uri="{FF2B5EF4-FFF2-40B4-BE49-F238E27FC236}">
                    <a16:creationId xmlns:a16="http://schemas.microsoft.com/office/drawing/2014/main" id="{DAA59AE9-B0D7-EFF5-7602-4BD1862C63A5}"/>
                  </a:ext>
                </a:extLst>
              </p:cNvPr>
              <p:cNvSpPr/>
              <p:nvPr/>
            </p:nvSpPr>
            <p:spPr>
              <a:xfrm>
                <a:off x="4530376" y="1589932"/>
                <a:ext cx="41790" cy="66314"/>
              </a:xfrm>
              <a:custGeom>
                <a:avLst/>
                <a:gdLst/>
                <a:ahLst/>
                <a:cxnLst/>
                <a:rect l="l" t="t" r="r" b="b"/>
                <a:pathLst>
                  <a:path w="334" h="530" extrusionOk="0">
                    <a:moveTo>
                      <a:pt x="286" y="1"/>
                    </a:moveTo>
                    <a:cubicBezTo>
                      <a:pt x="283" y="1"/>
                      <a:pt x="280" y="1"/>
                      <a:pt x="278" y="3"/>
                    </a:cubicBezTo>
                    <a:cubicBezTo>
                      <a:pt x="195" y="3"/>
                      <a:pt x="119" y="113"/>
                      <a:pt x="84" y="183"/>
                    </a:cubicBezTo>
                    <a:cubicBezTo>
                      <a:pt x="42" y="273"/>
                      <a:pt x="1" y="390"/>
                      <a:pt x="42" y="487"/>
                    </a:cubicBezTo>
                    <a:cubicBezTo>
                      <a:pt x="57" y="516"/>
                      <a:pt x="86" y="530"/>
                      <a:pt x="115" y="530"/>
                    </a:cubicBezTo>
                    <a:cubicBezTo>
                      <a:pt x="143" y="530"/>
                      <a:pt x="171" y="517"/>
                      <a:pt x="188" y="494"/>
                    </a:cubicBezTo>
                    <a:cubicBezTo>
                      <a:pt x="243" y="439"/>
                      <a:pt x="333" y="100"/>
                      <a:pt x="319" y="30"/>
                    </a:cubicBezTo>
                    <a:cubicBezTo>
                      <a:pt x="314" y="13"/>
                      <a:pt x="299" y="1"/>
                      <a:pt x="286"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8" name="Google Shape;2074;p50">
                <a:extLst>
                  <a:ext uri="{FF2B5EF4-FFF2-40B4-BE49-F238E27FC236}">
                    <a16:creationId xmlns:a16="http://schemas.microsoft.com/office/drawing/2014/main" id="{052FBC7C-48B2-C614-D46C-0F8474036D22}"/>
                  </a:ext>
                </a:extLst>
              </p:cNvPr>
              <p:cNvSpPr/>
              <p:nvPr/>
            </p:nvSpPr>
            <p:spPr>
              <a:xfrm>
                <a:off x="4648240" y="1576294"/>
                <a:ext cx="523004" cy="405265"/>
              </a:xfrm>
              <a:custGeom>
                <a:avLst/>
                <a:gdLst/>
                <a:ahLst/>
                <a:cxnLst/>
                <a:rect l="l" t="t" r="r" b="b"/>
                <a:pathLst>
                  <a:path w="4180" h="3239" extrusionOk="0">
                    <a:moveTo>
                      <a:pt x="3560" y="0"/>
                    </a:moveTo>
                    <a:cubicBezTo>
                      <a:pt x="3397" y="0"/>
                      <a:pt x="3160" y="52"/>
                      <a:pt x="3107" y="153"/>
                    </a:cubicBezTo>
                    <a:cubicBezTo>
                      <a:pt x="3038" y="285"/>
                      <a:pt x="3024" y="437"/>
                      <a:pt x="3024" y="589"/>
                    </a:cubicBezTo>
                    <a:cubicBezTo>
                      <a:pt x="3017" y="735"/>
                      <a:pt x="3017" y="887"/>
                      <a:pt x="2948" y="1018"/>
                    </a:cubicBezTo>
                    <a:cubicBezTo>
                      <a:pt x="2817" y="1267"/>
                      <a:pt x="2526" y="1357"/>
                      <a:pt x="2256" y="1420"/>
                    </a:cubicBezTo>
                    <a:cubicBezTo>
                      <a:pt x="1986" y="1482"/>
                      <a:pt x="1696" y="1572"/>
                      <a:pt x="1571" y="1828"/>
                    </a:cubicBezTo>
                    <a:cubicBezTo>
                      <a:pt x="1502" y="1973"/>
                      <a:pt x="1516" y="2160"/>
                      <a:pt x="1391" y="2278"/>
                    </a:cubicBezTo>
                    <a:cubicBezTo>
                      <a:pt x="1320" y="2346"/>
                      <a:pt x="1235" y="2367"/>
                      <a:pt x="1142" y="2367"/>
                    </a:cubicBezTo>
                    <a:cubicBezTo>
                      <a:pt x="999" y="2367"/>
                      <a:pt x="839" y="2317"/>
                      <a:pt x="692" y="2312"/>
                    </a:cubicBezTo>
                    <a:cubicBezTo>
                      <a:pt x="684" y="2312"/>
                      <a:pt x="675" y="2312"/>
                      <a:pt x="667" y="2312"/>
                    </a:cubicBezTo>
                    <a:cubicBezTo>
                      <a:pt x="363" y="2312"/>
                      <a:pt x="47" y="2549"/>
                      <a:pt x="0" y="2852"/>
                    </a:cubicBezTo>
                    <a:cubicBezTo>
                      <a:pt x="457" y="3114"/>
                      <a:pt x="947" y="3239"/>
                      <a:pt x="1420" y="3239"/>
                    </a:cubicBezTo>
                    <a:cubicBezTo>
                      <a:pt x="2246" y="3239"/>
                      <a:pt x="3019" y="2860"/>
                      <a:pt x="3467" y="2174"/>
                    </a:cubicBezTo>
                    <a:cubicBezTo>
                      <a:pt x="4180" y="1088"/>
                      <a:pt x="3682" y="1"/>
                      <a:pt x="3682" y="1"/>
                    </a:cubicBezTo>
                    <a:lnTo>
                      <a:pt x="3682" y="1"/>
                    </a:lnTo>
                    <a:lnTo>
                      <a:pt x="3682" y="15"/>
                    </a:lnTo>
                    <a:cubicBezTo>
                      <a:pt x="3653" y="5"/>
                      <a:pt x="3610" y="0"/>
                      <a:pt x="3560" y="0"/>
                    </a:cubicBezTo>
                    <a:close/>
                  </a:path>
                </a:pathLst>
              </a:custGeom>
              <a:solidFill>
                <a:srgbClr val="FFFFFF">
                  <a:alpha val="3496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grpSp>
      <p:grpSp>
        <p:nvGrpSpPr>
          <p:cNvPr id="9" name="Google Shape;2075;p50">
            <a:extLst>
              <a:ext uri="{FF2B5EF4-FFF2-40B4-BE49-F238E27FC236}">
                <a16:creationId xmlns:a16="http://schemas.microsoft.com/office/drawing/2014/main" id="{56019B59-11FE-20B9-B0D0-0E3ECFC18676}"/>
              </a:ext>
            </a:extLst>
          </p:cNvPr>
          <p:cNvGrpSpPr/>
          <p:nvPr/>
        </p:nvGrpSpPr>
        <p:grpSpPr>
          <a:xfrm>
            <a:off x="9012373" y="2501068"/>
            <a:ext cx="937522" cy="955580"/>
            <a:chOff x="6772721" y="1932211"/>
            <a:chExt cx="986450" cy="1005450"/>
          </a:xfrm>
          <a:solidFill>
            <a:schemeClr val="accent1">
              <a:lumMod val="40000"/>
              <a:lumOff val="60000"/>
            </a:schemeClr>
          </a:solidFill>
        </p:grpSpPr>
        <p:sp>
          <p:nvSpPr>
            <p:cNvPr id="10" name="Google Shape;2076;p50">
              <a:extLst>
                <a:ext uri="{FF2B5EF4-FFF2-40B4-BE49-F238E27FC236}">
                  <a16:creationId xmlns:a16="http://schemas.microsoft.com/office/drawing/2014/main" id="{A5782D1D-D468-262A-A956-29C4276B94F5}"/>
                </a:ext>
              </a:extLst>
            </p:cNvPr>
            <p:cNvSpPr/>
            <p:nvPr/>
          </p:nvSpPr>
          <p:spPr>
            <a:xfrm>
              <a:off x="6772721" y="1932211"/>
              <a:ext cx="986450" cy="1005450"/>
            </a:xfrm>
            <a:custGeom>
              <a:avLst/>
              <a:gdLst/>
              <a:ahLst/>
              <a:cxnLst/>
              <a:rect l="l" t="t" r="r" b="b"/>
              <a:pathLst>
                <a:path w="39458" h="40218" extrusionOk="0">
                  <a:moveTo>
                    <a:pt x="18273" y="42"/>
                  </a:moveTo>
                  <a:cubicBezTo>
                    <a:pt x="16025" y="151"/>
                    <a:pt x="12888" y="79"/>
                    <a:pt x="10114" y="2001"/>
                  </a:cubicBezTo>
                  <a:cubicBezTo>
                    <a:pt x="7340" y="3923"/>
                    <a:pt x="3188" y="7260"/>
                    <a:pt x="1628" y="11575"/>
                  </a:cubicBezTo>
                  <a:cubicBezTo>
                    <a:pt x="69" y="15891"/>
                    <a:pt x="-657" y="23379"/>
                    <a:pt x="757" y="27894"/>
                  </a:cubicBezTo>
                  <a:cubicBezTo>
                    <a:pt x="2171" y="32409"/>
                    <a:pt x="5835" y="36706"/>
                    <a:pt x="10114" y="38664"/>
                  </a:cubicBezTo>
                  <a:cubicBezTo>
                    <a:pt x="14393" y="40622"/>
                    <a:pt x="22245" y="40460"/>
                    <a:pt x="26433" y="39644"/>
                  </a:cubicBezTo>
                  <a:cubicBezTo>
                    <a:pt x="30622" y="38828"/>
                    <a:pt x="33106" y="36181"/>
                    <a:pt x="35245" y="33769"/>
                  </a:cubicBezTo>
                  <a:cubicBezTo>
                    <a:pt x="37385" y="31357"/>
                    <a:pt x="38871" y="26661"/>
                    <a:pt x="39270" y="25174"/>
                  </a:cubicBezTo>
                  <a:cubicBezTo>
                    <a:pt x="39669" y="23687"/>
                    <a:pt x="39561" y="23904"/>
                    <a:pt x="37639" y="24847"/>
                  </a:cubicBezTo>
                  <a:cubicBezTo>
                    <a:pt x="35717" y="25790"/>
                    <a:pt x="31220" y="30160"/>
                    <a:pt x="27738" y="30831"/>
                  </a:cubicBezTo>
                  <a:cubicBezTo>
                    <a:pt x="24257" y="31502"/>
                    <a:pt x="19506" y="30904"/>
                    <a:pt x="16750" y="28873"/>
                  </a:cubicBezTo>
                  <a:cubicBezTo>
                    <a:pt x="13994" y="26842"/>
                    <a:pt x="11637" y="22037"/>
                    <a:pt x="11202" y="18646"/>
                  </a:cubicBezTo>
                  <a:cubicBezTo>
                    <a:pt x="10767" y="15255"/>
                    <a:pt x="12072" y="11411"/>
                    <a:pt x="14139" y="8528"/>
                  </a:cubicBezTo>
                  <a:cubicBezTo>
                    <a:pt x="16206" y="5645"/>
                    <a:pt x="22915" y="2762"/>
                    <a:pt x="23604" y="1348"/>
                  </a:cubicBezTo>
                  <a:cubicBezTo>
                    <a:pt x="24293" y="-66"/>
                    <a:pt x="20521" y="-67"/>
                    <a:pt x="18273" y="42"/>
                  </a:cubicBezTo>
                  <a:close/>
                </a:path>
              </a:pathLst>
            </a:custGeom>
            <a:grpFill/>
            <a:ln w="114300" cap="flat" cmpd="sng">
              <a:solidFill>
                <a:srgbClr val="FFFFFF"/>
              </a:solidFill>
              <a:prstDash val="solid"/>
              <a:round/>
              <a:headEnd type="none" w="med" len="med"/>
              <a:tailEnd type="none" w="med" len="med"/>
            </a:ln>
            <a:effectLst>
              <a:outerShdw blurRad="57150" dist="19050" dir="5400000" algn="bl" rotWithShape="0">
                <a:srgbClr val="000000">
                  <a:alpha val="25000"/>
                </a:srgbClr>
              </a:outerShdw>
            </a:effectLst>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1" name="Google Shape;2077;p50">
              <a:extLst>
                <a:ext uri="{FF2B5EF4-FFF2-40B4-BE49-F238E27FC236}">
                  <a16:creationId xmlns:a16="http://schemas.microsoft.com/office/drawing/2014/main" id="{8B0669FF-7073-1D7F-FF8A-95D4959ACA88}"/>
                </a:ext>
              </a:extLst>
            </p:cNvPr>
            <p:cNvSpPr/>
            <p:nvPr/>
          </p:nvSpPr>
          <p:spPr>
            <a:xfrm>
              <a:off x="6772721" y="1932211"/>
              <a:ext cx="986450" cy="1005450"/>
            </a:xfrm>
            <a:custGeom>
              <a:avLst/>
              <a:gdLst/>
              <a:ahLst/>
              <a:cxnLst/>
              <a:rect l="l" t="t" r="r" b="b"/>
              <a:pathLst>
                <a:path w="39458" h="40218" extrusionOk="0">
                  <a:moveTo>
                    <a:pt x="18273" y="42"/>
                  </a:moveTo>
                  <a:cubicBezTo>
                    <a:pt x="16025" y="151"/>
                    <a:pt x="12888" y="79"/>
                    <a:pt x="10114" y="2001"/>
                  </a:cubicBezTo>
                  <a:cubicBezTo>
                    <a:pt x="7340" y="3923"/>
                    <a:pt x="3188" y="7260"/>
                    <a:pt x="1628" y="11575"/>
                  </a:cubicBezTo>
                  <a:cubicBezTo>
                    <a:pt x="69" y="15891"/>
                    <a:pt x="-657" y="23379"/>
                    <a:pt x="757" y="27894"/>
                  </a:cubicBezTo>
                  <a:cubicBezTo>
                    <a:pt x="2171" y="32409"/>
                    <a:pt x="5835" y="36706"/>
                    <a:pt x="10114" y="38664"/>
                  </a:cubicBezTo>
                  <a:cubicBezTo>
                    <a:pt x="14393" y="40622"/>
                    <a:pt x="22245" y="40460"/>
                    <a:pt x="26433" y="39644"/>
                  </a:cubicBezTo>
                  <a:cubicBezTo>
                    <a:pt x="30622" y="38828"/>
                    <a:pt x="33106" y="36181"/>
                    <a:pt x="35245" y="33769"/>
                  </a:cubicBezTo>
                  <a:cubicBezTo>
                    <a:pt x="37385" y="31357"/>
                    <a:pt x="38871" y="26661"/>
                    <a:pt x="39270" y="25174"/>
                  </a:cubicBezTo>
                  <a:cubicBezTo>
                    <a:pt x="39669" y="23687"/>
                    <a:pt x="39561" y="23904"/>
                    <a:pt x="37639" y="24847"/>
                  </a:cubicBezTo>
                  <a:cubicBezTo>
                    <a:pt x="35717" y="25790"/>
                    <a:pt x="31220" y="30160"/>
                    <a:pt x="27738" y="30831"/>
                  </a:cubicBezTo>
                  <a:cubicBezTo>
                    <a:pt x="24257" y="31502"/>
                    <a:pt x="19506" y="30904"/>
                    <a:pt x="16750" y="28873"/>
                  </a:cubicBezTo>
                  <a:cubicBezTo>
                    <a:pt x="13994" y="26842"/>
                    <a:pt x="11637" y="22037"/>
                    <a:pt x="11202" y="18646"/>
                  </a:cubicBezTo>
                  <a:cubicBezTo>
                    <a:pt x="10767" y="15255"/>
                    <a:pt x="12072" y="11411"/>
                    <a:pt x="14139" y="8528"/>
                  </a:cubicBezTo>
                  <a:cubicBezTo>
                    <a:pt x="16206" y="5645"/>
                    <a:pt x="22915" y="2762"/>
                    <a:pt x="23604" y="1348"/>
                  </a:cubicBezTo>
                  <a:cubicBezTo>
                    <a:pt x="24293" y="-66"/>
                    <a:pt x="20521" y="-67"/>
                    <a:pt x="18273" y="4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2" name="Google Shape;2078;p50">
              <a:extLst>
                <a:ext uri="{FF2B5EF4-FFF2-40B4-BE49-F238E27FC236}">
                  <a16:creationId xmlns:a16="http://schemas.microsoft.com/office/drawing/2014/main" id="{395B723C-62C6-B938-48FD-0E2EA70B6BF0}"/>
                </a:ext>
              </a:extLst>
            </p:cNvPr>
            <p:cNvSpPr/>
            <p:nvPr/>
          </p:nvSpPr>
          <p:spPr>
            <a:xfrm>
              <a:off x="6813823" y="2321856"/>
              <a:ext cx="648675" cy="590175"/>
            </a:xfrm>
            <a:custGeom>
              <a:avLst/>
              <a:gdLst/>
              <a:ahLst/>
              <a:cxnLst/>
              <a:rect l="l" t="t" r="r" b="b"/>
              <a:pathLst>
                <a:path w="25947" h="23607" extrusionOk="0">
                  <a:moveTo>
                    <a:pt x="3195" y="41"/>
                  </a:moveTo>
                  <a:cubicBezTo>
                    <a:pt x="3685" y="440"/>
                    <a:pt x="2887" y="4538"/>
                    <a:pt x="3195" y="6677"/>
                  </a:cubicBezTo>
                  <a:cubicBezTo>
                    <a:pt x="3503" y="8817"/>
                    <a:pt x="3794" y="10884"/>
                    <a:pt x="5045" y="12878"/>
                  </a:cubicBezTo>
                  <a:cubicBezTo>
                    <a:pt x="6296" y="14873"/>
                    <a:pt x="8726" y="17302"/>
                    <a:pt x="10702" y="18644"/>
                  </a:cubicBezTo>
                  <a:cubicBezTo>
                    <a:pt x="12678" y="19986"/>
                    <a:pt x="14909" y="20439"/>
                    <a:pt x="16903" y="20929"/>
                  </a:cubicBezTo>
                  <a:cubicBezTo>
                    <a:pt x="18898" y="21419"/>
                    <a:pt x="21164" y="21419"/>
                    <a:pt x="22669" y="21582"/>
                  </a:cubicBezTo>
                  <a:cubicBezTo>
                    <a:pt x="24174" y="21745"/>
                    <a:pt x="26133" y="21618"/>
                    <a:pt x="25933" y="21908"/>
                  </a:cubicBezTo>
                  <a:cubicBezTo>
                    <a:pt x="25734" y="22198"/>
                    <a:pt x="23430" y="23104"/>
                    <a:pt x="21472" y="23322"/>
                  </a:cubicBezTo>
                  <a:cubicBezTo>
                    <a:pt x="19514" y="23540"/>
                    <a:pt x="16758" y="23885"/>
                    <a:pt x="14183" y="23214"/>
                  </a:cubicBezTo>
                  <a:cubicBezTo>
                    <a:pt x="11608" y="22543"/>
                    <a:pt x="8254" y="21129"/>
                    <a:pt x="6024" y="19297"/>
                  </a:cubicBezTo>
                  <a:cubicBezTo>
                    <a:pt x="3794" y="17466"/>
                    <a:pt x="1763" y="14727"/>
                    <a:pt x="802" y="12225"/>
                  </a:cubicBezTo>
                  <a:cubicBezTo>
                    <a:pt x="-159" y="9723"/>
                    <a:pt x="-141" y="6315"/>
                    <a:pt x="258" y="4284"/>
                  </a:cubicBezTo>
                  <a:cubicBezTo>
                    <a:pt x="657" y="2253"/>
                    <a:pt x="2706" y="-358"/>
                    <a:pt x="3195" y="4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grpSp>
        <p:nvGrpSpPr>
          <p:cNvPr id="13" name="Google Shape;2079;p50">
            <a:extLst>
              <a:ext uri="{FF2B5EF4-FFF2-40B4-BE49-F238E27FC236}">
                <a16:creationId xmlns:a16="http://schemas.microsoft.com/office/drawing/2014/main" id="{CCFAB911-F22B-8097-F451-5EAF903AFCDA}"/>
              </a:ext>
            </a:extLst>
          </p:cNvPr>
          <p:cNvGrpSpPr/>
          <p:nvPr/>
        </p:nvGrpSpPr>
        <p:grpSpPr>
          <a:xfrm>
            <a:off x="1262884" y="2501068"/>
            <a:ext cx="1195202" cy="1206249"/>
            <a:chOff x="484800" y="3137100"/>
            <a:chExt cx="1213403" cy="1224618"/>
          </a:xfrm>
        </p:grpSpPr>
        <p:sp>
          <p:nvSpPr>
            <p:cNvPr id="14" name="Google Shape;2080;p50">
              <a:extLst>
                <a:ext uri="{FF2B5EF4-FFF2-40B4-BE49-F238E27FC236}">
                  <a16:creationId xmlns:a16="http://schemas.microsoft.com/office/drawing/2014/main" id="{297909F5-DB26-133E-0B8A-F2CB8E232AB0}"/>
                </a:ext>
              </a:extLst>
            </p:cNvPr>
            <p:cNvSpPr/>
            <p:nvPr/>
          </p:nvSpPr>
          <p:spPr>
            <a:xfrm>
              <a:off x="484800" y="3137100"/>
              <a:ext cx="1213403" cy="1224618"/>
            </a:xfrm>
            <a:custGeom>
              <a:avLst/>
              <a:gdLst/>
              <a:ahLst/>
              <a:cxnLst/>
              <a:rect l="l" t="t" r="r" b="b"/>
              <a:pathLst>
                <a:path w="28132" h="28392" extrusionOk="0">
                  <a:moveTo>
                    <a:pt x="15044" y="1"/>
                  </a:moveTo>
                  <a:cubicBezTo>
                    <a:pt x="14764" y="1"/>
                    <a:pt x="14481" y="64"/>
                    <a:pt x="14214" y="194"/>
                  </a:cubicBezTo>
                  <a:cubicBezTo>
                    <a:pt x="13802" y="392"/>
                    <a:pt x="13522" y="722"/>
                    <a:pt x="13340" y="1134"/>
                  </a:cubicBezTo>
                  <a:cubicBezTo>
                    <a:pt x="13012" y="531"/>
                    <a:pt x="12398" y="145"/>
                    <a:pt x="11727" y="145"/>
                  </a:cubicBezTo>
                  <a:cubicBezTo>
                    <a:pt x="11591" y="145"/>
                    <a:pt x="11452" y="161"/>
                    <a:pt x="11312" y="194"/>
                  </a:cubicBezTo>
                  <a:cubicBezTo>
                    <a:pt x="10537" y="359"/>
                    <a:pt x="9993" y="986"/>
                    <a:pt x="9894" y="1761"/>
                  </a:cubicBezTo>
                  <a:cubicBezTo>
                    <a:pt x="9564" y="1431"/>
                    <a:pt x="9136" y="1233"/>
                    <a:pt x="8674" y="1217"/>
                  </a:cubicBezTo>
                  <a:cubicBezTo>
                    <a:pt x="8658" y="1216"/>
                    <a:pt x="8642" y="1216"/>
                    <a:pt x="8626" y="1216"/>
                  </a:cubicBezTo>
                  <a:cubicBezTo>
                    <a:pt x="7968" y="1216"/>
                    <a:pt x="7363" y="1543"/>
                    <a:pt x="7025" y="2091"/>
                  </a:cubicBezTo>
                  <a:cubicBezTo>
                    <a:pt x="6794" y="2453"/>
                    <a:pt x="6712" y="2882"/>
                    <a:pt x="6778" y="3327"/>
                  </a:cubicBezTo>
                  <a:cubicBezTo>
                    <a:pt x="6510" y="3171"/>
                    <a:pt x="6219" y="3090"/>
                    <a:pt x="5916" y="3090"/>
                  </a:cubicBezTo>
                  <a:cubicBezTo>
                    <a:pt x="5771" y="3090"/>
                    <a:pt x="5624" y="3109"/>
                    <a:pt x="5475" y="3146"/>
                  </a:cubicBezTo>
                  <a:cubicBezTo>
                    <a:pt x="4815" y="3278"/>
                    <a:pt x="4288" y="3773"/>
                    <a:pt x="4106" y="4416"/>
                  </a:cubicBezTo>
                  <a:cubicBezTo>
                    <a:pt x="3958" y="4910"/>
                    <a:pt x="4024" y="5421"/>
                    <a:pt x="4288" y="5867"/>
                  </a:cubicBezTo>
                  <a:cubicBezTo>
                    <a:pt x="4075" y="5796"/>
                    <a:pt x="3854" y="5759"/>
                    <a:pt x="3635" y="5759"/>
                  </a:cubicBezTo>
                  <a:cubicBezTo>
                    <a:pt x="3344" y="5759"/>
                    <a:pt x="3058" y="5824"/>
                    <a:pt x="2804" y="5966"/>
                  </a:cubicBezTo>
                  <a:cubicBezTo>
                    <a:pt x="2210" y="6279"/>
                    <a:pt x="1831" y="6889"/>
                    <a:pt x="1831" y="7549"/>
                  </a:cubicBezTo>
                  <a:cubicBezTo>
                    <a:pt x="1814" y="8027"/>
                    <a:pt x="1996" y="8456"/>
                    <a:pt x="2309" y="8802"/>
                  </a:cubicBezTo>
                  <a:cubicBezTo>
                    <a:pt x="1501" y="8835"/>
                    <a:pt x="775" y="9346"/>
                    <a:pt x="528" y="10187"/>
                  </a:cubicBezTo>
                  <a:cubicBezTo>
                    <a:pt x="314" y="10995"/>
                    <a:pt x="643" y="11770"/>
                    <a:pt x="1303" y="12215"/>
                  </a:cubicBezTo>
                  <a:cubicBezTo>
                    <a:pt x="891" y="12347"/>
                    <a:pt x="561" y="12644"/>
                    <a:pt x="330" y="13040"/>
                  </a:cubicBezTo>
                  <a:cubicBezTo>
                    <a:pt x="0" y="13633"/>
                    <a:pt x="0" y="14359"/>
                    <a:pt x="347" y="14903"/>
                  </a:cubicBezTo>
                  <a:cubicBezTo>
                    <a:pt x="528" y="15216"/>
                    <a:pt x="825" y="15464"/>
                    <a:pt x="1138" y="15612"/>
                  </a:cubicBezTo>
                  <a:cubicBezTo>
                    <a:pt x="808" y="15876"/>
                    <a:pt x="561" y="16222"/>
                    <a:pt x="446" y="16667"/>
                  </a:cubicBezTo>
                  <a:cubicBezTo>
                    <a:pt x="314" y="17327"/>
                    <a:pt x="512" y="18003"/>
                    <a:pt x="1006" y="18448"/>
                  </a:cubicBezTo>
                  <a:cubicBezTo>
                    <a:pt x="1237" y="18663"/>
                    <a:pt x="1501" y="18811"/>
                    <a:pt x="1814" y="18861"/>
                  </a:cubicBezTo>
                  <a:cubicBezTo>
                    <a:pt x="1550" y="19190"/>
                    <a:pt x="1402" y="19603"/>
                    <a:pt x="1402" y="20064"/>
                  </a:cubicBezTo>
                  <a:cubicBezTo>
                    <a:pt x="1402" y="20740"/>
                    <a:pt x="1765" y="21367"/>
                    <a:pt x="2342" y="21697"/>
                  </a:cubicBezTo>
                  <a:cubicBezTo>
                    <a:pt x="2622" y="21829"/>
                    <a:pt x="2903" y="21911"/>
                    <a:pt x="3216" y="21911"/>
                  </a:cubicBezTo>
                  <a:cubicBezTo>
                    <a:pt x="3331" y="21911"/>
                    <a:pt x="3463" y="21895"/>
                    <a:pt x="3579" y="21878"/>
                  </a:cubicBezTo>
                  <a:lnTo>
                    <a:pt x="3579" y="21878"/>
                  </a:lnTo>
                  <a:cubicBezTo>
                    <a:pt x="3331" y="22307"/>
                    <a:pt x="3282" y="22802"/>
                    <a:pt x="3397" y="23296"/>
                  </a:cubicBezTo>
                  <a:cubicBezTo>
                    <a:pt x="3579" y="23939"/>
                    <a:pt x="4073" y="24450"/>
                    <a:pt x="4716" y="24599"/>
                  </a:cubicBezTo>
                  <a:cubicBezTo>
                    <a:pt x="4865" y="24632"/>
                    <a:pt x="5013" y="24665"/>
                    <a:pt x="5145" y="24665"/>
                  </a:cubicBezTo>
                  <a:cubicBezTo>
                    <a:pt x="5261" y="24665"/>
                    <a:pt x="5360" y="24632"/>
                    <a:pt x="5475" y="24615"/>
                  </a:cubicBezTo>
                  <a:cubicBezTo>
                    <a:pt x="5475" y="24896"/>
                    <a:pt x="5557" y="25193"/>
                    <a:pt x="5706" y="25456"/>
                  </a:cubicBezTo>
                  <a:cubicBezTo>
                    <a:pt x="6019" y="26066"/>
                    <a:pt x="6629" y="26429"/>
                    <a:pt x="7289" y="26429"/>
                  </a:cubicBezTo>
                  <a:lnTo>
                    <a:pt x="7338" y="26429"/>
                  </a:lnTo>
                  <a:cubicBezTo>
                    <a:pt x="7751" y="26429"/>
                    <a:pt x="8113" y="26281"/>
                    <a:pt x="8443" y="26033"/>
                  </a:cubicBezTo>
                  <a:cubicBezTo>
                    <a:pt x="8443" y="26512"/>
                    <a:pt x="8641" y="26940"/>
                    <a:pt x="8971" y="27303"/>
                  </a:cubicBezTo>
                  <a:cubicBezTo>
                    <a:pt x="9317" y="27666"/>
                    <a:pt x="9812" y="27880"/>
                    <a:pt x="10306" y="27880"/>
                  </a:cubicBezTo>
                  <a:cubicBezTo>
                    <a:pt x="10455" y="27880"/>
                    <a:pt x="10587" y="27847"/>
                    <a:pt x="10735" y="27814"/>
                  </a:cubicBezTo>
                  <a:cubicBezTo>
                    <a:pt x="10982" y="27748"/>
                    <a:pt x="11197" y="27649"/>
                    <a:pt x="11378" y="27501"/>
                  </a:cubicBezTo>
                  <a:cubicBezTo>
                    <a:pt x="11692" y="27996"/>
                    <a:pt x="12203" y="28342"/>
                    <a:pt x="12813" y="28392"/>
                  </a:cubicBezTo>
                  <a:lnTo>
                    <a:pt x="12945" y="28392"/>
                  </a:lnTo>
                  <a:cubicBezTo>
                    <a:pt x="13373" y="28392"/>
                    <a:pt x="13786" y="28243"/>
                    <a:pt x="14115" y="27963"/>
                  </a:cubicBezTo>
                  <a:cubicBezTo>
                    <a:pt x="14346" y="27765"/>
                    <a:pt x="14511" y="27518"/>
                    <a:pt x="14610" y="27254"/>
                  </a:cubicBezTo>
                  <a:cubicBezTo>
                    <a:pt x="14940" y="27880"/>
                    <a:pt x="15567" y="28243"/>
                    <a:pt x="16243" y="28243"/>
                  </a:cubicBezTo>
                  <a:cubicBezTo>
                    <a:pt x="16358" y="28243"/>
                    <a:pt x="16506" y="28227"/>
                    <a:pt x="16638" y="28194"/>
                  </a:cubicBezTo>
                  <a:cubicBezTo>
                    <a:pt x="17413" y="28045"/>
                    <a:pt x="17958" y="27402"/>
                    <a:pt x="18056" y="26627"/>
                  </a:cubicBezTo>
                  <a:cubicBezTo>
                    <a:pt x="18386" y="26940"/>
                    <a:pt x="18815" y="27155"/>
                    <a:pt x="19277" y="27171"/>
                  </a:cubicBezTo>
                  <a:lnTo>
                    <a:pt x="19359" y="27171"/>
                  </a:lnTo>
                  <a:cubicBezTo>
                    <a:pt x="19986" y="27171"/>
                    <a:pt x="20596" y="26841"/>
                    <a:pt x="20942" y="26297"/>
                  </a:cubicBezTo>
                  <a:cubicBezTo>
                    <a:pt x="21173" y="25935"/>
                    <a:pt x="21255" y="25506"/>
                    <a:pt x="21190" y="25061"/>
                  </a:cubicBezTo>
                  <a:lnTo>
                    <a:pt x="21190" y="25061"/>
                  </a:lnTo>
                  <a:cubicBezTo>
                    <a:pt x="21453" y="25209"/>
                    <a:pt x="21767" y="25291"/>
                    <a:pt x="22080" y="25291"/>
                  </a:cubicBezTo>
                  <a:cubicBezTo>
                    <a:pt x="22212" y="25291"/>
                    <a:pt x="22344" y="25275"/>
                    <a:pt x="22492" y="25258"/>
                  </a:cubicBezTo>
                  <a:cubicBezTo>
                    <a:pt x="23152" y="25110"/>
                    <a:pt x="23679" y="24615"/>
                    <a:pt x="23861" y="23972"/>
                  </a:cubicBezTo>
                  <a:cubicBezTo>
                    <a:pt x="24009" y="23478"/>
                    <a:pt x="23943" y="22966"/>
                    <a:pt x="23679" y="22538"/>
                  </a:cubicBezTo>
                  <a:lnTo>
                    <a:pt x="23679" y="22538"/>
                  </a:lnTo>
                  <a:cubicBezTo>
                    <a:pt x="23894" y="22587"/>
                    <a:pt x="24092" y="22637"/>
                    <a:pt x="24306" y="22637"/>
                  </a:cubicBezTo>
                  <a:cubicBezTo>
                    <a:pt x="24586" y="22637"/>
                    <a:pt x="24900" y="22554"/>
                    <a:pt x="25164" y="22406"/>
                  </a:cubicBezTo>
                  <a:cubicBezTo>
                    <a:pt x="25757" y="22092"/>
                    <a:pt x="26136" y="21482"/>
                    <a:pt x="26136" y="20823"/>
                  </a:cubicBezTo>
                  <a:cubicBezTo>
                    <a:pt x="26153" y="20345"/>
                    <a:pt x="25971" y="19916"/>
                    <a:pt x="25658" y="19570"/>
                  </a:cubicBezTo>
                  <a:cubicBezTo>
                    <a:pt x="26466" y="19537"/>
                    <a:pt x="27208" y="19025"/>
                    <a:pt x="27439" y="18201"/>
                  </a:cubicBezTo>
                  <a:cubicBezTo>
                    <a:pt x="27703" y="17228"/>
                    <a:pt x="27192" y="16272"/>
                    <a:pt x="26202" y="15958"/>
                  </a:cubicBezTo>
                  <a:cubicBezTo>
                    <a:pt x="26911" y="15925"/>
                    <a:pt x="27489" y="15563"/>
                    <a:pt x="27802" y="15018"/>
                  </a:cubicBezTo>
                  <a:cubicBezTo>
                    <a:pt x="28132" y="14408"/>
                    <a:pt x="28132" y="13699"/>
                    <a:pt x="27785" y="13139"/>
                  </a:cubicBezTo>
                  <a:cubicBezTo>
                    <a:pt x="27554" y="12743"/>
                    <a:pt x="27192" y="12479"/>
                    <a:pt x="26747" y="12347"/>
                  </a:cubicBezTo>
                  <a:cubicBezTo>
                    <a:pt x="27159" y="12083"/>
                    <a:pt x="27456" y="11688"/>
                    <a:pt x="27554" y="11193"/>
                  </a:cubicBezTo>
                  <a:cubicBezTo>
                    <a:pt x="27703" y="10533"/>
                    <a:pt x="27489" y="9857"/>
                    <a:pt x="26994" y="9412"/>
                  </a:cubicBezTo>
                  <a:cubicBezTo>
                    <a:pt x="26829" y="9264"/>
                    <a:pt x="26664" y="9148"/>
                    <a:pt x="26466" y="9066"/>
                  </a:cubicBezTo>
                  <a:cubicBezTo>
                    <a:pt x="26565" y="8851"/>
                    <a:pt x="26615" y="8604"/>
                    <a:pt x="26615" y="8324"/>
                  </a:cubicBezTo>
                  <a:cubicBezTo>
                    <a:pt x="26615" y="7648"/>
                    <a:pt x="26235" y="7037"/>
                    <a:pt x="25658" y="6708"/>
                  </a:cubicBezTo>
                  <a:cubicBezTo>
                    <a:pt x="25405" y="6558"/>
                    <a:pt x="25111" y="6489"/>
                    <a:pt x="24811" y="6489"/>
                  </a:cubicBezTo>
                  <a:cubicBezTo>
                    <a:pt x="24681" y="6489"/>
                    <a:pt x="24551" y="6501"/>
                    <a:pt x="24421" y="6526"/>
                  </a:cubicBezTo>
                  <a:cubicBezTo>
                    <a:pt x="24669" y="6081"/>
                    <a:pt x="24735" y="5586"/>
                    <a:pt x="24603" y="5092"/>
                  </a:cubicBezTo>
                  <a:cubicBezTo>
                    <a:pt x="24421" y="4465"/>
                    <a:pt x="23927" y="3937"/>
                    <a:pt x="23284" y="3805"/>
                  </a:cubicBezTo>
                  <a:cubicBezTo>
                    <a:pt x="23139" y="3767"/>
                    <a:pt x="22988" y="3751"/>
                    <a:pt x="22839" y="3751"/>
                  </a:cubicBezTo>
                  <a:cubicBezTo>
                    <a:pt x="22733" y="3751"/>
                    <a:pt x="22628" y="3759"/>
                    <a:pt x="22525" y="3773"/>
                  </a:cubicBezTo>
                  <a:cubicBezTo>
                    <a:pt x="22525" y="3492"/>
                    <a:pt x="22443" y="3195"/>
                    <a:pt x="22294" y="2932"/>
                  </a:cubicBezTo>
                  <a:cubicBezTo>
                    <a:pt x="21998" y="2338"/>
                    <a:pt x="21371" y="1959"/>
                    <a:pt x="20711" y="1959"/>
                  </a:cubicBezTo>
                  <a:cubicBezTo>
                    <a:pt x="20690" y="1958"/>
                    <a:pt x="20668" y="1957"/>
                    <a:pt x="20647" y="1957"/>
                  </a:cubicBezTo>
                  <a:cubicBezTo>
                    <a:pt x="20243" y="1957"/>
                    <a:pt x="19870" y="2104"/>
                    <a:pt x="19557" y="2354"/>
                  </a:cubicBezTo>
                  <a:cubicBezTo>
                    <a:pt x="19557" y="1876"/>
                    <a:pt x="19376" y="1447"/>
                    <a:pt x="19046" y="1101"/>
                  </a:cubicBezTo>
                  <a:cubicBezTo>
                    <a:pt x="18688" y="731"/>
                    <a:pt x="18192" y="519"/>
                    <a:pt x="17687" y="519"/>
                  </a:cubicBezTo>
                  <a:cubicBezTo>
                    <a:pt x="17541" y="519"/>
                    <a:pt x="17393" y="536"/>
                    <a:pt x="17249" y="574"/>
                  </a:cubicBezTo>
                  <a:cubicBezTo>
                    <a:pt x="17001" y="639"/>
                    <a:pt x="16803" y="738"/>
                    <a:pt x="16605" y="887"/>
                  </a:cubicBezTo>
                  <a:cubicBezTo>
                    <a:pt x="16473" y="656"/>
                    <a:pt x="16309" y="458"/>
                    <a:pt x="16061" y="310"/>
                  </a:cubicBezTo>
                  <a:cubicBezTo>
                    <a:pt x="15755" y="106"/>
                    <a:pt x="15402" y="1"/>
                    <a:pt x="15044" y="1"/>
                  </a:cubicBezTo>
                  <a:close/>
                </a:path>
              </a:pathLst>
            </a:custGeom>
            <a:solidFill>
              <a:srgbClr val="FFFFFF"/>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nvGrpSpPr>
            <p:cNvPr id="15" name="Google Shape;2081;p50">
              <a:extLst>
                <a:ext uri="{FF2B5EF4-FFF2-40B4-BE49-F238E27FC236}">
                  <a16:creationId xmlns:a16="http://schemas.microsoft.com/office/drawing/2014/main" id="{51B711B3-D419-BD30-A81D-D55CC118F445}"/>
                </a:ext>
              </a:extLst>
            </p:cNvPr>
            <p:cNvGrpSpPr/>
            <p:nvPr/>
          </p:nvGrpSpPr>
          <p:grpSpPr>
            <a:xfrm>
              <a:off x="531530" y="3187041"/>
              <a:ext cx="1119976" cy="1124767"/>
              <a:chOff x="4625475" y="633600"/>
              <a:chExt cx="751409" cy="754624"/>
            </a:xfrm>
          </p:grpSpPr>
          <p:sp>
            <p:nvSpPr>
              <p:cNvPr id="16" name="Google Shape;2082;p50">
                <a:extLst>
                  <a:ext uri="{FF2B5EF4-FFF2-40B4-BE49-F238E27FC236}">
                    <a16:creationId xmlns:a16="http://schemas.microsoft.com/office/drawing/2014/main" id="{B4F31B34-CA74-07B2-C7EC-387D39FE0291}"/>
                  </a:ext>
                </a:extLst>
              </p:cNvPr>
              <p:cNvSpPr/>
              <p:nvPr/>
            </p:nvSpPr>
            <p:spPr>
              <a:xfrm>
                <a:off x="5234032" y="823953"/>
                <a:ext cx="102139" cy="64641"/>
              </a:xfrm>
              <a:custGeom>
                <a:avLst/>
                <a:gdLst/>
                <a:ahLst/>
                <a:cxnLst/>
                <a:rect l="l" t="t" r="r" b="b"/>
                <a:pathLst>
                  <a:path w="1144" h="724" extrusionOk="0">
                    <a:moveTo>
                      <a:pt x="903" y="1"/>
                    </a:moveTo>
                    <a:cubicBezTo>
                      <a:pt x="872" y="1"/>
                      <a:pt x="839" y="10"/>
                      <a:pt x="804" y="32"/>
                    </a:cubicBezTo>
                    <a:cubicBezTo>
                      <a:pt x="672" y="108"/>
                      <a:pt x="243" y="371"/>
                      <a:pt x="35" y="599"/>
                    </a:cubicBezTo>
                    <a:cubicBezTo>
                      <a:pt x="1" y="648"/>
                      <a:pt x="35" y="724"/>
                      <a:pt x="105" y="724"/>
                    </a:cubicBezTo>
                    <a:cubicBezTo>
                      <a:pt x="257" y="682"/>
                      <a:pt x="700" y="509"/>
                      <a:pt x="970" y="343"/>
                    </a:cubicBezTo>
                    <a:cubicBezTo>
                      <a:pt x="1143" y="245"/>
                      <a:pt x="1060" y="1"/>
                      <a:pt x="903"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7" name="Google Shape;2083;p50">
                <a:extLst>
                  <a:ext uri="{FF2B5EF4-FFF2-40B4-BE49-F238E27FC236}">
                    <a16:creationId xmlns:a16="http://schemas.microsoft.com/office/drawing/2014/main" id="{C4213E2D-23C0-CF31-BBCE-4B1AC15281F2}"/>
                  </a:ext>
                </a:extLst>
              </p:cNvPr>
              <p:cNvSpPr/>
              <p:nvPr/>
            </p:nvSpPr>
            <p:spPr>
              <a:xfrm>
                <a:off x="4663153" y="1133231"/>
                <a:ext cx="102050" cy="64641"/>
              </a:xfrm>
              <a:custGeom>
                <a:avLst/>
                <a:gdLst/>
                <a:ahLst/>
                <a:cxnLst/>
                <a:rect l="l" t="t" r="r" b="b"/>
                <a:pathLst>
                  <a:path w="1143" h="724" extrusionOk="0">
                    <a:moveTo>
                      <a:pt x="1038" y="0"/>
                    </a:moveTo>
                    <a:cubicBezTo>
                      <a:pt x="879" y="49"/>
                      <a:pt x="443" y="222"/>
                      <a:pt x="173" y="381"/>
                    </a:cubicBezTo>
                    <a:cubicBezTo>
                      <a:pt x="0" y="485"/>
                      <a:pt x="77" y="723"/>
                      <a:pt x="236" y="723"/>
                    </a:cubicBezTo>
                    <a:cubicBezTo>
                      <a:pt x="268" y="723"/>
                      <a:pt x="303" y="714"/>
                      <a:pt x="339" y="692"/>
                    </a:cubicBezTo>
                    <a:cubicBezTo>
                      <a:pt x="464" y="616"/>
                      <a:pt x="900" y="360"/>
                      <a:pt x="1108" y="125"/>
                    </a:cubicBezTo>
                    <a:cubicBezTo>
                      <a:pt x="1142" y="69"/>
                      <a:pt x="1108" y="0"/>
                      <a:pt x="1038"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8" name="Google Shape;2084;p50">
                <a:extLst>
                  <a:ext uri="{FF2B5EF4-FFF2-40B4-BE49-F238E27FC236}">
                    <a16:creationId xmlns:a16="http://schemas.microsoft.com/office/drawing/2014/main" id="{79480387-A8B6-F546-E0F2-2133A1B47CD3}"/>
                  </a:ext>
                </a:extLst>
              </p:cNvPr>
              <p:cNvSpPr/>
              <p:nvPr/>
            </p:nvSpPr>
            <p:spPr>
              <a:xfrm>
                <a:off x="5144659" y="691724"/>
                <a:ext cx="70444" cy="94372"/>
              </a:xfrm>
              <a:custGeom>
                <a:avLst/>
                <a:gdLst/>
                <a:ahLst/>
                <a:cxnLst/>
                <a:rect l="l" t="t" r="r" b="b"/>
                <a:pathLst>
                  <a:path w="789" h="1057" extrusionOk="0">
                    <a:moveTo>
                      <a:pt x="559" y="1"/>
                    </a:moveTo>
                    <a:cubicBezTo>
                      <a:pt x="506" y="1"/>
                      <a:pt x="452" y="28"/>
                      <a:pt x="414" y="94"/>
                    </a:cubicBezTo>
                    <a:cubicBezTo>
                      <a:pt x="331" y="225"/>
                      <a:pt x="81" y="655"/>
                      <a:pt x="5" y="966"/>
                    </a:cubicBezTo>
                    <a:cubicBezTo>
                      <a:pt x="0" y="1013"/>
                      <a:pt x="39" y="1056"/>
                      <a:pt x="79" y="1056"/>
                    </a:cubicBezTo>
                    <a:cubicBezTo>
                      <a:pt x="91" y="1056"/>
                      <a:pt x="104" y="1052"/>
                      <a:pt x="116" y="1042"/>
                    </a:cubicBezTo>
                    <a:cubicBezTo>
                      <a:pt x="227" y="924"/>
                      <a:pt x="538" y="565"/>
                      <a:pt x="697" y="288"/>
                    </a:cubicBezTo>
                    <a:cubicBezTo>
                      <a:pt x="788" y="139"/>
                      <a:pt x="677" y="1"/>
                      <a:pt x="559"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9" name="Google Shape;2085;p50">
                <a:extLst>
                  <a:ext uri="{FF2B5EF4-FFF2-40B4-BE49-F238E27FC236}">
                    <a16:creationId xmlns:a16="http://schemas.microsoft.com/office/drawing/2014/main" id="{6E8BC473-C2ED-51E4-805D-F326889DF90E}"/>
                  </a:ext>
                </a:extLst>
              </p:cNvPr>
              <p:cNvSpPr/>
              <p:nvPr/>
            </p:nvSpPr>
            <p:spPr>
              <a:xfrm>
                <a:off x="4784132" y="1235996"/>
                <a:ext cx="70533" cy="94372"/>
              </a:xfrm>
              <a:custGeom>
                <a:avLst/>
                <a:gdLst/>
                <a:ahLst/>
                <a:cxnLst/>
                <a:rect l="l" t="t" r="r" b="b"/>
                <a:pathLst>
                  <a:path w="790" h="1057" extrusionOk="0">
                    <a:moveTo>
                      <a:pt x="706" y="0"/>
                    </a:moveTo>
                    <a:cubicBezTo>
                      <a:pt x="692" y="0"/>
                      <a:pt x="679" y="4"/>
                      <a:pt x="666" y="12"/>
                    </a:cubicBezTo>
                    <a:cubicBezTo>
                      <a:pt x="555" y="129"/>
                      <a:pt x="244" y="496"/>
                      <a:pt x="92" y="773"/>
                    </a:cubicBezTo>
                    <a:cubicBezTo>
                      <a:pt x="1" y="916"/>
                      <a:pt x="108" y="1056"/>
                      <a:pt x="227" y="1056"/>
                    </a:cubicBezTo>
                    <a:cubicBezTo>
                      <a:pt x="280" y="1056"/>
                      <a:pt x="335" y="1028"/>
                      <a:pt x="375" y="960"/>
                    </a:cubicBezTo>
                    <a:cubicBezTo>
                      <a:pt x="452" y="835"/>
                      <a:pt x="701" y="399"/>
                      <a:pt x="784" y="88"/>
                    </a:cubicBezTo>
                    <a:cubicBezTo>
                      <a:pt x="789" y="40"/>
                      <a:pt x="749" y="0"/>
                      <a:pt x="706"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0" name="Google Shape;2086;p50">
                <a:extLst>
                  <a:ext uri="{FF2B5EF4-FFF2-40B4-BE49-F238E27FC236}">
                    <a16:creationId xmlns:a16="http://schemas.microsoft.com/office/drawing/2014/main" id="{21284131-0973-4260-C5E4-3F09303FF70B}"/>
                  </a:ext>
                </a:extLst>
              </p:cNvPr>
              <p:cNvSpPr/>
              <p:nvPr/>
            </p:nvSpPr>
            <p:spPr>
              <a:xfrm>
                <a:off x="5012252" y="633600"/>
                <a:ext cx="34106" cy="106246"/>
              </a:xfrm>
              <a:custGeom>
                <a:avLst/>
                <a:gdLst/>
                <a:ahLst/>
                <a:cxnLst/>
                <a:rect l="l" t="t" r="r" b="b"/>
                <a:pathLst>
                  <a:path w="382" h="1190" extrusionOk="0">
                    <a:moveTo>
                      <a:pt x="197" y="0"/>
                    </a:moveTo>
                    <a:cubicBezTo>
                      <a:pt x="118" y="0"/>
                      <a:pt x="41" y="55"/>
                      <a:pt x="35" y="171"/>
                    </a:cubicBezTo>
                    <a:cubicBezTo>
                      <a:pt x="14" y="330"/>
                      <a:pt x="0" y="828"/>
                      <a:pt x="77" y="1146"/>
                    </a:cubicBezTo>
                    <a:cubicBezTo>
                      <a:pt x="88" y="1176"/>
                      <a:pt x="117" y="1190"/>
                      <a:pt x="147" y="1190"/>
                    </a:cubicBezTo>
                    <a:cubicBezTo>
                      <a:pt x="172" y="1190"/>
                      <a:pt x="199" y="1179"/>
                      <a:pt x="215" y="1160"/>
                    </a:cubicBezTo>
                    <a:cubicBezTo>
                      <a:pt x="256" y="994"/>
                      <a:pt x="360" y="530"/>
                      <a:pt x="374" y="205"/>
                    </a:cubicBezTo>
                    <a:cubicBezTo>
                      <a:pt x="382" y="72"/>
                      <a:pt x="288" y="0"/>
                      <a:pt x="197"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1" name="Google Shape;2087;p50">
                <a:extLst>
                  <a:ext uri="{FF2B5EF4-FFF2-40B4-BE49-F238E27FC236}">
                    <a16:creationId xmlns:a16="http://schemas.microsoft.com/office/drawing/2014/main" id="{7438238D-5DE5-0874-A5EA-842D7BBE9F7D}"/>
                  </a:ext>
                </a:extLst>
              </p:cNvPr>
              <p:cNvSpPr/>
              <p:nvPr/>
            </p:nvSpPr>
            <p:spPr>
              <a:xfrm>
                <a:off x="4952521" y="1281978"/>
                <a:ext cx="34463" cy="106246"/>
              </a:xfrm>
              <a:custGeom>
                <a:avLst/>
                <a:gdLst/>
                <a:ahLst/>
                <a:cxnLst/>
                <a:rect l="l" t="t" r="r" b="b"/>
                <a:pathLst>
                  <a:path w="386" h="1190" extrusionOk="0">
                    <a:moveTo>
                      <a:pt x="232" y="1"/>
                    </a:moveTo>
                    <a:cubicBezTo>
                      <a:pt x="207" y="1"/>
                      <a:pt x="180" y="11"/>
                      <a:pt x="164" y="30"/>
                    </a:cubicBezTo>
                    <a:cubicBezTo>
                      <a:pt x="123" y="196"/>
                      <a:pt x="19" y="666"/>
                      <a:pt x="12" y="985"/>
                    </a:cubicBezTo>
                    <a:cubicBezTo>
                      <a:pt x="1" y="1118"/>
                      <a:pt x="93" y="1190"/>
                      <a:pt x="184" y="1190"/>
                    </a:cubicBezTo>
                    <a:cubicBezTo>
                      <a:pt x="263" y="1190"/>
                      <a:pt x="341" y="1135"/>
                      <a:pt x="351" y="1019"/>
                    </a:cubicBezTo>
                    <a:cubicBezTo>
                      <a:pt x="365" y="860"/>
                      <a:pt x="386" y="362"/>
                      <a:pt x="303" y="50"/>
                    </a:cubicBezTo>
                    <a:cubicBezTo>
                      <a:pt x="295" y="16"/>
                      <a:pt x="264" y="1"/>
                      <a:pt x="232"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2" name="Google Shape;2088;p50">
                <a:extLst>
                  <a:ext uri="{FF2B5EF4-FFF2-40B4-BE49-F238E27FC236}">
                    <a16:creationId xmlns:a16="http://schemas.microsoft.com/office/drawing/2014/main" id="{05EB7BB0-5E07-3890-54AE-9036F9F214A9}"/>
                  </a:ext>
                </a:extLst>
              </p:cNvPr>
              <p:cNvSpPr/>
              <p:nvPr/>
            </p:nvSpPr>
            <p:spPr>
              <a:xfrm>
                <a:off x="4822077" y="669671"/>
                <a:ext cx="66069" cy="96604"/>
              </a:xfrm>
              <a:custGeom>
                <a:avLst/>
                <a:gdLst/>
                <a:ahLst/>
                <a:cxnLst/>
                <a:rect l="l" t="t" r="r" b="b"/>
                <a:pathLst>
                  <a:path w="740" h="1082" extrusionOk="0">
                    <a:moveTo>
                      <a:pt x="227" y="1"/>
                    </a:moveTo>
                    <a:cubicBezTo>
                      <a:pt x="109" y="1"/>
                      <a:pt x="0" y="115"/>
                      <a:pt x="82" y="265"/>
                    </a:cubicBezTo>
                    <a:cubicBezTo>
                      <a:pt x="151" y="403"/>
                      <a:pt x="393" y="846"/>
                      <a:pt x="615" y="1068"/>
                    </a:cubicBezTo>
                    <a:cubicBezTo>
                      <a:pt x="626" y="1077"/>
                      <a:pt x="641" y="1081"/>
                      <a:pt x="655" y="1081"/>
                    </a:cubicBezTo>
                    <a:cubicBezTo>
                      <a:pt x="695" y="1081"/>
                      <a:pt x="739" y="1051"/>
                      <a:pt x="739" y="1005"/>
                    </a:cubicBezTo>
                    <a:cubicBezTo>
                      <a:pt x="705" y="846"/>
                      <a:pt x="539" y="383"/>
                      <a:pt x="393" y="106"/>
                    </a:cubicBezTo>
                    <a:cubicBezTo>
                      <a:pt x="353" y="32"/>
                      <a:pt x="289" y="1"/>
                      <a:pt x="227"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3" name="Google Shape;2089;p50">
                <a:extLst>
                  <a:ext uri="{FF2B5EF4-FFF2-40B4-BE49-F238E27FC236}">
                    <a16:creationId xmlns:a16="http://schemas.microsoft.com/office/drawing/2014/main" id="{47D3B6A2-E15D-AEBE-DD4E-65BE641A20ED}"/>
                  </a:ext>
                </a:extLst>
              </p:cNvPr>
              <p:cNvSpPr/>
              <p:nvPr/>
            </p:nvSpPr>
            <p:spPr>
              <a:xfrm>
                <a:off x="5111089" y="1255550"/>
                <a:ext cx="65712" cy="96604"/>
              </a:xfrm>
              <a:custGeom>
                <a:avLst/>
                <a:gdLst/>
                <a:ahLst/>
                <a:cxnLst/>
                <a:rect l="l" t="t" r="r" b="b"/>
                <a:pathLst>
                  <a:path w="736" h="1082" extrusionOk="0">
                    <a:moveTo>
                      <a:pt x="79" y="1"/>
                    </a:moveTo>
                    <a:cubicBezTo>
                      <a:pt x="41" y="1"/>
                      <a:pt x="1" y="31"/>
                      <a:pt x="1" y="77"/>
                    </a:cubicBezTo>
                    <a:cubicBezTo>
                      <a:pt x="35" y="243"/>
                      <a:pt x="201" y="699"/>
                      <a:pt x="347" y="976"/>
                    </a:cubicBezTo>
                    <a:cubicBezTo>
                      <a:pt x="385" y="1050"/>
                      <a:pt x="448" y="1081"/>
                      <a:pt x="509" y="1081"/>
                    </a:cubicBezTo>
                    <a:cubicBezTo>
                      <a:pt x="625" y="1081"/>
                      <a:pt x="735" y="969"/>
                      <a:pt x="658" y="824"/>
                    </a:cubicBezTo>
                    <a:cubicBezTo>
                      <a:pt x="589" y="686"/>
                      <a:pt x="347" y="243"/>
                      <a:pt x="118" y="14"/>
                    </a:cubicBezTo>
                    <a:cubicBezTo>
                      <a:pt x="107" y="5"/>
                      <a:pt x="93" y="1"/>
                      <a:pt x="79"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4" name="Google Shape;2090;p50">
                <a:extLst>
                  <a:ext uri="{FF2B5EF4-FFF2-40B4-BE49-F238E27FC236}">
                    <a16:creationId xmlns:a16="http://schemas.microsoft.com/office/drawing/2014/main" id="{1F4DE502-675C-FBC0-5A64-093E50FA2455}"/>
                  </a:ext>
                </a:extLst>
              </p:cNvPr>
              <p:cNvSpPr/>
              <p:nvPr/>
            </p:nvSpPr>
            <p:spPr>
              <a:xfrm>
                <a:off x="4675117" y="802167"/>
                <a:ext cx="102318" cy="64819"/>
              </a:xfrm>
              <a:custGeom>
                <a:avLst/>
                <a:gdLst/>
                <a:ahLst/>
                <a:cxnLst/>
                <a:rect l="l" t="t" r="r" b="b"/>
                <a:pathLst>
                  <a:path w="1146" h="726" extrusionOk="0">
                    <a:moveTo>
                      <a:pt x="253" y="1"/>
                    </a:moveTo>
                    <a:cubicBezTo>
                      <a:pt x="97" y="1"/>
                      <a:pt x="1" y="221"/>
                      <a:pt x="178" y="324"/>
                    </a:cubicBezTo>
                    <a:cubicBezTo>
                      <a:pt x="309" y="407"/>
                      <a:pt x="738" y="656"/>
                      <a:pt x="1043" y="725"/>
                    </a:cubicBezTo>
                    <a:cubicBezTo>
                      <a:pt x="1046" y="726"/>
                      <a:pt x="1049" y="726"/>
                      <a:pt x="1051" y="726"/>
                    </a:cubicBezTo>
                    <a:cubicBezTo>
                      <a:pt x="1109" y="726"/>
                      <a:pt x="1145" y="661"/>
                      <a:pt x="1112" y="615"/>
                    </a:cubicBezTo>
                    <a:cubicBezTo>
                      <a:pt x="1001" y="490"/>
                      <a:pt x="635" y="186"/>
                      <a:pt x="358" y="33"/>
                    </a:cubicBezTo>
                    <a:cubicBezTo>
                      <a:pt x="321" y="10"/>
                      <a:pt x="286" y="1"/>
                      <a:pt x="253"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5" name="Google Shape;2091;p50">
                <a:extLst>
                  <a:ext uri="{FF2B5EF4-FFF2-40B4-BE49-F238E27FC236}">
                    <a16:creationId xmlns:a16="http://schemas.microsoft.com/office/drawing/2014/main" id="{1A9C12F9-BBD7-DF05-FE22-9F3244937E71}"/>
                  </a:ext>
                </a:extLst>
              </p:cNvPr>
              <p:cNvSpPr/>
              <p:nvPr/>
            </p:nvSpPr>
            <p:spPr>
              <a:xfrm>
                <a:off x="5221889" y="1154748"/>
                <a:ext cx="102139" cy="64908"/>
              </a:xfrm>
              <a:custGeom>
                <a:avLst/>
                <a:gdLst/>
                <a:ahLst/>
                <a:cxnLst/>
                <a:rect l="l" t="t" r="r" b="b"/>
                <a:pathLst>
                  <a:path w="1144" h="727" extrusionOk="0">
                    <a:moveTo>
                      <a:pt x="94" y="1"/>
                    </a:moveTo>
                    <a:cubicBezTo>
                      <a:pt x="36" y="1"/>
                      <a:pt x="0" y="66"/>
                      <a:pt x="33" y="119"/>
                    </a:cubicBezTo>
                    <a:cubicBezTo>
                      <a:pt x="144" y="237"/>
                      <a:pt x="504" y="541"/>
                      <a:pt x="780" y="693"/>
                    </a:cubicBezTo>
                    <a:cubicBezTo>
                      <a:pt x="817" y="717"/>
                      <a:pt x="854" y="727"/>
                      <a:pt x="887" y="727"/>
                    </a:cubicBezTo>
                    <a:cubicBezTo>
                      <a:pt x="1044" y="727"/>
                      <a:pt x="1144" y="511"/>
                      <a:pt x="967" y="403"/>
                    </a:cubicBezTo>
                    <a:cubicBezTo>
                      <a:pt x="836" y="327"/>
                      <a:pt x="400" y="71"/>
                      <a:pt x="102" y="1"/>
                    </a:cubicBezTo>
                    <a:cubicBezTo>
                      <a:pt x="99" y="1"/>
                      <a:pt x="96" y="1"/>
                      <a:pt x="94"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6" name="Google Shape;2092;p50">
                <a:extLst>
                  <a:ext uri="{FF2B5EF4-FFF2-40B4-BE49-F238E27FC236}">
                    <a16:creationId xmlns:a16="http://schemas.microsoft.com/office/drawing/2014/main" id="{D30058F0-46B5-B654-4EE3-12DB4B897AFE}"/>
                  </a:ext>
                </a:extLst>
              </p:cNvPr>
              <p:cNvSpPr/>
              <p:nvPr/>
            </p:nvSpPr>
            <p:spPr>
              <a:xfrm>
                <a:off x="4625475" y="986984"/>
                <a:ext cx="111246" cy="31427"/>
              </a:xfrm>
              <a:custGeom>
                <a:avLst/>
                <a:gdLst/>
                <a:ahLst/>
                <a:cxnLst/>
                <a:rect l="l" t="t" r="r" b="b"/>
                <a:pathLst>
                  <a:path w="1246" h="352" extrusionOk="0">
                    <a:moveTo>
                      <a:pt x="399" y="0"/>
                    </a:moveTo>
                    <a:cubicBezTo>
                      <a:pt x="346" y="0"/>
                      <a:pt x="296" y="2"/>
                      <a:pt x="249" y="5"/>
                    </a:cubicBezTo>
                    <a:cubicBezTo>
                      <a:pt x="10" y="5"/>
                      <a:pt x="0" y="351"/>
                      <a:pt x="242" y="351"/>
                    </a:cubicBezTo>
                    <a:cubicBezTo>
                      <a:pt x="245" y="351"/>
                      <a:pt x="247" y="351"/>
                      <a:pt x="249" y="351"/>
                    </a:cubicBezTo>
                    <a:cubicBezTo>
                      <a:pt x="402" y="351"/>
                      <a:pt x="900" y="323"/>
                      <a:pt x="1191" y="213"/>
                    </a:cubicBezTo>
                    <a:cubicBezTo>
                      <a:pt x="1246" y="185"/>
                      <a:pt x="1246" y="102"/>
                      <a:pt x="1191" y="81"/>
                    </a:cubicBezTo>
                    <a:cubicBezTo>
                      <a:pt x="1061" y="46"/>
                      <a:pt x="696" y="0"/>
                      <a:pt x="399"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7" name="Google Shape;2093;p50">
                <a:extLst>
                  <a:ext uri="{FF2B5EF4-FFF2-40B4-BE49-F238E27FC236}">
                    <a16:creationId xmlns:a16="http://schemas.microsoft.com/office/drawing/2014/main" id="{9DA49D70-7C86-63B9-3C6C-ABBFF193EBD0}"/>
                  </a:ext>
                </a:extLst>
              </p:cNvPr>
              <p:cNvSpPr/>
              <p:nvPr/>
            </p:nvSpPr>
            <p:spPr>
              <a:xfrm>
                <a:off x="5265549" y="993591"/>
                <a:ext cx="111335" cy="31338"/>
              </a:xfrm>
              <a:custGeom>
                <a:avLst/>
                <a:gdLst/>
                <a:ahLst/>
                <a:cxnLst/>
                <a:rect l="l" t="t" r="r" b="b"/>
                <a:pathLst>
                  <a:path w="1247" h="351" extrusionOk="0">
                    <a:moveTo>
                      <a:pt x="1004" y="0"/>
                    </a:moveTo>
                    <a:cubicBezTo>
                      <a:pt x="1002" y="0"/>
                      <a:pt x="1000" y="0"/>
                      <a:pt x="997" y="0"/>
                    </a:cubicBezTo>
                    <a:cubicBezTo>
                      <a:pt x="838" y="0"/>
                      <a:pt x="347" y="28"/>
                      <a:pt x="49" y="139"/>
                    </a:cubicBezTo>
                    <a:cubicBezTo>
                      <a:pt x="1" y="166"/>
                      <a:pt x="1" y="249"/>
                      <a:pt x="49" y="270"/>
                    </a:cubicBezTo>
                    <a:cubicBezTo>
                      <a:pt x="185" y="305"/>
                      <a:pt x="550" y="351"/>
                      <a:pt x="848" y="351"/>
                    </a:cubicBezTo>
                    <a:cubicBezTo>
                      <a:pt x="900" y="351"/>
                      <a:pt x="951" y="349"/>
                      <a:pt x="997" y="346"/>
                    </a:cubicBezTo>
                    <a:cubicBezTo>
                      <a:pt x="1237" y="346"/>
                      <a:pt x="1246" y="0"/>
                      <a:pt x="1004"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8" name="Google Shape;2094;p50">
                <a:extLst>
                  <a:ext uri="{FF2B5EF4-FFF2-40B4-BE49-F238E27FC236}">
                    <a16:creationId xmlns:a16="http://schemas.microsoft.com/office/drawing/2014/main" id="{A9ED3C1C-2A12-8CE7-0D02-202D8B43FEF9}"/>
                  </a:ext>
                </a:extLst>
              </p:cNvPr>
              <p:cNvSpPr/>
              <p:nvPr/>
            </p:nvSpPr>
            <p:spPr>
              <a:xfrm>
                <a:off x="5191622" y="744044"/>
                <a:ext cx="86961" cy="82765"/>
              </a:xfrm>
              <a:custGeom>
                <a:avLst/>
                <a:gdLst/>
                <a:ahLst/>
                <a:cxnLst/>
                <a:rect l="l" t="t" r="r" b="b"/>
                <a:pathLst>
                  <a:path w="974" h="927" extrusionOk="0">
                    <a:moveTo>
                      <a:pt x="743" y="0"/>
                    </a:moveTo>
                    <a:cubicBezTo>
                      <a:pt x="701" y="0"/>
                      <a:pt x="656" y="18"/>
                      <a:pt x="614" y="62"/>
                    </a:cubicBezTo>
                    <a:cubicBezTo>
                      <a:pt x="497" y="172"/>
                      <a:pt x="151" y="539"/>
                      <a:pt x="12" y="823"/>
                    </a:cubicBezTo>
                    <a:cubicBezTo>
                      <a:pt x="1" y="875"/>
                      <a:pt x="32" y="926"/>
                      <a:pt x="79" y="926"/>
                    </a:cubicBezTo>
                    <a:cubicBezTo>
                      <a:pt x="89" y="926"/>
                      <a:pt x="99" y="924"/>
                      <a:pt x="109" y="920"/>
                    </a:cubicBezTo>
                    <a:cubicBezTo>
                      <a:pt x="247" y="830"/>
                      <a:pt x="628" y="546"/>
                      <a:pt x="843" y="311"/>
                    </a:cubicBezTo>
                    <a:cubicBezTo>
                      <a:pt x="974" y="179"/>
                      <a:pt x="874" y="0"/>
                      <a:pt x="743"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9" name="Google Shape;2095;p50">
                <a:extLst>
                  <a:ext uri="{FF2B5EF4-FFF2-40B4-BE49-F238E27FC236}">
                    <a16:creationId xmlns:a16="http://schemas.microsoft.com/office/drawing/2014/main" id="{49097685-282D-76D2-C24F-E53CB5330EF7}"/>
                  </a:ext>
                </a:extLst>
              </p:cNvPr>
              <p:cNvSpPr/>
              <p:nvPr/>
            </p:nvSpPr>
            <p:spPr>
              <a:xfrm>
                <a:off x="4720026" y="1195640"/>
                <a:ext cx="87497" cy="82408"/>
              </a:xfrm>
              <a:custGeom>
                <a:avLst/>
                <a:gdLst/>
                <a:ahLst/>
                <a:cxnLst/>
                <a:rect l="l" t="t" r="r" b="b"/>
                <a:pathLst>
                  <a:path w="980" h="923" extrusionOk="0">
                    <a:moveTo>
                      <a:pt x="896" y="0"/>
                    </a:moveTo>
                    <a:cubicBezTo>
                      <a:pt x="886" y="0"/>
                      <a:pt x="876" y="2"/>
                      <a:pt x="865" y="7"/>
                    </a:cubicBezTo>
                    <a:cubicBezTo>
                      <a:pt x="727" y="90"/>
                      <a:pt x="346" y="374"/>
                      <a:pt x="132" y="609"/>
                    </a:cubicBezTo>
                    <a:cubicBezTo>
                      <a:pt x="1" y="740"/>
                      <a:pt x="104" y="923"/>
                      <a:pt x="236" y="923"/>
                    </a:cubicBezTo>
                    <a:cubicBezTo>
                      <a:pt x="279" y="923"/>
                      <a:pt x="325" y="904"/>
                      <a:pt x="367" y="858"/>
                    </a:cubicBezTo>
                    <a:cubicBezTo>
                      <a:pt x="478" y="748"/>
                      <a:pt x="824" y="388"/>
                      <a:pt x="962" y="97"/>
                    </a:cubicBezTo>
                    <a:cubicBezTo>
                      <a:pt x="979" y="51"/>
                      <a:pt x="944" y="0"/>
                      <a:pt x="896"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0" name="Google Shape;2096;p50">
                <a:extLst>
                  <a:ext uri="{FF2B5EF4-FFF2-40B4-BE49-F238E27FC236}">
                    <a16:creationId xmlns:a16="http://schemas.microsoft.com/office/drawing/2014/main" id="{2907F14A-08A2-677C-DC1C-774D0FF94D5D}"/>
                  </a:ext>
                </a:extLst>
              </p:cNvPr>
              <p:cNvSpPr/>
              <p:nvPr/>
            </p:nvSpPr>
            <p:spPr>
              <a:xfrm>
                <a:off x="5077696" y="649492"/>
                <a:ext cx="49016" cy="103389"/>
              </a:xfrm>
              <a:custGeom>
                <a:avLst/>
                <a:gdLst/>
                <a:ahLst/>
                <a:cxnLst/>
                <a:rect l="l" t="t" r="r" b="b"/>
                <a:pathLst>
                  <a:path w="549" h="1158" extrusionOk="0">
                    <a:moveTo>
                      <a:pt x="335" y="0"/>
                    </a:moveTo>
                    <a:cubicBezTo>
                      <a:pt x="267" y="0"/>
                      <a:pt x="201" y="40"/>
                      <a:pt x="174" y="131"/>
                    </a:cubicBezTo>
                    <a:cubicBezTo>
                      <a:pt x="132" y="290"/>
                      <a:pt x="1" y="775"/>
                      <a:pt x="8" y="1093"/>
                    </a:cubicBezTo>
                    <a:cubicBezTo>
                      <a:pt x="17" y="1132"/>
                      <a:pt x="50" y="1157"/>
                      <a:pt x="83" y="1157"/>
                    </a:cubicBezTo>
                    <a:cubicBezTo>
                      <a:pt x="103" y="1157"/>
                      <a:pt x="124" y="1148"/>
                      <a:pt x="139" y="1128"/>
                    </a:cubicBezTo>
                    <a:cubicBezTo>
                      <a:pt x="229" y="982"/>
                      <a:pt x="423" y="553"/>
                      <a:pt x="506" y="242"/>
                    </a:cubicBezTo>
                    <a:cubicBezTo>
                      <a:pt x="548" y="98"/>
                      <a:pt x="441" y="0"/>
                      <a:pt x="335"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1" name="Google Shape;2097;p50">
                <a:extLst>
                  <a:ext uri="{FF2B5EF4-FFF2-40B4-BE49-F238E27FC236}">
                    <a16:creationId xmlns:a16="http://schemas.microsoft.com/office/drawing/2014/main" id="{B0A7019F-77E2-FCEF-1EB2-A282EC8128AF}"/>
                  </a:ext>
                </a:extLst>
              </p:cNvPr>
              <p:cNvSpPr/>
              <p:nvPr/>
            </p:nvSpPr>
            <p:spPr>
              <a:xfrm>
                <a:off x="4872523" y="1269210"/>
                <a:ext cx="48391" cy="103568"/>
              </a:xfrm>
              <a:custGeom>
                <a:avLst/>
                <a:gdLst/>
                <a:ahLst/>
                <a:cxnLst/>
                <a:rect l="l" t="t" r="r" b="b"/>
                <a:pathLst>
                  <a:path w="542" h="1160" extrusionOk="0">
                    <a:moveTo>
                      <a:pt x="464" y="1"/>
                    </a:moveTo>
                    <a:cubicBezTo>
                      <a:pt x="443" y="1"/>
                      <a:pt x="421" y="9"/>
                      <a:pt x="403" y="27"/>
                    </a:cubicBezTo>
                    <a:cubicBezTo>
                      <a:pt x="320" y="173"/>
                      <a:pt x="119" y="609"/>
                      <a:pt x="43" y="920"/>
                    </a:cubicBezTo>
                    <a:cubicBezTo>
                      <a:pt x="1" y="1063"/>
                      <a:pt x="104" y="1160"/>
                      <a:pt x="207" y="1160"/>
                    </a:cubicBezTo>
                    <a:cubicBezTo>
                      <a:pt x="274" y="1160"/>
                      <a:pt x="341" y="1119"/>
                      <a:pt x="368" y="1024"/>
                    </a:cubicBezTo>
                    <a:cubicBezTo>
                      <a:pt x="417" y="865"/>
                      <a:pt x="541" y="380"/>
                      <a:pt x="534" y="62"/>
                    </a:cubicBezTo>
                    <a:cubicBezTo>
                      <a:pt x="530" y="23"/>
                      <a:pt x="499" y="1"/>
                      <a:pt x="464"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2" name="Google Shape;2098;p50">
                <a:extLst>
                  <a:ext uri="{FF2B5EF4-FFF2-40B4-BE49-F238E27FC236}">
                    <a16:creationId xmlns:a16="http://schemas.microsoft.com/office/drawing/2014/main" id="{4932E779-ADF8-A12D-4AA1-17F1F551CF3A}"/>
                  </a:ext>
                </a:extLst>
              </p:cNvPr>
              <p:cNvSpPr/>
              <p:nvPr/>
            </p:nvSpPr>
            <p:spPr>
              <a:xfrm>
                <a:off x="4916182" y="637975"/>
                <a:ext cx="41784" cy="105175"/>
              </a:xfrm>
              <a:custGeom>
                <a:avLst/>
                <a:gdLst/>
                <a:ahLst/>
                <a:cxnLst/>
                <a:rect l="l" t="t" r="r" b="b"/>
                <a:pathLst>
                  <a:path w="468" h="1178" extrusionOk="0">
                    <a:moveTo>
                      <a:pt x="189" y="0"/>
                    </a:moveTo>
                    <a:cubicBezTo>
                      <a:pt x="93" y="0"/>
                      <a:pt x="0" y="79"/>
                      <a:pt x="31" y="218"/>
                    </a:cubicBezTo>
                    <a:cubicBezTo>
                      <a:pt x="66" y="378"/>
                      <a:pt x="177" y="869"/>
                      <a:pt x="329" y="1146"/>
                    </a:cubicBezTo>
                    <a:cubicBezTo>
                      <a:pt x="343" y="1168"/>
                      <a:pt x="366" y="1178"/>
                      <a:pt x="388" y="1178"/>
                    </a:cubicBezTo>
                    <a:cubicBezTo>
                      <a:pt x="422" y="1178"/>
                      <a:pt x="456" y="1155"/>
                      <a:pt x="460" y="1118"/>
                    </a:cubicBezTo>
                    <a:cubicBezTo>
                      <a:pt x="467" y="952"/>
                      <a:pt x="433" y="468"/>
                      <a:pt x="364" y="156"/>
                    </a:cubicBezTo>
                    <a:cubicBezTo>
                      <a:pt x="342" y="49"/>
                      <a:pt x="264" y="0"/>
                      <a:pt x="189"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3" name="Google Shape;2099;p50">
                <a:extLst>
                  <a:ext uri="{FF2B5EF4-FFF2-40B4-BE49-F238E27FC236}">
                    <a16:creationId xmlns:a16="http://schemas.microsoft.com/office/drawing/2014/main" id="{5A110E6A-E6BB-3C2F-1B1B-B8426C51B52D}"/>
                  </a:ext>
                </a:extLst>
              </p:cNvPr>
              <p:cNvSpPr/>
              <p:nvPr/>
            </p:nvSpPr>
            <p:spPr>
              <a:xfrm>
                <a:off x="5040644" y="1278853"/>
                <a:ext cx="42052" cy="104996"/>
              </a:xfrm>
              <a:custGeom>
                <a:avLst/>
                <a:gdLst/>
                <a:ahLst/>
                <a:cxnLst/>
                <a:rect l="l" t="t" r="r" b="b"/>
                <a:pathLst>
                  <a:path w="471" h="1176" extrusionOk="0">
                    <a:moveTo>
                      <a:pt x="81" y="1"/>
                    </a:moveTo>
                    <a:cubicBezTo>
                      <a:pt x="48" y="1"/>
                      <a:pt x="16" y="21"/>
                      <a:pt x="8" y="58"/>
                    </a:cubicBezTo>
                    <a:cubicBezTo>
                      <a:pt x="1" y="224"/>
                      <a:pt x="35" y="708"/>
                      <a:pt x="105" y="1020"/>
                    </a:cubicBezTo>
                    <a:cubicBezTo>
                      <a:pt x="129" y="1126"/>
                      <a:pt x="207" y="1175"/>
                      <a:pt x="283" y="1175"/>
                    </a:cubicBezTo>
                    <a:cubicBezTo>
                      <a:pt x="379" y="1175"/>
                      <a:pt x="471" y="1097"/>
                      <a:pt x="444" y="957"/>
                    </a:cubicBezTo>
                    <a:cubicBezTo>
                      <a:pt x="409" y="805"/>
                      <a:pt x="298" y="307"/>
                      <a:pt x="139" y="30"/>
                    </a:cubicBezTo>
                    <a:cubicBezTo>
                      <a:pt x="125" y="10"/>
                      <a:pt x="103" y="1"/>
                      <a:pt x="81"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4" name="Google Shape;2100;p50">
                <a:extLst>
                  <a:ext uri="{FF2B5EF4-FFF2-40B4-BE49-F238E27FC236}">
                    <a16:creationId xmlns:a16="http://schemas.microsoft.com/office/drawing/2014/main" id="{82995936-67A3-D205-6157-6CE9251E91F9}"/>
                  </a:ext>
                </a:extLst>
              </p:cNvPr>
              <p:cNvSpPr/>
              <p:nvPr/>
            </p:nvSpPr>
            <p:spPr>
              <a:xfrm>
                <a:off x="4740651" y="724491"/>
                <a:ext cx="86247" cy="83390"/>
              </a:xfrm>
              <a:custGeom>
                <a:avLst/>
                <a:gdLst/>
                <a:ahLst/>
                <a:cxnLst/>
                <a:rect l="l" t="t" r="r" b="b"/>
                <a:pathLst>
                  <a:path w="966" h="934" extrusionOk="0">
                    <a:moveTo>
                      <a:pt x="247" y="1"/>
                    </a:moveTo>
                    <a:cubicBezTo>
                      <a:pt x="113" y="1"/>
                      <a:pt x="0" y="162"/>
                      <a:pt x="129" y="301"/>
                    </a:cubicBezTo>
                    <a:cubicBezTo>
                      <a:pt x="233" y="419"/>
                      <a:pt x="579" y="772"/>
                      <a:pt x="856" y="931"/>
                    </a:cubicBezTo>
                    <a:cubicBezTo>
                      <a:pt x="861" y="933"/>
                      <a:pt x="867" y="933"/>
                      <a:pt x="873" y="933"/>
                    </a:cubicBezTo>
                    <a:cubicBezTo>
                      <a:pt x="918" y="933"/>
                      <a:pt x="965" y="889"/>
                      <a:pt x="959" y="834"/>
                    </a:cubicBezTo>
                    <a:cubicBezTo>
                      <a:pt x="876" y="689"/>
                      <a:pt x="600" y="288"/>
                      <a:pt x="385" y="66"/>
                    </a:cubicBezTo>
                    <a:cubicBezTo>
                      <a:pt x="342" y="20"/>
                      <a:pt x="293" y="1"/>
                      <a:pt x="247"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5" name="Google Shape;2101;p50">
                <a:extLst>
                  <a:ext uri="{FF2B5EF4-FFF2-40B4-BE49-F238E27FC236}">
                    <a16:creationId xmlns:a16="http://schemas.microsoft.com/office/drawing/2014/main" id="{EC026814-CF8A-367D-B79C-4AAE3AC6E91A}"/>
                  </a:ext>
                </a:extLst>
              </p:cNvPr>
              <p:cNvSpPr/>
              <p:nvPr/>
            </p:nvSpPr>
            <p:spPr>
              <a:xfrm>
                <a:off x="5172337" y="1214390"/>
                <a:ext cx="86336" cy="83479"/>
              </a:xfrm>
              <a:custGeom>
                <a:avLst/>
                <a:gdLst/>
                <a:ahLst/>
                <a:cxnLst/>
                <a:rect l="l" t="t" r="r" b="b"/>
                <a:pathLst>
                  <a:path w="967" h="935" extrusionOk="0">
                    <a:moveTo>
                      <a:pt x="86" y="0"/>
                    </a:moveTo>
                    <a:cubicBezTo>
                      <a:pt x="40" y="0"/>
                      <a:pt x="1" y="47"/>
                      <a:pt x="7" y="95"/>
                    </a:cubicBezTo>
                    <a:cubicBezTo>
                      <a:pt x="83" y="247"/>
                      <a:pt x="360" y="641"/>
                      <a:pt x="574" y="870"/>
                    </a:cubicBezTo>
                    <a:cubicBezTo>
                      <a:pt x="616" y="915"/>
                      <a:pt x="665" y="934"/>
                      <a:pt x="711" y="934"/>
                    </a:cubicBezTo>
                    <a:cubicBezTo>
                      <a:pt x="848" y="934"/>
                      <a:pt x="966" y="769"/>
                      <a:pt x="837" y="634"/>
                    </a:cubicBezTo>
                    <a:cubicBezTo>
                      <a:pt x="733" y="510"/>
                      <a:pt x="387" y="157"/>
                      <a:pt x="111" y="5"/>
                    </a:cubicBezTo>
                    <a:cubicBezTo>
                      <a:pt x="102" y="2"/>
                      <a:pt x="94" y="0"/>
                      <a:pt x="86"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6" name="Google Shape;2102;p50">
                <a:extLst>
                  <a:ext uri="{FF2B5EF4-FFF2-40B4-BE49-F238E27FC236}">
                    <a16:creationId xmlns:a16="http://schemas.microsoft.com/office/drawing/2014/main" id="{1F938D08-C94E-D2B8-6816-01F734274AED}"/>
                  </a:ext>
                </a:extLst>
              </p:cNvPr>
              <p:cNvSpPr/>
              <p:nvPr/>
            </p:nvSpPr>
            <p:spPr>
              <a:xfrm>
                <a:off x="4634671" y="891540"/>
                <a:ext cx="111960" cy="44195"/>
              </a:xfrm>
              <a:custGeom>
                <a:avLst/>
                <a:gdLst/>
                <a:ahLst/>
                <a:cxnLst/>
                <a:rect l="l" t="t" r="r" b="b"/>
                <a:pathLst>
                  <a:path w="1254" h="495" extrusionOk="0">
                    <a:moveTo>
                      <a:pt x="264" y="0"/>
                    </a:moveTo>
                    <a:cubicBezTo>
                      <a:pt x="75" y="0"/>
                      <a:pt x="1" y="284"/>
                      <a:pt x="222" y="347"/>
                    </a:cubicBezTo>
                    <a:cubicBezTo>
                      <a:pt x="357" y="386"/>
                      <a:pt x="781" y="495"/>
                      <a:pt x="1090" y="495"/>
                    </a:cubicBezTo>
                    <a:cubicBezTo>
                      <a:pt x="1115" y="495"/>
                      <a:pt x="1140" y="494"/>
                      <a:pt x="1164" y="493"/>
                    </a:cubicBezTo>
                    <a:cubicBezTo>
                      <a:pt x="1226" y="486"/>
                      <a:pt x="1254" y="403"/>
                      <a:pt x="1198" y="361"/>
                    </a:cubicBezTo>
                    <a:cubicBezTo>
                      <a:pt x="1053" y="278"/>
                      <a:pt x="624" y="84"/>
                      <a:pt x="319" y="8"/>
                    </a:cubicBezTo>
                    <a:cubicBezTo>
                      <a:pt x="300" y="3"/>
                      <a:pt x="281" y="0"/>
                      <a:pt x="264"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7" name="Google Shape;2103;p50">
                <a:extLst>
                  <a:ext uri="{FF2B5EF4-FFF2-40B4-BE49-F238E27FC236}">
                    <a16:creationId xmlns:a16="http://schemas.microsoft.com/office/drawing/2014/main" id="{DB45732D-7DB8-0249-CFD2-81B84282E2E9}"/>
                  </a:ext>
                </a:extLst>
              </p:cNvPr>
              <p:cNvSpPr/>
              <p:nvPr/>
            </p:nvSpPr>
            <p:spPr>
              <a:xfrm>
                <a:off x="5252603" y="1086000"/>
                <a:ext cx="111335" cy="44284"/>
              </a:xfrm>
              <a:custGeom>
                <a:avLst/>
                <a:gdLst/>
                <a:ahLst/>
                <a:cxnLst/>
                <a:rect l="l" t="t" r="r" b="b"/>
                <a:pathLst>
                  <a:path w="1247" h="496" extrusionOk="0">
                    <a:moveTo>
                      <a:pt x="157" y="1"/>
                    </a:moveTo>
                    <a:cubicBezTo>
                      <a:pt x="132" y="1"/>
                      <a:pt x="107" y="2"/>
                      <a:pt x="83" y="3"/>
                    </a:cubicBezTo>
                    <a:cubicBezTo>
                      <a:pt x="21" y="10"/>
                      <a:pt x="0" y="100"/>
                      <a:pt x="49" y="135"/>
                    </a:cubicBezTo>
                    <a:cubicBezTo>
                      <a:pt x="194" y="218"/>
                      <a:pt x="630" y="412"/>
                      <a:pt x="935" y="488"/>
                    </a:cubicBezTo>
                    <a:cubicBezTo>
                      <a:pt x="954" y="493"/>
                      <a:pt x="972" y="495"/>
                      <a:pt x="989" y="495"/>
                    </a:cubicBezTo>
                    <a:cubicBezTo>
                      <a:pt x="1172" y="495"/>
                      <a:pt x="1246" y="212"/>
                      <a:pt x="1025" y="149"/>
                    </a:cubicBezTo>
                    <a:cubicBezTo>
                      <a:pt x="890" y="110"/>
                      <a:pt x="467" y="1"/>
                      <a:pt x="157"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8" name="Google Shape;2104;p50">
                <a:extLst>
                  <a:ext uri="{FF2B5EF4-FFF2-40B4-BE49-F238E27FC236}">
                    <a16:creationId xmlns:a16="http://schemas.microsoft.com/office/drawing/2014/main" id="{9FA43258-68AC-0ED5-F51C-50369FECB1CE}"/>
                  </a:ext>
                </a:extLst>
              </p:cNvPr>
              <p:cNvSpPr/>
              <p:nvPr/>
            </p:nvSpPr>
            <p:spPr>
              <a:xfrm>
                <a:off x="4634850" y="1062786"/>
                <a:ext cx="108746" cy="48034"/>
              </a:xfrm>
              <a:custGeom>
                <a:avLst/>
                <a:gdLst/>
                <a:ahLst/>
                <a:cxnLst/>
                <a:rect l="l" t="t" r="r" b="b"/>
                <a:pathLst>
                  <a:path w="1218" h="538" extrusionOk="0">
                    <a:moveTo>
                      <a:pt x="1127" y="0"/>
                    </a:moveTo>
                    <a:cubicBezTo>
                      <a:pt x="968" y="0"/>
                      <a:pt x="497" y="83"/>
                      <a:pt x="207" y="187"/>
                    </a:cubicBezTo>
                    <a:cubicBezTo>
                      <a:pt x="1" y="249"/>
                      <a:pt x="42" y="537"/>
                      <a:pt x="230" y="537"/>
                    </a:cubicBezTo>
                    <a:cubicBezTo>
                      <a:pt x="251" y="537"/>
                      <a:pt x="273" y="534"/>
                      <a:pt x="297" y="526"/>
                    </a:cubicBezTo>
                    <a:cubicBezTo>
                      <a:pt x="449" y="478"/>
                      <a:pt x="919" y="319"/>
                      <a:pt x="1176" y="132"/>
                    </a:cubicBezTo>
                    <a:cubicBezTo>
                      <a:pt x="1217" y="97"/>
                      <a:pt x="1189" y="14"/>
                      <a:pt x="1127"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9" name="Google Shape;2105;p50">
                <a:extLst>
                  <a:ext uri="{FF2B5EF4-FFF2-40B4-BE49-F238E27FC236}">
                    <a16:creationId xmlns:a16="http://schemas.microsoft.com/office/drawing/2014/main" id="{F9F623A5-978A-CAD8-1CDB-F73411AFF303}"/>
                  </a:ext>
                </a:extLst>
              </p:cNvPr>
              <p:cNvSpPr/>
              <p:nvPr/>
            </p:nvSpPr>
            <p:spPr>
              <a:xfrm>
                <a:off x="5255728" y="896183"/>
                <a:ext cx="108121" cy="47409"/>
              </a:xfrm>
              <a:custGeom>
                <a:avLst/>
                <a:gdLst/>
                <a:ahLst/>
                <a:cxnLst/>
                <a:rect l="l" t="t" r="r" b="b"/>
                <a:pathLst>
                  <a:path w="1211" h="531" extrusionOk="0">
                    <a:moveTo>
                      <a:pt x="980" y="1"/>
                    </a:moveTo>
                    <a:cubicBezTo>
                      <a:pt x="960" y="1"/>
                      <a:pt x="937" y="4"/>
                      <a:pt x="914" y="12"/>
                    </a:cubicBezTo>
                    <a:cubicBezTo>
                      <a:pt x="768" y="53"/>
                      <a:pt x="291" y="219"/>
                      <a:pt x="42" y="399"/>
                    </a:cubicBezTo>
                    <a:cubicBezTo>
                      <a:pt x="0" y="441"/>
                      <a:pt x="14" y="524"/>
                      <a:pt x="83" y="531"/>
                    </a:cubicBezTo>
                    <a:cubicBezTo>
                      <a:pt x="249" y="531"/>
                      <a:pt x="713" y="454"/>
                      <a:pt x="1010" y="344"/>
                    </a:cubicBezTo>
                    <a:cubicBezTo>
                      <a:pt x="1210" y="288"/>
                      <a:pt x="1168" y="1"/>
                      <a:pt x="980"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0" name="Google Shape;2106;p50">
                <a:extLst>
                  <a:ext uri="{FF2B5EF4-FFF2-40B4-BE49-F238E27FC236}">
                    <a16:creationId xmlns:a16="http://schemas.microsoft.com/office/drawing/2014/main" id="{24C9A195-C4F0-A3D8-25E8-6984F87901BA}"/>
                  </a:ext>
                </a:extLst>
              </p:cNvPr>
              <p:cNvSpPr/>
              <p:nvPr/>
            </p:nvSpPr>
            <p:spPr>
              <a:xfrm>
                <a:off x="4755204" y="783864"/>
                <a:ext cx="511678" cy="450430"/>
              </a:xfrm>
              <a:custGeom>
                <a:avLst/>
                <a:gdLst/>
                <a:ahLst/>
                <a:cxnLst/>
                <a:rect l="l" t="t" r="r" b="b"/>
                <a:pathLst>
                  <a:path w="5731" h="5045" extrusionOk="0">
                    <a:moveTo>
                      <a:pt x="2951" y="0"/>
                    </a:moveTo>
                    <a:cubicBezTo>
                      <a:pt x="2766" y="0"/>
                      <a:pt x="2578" y="19"/>
                      <a:pt x="2388" y="59"/>
                    </a:cubicBezTo>
                    <a:cubicBezTo>
                      <a:pt x="949" y="349"/>
                      <a:pt x="1" y="1685"/>
                      <a:pt x="263" y="3048"/>
                    </a:cubicBezTo>
                    <a:cubicBezTo>
                      <a:pt x="498" y="4231"/>
                      <a:pt x="1566" y="5044"/>
                      <a:pt x="2780" y="5044"/>
                    </a:cubicBezTo>
                    <a:cubicBezTo>
                      <a:pt x="2965" y="5044"/>
                      <a:pt x="3154" y="5025"/>
                      <a:pt x="3343" y="4986"/>
                    </a:cubicBezTo>
                    <a:cubicBezTo>
                      <a:pt x="4783" y="4695"/>
                      <a:pt x="5731" y="3360"/>
                      <a:pt x="5468" y="1996"/>
                    </a:cubicBezTo>
                    <a:cubicBezTo>
                      <a:pt x="5233" y="813"/>
                      <a:pt x="4166" y="0"/>
                      <a:pt x="2951"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1" name="Google Shape;2107;p50">
                <a:extLst>
                  <a:ext uri="{FF2B5EF4-FFF2-40B4-BE49-F238E27FC236}">
                    <a16:creationId xmlns:a16="http://schemas.microsoft.com/office/drawing/2014/main" id="{7DE455A8-2119-D7DF-0CE9-3F045F3C6D1F}"/>
                  </a:ext>
                </a:extLst>
              </p:cNvPr>
              <p:cNvSpPr/>
              <p:nvPr/>
            </p:nvSpPr>
            <p:spPr>
              <a:xfrm>
                <a:off x="4827970" y="826720"/>
                <a:ext cx="101425" cy="90086"/>
              </a:xfrm>
              <a:custGeom>
                <a:avLst/>
                <a:gdLst/>
                <a:ahLst/>
                <a:cxnLst/>
                <a:rect l="l" t="t" r="r" b="b"/>
                <a:pathLst>
                  <a:path w="1136" h="1009" extrusionOk="0">
                    <a:moveTo>
                      <a:pt x="1069" y="0"/>
                    </a:moveTo>
                    <a:cubicBezTo>
                      <a:pt x="1066" y="0"/>
                      <a:pt x="1064" y="0"/>
                      <a:pt x="1061" y="1"/>
                    </a:cubicBezTo>
                    <a:cubicBezTo>
                      <a:pt x="798" y="42"/>
                      <a:pt x="217" y="478"/>
                      <a:pt x="37" y="831"/>
                    </a:cubicBezTo>
                    <a:cubicBezTo>
                      <a:pt x="0" y="904"/>
                      <a:pt x="46" y="1008"/>
                      <a:pt x="118" y="1008"/>
                    </a:cubicBezTo>
                    <a:cubicBezTo>
                      <a:pt x="142" y="1008"/>
                      <a:pt x="168" y="997"/>
                      <a:pt x="196" y="970"/>
                    </a:cubicBezTo>
                    <a:cubicBezTo>
                      <a:pt x="307" y="852"/>
                      <a:pt x="604" y="409"/>
                      <a:pt x="1102" y="91"/>
                    </a:cubicBezTo>
                    <a:cubicBezTo>
                      <a:pt x="1135" y="51"/>
                      <a:pt x="1112" y="0"/>
                      <a:pt x="1069" y="0"/>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2" name="Google Shape;2108;p50">
                <a:extLst>
                  <a:ext uri="{FF2B5EF4-FFF2-40B4-BE49-F238E27FC236}">
                    <a16:creationId xmlns:a16="http://schemas.microsoft.com/office/drawing/2014/main" id="{B3FBA5D1-B99B-8AED-0C95-0A86AE6817FE}"/>
                  </a:ext>
                </a:extLst>
              </p:cNvPr>
              <p:cNvSpPr/>
              <p:nvPr/>
            </p:nvSpPr>
            <p:spPr>
              <a:xfrm>
                <a:off x="4798417" y="934664"/>
                <a:ext cx="29820" cy="47320"/>
              </a:xfrm>
              <a:custGeom>
                <a:avLst/>
                <a:gdLst/>
                <a:ahLst/>
                <a:cxnLst/>
                <a:rect l="l" t="t" r="r" b="b"/>
                <a:pathLst>
                  <a:path w="334" h="530" extrusionOk="0">
                    <a:moveTo>
                      <a:pt x="286" y="1"/>
                    </a:moveTo>
                    <a:cubicBezTo>
                      <a:pt x="283" y="1"/>
                      <a:pt x="280" y="1"/>
                      <a:pt x="278" y="3"/>
                    </a:cubicBezTo>
                    <a:cubicBezTo>
                      <a:pt x="195" y="3"/>
                      <a:pt x="119" y="113"/>
                      <a:pt x="84" y="183"/>
                    </a:cubicBezTo>
                    <a:cubicBezTo>
                      <a:pt x="42" y="273"/>
                      <a:pt x="1" y="390"/>
                      <a:pt x="42" y="487"/>
                    </a:cubicBezTo>
                    <a:cubicBezTo>
                      <a:pt x="57" y="516"/>
                      <a:pt x="86" y="530"/>
                      <a:pt x="115" y="530"/>
                    </a:cubicBezTo>
                    <a:cubicBezTo>
                      <a:pt x="143" y="530"/>
                      <a:pt x="171" y="517"/>
                      <a:pt x="188" y="494"/>
                    </a:cubicBezTo>
                    <a:cubicBezTo>
                      <a:pt x="243" y="439"/>
                      <a:pt x="333" y="100"/>
                      <a:pt x="319" y="30"/>
                    </a:cubicBezTo>
                    <a:cubicBezTo>
                      <a:pt x="314" y="13"/>
                      <a:pt x="299" y="1"/>
                      <a:pt x="286" y="1"/>
                    </a:cubicBezTo>
                    <a:close/>
                  </a:path>
                </a:pathLst>
              </a:custGeom>
              <a:solidFill>
                <a:srgbClr val="FCC2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3" name="Google Shape;2109;p50">
                <a:extLst>
                  <a:ext uri="{FF2B5EF4-FFF2-40B4-BE49-F238E27FC236}">
                    <a16:creationId xmlns:a16="http://schemas.microsoft.com/office/drawing/2014/main" id="{EE34A205-C4D9-B319-3FAB-B364D483BC5A}"/>
                  </a:ext>
                </a:extLst>
              </p:cNvPr>
              <p:cNvSpPr/>
              <p:nvPr/>
            </p:nvSpPr>
            <p:spPr>
              <a:xfrm>
                <a:off x="4882522" y="924932"/>
                <a:ext cx="373201" cy="289186"/>
              </a:xfrm>
              <a:custGeom>
                <a:avLst/>
                <a:gdLst/>
                <a:ahLst/>
                <a:cxnLst/>
                <a:rect l="l" t="t" r="r" b="b"/>
                <a:pathLst>
                  <a:path w="4180" h="3239" extrusionOk="0">
                    <a:moveTo>
                      <a:pt x="3560" y="0"/>
                    </a:moveTo>
                    <a:cubicBezTo>
                      <a:pt x="3397" y="0"/>
                      <a:pt x="3160" y="52"/>
                      <a:pt x="3107" y="153"/>
                    </a:cubicBezTo>
                    <a:cubicBezTo>
                      <a:pt x="3038" y="285"/>
                      <a:pt x="3024" y="437"/>
                      <a:pt x="3024" y="589"/>
                    </a:cubicBezTo>
                    <a:cubicBezTo>
                      <a:pt x="3017" y="735"/>
                      <a:pt x="3017" y="887"/>
                      <a:pt x="2948" y="1018"/>
                    </a:cubicBezTo>
                    <a:cubicBezTo>
                      <a:pt x="2817" y="1267"/>
                      <a:pt x="2526" y="1357"/>
                      <a:pt x="2256" y="1420"/>
                    </a:cubicBezTo>
                    <a:cubicBezTo>
                      <a:pt x="1986" y="1482"/>
                      <a:pt x="1696" y="1572"/>
                      <a:pt x="1571" y="1828"/>
                    </a:cubicBezTo>
                    <a:cubicBezTo>
                      <a:pt x="1502" y="1973"/>
                      <a:pt x="1516" y="2160"/>
                      <a:pt x="1391" y="2278"/>
                    </a:cubicBezTo>
                    <a:cubicBezTo>
                      <a:pt x="1320" y="2346"/>
                      <a:pt x="1235" y="2367"/>
                      <a:pt x="1142" y="2367"/>
                    </a:cubicBezTo>
                    <a:cubicBezTo>
                      <a:pt x="999" y="2367"/>
                      <a:pt x="839" y="2317"/>
                      <a:pt x="692" y="2312"/>
                    </a:cubicBezTo>
                    <a:cubicBezTo>
                      <a:pt x="684" y="2312"/>
                      <a:pt x="675" y="2312"/>
                      <a:pt x="667" y="2312"/>
                    </a:cubicBezTo>
                    <a:cubicBezTo>
                      <a:pt x="363" y="2312"/>
                      <a:pt x="47" y="2549"/>
                      <a:pt x="0" y="2852"/>
                    </a:cubicBezTo>
                    <a:cubicBezTo>
                      <a:pt x="457" y="3114"/>
                      <a:pt x="947" y="3239"/>
                      <a:pt x="1420" y="3239"/>
                    </a:cubicBezTo>
                    <a:cubicBezTo>
                      <a:pt x="2246" y="3239"/>
                      <a:pt x="3019" y="2860"/>
                      <a:pt x="3467" y="2174"/>
                    </a:cubicBezTo>
                    <a:cubicBezTo>
                      <a:pt x="4180" y="1088"/>
                      <a:pt x="3682" y="1"/>
                      <a:pt x="3682" y="1"/>
                    </a:cubicBezTo>
                    <a:lnTo>
                      <a:pt x="3682" y="1"/>
                    </a:lnTo>
                    <a:lnTo>
                      <a:pt x="3682" y="15"/>
                    </a:lnTo>
                    <a:cubicBezTo>
                      <a:pt x="3653" y="5"/>
                      <a:pt x="3610" y="0"/>
                      <a:pt x="3560" y="0"/>
                    </a:cubicBezTo>
                    <a:close/>
                  </a:path>
                </a:pathLst>
              </a:custGeom>
              <a:solidFill>
                <a:srgbClr val="FFFFFF">
                  <a:alpha val="3496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grpSp>
      <p:grpSp>
        <p:nvGrpSpPr>
          <p:cNvPr id="44" name="Google Shape;2110;p50">
            <a:extLst>
              <a:ext uri="{FF2B5EF4-FFF2-40B4-BE49-F238E27FC236}">
                <a16:creationId xmlns:a16="http://schemas.microsoft.com/office/drawing/2014/main" id="{B59CF546-735B-67D6-4E02-F7B6EDA4D925}"/>
              </a:ext>
            </a:extLst>
          </p:cNvPr>
          <p:cNvGrpSpPr/>
          <p:nvPr/>
        </p:nvGrpSpPr>
        <p:grpSpPr>
          <a:xfrm>
            <a:off x="4779267" y="3057436"/>
            <a:ext cx="1210875" cy="725269"/>
            <a:chOff x="5372925" y="1756547"/>
            <a:chExt cx="1210875" cy="725269"/>
          </a:xfrm>
        </p:grpSpPr>
        <p:sp>
          <p:nvSpPr>
            <p:cNvPr id="45" name="Google Shape;2111;p50">
              <a:extLst>
                <a:ext uri="{FF2B5EF4-FFF2-40B4-BE49-F238E27FC236}">
                  <a16:creationId xmlns:a16="http://schemas.microsoft.com/office/drawing/2014/main" id="{36B73656-C312-F0A2-BBBF-0354F652FF76}"/>
                </a:ext>
              </a:extLst>
            </p:cNvPr>
            <p:cNvSpPr/>
            <p:nvPr/>
          </p:nvSpPr>
          <p:spPr>
            <a:xfrm>
              <a:off x="5372925" y="1756547"/>
              <a:ext cx="1195176" cy="725269"/>
            </a:xfrm>
            <a:custGeom>
              <a:avLst/>
              <a:gdLst/>
              <a:ahLst/>
              <a:cxnLst/>
              <a:rect l="l" t="t" r="r" b="b"/>
              <a:pathLst>
                <a:path w="33937" h="20594" extrusionOk="0">
                  <a:moveTo>
                    <a:pt x="16827" y="0"/>
                  </a:moveTo>
                  <a:cubicBezTo>
                    <a:pt x="16497" y="0"/>
                    <a:pt x="16154" y="26"/>
                    <a:pt x="15798" y="80"/>
                  </a:cubicBezTo>
                  <a:cubicBezTo>
                    <a:pt x="13951" y="377"/>
                    <a:pt x="12533" y="1202"/>
                    <a:pt x="11560" y="2537"/>
                  </a:cubicBezTo>
                  <a:cubicBezTo>
                    <a:pt x="10917" y="3444"/>
                    <a:pt x="10587" y="4434"/>
                    <a:pt x="10422" y="5374"/>
                  </a:cubicBezTo>
                  <a:cubicBezTo>
                    <a:pt x="9833" y="5079"/>
                    <a:pt x="9162" y="4886"/>
                    <a:pt x="8439" y="4886"/>
                  </a:cubicBezTo>
                  <a:cubicBezTo>
                    <a:pt x="7828" y="4886"/>
                    <a:pt x="7180" y="5024"/>
                    <a:pt x="6514" y="5357"/>
                  </a:cubicBezTo>
                  <a:cubicBezTo>
                    <a:pt x="5492" y="5852"/>
                    <a:pt x="4816" y="6643"/>
                    <a:pt x="4535" y="7633"/>
                  </a:cubicBezTo>
                  <a:cubicBezTo>
                    <a:pt x="4338" y="8259"/>
                    <a:pt x="4338" y="8919"/>
                    <a:pt x="4420" y="9496"/>
                  </a:cubicBezTo>
                  <a:cubicBezTo>
                    <a:pt x="3167" y="9644"/>
                    <a:pt x="1980" y="10271"/>
                    <a:pt x="1353" y="11260"/>
                  </a:cubicBezTo>
                  <a:cubicBezTo>
                    <a:pt x="842" y="12085"/>
                    <a:pt x="1" y="14261"/>
                    <a:pt x="3315" y="17032"/>
                  </a:cubicBezTo>
                  <a:cubicBezTo>
                    <a:pt x="7273" y="20280"/>
                    <a:pt x="14759" y="20593"/>
                    <a:pt x="17414" y="20593"/>
                  </a:cubicBezTo>
                  <a:cubicBezTo>
                    <a:pt x="17892" y="20593"/>
                    <a:pt x="18189" y="20593"/>
                    <a:pt x="18321" y="20577"/>
                  </a:cubicBezTo>
                  <a:cubicBezTo>
                    <a:pt x="18428" y="20579"/>
                    <a:pt x="18535" y="20579"/>
                    <a:pt x="18643" y="20579"/>
                  </a:cubicBezTo>
                  <a:cubicBezTo>
                    <a:pt x="23848" y="20579"/>
                    <a:pt x="30244" y="18634"/>
                    <a:pt x="32683" y="14822"/>
                  </a:cubicBezTo>
                  <a:cubicBezTo>
                    <a:pt x="33821" y="13058"/>
                    <a:pt x="33936" y="11112"/>
                    <a:pt x="33013" y="9183"/>
                  </a:cubicBezTo>
                  <a:cubicBezTo>
                    <a:pt x="32172" y="7451"/>
                    <a:pt x="30902" y="6330"/>
                    <a:pt x="29303" y="5885"/>
                  </a:cubicBezTo>
                  <a:cubicBezTo>
                    <a:pt x="28753" y="5728"/>
                    <a:pt x="28198" y="5663"/>
                    <a:pt x="27657" y="5663"/>
                  </a:cubicBezTo>
                  <a:cubicBezTo>
                    <a:pt x="26316" y="5663"/>
                    <a:pt x="25053" y="6062"/>
                    <a:pt x="24125" y="6462"/>
                  </a:cubicBezTo>
                  <a:cubicBezTo>
                    <a:pt x="23208" y="4124"/>
                    <a:pt x="21016" y="0"/>
                    <a:pt x="16827" y="0"/>
                  </a:cubicBezTo>
                  <a:close/>
                </a:path>
              </a:pathLst>
            </a:custGeom>
            <a:solidFill>
              <a:srgbClr val="FFFFFF"/>
            </a:solidFill>
            <a:ln>
              <a:noFill/>
            </a:ln>
            <a:effectLst>
              <a:outerShdw blurRad="57150" dist="19050" dir="5400000" algn="bl" rotWithShape="0">
                <a:srgbClr val="000000">
                  <a:alpha val="22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nvGrpSpPr>
            <p:cNvPr id="46" name="Google Shape;2112;p50">
              <a:extLst>
                <a:ext uri="{FF2B5EF4-FFF2-40B4-BE49-F238E27FC236}">
                  <a16:creationId xmlns:a16="http://schemas.microsoft.com/office/drawing/2014/main" id="{8C02115A-1ADE-CA0C-27D0-F7278E35120D}"/>
                </a:ext>
              </a:extLst>
            </p:cNvPr>
            <p:cNvGrpSpPr/>
            <p:nvPr/>
          </p:nvGrpSpPr>
          <p:grpSpPr>
            <a:xfrm>
              <a:off x="5388611" y="1803304"/>
              <a:ext cx="1195189" cy="632129"/>
              <a:chOff x="6164200" y="2460350"/>
              <a:chExt cx="277925" cy="147000"/>
            </a:xfrm>
          </p:grpSpPr>
          <p:sp>
            <p:nvSpPr>
              <p:cNvPr id="47" name="Google Shape;2113;p50">
                <a:extLst>
                  <a:ext uri="{FF2B5EF4-FFF2-40B4-BE49-F238E27FC236}">
                    <a16:creationId xmlns:a16="http://schemas.microsoft.com/office/drawing/2014/main" id="{DD32E637-DD12-CA6A-06E2-21E7A71698C5}"/>
                  </a:ext>
                </a:extLst>
              </p:cNvPr>
              <p:cNvSpPr/>
              <p:nvPr/>
            </p:nvSpPr>
            <p:spPr>
              <a:xfrm>
                <a:off x="6164200" y="2460350"/>
                <a:ext cx="277925" cy="147000"/>
              </a:xfrm>
              <a:custGeom>
                <a:avLst/>
                <a:gdLst/>
                <a:ahLst/>
                <a:cxnLst/>
                <a:rect l="l" t="t" r="r" b="b"/>
                <a:pathLst>
                  <a:path w="11117" h="5880" extrusionOk="0">
                    <a:moveTo>
                      <a:pt x="5346" y="0"/>
                    </a:moveTo>
                    <a:cubicBezTo>
                      <a:pt x="5263" y="0"/>
                      <a:pt x="5177" y="7"/>
                      <a:pt x="5088" y="21"/>
                    </a:cubicBezTo>
                    <a:cubicBezTo>
                      <a:pt x="3309" y="284"/>
                      <a:pt x="3683" y="2270"/>
                      <a:pt x="3683" y="2270"/>
                    </a:cubicBezTo>
                    <a:cubicBezTo>
                      <a:pt x="3683" y="2270"/>
                      <a:pt x="3252" y="1595"/>
                      <a:pt x="2609" y="1595"/>
                    </a:cubicBezTo>
                    <a:cubicBezTo>
                      <a:pt x="2471" y="1595"/>
                      <a:pt x="2323" y="1626"/>
                      <a:pt x="2167" y="1702"/>
                    </a:cubicBezTo>
                    <a:cubicBezTo>
                      <a:pt x="1295" y="2138"/>
                      <a:pt x="1925" y="3204"/>
                      <a:pt x="1925" y="3204"/>
                    </a:cubicBezTo>
                    <a:cubicBezTo>
                      <a:pt x="1779" y="3135"/>
                      <a:pt x="1617" y="3102"/>
                      <a:pt x="1457" y="3102"/>
                    </a:cubicBezTo>
                    <a:cubicBezTo>
                      <a:pt x="707" y="3102"/>
                      <a:pt x="1" y="3817"/>
                      <a:pt x="1199" y="4809"/>
                    </a:cubicBezTo>
                    <a:cubicBezTo>
                      <a:pt x="2390" y="5791"/>
                      <a:pt x="4745" y="5879"/>
                      <a:pt x="5554" y="5879"/>
                    </a:cubicBezTo>
                    <a:cubicBezTo>
                      <a:pt x="5732" y="5879"/>
                      <a:pt x="5835" y="5875"/>
                      <a:pt x="5835" y="5875"/>
                    </a:cubicBezTo>
                    <a:cubicBezTo>
                      <a:pt x="5872" y="5876"/>
                      <a:pt x="5909" y="5876"/>
                      <a:pt x="5946" y="5876"/>
                    </a:cubicBezTo>
                    <a:cubicBezTo>
                      <a:pt x="8402" y="5876"/>
                      <a:pt x="11117" y="4527"/>
                      <a:pt x="10278" y="2761"/>
                    </a:cubicBezTo>
                    <a:cubicBezTo>
                      <a:pt x="9934" y="2059"/>
                      <a:pt x="9408" y="1851"/>
                      <a:pt x="8906" y="1851"/>
                    </a:cubicBezTo>
                    <a:cubicBezTo>
                      <a:pt x="8176" y="1851"/>
                      <a:pt x="7496" y="2290"/>
                      <a:pt x="7496" y="2290"/>
                    </a:cubicBezTo>
                    <a:cubicBezTo>
                      <a:pt x="7496" y="2290"/>
                      <a:pt x="6916" y="0"/>
                      <a:pt x="5346" y="0"/>
                    </a:cubicBezTo>
                    <a:close/>
                  </a:path>
                </a:pathLst>
              </a:custGeom>
              <a:solidFill>
                <a:srgbClr val="F1DFC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8" name="Google Shape;2114;p50">
                <a:extLst>
                  <a:ext uri="{FF2B5EF4-FFF2-40B4-BE49-F238E27FC236}">
                    <a16:creationId xmlns:a16="http://schemas.microsoft.com/office/drawing/2014/main" id="{45A1F5C4-D43F-8180-029F-8A06A2890358}"/>
                  </a:ext>
                </a:extLst>
              </p:cNvPr>
              <p:cNvSpPr/>
              <p:nvPr/>
            </p:nvSpPr>
            <p:spPr>
              <a:xfrm>
                <a:off x="6263000" y="2481025"/>
                <a:ext cx="15750" cy="34100"/>
              </a:xfrm>
              <a:custGeom>
                <a:avLst/>
                <a:gdLst/>
                <a:ahLst/>
                <a:cxnLst/>
                <a:rect l="l" t="t" r="r" b="b"/>
                <a:pathLst>
                  <a:path w="630" h="1364" extrusionOk="0">
                    <a:moveTo>
                      <a:pt x="493" y="0"/>
                    </a:moveTo>
                    <a:cubicBezTo>
                      <a:pt x="454" y="0"/>
                      <a:pt x="413" y="15"/>
                      <a:pt x="388" y="45"/>
                    </a:cubicBezTo>
                    <a:cubicBezTo>
                      <a:pt x="139" y="349"/>
                      <a:pt x="1" y="1048"/>
                      <a:pt x="77" y="1318"/>
                    </a:cubicBezTo>
                    <a:cubicBezTo>
                      <a:pt x="81" y="1348"/>
                      <a:pt x="102" y="1363"/>
                      <a:pt x="124" y="1363"/>
                    </a:cubicBezTo>
                    <a:cubicBezTo>
                      <a:pt x="144" y="1363"/>
                      <a:pt x="164" y="1351"/>
                      <a:pt x="174" y="1325"/>
                    </a:cubicBezTo>
                    <a:cubicBezTo>
                      <a:pt x="243" y="730"/>
                      <a:pt x="527" y="301"/>
                      <a:pt x="589" y="142"/>
                    </a:cubicBezTo>
                    <a:cubicBezTo>
                      <a:pt x="629" y="48"/>
                      <a:pt x="563" y="0"/>
                      <a:pt x="49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9" name="Google Shape;2115;p50">
                <a:extLst>
                  <a:ext uri="{FF2B5EF4-FFF2-40B4-BE49-F238E27FC236}">
                    <a16:creationId xmlns:a16="http://schemas.microsoft.com/office/drawing/2014/main" id="{D4521CF8-09EA-9B8E-14D1-09AB34849614}"/>
                  </a:ext>
                </a:extLst>
              </p:cNvPr>
              <p:cNvSpPr/>
              <p:nvPr/>
            </p:nvSpPr>
            <p:spPr>
              <a:xfrm>
                <a:off x="6279450" y="2466550"/>
                <a:ext cx="11950" cy="10925"/>
              </a:xfrm>
              <a:custGeom>
                <a:avLst/>
                <a:gdLst/>
                <a:ahLst/>
                <a:cxnLst/>
                <a:rect l="l" t="t" r="r" b="b"/>
                <a:pathLst>
                  <a:path w="478" h="437" extrusionOk="0">
                    <a:moveTo>
                      <a:pt x="368" y="1"/>
                    </a:moveTo>
                    <a:cubicBezTo>
                      <a:pt x="263" y="1"/>
                      <a:pt x="178" y="80"/>
                      <a:pt x="118" y="160"/>
                    </a:cubicBezTo>
                    <a:cubicBezTo>
                      <a:pt x="76" y="222"/>
                      <a:pt x="0" y="319"/>
                      <a:pt x="35" y="402"/>
                    </a:cubicBezTo>
                    <a:cubicBezTo>
                      <a:pt x="42" y="416"/>
                      <a:pt x="63" y="437"/>
                      <a:pt x="83" y="437"/>
                    </a:cubicBezTo>
                    <a:cubicBezTo>
                      <a:pt x="153" y="423"/>
                      <a:pt x="429" y="209"/>
                      <a:pt x="457" y="139"/>
                    </a:cubicBezTo>
                    <a:cubicBezTo>
                      <a:pt x="478" y="91"/>
                      <a:pt x="450" y="15"/>
                      <a:pt x="381" y="1"/>
                    </a:cubicBezTo>
                    <a:cubicBezTo>
                      <a:pt x="377" y="1"/>
                      <a:pt x="372" y="1"/>
                      <a:pt x="36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50" name="Google Shape;2116;p50">
                <a:extLst>
                  <a:ext uri="{FF2B5EF4-FFF2-40B4-BE49-F238E27FC236}">
                    <a16:creationId xmlns:a16="http://schemas.microsoft.com/office/drawing/2014/main" id="{8E5DB1E9-B1F5-8EF6-E427-ADAAF81E2E4A}"/>
                  </a:ext>
                </a:extLst>
              </p:cNvPr>
              <p:cNvSpPr/>
              <p:nvPr/>
            </p:nvSpPr>
            <p:spPr>
              <a:xfrm>
                <a:off x="6203325" y="2541425"/>
                <a:ext cx="210925" cy="53725"/>
              </a:xfrm>
              <a:custGeom>
                <a:avLst/>
                <a:gdLst/>
                <a:ahLst/>
                <a:cxnLst/>
                <a:rect l="l" t="t" r="r" b="b"/>
                <a:pathLst>
                  <a:path w="8437" h="2149" extrusionOk="0">
                    <a:moveTo>
                      <a:pt x="7702" y="1"/>
                    </a:moveTo>
                    <a:cubicBezTo>
                      <a:pt x="7639" y="1"/>
                      <a:pt x="7579" y="6"/>
                      <a:pt x="7523" y="16"/>
                    </a:cubicBezTo>
                    <a:cubicBezTo>
                      <a:pt x="7232" y="85"/>
                      <a:pt x="6990" y="272"/>
                      <a:pt x="6762" y="452"/>
                    </a:cubicBezTo>
                    <a:cubicBezTo>
                      <a:pt x="6540" y="632"/>
                      <a:pt x="6305" y="826"/>
                      <a:pt x="6021" y="909"/>
                    </a:cubicBezTo>
                    <a:cubicBezTo>
                      <a:pt x="5878" y="955"/>
                      <a:pt x="5731" y="973"/>
                      <a:pt x="5582" y="973"/>
                    </a:cubicBezTo>
                    <a:cubicBezTo>
                      <a:pt x="5066" y="973"/>
                      <a:pt x="4518" y="762"/>
                      <a:pt x="3995" y="762"/>
                    </a:cubicBezTo>
                    <a:cubicBezTo>
                      <a:pt x="3889" y="762"/>
                      <a:pt x="3785" y="771"/>
                      <a:pt x="3682" y="791"/>
                    </a:cubicBezTo>
                    <a:cubicBezTo>
                      <a:pt x="3253" y="874"/>
                      <a:pt x="2886" y="1151"/>
                      <a:pt x="2450" y="1179"/>
                    </a:cubicBezTo>
                    <a:cubicBezTo>
                      <a:pt x="2426" y="1180"/>
                      <a:pt x="2402" y="1181"/>
                      <a:pt x="2379" y="1181"/>
                    </a:cubicBezTo>
                    <a:cubicBezTo>
                      <a:pt x="1969" y="1181"/>
                      <a:pt x="1576" y="964"/>
                      <a:pt x="1177" y="847"/>
                    </a:cubicBezTo>
                    <a:cubicBezTo>
                      <a:pt x="1053" y="814"/>
                      <a:pt x="917" y="796"/>
                      <a:pt x="781" y="796"/>
                    </a:cubicBezTo>
                    <a:cubicBezTo>
                      <a:pt x="452" y="796"/>
                      <a:pt x="128" y="903"/>
                      <a:pt x="0" y="1172"/>
                    </a:cubicBezTo>
                    <a:cubicBezTo>
                      <a:pt x="0" y="1172"/>
                      <a:pt x="1585" y="2106"/>
                      <a:pt x="4229" y="2148"/>
                    </a:cubicBezTo>
                    <a:cubicBezTo>
                      <a:pt x="4263" y="2148"/>
                      <a:pt x="4298" y="2149"/>
                      <a:pt x="4332" y="2149"/>
                    </a:cubicBezTo>
                    <a:cubicBezTo>
                      <a:pt x="6915" y="2149"/>
                      <a:pt x="8245" y="621"/>
                      <a:pt x="8436" y="307"/>
                    </a:cubicBezTo>
                    <a:cubicBezTo>
                      <a:pt x="8285" y="99"/>
                      <a:pt x="7973" y="1"/>
                      <a:pt x="7702" y="1"/>
                    </a:cubicBezTo>
                    <a:close/>
                  </a:path>
                </a:pathLst>
              </a:custGeom>
              <a:solidFill>
                <a:srgbClr val="FDF7E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3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grpSp>
      <p:sp>
        <p:nvSpPr>
          <p:cNvPr id="51" name="TextBox 50">
            <a:extLst>
              <a:ext uri="{FF2B5EF4-FFF2-40B4-BE49-F238E27FC236}">
                <a16:creationId xmlns:a16="http://schemas.microsoft.com/office/drawing/2014/main" id="{0CF9B907-9987-AD93-FADA-129BB62658C4}"/>
              </a:ext>
            </a:extLst>
          </p:cNvPr>
          <p:cNvSpPr txBox="1"/>
          <p:nvPr/>
        </p:nvSpPr>
        <p:spPr>
          <a:xfrm>
            <a:off x="3637509" y="1535163"/>
            <a:ext cx="4916981" cy="63466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solidFill>
                  <a:srgbClr val="000000"/>
                </a:solidFill>
                <a:effectLst/>
                <a:uLnTx/>
                <a:uFillTx/>
                <a:latin typeface="UTM Avo" panose="02040603050506020204" pitchFamily="18"/>
                <a:cs typeface="Arial"/>
                <a:sym typeface="Arial"/>
              </a:rPr>
              <a:t>HƯỚNG DẪN VỀ NHÀ</a:t>
            </a:r>
          </a:p>
        </p:txBody>
      </p:sp>
      <p:sp>
        <p:nvSpPr>
          <p:cNvPr id="52" name="TextBox 51">
            <a:extLst>
              <a:ext uri="{FF2B5EF4-FFF2-40B4-BE49-F238E27FC236}">
                <a16:creationId xmlns:a16="http://schemas.microsoft.com/office/drawing/2014/main" id="{CF0C2F62-38CD-B665-D598-7233B41E563E}"/>
              </a:ext>
            </a:extLst>
          </p:cNvPr>
          <p:cNvSpPr txBox="1"/>
          <p:nvPr/>
        </p:nvSpPr>
        <p:spPr>
          <a:xfrm>
            <a:off x="958141" y="4265919"/>
            <a:ext cx="1833681" cy="160986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Củng</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cố</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nội</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dung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bài</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học</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a:t>
            </a:r>
            <a:endParaRPr kumimoji="0" lang="en-US" sz="2300" b="0" i="0" u="none" strike="noStrike" kern="0" cap="none" spc="0" normalizeH="0" baseline="0" noProof="0" dirty="0">
              <a:ln>
                <a:noFill/>
              </a:ln>
              <a:solidFill>
                <a:srgbClr val="000000"/>
              </a:solidFill>
              <a:effectLst/>
              <a:uLnTx/>
              <a:uFillTx/>
              <a:latin typeface="UTM Avo" panose="02040603050506020204" pitchFamily="18"/>
              <a:ea typeface="Noto Sans Symbols"/>
              <a:cs typeface="Noto Sans Symbols"/>
              <a:sym typeface="Arial"/>
            </a:endParaRPr>
          </a:p>
        </p:txBody>
      </p:sp>
      <p:sp>
        <p:nvSpPr>
          <p:cNvPr id="53" name="TextBox 52">
            <a:extLst>
              <a:ext uri="{FF2B5EF4-FFF2-40B4-BE49-F238E27FC236}">
                <a16:creationId xmlns:a16="http://schemas.microsoft.com/office/drawing/2014/main" id="{B2CD818E-166C-6E35-2A89-2AC483B806DC}"/>
              </a:ext>
            </a:extLst>
          </p:cNvPr>
          <p:cNvSpPr txBox="1"/>
          <p:nvPr/>
        </p:nvSpPr>
        <p:spPr>
          <a:xfrm>
            <a:off x="4423617" y="4265919"/>
            <a:ext cx="1969446" cy="160986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Hoàn</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thành</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bài</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tập</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trong</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ahoma" panose="020B0604030504040204" pitchFamily="34" charset="0"/>
                <a:cs typeface="Tahoma" panose="020B0604030504040204" pitchFamily="34" charset="0"/>
                <a:sym typeface="Arial"/>
              </a:rPr>
              <a:t> SBT.</a:t>
            </a:r>
          </a:p>
        </p:txBody>
      </p:sp>
      <p:sp>
        <p:nvSpPr>
          <p:cNvPr id="54" name="TextBox 53">
            <a:extLst>
              <a:ext uri="{FF2B5EF4-FFF2-40B4-BE49-F238E27FC236}">
                <a16:creationId xmlns:a16="http://schemas.microsoft.com/office/drawing/2014/main" id="{5EE3C8AA-1C6A-01D8-E035-D8F89E349928}"/>
              </a:ext>
            </a:extLst>
          </p:cNvPr>
          <p:cNvSpPr txBox="1"/>
          <p:nvPr/>
        </p:nvSpPr>
        <p:spPr>
          <a:xfrm>
            <a:off x="7329724" y="3826967"/>
            <a:ext cx="4120154" cy="214706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Chuẩn</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bị</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bài</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mới</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Bài</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35.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Sự</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thống</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nhất</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về</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cấu</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trúc</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và</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các</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hoạt</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động</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sống</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trong</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co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thể</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sinh</a:t>
            </a:r>
            <a:r>
              <a:rPr kumimoji="0" lang="en-US"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 </a:t>
            </a:r>
            <a:r>
              <a:rPr kumimoji="0" lang="en-US" sz="2300" b="1"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Noto Sans Symbols"/>
                <a:sym typeface="Arial"/>
              </a:rPr>
              <a:t>vật</a:t>
            </a:r>
            <a:endParaRPr kumimoji="0" lang="en-US" sz="2300" b="1" i="0" u="none" strike="noStrike" kern="0" cap="none" spc="0" normalizeH="0" baseline="0" noProof="0" dirty="0">
              <a:ln>
                <a:noFill/>
              </a:ln>
              <a:solidFill>
                <a:srgbClr val="000000"/>
              </a:solidFill>
              <a:effectLst/>
              <a:uLnTx/>
              <a:uFillTx/>
              <a:latin typeface="UTM Avo" panose="02040603050506020204" pitchFamily="18"/>
              <a:ea typeface="Noto Sans Symbols"/>
              <a:cs typeface="Noto Sans Symbols"/>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Left)">
                                      <p:cBhvr>
                                        <p:cTn id="7" dur="500"/>
                                        <p:tgtEl>
                                          <p:spTgt spid="13"/>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strips(downLeft)">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trips(downLeft)">
                                      <p:cBhvr>
                                        <p:cTn id="15" dur="500"/>
                                        <p:tgtEl>
                                          <p:spTgt spid="2"/>
                                        </p:tgtEl>
                                      </p:cBhvr>
                                    </p:animEffect>
                                  </p:childTnLst>
                                </p:cTn>
                              </p:par>
                              <p:par>
                                <p:cTn id="16" presetID="18" presetClass="entr" presetSubtype="12"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strips(downLeft)">
                                      <p:cBhvr>
                                        <p:cTn id="18" dur="500"/>
                                        <p:tgtEl>
                                          <p:spTgt spid="44"/>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strips(downLeft)">
                                      <p:cBhvr>
                                        <p:cTn id="21" dur="500"/>
                                        <p:tgtEl>
                                          <p:spTgt spid="53"/>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strips(downLeft)">
                                      <p:cBhvr>
                                        <p:cTn id="26" dur="500"/>
                                        <p:tgtEl>
                                          <p:spTgt spid="54"/>
                                        </p:tgtEl>
                                      </p:cBhvr>
                                    </p:animEffect>
                                  </p:childTnLst>
                                </p:cTn>
                              </p:par>
                              <p:par>
                                <p:cTn id="27" presetID="18" presetClass="entr" presetSubtype="1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strips(down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
        <p:nvSpPr>
          <p:cNvPr id="2" name="Google Shape;127;p11">
            <a:extLst>
              <a:ext uri="{FF2B5EF4-FFF2-40B4-BE49-F238E27FC236}">
                <a16:creationId xmlns:a16="http://schemas.microsoft.com/office/drawing/2014/main" id="{7AB2BFF3-A8AE-B7EB-DEDA-F713D6444538}"/>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3" name="Google Shape;128;p11">
            <a:extLst>
              <a:ext uri="{FF2B5EF4-FFF2-40B4-BE49-F238E27FC236}">
                <a16:creationId xmlns:a16="http://schemas.microsoft.com/office/drawing/2014/main" id="{FDA46674-8EF3-F350-92EE-37497354AC7E}"/>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4" name="Google Shape;129;p11">
            <a:extLst>
              <a:ext uri="{FF2B5EF4-FFF2-40B4-BE49-F238E27FC236}">
                <a16:creationId xmlns:a16="http://schemas.microsoft.com/office/drawing/2014/main" id="{A41C07A1-B338-2C36-889B-ED3F16CFFC74}"/>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5" name="Google Shape;131;p11">
            <a:extLst>
              <a:ext uri="{FF2B5EF4-FFF2-40B4-BE49-F238E27FC236}">
                <a16:creationId xmlns:a16="http://schemas.microsoft.com/office/drawing/2014/main" id="{886FBE5E-A4AA-7608-C1AD-445BCC641391}"/>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6" name="Google Shape;132;p11" descr="Ngón Trỏ, ngón tay, Máy tính Biểu tượng Tay - tay png tải về - Miễn phí  trong suốt Tay png Tải về.">
            <a:extLst>
              <a:ext uri="{FF2B5EF4-FFF2-40B4-BE49-F238E27FC236}">
                <a16:creationId xmlns:a16="http://schemas.microsoft.com/office/drawing/2014/main" id="{32B45628-2759-6705-FBDB-E408311E365D}"/>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7" name="Google Shape;133;p11">
            <a:extLst>
              <a:ext uri="{FF2B5EF4-FFF2-40B4-BE49-F238E27FC236}">
                <a16:creationId xmlns:a16="http://schemas.microsoft.com/office/drawing/2014/main" id="{A62F2A0D-AA6F-76E7-4267-838DE0C8D03A}"/>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1911</Words>
  <Application>Microsoft Office PowerPoint</Application>
  <PresentationFormat>Widescreen</PresentationFormat>
  <Paragraphs>91</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Google Sans</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4</cp:revision>
  <dcterms:created xsi:type="dcterms:W3CDTF">2023-10-18T06:55:26Z</dcterms:created>
  <dcterms:modified xsi:type="dcterms:W3CDTF">2023-12-20T10:37:05Z</dcterms:modified>
</cp:coreProperties>
</file>