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33"/>
  </p:notesMasterIdLst>
  <p:sldIdLst>
    <p:sldId id="256" r:id="rId3"/>
    <p:sldId id="257" r:id="rId4"/>
    <p:sldId id="258" r:id="rId5"/>
    <p:sldId id="259" r:id="rId6"/>
    <p:sldId id="260" r:id="rId7"/>
    <p:sldId id="267" r:id="rId8"/>
    <p:sldId id="268" r:id="rId9"/>
    <p:sldId id="269" r:id="rId10"/>
    <p:sldId id="270" r:id="rId11"/>
    <p:sldId id="271" r:id="rId12"/>
    <p:sldId id="272" r:id="rId13"/>
    <p:sldId id="261" r:id="rId14"/>
    <p:sldId id="273" r:id="rId15"/>
    <p:sldId id="274" r:id="rId16"/>
    <p:sldId id="275" r:id="rId17"/>
    <p:sldId id="276" r:id="rId18"/>
    <p:sldId id="277" r:id="rId19"/>
    <p:sldId id="280" r:id="rId20"/>
    <p:sldId id="278" r:id="rId21"/>
    <p:sldId id="262" r:id="rId22"/>
    <p:sldId id="281" r:id="rId23"/>
    <p:sldId id="285" r:id="rId24"/>
    <p:sldId id="286" r:id="rId25"/>
    <p:sldId id="287" r:id="rId26"/>
    <p:sldId id="288" r:id="rId27"/>
    <p:sldId id="289" r:id="rId28"/>
    <p:sldId id="263" r:id="rId29"/>
    <p:sldId id="290" r:id="rId30"/>
    <p:sldId id="265" r:id="rId31"/>
    <p:sldId id="266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UTM Avo" panose="02040603050506020204" pitchFamily="18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2" roundtripDataSignature="AMtx7mjqIWfyqguHTVG96YDsyaJGrIyC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2"/>
  </p:normalViewPr>
  <p:slideViewPr>
    <p:cSldViewPr snapToGrid="0">
      <p:cViewPr varScale="1">
        <p:scale>
          <a:sx n="104" d="100"/>
          <a:sy n="104" d="100"/>
        </p:scale>
        <p:origin x="756" y="72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1.fntdata"/><Relationship Id="rId42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25546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7838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43535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33577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68957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82644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82860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6846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6645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373761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78208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7595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854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511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16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97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1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5909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9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3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197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89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8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852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khoa-hoc-tu-nhien-7/1/143/161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khoa-hoc-tu-nhien-7/1/143/161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khoa-hoc-tu-nhien-7/1/143/161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audio" Target="file:///C:\Documents%20and%20Settings\Administrator\Desktop\Sand_Castles.mp3" TargetMode="Externa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8.xml"/><Relationship Id="rId13" Type="http://schemas.openxmlformats.org/officeDocument/2006/relationships/image" Target="../media/image28.png"/><Relationship Id="rId18" Type="http://schemas.openxmlformats.org/officeDocument/2006/relationships/image" Target="../media/image23.jpeg"/><Relationship Id="rId3" Type="http://schemas.openxmlformats.org/officeDocument/2006/relationships/slideLayout" Target="../slideLayouts/slideLayout12.xml"/><Relationship Id="rId7" Type="http://schemas.openxmlformats.org/officeDocument/2006/relationships/slide" Target="slide17.xml"/><Relationship Id="rId12" Type="http://schemas.openxmlformats.org/officeDocument/2006/relationships/image" Target="../media/image27.png"/><Relationship Id="rId17" Type="http://schemas.openxmlformats.org/officeDocument/2006/relationships/image" Target="../media/image31.png"/><Relationship Id="rId2" Type="http://schemas.openxmlformats.org/officeDocument/2006/relationships/audio" Target="../media/media1.mp3"/><Relationship Id="rId16" Type="http://schemas.openxmlformats.org/officeDocument/2006/relationships/image" Target="../media/image30.png"/><Relationship Id="rId1" Type="http://schemas.microsoft.com/office/2007/relationships/media" Target="../media/media1.mp3"/><Relationship Id="rId6" Type="http://schemas.openxmlformats.org/officeDocument/2006/relationships/slide" Target="slide16.xml"/><Relationship Id="rId11" Type="http://schemas.openxmlformats.org/officeDocument/2006/relationships/image" Target="../media/image26.png"/><Relationship Id="rId5" Type="http://schemas.openxmlformats.org/officeDocument/2006/relationships/image" Target="../media/image24.png"/><Relationship Id="rId15" Type="http://schemas.openxmlformats.org/officeDocument/2006/relationships/image" Target="../media/image21.png"/><Relationship Id="rId10" Type="http://schemas.openxmlformats.org/officeDocument/2006/relationships/image" Target="../media/image25.png"/><Relationship Id="rId19" Type="http://schemas.openxmlformats.org/officeDocument/2006/relationships/image" Target="../media/image32.png"/><Relationship Id="rId4" Type="http://schemas.openxmlformats.org/officeDocument/2006/relationships/slide" Target="slide15.xml"/><Relationship Id="rId9" Type="http://schemas.openxmlformats.org/officeDocument/2006/relationships/slide" Target="slide19.xml"/><Relationship Id="rId1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3.mp3"/><Relationship Id="rId7" Type="http://schemas.openxmlformats.org/officeDocument/2006/relationships/slide" Target="slide1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3.jpeg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3.mp3"/><Relationship Id="rId7" Type="http://schemas.openxmlformats.org/officeDocument/2006/relationships/slide" Target="slide1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3.jpeg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3.mp3"/><Relationship Id="rId7" Type="http://schemas.openxmlformats.org/officeDocument/2006/relationships/slide" Target="slide1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3.jpeg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3.mp3"/><Relationship Id="rId7" Type="http://schemas.openxmlformats.org/officeDocument/2006/relationships/slide" Target="slide1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3.jpeg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media" Target="../media/media3.mp3"/><Relationship Id="rId7" Type="http://schemas.openxmlformats.org/officeDocument/2006/relationships/slide" Target="slide14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openxmlformats.org/officeDocument/2006/relationships/image" Target="../media/image30.png"/><Relationship Id="rId11" Type="http://schemas.openxmlformats.org/officeDocument/2006/relationships/image" Target="../media/image34.png"/><Relationship Id="rId5" Type="http://schemas.openxmlformats.org/officeDocument/2006/relationships/slideLayout" Target="../slideLayouts/slideLayout13.xml"/><Relationship Id="rId10" Type="http://schemas.openxmlformats.org/officeDocument/2006/relationships/image" Target="../media/image23.jpeg"/><Relationship Id="rId4" Type="http://schemas.openxmlformats.org/officeDocument/2006/relationships/audio" Target="../media/media3.mp3"/><Relationship Id="rId9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40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g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khoa-hoc-tu-nhien-7/1/143/161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KHTN 7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346461" y="3487440"/>
            <a:ext cx="12192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endParaRPr dirty="0"/>
          </a:p>
        </p:txBody>
      </p:sp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A3EDA027-4B29-8B21-F9A3-F8DA9A84A0A9}"/>
              </a:ext>
            </a:extLst>
          </p:cNvPr>
          <p:cNvSpPr txBox="1"/>
          <p:nvPr/>
        </p:nvSpPr>
        <p:spPr>
          <a:xfrm>
            <a:off x="1219200" y="3604190"/>
            <a:ext cx="97536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 rtl="0"/>
            <a:r>
              <a:rPr lang="en-US" sz="5400" b="1" i="0" u="none" strike="noStrike" cap="none" dirty="0" err="1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Bài</a:t>
            </a:r>
            <a:r>
              <a:rPr lang="en-US" sz="5400" b="1" i="0" u="none" strike="noStrike" cap="none" dirty="0">
                <a:solidFill>
                  <a:srgbClr val="FF0000"/>
                </a:solidFill>
                <a:latin typeface="UTM Avo" panose="02040603050506020204" pitchFamily="18"/>
                <a:sym typeface="Arial"/>
              </a:rPr>
              <a:t> 35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/>
              </a:rPr>
              <a:t>. </a:t>
            </a:r>
            <a:r>
              <a:rPr lang="vi-VN" sz="5400" b="1" dirty="0">
                <a:solidFill>
                  <a:srgbClr val="FF0000"/>
                </a:solidFill>
                <a:latin typeface="UTM Avo" panose="02040603050506020204" pitchFamily="18"/>
              </a:rPr>
              <a:t>Sự thông nhất về cấu trúc và các hoạt động sống trong cơ thể sinh vật</a:t>
            </a:r>
          </a:p>
          <a:p>
            <a:br>
              <a:rPr lang="vi-VN" sz="5400" dirty="0"/>
            </a:br>
            <a:endParaRPr lang="en-US" sz="5400" dirty="0">
              <a:latin typeface="UTM Avo" panose="02040603050506020204" pitchFamily="18"/>
            </a:endParaRPr>
          </a:p>
        </p:txBody>
      </p:sp>
      <p:sp>
        <p:nvSpPr>
          <p:cNvPr id="2" name="Google Shape;85;p1">
            <a:extLst>
              <a:ext uri="{FF2B5EF4-FFF2-40B4-BE49-F238E27FC236}">
                <a16:creationId xmlns:a16="http://schemas.microsoft.com/office/drawing/2014/main" id="{952041C6-EA19-A440-56C3-5A74C753D169}"/>
              </a:ext>
            </a:extLst>
          </p:cNvPr>
          <p:cNvSpPr txBox="1"/>
          <p:nvPr/>
        </p:nvSpPr>
        <p:spPr>
          <a:xfrm>
            <a:off x="1485924" y="2737618"/>
            <a:ext cx="9220152" cy="89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400"/>
              <a:buFont typeface="Arial"/>
              <a:buNone/>
            </a:pPr>
            <a:r>
              <a:rPr lang="vi-VN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Chủ đề 11: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Cơ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thể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dirty="0">
                <a:solidFill>
                  <a:srgbClr val="002060"/>
                </a:solidFill>
                <a:latin typeface="UTM Avo" panose="02040603050506020204" pitchFamily="18"/>
              </a:rPr>
              <a:t>s</a:t>
            </a:r>
            <a:r>
              <a:rPr lang="vi-VN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inh vật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là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một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thể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thống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UTM Avo" panose="02040603050506020204" pitchFamily="18"/>
                <a:sym typeface="Arial"/>
              </a:rPr>
              <a:t>nhất</a:t>
            </a:r>
            <a:endParaRPr sz="5000" b="1" i="0" u="none" strike="noStrike" cap="none" dirty="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F4CA5B7B-2B4D-4B30-CA6F-275A41B218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E60A9A-4459-2245-2BE9-671CE3F5E9F1}"/>
              </a:ext>
            </a:extLst>
          </p:cNvPr>
          <p:cNvSpPr txBox="1"/>
          <p:nvPr/>
        </p:nvSpPr>
        <p:spPr>
          <a:xfrm>
            <a:off x="731671" y="1817377"/>
            <a:ext cx="10728658" cy="1078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25"/>
              </a:spcBef>
            </a:pP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Quan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sát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hình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35.1,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cho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biết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hoạt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động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của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người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đang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chạy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cần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có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sự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phối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hợp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hoạt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động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của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những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cơ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quan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nào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quá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trình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nào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trong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cơ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thể</a:t>
            </a:r>
            <a:r>
              <a:rPr lang="en-US" sz="23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23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8CE498-7A35-79C3-EE20-8916D6891A3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23" t="22898" r="18753"/>
          <a:stretch/>
        </p:blipFill>
        <p:spPr>
          <a:xfrm>
            <a:off x="2815151" y="3132540"/>
            <a:ext cx="6561698" cy="3561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76D8DC3D-D4DC-0946-280F-EE23B7302C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F2A1F47-5FBD-D281-90BD-7C278A478B3F}"/>
              </a:ext>
            </a:extLst>
          </p:cNvPr>
          <p:cNvSpPr txBox="1"/>
          <p:nvPr/>
        </p:nvSpPr>
        <p:spPr>
          <a:xfrm>
            <a:off x="425188" y="1515736"/>
            <a:ext cx="11341623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I. </a:t>
            </a:r>
            <a:r>
              <a:rPr lang="nl-NL" sz="2500" b="1" dirty="0"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SỰ THỐNG NHẤT GIỮA CÁC HOẠT ĐỘNG SỐNG TRONG CƠ THỂ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7EBC0-5189-5A0A-F6BB-55093F72325D}"/>
              </a:ext>
            </a:extLst>
          </p:cNvPr>
          <p:cNvSpPr txBox="1"/>
          <p:nvPr/>
        </p:nvSpPr>
        <p:spPr>
          <a:xfrm>
            <a:off x="3172766" y="2129109"/>
            <a:ext cx="9019234" cy="45909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về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cấu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trúc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những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biểu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thấy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sinh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vật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nhất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</a:rPr>
              <a:t>Mọi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cấu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tạo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từ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gồm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phân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thành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mô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nhau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cùng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hợp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đơn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chỉ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nhưng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cũng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cả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nhờ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hợp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giữa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thành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phần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cấu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trúc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EF9EF55-6C43-9057-FC88-43C1DF3A97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89252" y="3453743"/>
            <a:ext cx="3219450" cy="24387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4B809E-DCF9-296F-1153-5CF57C169FAB}"/>
              </a:ext>
            </a:extLst>
          </p:cNvPr>
          <p:cNvSpPr txBox="1"/>
          <p:nvPr/>
        </p:nvSpPr>
        <p:spPr>
          <a:xfrm>
            <a:off x="637830" y="1578112"/>
            <a:ext cx="10916340" cy="1543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latin typeface="UTM Avo" panose="02040603050506020204" pitchFamily="18"/>
              </a:rPr>
              <a:t>Trong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sinh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vật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qua </a:t>
            </a:r>
            <a:r>
              <a:rPr lang="en-US" sz="2200" dirty="0" err="1">
                <a:latin typeface="UTM Avo" panose="02040603050506020204" pitchFamily="18"/>
              </a:rPr>
              <a:t>lại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trong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đó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trao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đổi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gắn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liền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chuyển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năng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lượng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nhờ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trao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đổi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chuyển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năng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lượng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sinh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trưởng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phát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triển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cảm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ứng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sinh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sản</a:t>
            </a:r>
            <a:r>
              <a:rPr lang="en-US" sz="2200" dirty="0">
                <a:latin typeface="UTM Avo" panose="02040603050506020204" pitchFamily="18"/>
              </a:rPr>
              <a:t>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B005EE3-1DC2-7470-A424-3C66EE7AD4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234" y="2909455"/>
            <a:ext cx="8669532" cy="4329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170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167DFB-70C5-5B8C-5B40-40D77E06F5FF}"/>
              </a:ext>
            </a:extLst>
          </p:cNvPr>
          <p:cNvSpPr txBox="1"/>
          <p:nvPr/>
        </p:nvSpPr>
        <p:spPr>
          <a:xfrm>
            <a:off x="928687" y="1596429"/>
            <a:ext cx="10334625" cy="2051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</a:rPr>
              <a:t>Ví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dụ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đối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thực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vật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quá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hợp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chịu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ảnh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hưởng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hút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rễ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vận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chuyển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thân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thoát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hơi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nước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lá</a:t>
            </a:r>
            <a:r>
              <a:rPr lang="en-US" sz="2200" dirty="0">
                <a:latin typeface="UTM Avo" panose="02040603050506020204" pitchFamily="18"/>
              </a:rPr>
              <a:t>,… </a:t>
            </a:r>
            <a:r>
              <a:rPr lang="en-US" sz="2200" dirty="0" err="1">
                <a:latin typeface="UTM Avo" panose="02040603050506020204" pitchFamily="18"/>
              </a:rPr>
              <a:t>Ngược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lại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lá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quang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hợp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tổng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hợp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hữu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cung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nguyên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liệu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năng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lượng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của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cây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4B1B40-3F36-7AD8-CA7B-9F24F932457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479" t="59608" r="19802"/>
          <a:stretch/>
        </p:blipFill>
        <p:spPr>
          <a:xfrm>
            <a:off x="3987501" y="3584715"/>
            <a:ext cx="4216998" cy="326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10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18D0E67-894A-3C28-576E-6ED503547F1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295" t="84" r="2423" b="-84"/>
          <a:stretch/>
        </p:blipFill>
        <p:spPr>
          <a:xfrm>
            <a:off x="941807" y="1992194"/>
            <a:ext cx="4980579" cy="44932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7ACDAA-F5EA-1E7A-8699-F9A10A66041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29" t="3074" r="33002"/>
          <a:stretch/>
        </p:blipFill>
        <p:spPr>
          <a:xfrm>
            <a:off x="6319196" y="1992194"/>
            <a:ext cx="4525632" cy="44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184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F0C367-A4F8-82D6-0324-105008266AAB}"/>
              </a:ext>
            </a:extLst>
          </p:cNvPr>
          <p:cNvSpPr txBox="1"/>
          <p:nvPr/>
        </p:nvSpPr>
        <p:spPr>
          <a:xfrm>
            <a:off x="536612" y="1567440"/>
            <a:ext cx="11118775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163"/>
              </a:spcBef>
              <a:spcAft>
                <a:spcPts val="163"/>
              </a:spcAft>
            </a:pP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II. 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SỰ THỐNG NHẤT GIỮA CÁC TẾ BÀO VỚI CƠ THỂ VÀ MÔI TRƯỜNG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8419D1-BC21-8983-5A7A-594EB193ACD7}"/>
              </a:ext>
            </a:extLst>
          </p:cNvPr>
          <p:cNvSpPr txBox="1"/>
          <p:nvPr/>
        </p:nvSpPr>
        <p:spPr>
          <a:xfrm>
            <a:off x="1626439" y="2035958"/>
            <a:ext cx="8939119" cy="10361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>
                <a:latin typeface="UTM Avo" panose="02040603050506020204" pitchFamily="18"/>
              </a:rPr>
              <a:t>Sự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nhất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giữa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với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môi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trường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những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biểu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hiện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thấy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sinh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vật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một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nhất</a:t>
            </a:r>
            <a:r>
              <a:rPr lang="en-US" sz="2200" dirty="0">
                <a:latin typeface="UTM Avo" panose="02040603050506020204" pitchFamily="18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AED778-742D-E38A-E386-E03FFC9433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74" t="20235" r="3505" b="30196"/>
          <a:stretch/>
        </p:blipFill>
        <p:spPr>
          <a:xfrm>
            <a:off x="2656317" y="3109931"/>
            <a:ext cx="6879366" cy="3748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60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51FA5ED-F21D-0914-A502-DADB45E6930D}"/>
              </a:ext>
            </a:extLst>
          </p:cNvPr>
          <p:cNvSpPr txBox="1"/>
          <p:nvPr/>
        </p:nvSpPr>
        <p:spPr>
          <a:xfrm>
            <a:off x="738621" y="2024784"/>
            <a:ext cx="8336106" cy="4083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7665" indent="-2476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trong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bao </a:t>
            </a:r>
            <a:r>
              <a:rPr lang="en-US" sz="2200" dirty="0" err="1">
                <a:latin typeface="UTM Avo" panose="02040603050506020204" pitchFamily="18"/>
              </a:rPr>
              <a:t>gồm</a:t>
            </a:r>
            <a:r>
              <a:rPr lang="en-US" sz="2200" dirty="0">
                <a:latin typeface="UTM Avo" panose="02040603050506020204" pitchFamily="18"/>
              </a:rPr>
              <a:t>: </a:t>
            </a:r>
            <a:r>
              <a:rPr lang="en-US" sz="2200" dirty="0" err="1">
                <a:latin typeface="UTM Avo" panose="02040603050506020204" pitchFamily="18"/>
              </a:rPr>
              <a:t>trao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đổi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chất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chuyển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năng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lượng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cảm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ứng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làm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lớn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lên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phân</a:t>
            </a:r>
            <a:r>
              <a:rPr lang="en-US" sz="2200" dirty="0">
                <a:latin typeface="UTM Avo" panose="02040603050506020204" pitchFamily="18"/>
              </a:rPr>
              <a:t> chia </a:t>
            </a:r>
            <a:r>
              <a:rPr lang="en-US" sz="2200" dirty="0" err="1">
                <a:latin typeface="UTM Avo" panose="02040603050506020204" pitchFamily="18"/>
              </a:rPr>
              <a:t>hình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thành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mới</a:t>
            </a:r>
            <a:r>
              <a:rPr lang="en-US" sz="2200" dirty="0">
                <a:latin typeface="UTM Avo" panose="02040603050506020204" pitchFamily="18"/>
              </a:rPr>
              <a:t>. </a:t>
            </a:r>
          </a:p>
          <a:p>
            <a:pPr marL="247665" indent="-2476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</a:rPr>
              <a:t>Như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vậy</a:t>
            </a:r>
            <a:r>
              <a:rPr lang="en-US" sz="2200" dirty="0">
                <a:latin typeface="UTM Avo" panose="02040603050506020204" pitchFamily="18"/>
              </a:rPr>
              <a:t>,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và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có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mối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quan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hệ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chặt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chẽ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  <a:p>
            <a:pPr marL="247665" indent="-24766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là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sở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cho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.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cơ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thể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điều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khiển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các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hoạt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động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sống</a:t>
            </a:r>
            <a:r>
              <a:rPr lang="en-US" sz="2200" dirty="0">
                <a:latin typeface="UTM Avo" panose="02040603050506020204" pitchFamily="18"/>
              </a:rPr>
              <a:t> ở </a:t>
            </a:r>
            <a:r>
              <a:rPr lang="en-US" sz="2200" dirty="0" err="1">
                <a:latin typeface="UTM Avo" panose="02040603050506020204" pitchFamily="18"/>
              </a:rPr>
              <a:t>cấp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tế</a:t>
            </a:r>
            <a:r>
              <a:rPr lang="en-US" sz="2200" dirty="0">
                <a:latin typeface="UTM Avo" panose="02040603050506020204" pitchFamily="18"/>
              </a:rPr>
              <a:t> </a:t>
            </a:r>
            <a:r>
              <a:rPr lang="en-US" sz="2200" dirty="0" err="1">
                <a:latin typeface="UTM Avo" panose="02040603050506020204" pitchFamily="18"/>
              </a:rPr>
              <a:t>bào</a:t>
            </a:r>
            <a:r>
              <a:rPr lang="en-US" sz="2200" dirty="0">
                <a:latin typeface="UTM Avo" panose="02040603050506020204" pitchFamily="18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12B0DB-9EAC-CFDE-EBBC-49279E6D01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4446" y="2774959"/>
            <a:ext cx="27813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6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7">
            <a:extLst>
              <a:ext uri="{FF2B5EF4-FFF2-40B4-BE49-F238E27FC236}">
                <a16:creationId xmlns:a16="http://schemas.microsoft.com/office/drawing/2014/main" id="{BA2D9C40-E98F-2633-4913-FDE69A77AED2}"/>
              </a:ext>
            </a:extLst>
          </p:cNvPr>
          <p:cNvSpPr/>
          <p:nvPr/>
        </p:nvSpPr>
        <p:spPr>
          <a:xfrm>
            <a:off x="1378175" y="2142085"/>
            <a:ext cx="9435650" cy="2831697"/>
          </a:xfrm>
          <a:prstGeom prst="roundRect">
            <a:avLst>
              <a:gd name="adj" fmla="val 10128"/>
            </a:avLst>
          </a:prstGeom>
          <a:solidFill>
            <a:srgbClr val="F9E9F2"/>
          </a:solidFill>
          <a:ln w="57150">
            <a:solidFill>
              <a:srgbClr val="E28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51999" bIns="324000" rtlCol="0" anchor="ctr"/>
          <a:lstStyle/>
          <a:p>
            <a:pPr>
              <a:lnSpc>
                <a:spcPct val="150000"/>
              </a:lnSpc>
              <a:spcBef>
                <a:spcPts val="500"/>
              </a:spcBef>
            </a:pP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Cơ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thể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là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một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thể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thống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nhất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được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thể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hiện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qua:</a:t>
            </a: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nhất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cấu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trúc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hoạt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động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sống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cơ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/>
              </a:rPr>
              <a:t>thể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  <a:p>
            <a:pPr marL="342900" indent="-342900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Sự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thống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nhất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giữa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tế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bào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với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cơ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thể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và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môi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trường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thông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qua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các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hoạt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động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 </a:t>
            </a:r>
            <a:r>
              <a:rPr lang="en-US" sz="2400" kern="0" dirty="0" err="1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sống</a:t>
            </a:r>
            <a:r>
              <a:rPr lang="en-US" sz="2400" kern="0" dirty="0">
                <a:solidFill>
                  <a:schemeClr val="tx1"/>
                </a:solidFill>
                <a:latin typeface="UTM Avo" panose="02040603050506020204" pitchFamily="18"/>
                <a:sym typeface="Arial"/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8EF56A-CD21-C76A-F994-7CB146F7D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2995" y="1227213"/>
            <a:ext cx="1347461" cy="127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79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C5D3EA9F-627E-5782-D485-DD4D42758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131d3148657a26e1bfe386e7ba6581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652267" y="2743200"/>
            <a:ext cx="3176267" cy="4495800"/>
          </a:xfrm>
          <a:prstGeom prst="rect">
            <a:avLst/>
          </a:prstGeom>
        </p:spPr>
      </p:pic>
      <p:sp>
        <p:nvSpPr>
          <p:cNvPr id="6" name="Cloud 5"/>
          <p:cNvSpPr/>
          <p:nvPr/>
        </p:nvSpPr>
        <p:spPr>
          <a:xfrm>
            <a:off x="-2057400" y="0"/>
            <a:ext cx="3733800" cy="23622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ClrTx/>
            </a:pP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Chào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là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thỏ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con,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Hôm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nay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các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bạn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giúp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mình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lấy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những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củ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cà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rốt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ngon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</a:t>
            </a:r>
            <a:r>
              <a:rPr lang="en-US" sz="1800" kern="1200" dirty="0" err="1">
                <a:solidFill>
                  <a:prstClr val="black"/>
                </a:solidFill>
                <a:latin typeface="UTM Avo" panose="02040603050506020204" pitchFamily="18" charset="0"/>
              </a:rPr>
              <a:t>nhé</a:t>
            </a:r>
            <a:r>
              <a:rPr lang="en-US" sz="1800" kern="1200" dirty="0">
                <a:solidFill>
                  <a:prstClr val="black"/>
                </a:solidFill>
                <a:latin typeface="UTM Avo" panose="02040603050506020204" pitchFamily="18" charset="0"/>
              </a:rPr>
              <a:t> ^^</a:t>
            </a:r>
          </a:p>
        </p:txBody>
      </p:sp>
      <p:pic>
        <p:nvPicPr>
          <p:cNvPr id="7" name="Picture 6" descr="4a28406e86abb27c8f54aaa4fce82474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439401" y="4733540"/>
            <a:ext cx="2286005" cy="2124460"/>
          </a:xfrm>
          <a:prstGeom prst="rect">
            <a:avLst/>
          </a:prstGeom>
        </p:spPr>
      </p:pic>
      <p:sp>
        <p:nvSpPr>
          <p:cNvPr id="8" name="TextBox 7">
            <a:hlinkClick r:id="rId4" action="ppaction://hlinksldjump"/>
          </p:cNvPr>
          <p:cNvSpPr txBox="1"/>
          <p:nvPr/>
        </p:nvSpPr>
        <p:spPr>
          <a:xfrm>
            <a:off x="10820400" y="500841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</a:pPr>
            <a:r>
              <a:rPr lang="en-US" sz="3600" b="1" kern="1200" dirty="0">
                <a:solidFill>
                  <a:srgbClr val="1F497D"/>
                </a:solidFill>
                <a:latin typeface="UTM Avo" panose="02040603050506020204" pitchFamily="18"/>
                <a:ea typeface="+mn-ea"/>
                <a:cs typeface="+mn-cs"/>
              </a:rPr>
              <a:t>PLAY</a:t>
            </a:r>
          </a:p>
        </p:txBody>
      </p:sp>
      <p:pic>
        <p:nvPicPr>
          <p:cNvPr id="9" name="Picture 8" descr="1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524000" y="5943600"/>
            <a:ext cx="9144000" cy="1066800"/>
          </a:xfrm>
          <a:prstGeom prst="rect">
            <a:avLst/>
          </a:prstGeom>
        </p:spPr>
      </p:pic>
      <p:pic>
        <p:nvPicPr>
          <p:cNvPr id="10" name="Sand_Castles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914400" y="2209800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51B833D0-A745-6D2C-786F-D1836B6261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4680" y="0"/>
            <a:ext cx="917320" cy="102368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Thỏ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  <a:ea typeface="+mn-ea"/>
              <a:cs typeface="+mn-cs"/>
            </a:endParaRP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kiếm</a:t>
            </a:r>
            <a:r>
              <a:rPr lang="en-US" sz="5400" b="1" kern="120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 </a:t>
            </a: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ăn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22222E-6 L 0.72361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00" y="3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7375 -0.005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9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10">
                <p:cTn id="1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6" grpId="0" animBg="1"/>
      <p:bldP spid="8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d81bbb18139c6b7a3c3be45a0b5eaa8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52800" y="5257800"/>
            <a:ext cx="1295400" cy="1295400"/>
          </a:xfrm>
          <a:prstGeom prst="rect">
            <a:avLst/>
          </a:prstGeom>
        </p:spPr>
      </p:pic>
      <p:pic>
        <p:nvPicPr>
          <p:cNvPr id="8" name="Picture 7" descr="bd81bbb18139c6b7a3c3be45a0b5eaa8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5334000"/>
            <a:ext cx="1295400" cy="1295400"/>
          </a:xfrm>
          <a:prstGeom prst="rect">
            <a:avLst/>
          </a:prstGeom>
        </p:spPr>
      </p:pic>
      <p:pic>
        <p:nvPicPr>
          <p:cNvPr id="9" name="Picture 8" descr="bd81bbb18139c6b7a3c3be45a0b5eaa8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62600" y="5334000"/>
            <a:ext cx="1295400" cy="1295400"/>
          </a:xfrm>
          <a:prstGeom prst="rect">
            <a:avLst/>
          </a:prstGeom>
        </p:spPr>
      </p:pic>
      <p:pic>
        <p:nvPicPr>
          <p:cNvPr id="10" name="Picture 9" descr="bd81bbb18139c6b7a3c3be45a0b5eaa8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29400" y="5334000"/>
            <a:ext cx="1295400" cy="1295400"/>
          </a:xfrm>
          <a:prstGeom prst="rect">
            <a:avLst/>
          </a:prstGeom>
        </p:spPr>
      </p:pic>
      <p:pic>
        <p:nvPicPr>
          <p:cNvPr id="11" name="Picture 10" descr="bd81bbb18139c6b7a3c3be45a0b5eaa8.png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0" y="5334000"/>
            <a:ext cx="1295400" cy="1295400"/>
          </a:xfrm>
          <a:prstGeom prst="rect">
            <a:avLst/>
          </a:prstGeom>
        </p:spPr>
      </p:pic>
      <p:pic>
        <p:nvPicPr>
          <p:cNvPr id="5" name="Picture 4" descr="2ddded3c47508e0775bea75a55625106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524000" y="6324600"/>
            <a:ext cx="9144000" cy="533400"/>
          </a:xfrm>
          <a:prstGeom prst="rect">
            <a:avLst/>
          </a:prstGeom>
        </p:spPr>
      </p:pic>
      <p:pic>
        <p:nvPicPr>
          <p:cNvPr id="16" name="Picture 15" descr="sun-309027_1280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0"/>
            <a:ext cx="1524000" cy="1524000"/>
          </a:xfrm>
          <a:prstGeom prst="rect">
            <a:avLst/>
          </a:prstGeom>
        </p:spPr>
      </p:pic>
      <p:pic>
        <p:nvPicPr>
          <p:cNvPr id="17" name="Picture 16" descr="cloud-303181_1280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143000" y="304800"/>
            <a:ext cx="2743200" cy="1066800"/>
          </a:xfrm>
          <a:prstGeom prst="rect">
            <a:avLst/>
          </a:prstGeom>
        </p:spPr>
      </p:pic>
      <p:pic>
        <p:nvPicPr>
          <p:cNvPr id="19" name="Picture 18" descr="cloud-303181_1280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5943600" y="228600"/>
            <a:ext cx="2819400" cy="1143000"/>
          </a:xfrm>
          <a:prstGeom prst="rect">
            <a:avLst/>
          </a:prstGeom>
        </p:spPr>
      </p:pic>
      <p:pic>
        <p:nvPicPr>
          <p:cNvPr id="20" name="Picture 19" descr="6131d3148657a26e1bfe386e7ba65811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828800" y="4435834"/>
            <a:ext cx="1524000" cy="2422167"/>
          </a:xfrm>
          <a:prstGeom prst="rect">
            <a:avLst/>
          </a:prstGeom>
        </p:spPr>
      </p:pic>
      <p:pic>
        <p:nvPicPr>
          <p:cNvPr id="12" name="Picture 11" descr="1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24000" y="6248400"/>
            <a:ext cx="9144000" cy="609600"/>
          </a:xfrm>
          <a:prstGeom prst="rect">
            <a:avLst/>
          </a:prstGeom>
        </p:spPr>
      </p:pic>
      <p:pic>
        <p:nvPicPr>
          <p:cNvPr id="15" name="Picture 14" descr="3f7e749c750b79cbde134e7bcf00a140.png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8291051" y="1145739"/>
            <a:ext cx="4739149" cy="7315200"/>
          </a:xfrm>
          <a:prstGeom prst="rect">
            <a:avLst/>
          </a:prstGeom>
        </p:spPr>
      </p:pic>
      <p:pic>
        <p:nvPicPr>
          <p:cNvPr id="22" name="Picture 21" descr="trai tim nay.pn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 flipH="1">
            <a:off x="343294" y="1447801"/>
            <a:ext cx="1180707" cy="78659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31E8A24-E305-DBD7-CA23-796B6A5B44F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7" y="0"/>
            <a:ext cx="806973" cy="900545"/>
          </a:xfrm>
          <a:prstGeom prst="rect">
            <a:avLst/>
          </a:prstGeom>
        </p:spPr>
      </p:pic>
      <p:pic>
        <p:nvPicPr>
          <p:cNvPr id="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41CA5A91-9F81-A274-536D-B3EE269748F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670050" y="4265613"/>
            <a:ext cx="609600" cy="609600"/>
          </a:xfrm>
          <a:prstGeom prst="rect">
            <a:avLst/>
          </a:prstGeom>
        </p:spPr>
      </p:pic>
      <p:pic>
        <p:nvPicPr>
          <p:cNvPr id="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89CA89C0-B6FF-7274-EE35-287C1B6423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517650" y="4418013"/>
            <a:ext cx="609600" cy="609600"/>
          </a:xfrm>
          <a:prstGeom prst="rect">
            <a:avLst/>
          </a:prstGeom>
        </p:spPr>
      </p:pic>
      <p:pic>
        <p:nvPicPr>
          <p:cNvPr id="6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D4F36643-5BD8-2293-B9E9-419370E38B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65250" y="4570413"/>
            <a:ext cx="609600" cy="609600"/>
          </a:xfrm>
          <a:prstGeom prst="rect">
            <a:avLst/>
          </a:prstGeom>
        </p:spPr>
      </p:pic>
      <p:pic>
        <p:nvPicPr>
          <p:cNvPr id="13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2EE1622E-3B06-D68F-50D7-1D8BAD4FE9C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212850" y="4722813"/>
            <a:ext cx="609600" cy="609600"/>
          </a:xfrm>
          <a:prstGeom prst="rect">
            <a:avLst/>
          </a:prstGeom>
        </p:spPr>
      </p:pic>
      <p:pic>
        <p:nvPicPr>
          <p:cNvPr id="14" name="Tieng-nhai-thuc-an-www_tiengdong_com">
            <a:hlinkClick r:id="" action="ppaction://media"/>
            <a:extLst>
              <a:ext uri="{FF2B5EF4-FFF2-40B4-BE49-F238E27FC236}">
                <a16:creationId xmlns:a16="http://schemas.microsoft.com/office/drawing/2014/main" id="{98A91529-1108-E840-7521-38B7DF9C85A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060450" y="4875213"/>
            <a:ext cx="609600" cy="6096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91930" y="1145739"/>
            <a:ext cx="2718619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Thỏ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  <a:ea typeface="+mn-ea"/>
              <a:cs typeface="+mn-cs"/>
            </a:endParaRP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kiếm</a:t>
            </a:r>
            <a:r>
              <a:rPr lang="en-US" sz="5400" b="1" kern="1200" dirty="0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 </a:t>
            </a:r>
          </a:p>
          <a:p>
            <a:pPr algn="ctr">
              <a:buClrTx/>
            </a:pPr>
            <a:r>
              <a:rPr lang="en-US" sz="5400" b="1" kern="1200" dirty="0" err="1">
                <a:ln w="6600">
                  <a:solidFill>
                    <a:srgbClr val="4BACC6">
                      <a:lumMod val="20000"/>
                      <a:lumOff val="80000"/>
                    </a:srgbClr>
                  </a:solidFill>
                  <a:prstDash val="solid"/>
                </a:ln>
                <a:solidFill>
                  <a:srgbClr val="FF5050"/>
                </a:solidFill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UTM Avo" panose="02040603050506020204" pitchFamily="18"/>
                <a:ea typeface="+mn-ea"/>
                <a:cs typeface="+mn-cs"/>
              </a:rPr>
              <a:t>ăn</a:t>
            </a:r>
            <a:endParaRPr lang="en-US" sz="5400" b="1" kern="1200" dirty="0">
              <a:ln w="6600">
                <a:solidFill>
                  <a:srgbClr val="4BACC6">
                    <a:lumMod val="20000"/>
                    <a:lumOff val="80000"/>
                  </a:srgbClr>
                </a:solidFill>
                <a:prstDash val="solid"/>
              </a:ln>
              <a:solidFill>
                <a:srgbClr val="FF5050"/>
              </a:solidFill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UTM Avo" panose="02040603050506020204" pitchFamily="18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0.01111 L 0.25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33333E-6 L 0.14583 0.0055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1.21875 -0.00162 " pathEditMode="relative" rAng="0" ptsTypes="AA">
                                      <p:cBhvr>
                                        <p:cTn id="10" dur="1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" y="-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333 -0.00116 L 0.0625 0.00949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8" y="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1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25 0.00949 L 0.20625 0.00949 " pathEditMode="relative" rAng="0" ptsTypes="AA">
                                      <p:cBhvr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81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25 0.00949 L 0.32383 0.00486 " pathEditMode="relative" rAng="0" ptsTypes="AA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72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81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5 -0.00116 L 0.37253 -0.0011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81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1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125 0.00949 L 0.6 -0.00116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75" y="-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3" dur="81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8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19870" y="1830294"/>
            <a:ext cx="6248400" cy="6705600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8964" y="3124200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873" y="0"/>
            <a:ext cx="845127" cy="943123"/>
          </a:xfrm>
          <a:prstGeom prst="rect">
            <a:avLst/>
          </a:prstGeom>
        </p:spPr>
      </p:pic>
      <p:sp>
        <p:nvSpPr>
          <p:cNvPr id="7" name="Rectangle: Rounded Corners 11">
            <a:extLst>
              <a:ext uri="{FF2B5EF4-FFF2-40B4-BE49-F238E27FC236}">
                <a16:creationId xmlns:a16="http://schemas.microsoft.com/office/drawing/2014/main" id="{CB486494-3DD1-0840-23B1-3E10ECE08B67}"/>
              </a:ext>
            </a:extLst>
          </p:cNvPr>
          <p:cNvSpPr/>
          <p:nvPr/>
        </p:nvSpPr>
        <p:spPr>
          <a:xfrm>
            <a:off x="1897031" y="308353"/>
            <a:ext cx="8397937" cy="20795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9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sz="29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vi-VN" sz="29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ví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dụ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mô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tả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quá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trình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ở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9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E70022-27A2-1B53-169D-572595A04102}"/>
              </a:ext>
            </a:extLst>
          </p:cNvPr>
          <p:cNvSpPr/>
          <p:nvPr/>
        </p:nvSpPr>
        <p:spPr>
          <a:xfrm>
            <a:off x="2803577" y="2702376"/>
            <a:ext cx="3292423" cy="13365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spcAft>
                <a:spcPts val="433"/>
              </a:spcAft>
              <a:buAutoNum type="alphaUcPeriod"/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cao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từ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     5 cm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15 cm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20A6A4-A3E2-519E-6D6B-0736CE8FEB7B}"/>
              </a:ext>
            </a:extLst>
          </p:cNvPr>
          <p:cNvSpPr/>
          <p:nvPr/>
        </p:nvSpPr>
        <p:spPr>
          <a:xfrm>
            <a:off x="2803577" y="4334332"/>
            <a:ext cx="3292423" cy="13365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tăng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kích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thước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C1AAA2-83D2-1B94-A649-553D2DCEBE61}"/>
              </a:ext>
            </a:extLst>
          </p:cNvPr>
          <p:cNvSpPr/>
          <p:nvPr/>
        </p:nvSpPr>
        <p:spPr>
          <a:xfrm>
            <a:off x="6426541" y="2687670"/>
            <a:ext cx="3292423" cy="13365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C. Cây tăng chiều rộng của thân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8DF159A-CDB0-1020-270D-3DC234F84A77}"/>
              </a:ext>
            </a:extLst>
          </p:cNvPr>
          <p:cNvSpPr/>
          <p:nvPr/>
        </p:nvSpPr>
        <p:spPr>
          <a:xfrm>
            <a:off x="6428510" y="4341906"/>
            <a:ext cx="3263636" cy="133654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Cây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06279003-1ECF-AEB0-1B72-FB5F57BA5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722582" y="1606522"/>
            <a:ext cx="812800" cy="812800"/>
          </a:xfrm>
          <a:prstGeom prst="rect">
            <a:avLst/>
          </a:prstGeom>
        </p:spPr>
      </p:pic>
      <p:pic>
        <p:nvPicPr>
          <p:cNvPr id="17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CA55537-A113-41F2-81FA-2AC5B9A00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1758922"/>
            <a:ext cx="812800" cy="812800"/>
          </a:xfrm>
          <a:prstGeom prst="rect">
            <a:avLst/>
          </a:prstGeom>
        </p:spPr>
      </p:pic>
      <p:pic>
        <p:nvPicPr>
          <p:cNvPr id="18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2103903C-92A8-1F66-6655-C13BE08C8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17782" y="1911322"/>
            <a:ext cx="812800" cy="812800"/>
          </a:xfrm>
          <a:prstGeom prst="rect">
            <a:avLst/>
          </a:prstGeom>
        </p:spPr>
      </p:pic>
      <p:pic>
        <p:nvPicPr>
          <p:cNvPr id="19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62D74653-5CE7-068A-BBF5-B7FAF373CC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3407811"/>
            <a:ext cx="812800" cy="81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17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9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8" grpId="1" animBg="1"/>
      <p:bldP spid="9" grpId="0" animBg="1"/>
      <p:bldP spid="9" grpId="1" animBg="1"/>
      <p:bldP spid="11" grpId="0" animBg="1"/>
      <p:bldP spid="11" grpId="1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19870" y="1830294"/>
            <a:ext cx="6248400" cy="6705600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8964" y="3124200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873" y="0"/>
            <a:ext cx="845127" cy="943123"/>
          </a:xfrm>
          <a:prstGeom prst="rect">
            <a:avLst/>
          </a:prstGeom>
        </p:spPr>
      </p:pic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06279003-1ECF-AEB0-1B72-FB5F57BA5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722582" y="1606522"/>
            <a:ext cx="812800" cy="812800"/>
          </a:xfrm>
          <a:prstGeom prst="rect">
            <a:avLst/>
          </a:prstGeom>
        </p:spPr>
      </p:pic>
      <p:pic>
        <p:nvPicPr>
          <p:cNvPr id="17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CA55537-A113-41F2-81FA-2AC5B9A00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1758922"/>
            <a:ext cx="812800" cy="812800"/>
          </a:xfrm>
          <a:prstGeom prst="rect">
            <a:avLst/>
          </a:prstGeom>
        </p:spPr>
      </p:pic>
      <p:pic>
        <p:nvPicPr>
          <p:cNvPr id="18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2103903C-92A8-1F66-6655-C13BE08C8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17782" y="1911322"/>
            <a:ext cx="812800" cy="812800"/>
          </a:xfrm>
          <a:prstGeom prst="rect">
            <a:avLst/>
          </a:prstGeom>
        </p:spPr>
      </p:pic>
      <p:pic>
        <p:nvPicPr>
          <p:cNvPr id="19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62D74653-5CE7-068A-BBF5-B7FAF373CC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3407811"/>
            <a:ext cx="812800" cy="812800"/>
          </a:xfrm>
          <a:prstGeom prst="rect">
            <a:avLst/>
          </a:prstGeom>
        </p:spPr>
      </p:pic>
      <p:sp>
        <p:nvSpPr>
          <p:cNvPr id="20" name="Rectangle: Rounded Corners 11">
            <a:extLst>
              <a:ext uri="{FF2B5EF4-FFF2-40B4-BE49-F238E27FC236}">
                <a16:creationId xmlns:a16="http://schemas.microsoft.com/office/drawing/2014/main" id="{08401023-10B3-C7B8-0931-D93B1B5C8058}"/>
              </a:ext>
            </a:extLst>
          </p:cNvPr>
          <p:cNvSpPr/>
          <p:nvPr/>
        </p:nvSpPr>
        <p:spPr>
          <a:xfrm>
            <a:off x="2261047" y="733891"/>
            <a:ext cx="7669906" cy="15538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9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sz="29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vi-VN" sz="29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vi-VN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không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dưới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29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9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6D2143F-9F36-FA00-B92D-F3A0E5175819}"/>
              </a:ext>
            </a:extLst>
          </p:cNvPr>
          <p:cNvSpPr/>
          <p:nvPr/>
        </p:nvSpPr>
        <p:spPr>
          <a:xfrm>
            <a:off x="2909455" y="2658108"/>
            <a:ext cx="3275242" cy="13458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A. Trao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3FBD6B7-57AD-699F-160C-55E279ED06A4}"/>
              </a:ext>
            </a:extLst>
          </p:cNvPr>
          <p:cNvSpPr/>
          <p:nvPr/>
        </p:nvSpPr>
        <p:spPr>
          <a:xfrm>
            <a:off x="2943866" y="4467972"/>
            <a:ext cx="3275242" cy="13458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Thay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3D0793-9370-86C4-1615-E4B192BC7B40}"/>
              </a:ext>
            </a:extLst>
          </p:cNvPr>
          <p:cNvSpPr/>
          <p:nvPr/>
        </p:nvSpPr>
        <p:spPr>
          <a:xfrm>
            <a:off x="6470541" y="2668793"/>
            <a:ext cx="3275242" cy="13458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C. Cảm ứng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A461279-02E1-B8C2-B728-E471B04F4C43}"/>
              </a:ext>
            </a:extLst>
          </p:cNvPr>
          <p:cNvSpPr/>
          <p:nvPr/>
        </p:nvSpPr>
        <p:spPr>
          <a:xfrm>
            <a:off x="6499178" y="4467972"/>
            <a:ext cx="3246605" cy="134585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D. Phân chia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17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9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7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2" grpId="0" animBg="1"/>
      <p:bldP spid="23" grpId="0" animBg="1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19870" y="1830294"/>
            <a:ext cx="6248400" cy="6705600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8964" y="3124200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873" y="0"/>
            <a:ext cx="845127" cy="943123"/>
          </a:xfrm>
          <a:prstGeom prst="rect">
            <a:avLst/>
          </a:prstGeom>
        </p:spPr>
      </p:pic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06279003-1ECF-AEB0-1B72-FB5F57BA5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722582" y="1606522"/>
            <a:ext cx="812800" cy="812800"/>
          </a:xfrm>
          <a:prstGeom prst="rect">
            <a:avLst/>
          </a:prstGeom>
        </p:spPr>
      </p:pic>
      <p:pic>
        <p:nvPicPr>
          <p:cNvPr id="17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CA55537-A113-41F2-81FA-2AC5B9A00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1758922"/>
            <a:ext cx="812800" cy="812800"/>
          </a:xfrm>
          <a:prstGeom prst="rect">
            <a:avLst/>
          </a:prstGeom>
        </p:spPr>
      </p:pic>
      <p:pic>
        <p:nvPicPr>
          <p:cNvPr id="18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2103903C-92A8-1F66-6655-C13BE08C8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17782" y="1911322"/>
            <a:ext cx="812800" cy="812800"/>
          </a:xfrm>
          <a:prstGeom prst="rect">
            <a:avLst/>
          </a:prstGeom>
        </p:spPr>
      </p:pic>
      <p:pic>
        <p:nvPicPr>
          <p:cNvPr id="19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62D74653-5CE7-068A-BBF5-B7FAF373CC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3407811"/>
            <a:ext cx="812800" cy="812800"/>
          </a:xfrm>
          <a:prstGeom prst="rect">
            <a:avLst/>
          </a:prstGeom>
        </p:spPr>
      </p:pic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AE3A4FE1-97D2-5B37-BD4E-F01BAEEC0316}"/>
              </a:ext>
            </a:extLst>
          </p:cNvPr>
          <p:cNvSpPr/>
          <p:nvPr/>
        </p:nvSpPr>
        <p:spPr>
          <a:xfrm>
            <a:off x="2123209" y="429492"/>
            <a:ext cx="7945582" cy="16228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Câu 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Sự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thống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nhất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môi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trường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thông</a:t>
            </a:r>
            <a:r>
              <a:rPr lang="en-US" sz="28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qua</a:t>
            </a:r>
            <a:endParaRPr lang="en-US" sz="28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0792C9C-3C89-64D1-3516-01001F62A423}"/>
              </a:ext>
            </a:extLst>
          </p:cNvPr>
          <p:cNvSpPr/>
          <p:nvPr/>
        </p:nvSpPr>
        <p:spPr>
          <a:xfrm>
            <a:off x="2921693" y="2648330"/>
            <a:ext cx="3067312" cy="13556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spcAft>
                <a:spcPts val="433"/>
              </a:spcAft>
              <a:buAutoNum type="alphaUcPeriod"/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B5D4AD0-9C13-FB46-9659-0AAE5D359B27}"/>
              </a:ext>
            </a:extLst>
          </p:cNvPr>
          <p:cNvSpPr/>
          <p:nvPr/>
        </p:nvSpPr>
        <p:spPr>
          <a:xfrm>
            <a:off x="2921693" y="4210614"/>
            <a:ext cx="3067312" cy="13556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B. sự trao đổi chất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6F2BB3E-335D-BA48-C47B-E081C9BB920C}"/>
              </a:ext>
            </a:extLst>
          </p:cNvPr>
          <p:cNvSpPr/>
          <p:nvPr/>
        </p:nvSpPr>
        <p:spPr>
          <a:xfrm>
            <a:off x="6651652" y="2648330"/>
            <a:ext cx="3067312" cy="13556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C. sự cảm ứng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E9F3DC-7D7B-DC9E-C6AF-7C6611F45B15}"/>
              </a:ext>
            </a:extLst>
          </p:cNvPr>
          <p:cNvSpPr/>
          <p:nvPr/>
        </p:nvSpPr>
        <p:spPr>
          <a:xfrm>
            <a:off x="6651652" y="4215184"/>
            <a:ext cx="3040493" cy="135563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D. các phản xạ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7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9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19870" y="1830294"/>
            <a:ext cx="6248400" cy="6705600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8964" y="3124200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873" y="0"/>
            <a:ext cx="845127" cy="943123"/>
          </a:xfrm>
          <a:prstGeom prst="rect">
            <a:avLst/>
          </a:prstGeom>
        </p:spPr>
      </p:pic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06279003-1ECF-AEB0-1B72-FB5F57BA5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722582" y="1606522"/>
            <a:ext cx="812800" cy="812800"/>
          </a:xfrm>
          <a:prstGeom prst="rect">
            <a:avLst/>
          </a:prstGeom>
        </p:spPr>
      </p:pic>
      <p:pic>
        <p:nvPicPr>
          <p:cNvPr id="17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CA55537-A113-41F2-81FA-2AC5B9A00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1758922"/>
            <a:ext cx="812800" cy="812800"/>
          </a:xfrm>
          <a:prstGeom prst="rect">
            <a:avLst/>
          </a:prstGeom>
        </p:spPr>
      </p:pic>
      <p:pic>
        <p:nvPicPr>
          <p:cNvPr id="18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2103903C-92A8-1F66-6655-C13BE08C8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17782" y="1911322"/>
            <a:ext cx="812800" cy="812800"/>
          </a:xfrm>
          <a:prstGeom prst="rect">
            <a:avLst/>
          </a:prstGeom>
        </p:spPr>
      </p:pic>
      <p:pic>
        <p:nvPicPr>
          <p:cNvPr id="19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62D74653-5CE7-068A-BBF5-B7FAF373CC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3407811"/>
            <a:ext cx="812800" cy="812800"/>
          </a:xfrm>
          <a:prstGeom prst="rect">
            <a:avLst/>
          </a:prstGeom>
        </p:spPr>
      </p:pic>
      <p:sp>
        <p:nvSpPr>
          <p:cNvPr id="2" name="Rectangle: Rounded Corners 11">
            <a:extLst>
              <a:ext uri="{FF2B5EF4-FFF2-40B4-BE49-F238E27FC236}">
                <a16:creationId xmlns:a16="http://schemas.microsoft.com/office/drawing/2014/main" id="{F9ABDD7C-7A1B-8BD0-21D8-EFE784CEDDFE}"/>
              </a:ext>
            </a:extLst>
          </p:cNvPr>
          <p:cNvSpPr/>
          <p:nvPr/>
        </p:nvSpPr>
        <p:spPr>
          <a:xfrm>
            <a:off x="2147455" y="540327"/>
            <a:ext cx="7571509" cy="161726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30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30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4.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diễn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chủ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yếu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ở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đâu</a:t>
            </a:r>
            <a:r>
              <a:rPr lang="en-US" sz="30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0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BBED8FF-C6C8-BD4C-E34F-9516B9DE9176}"/>
              </a:ext>
            </a:extLst>
          </p:cNvPr>
          <p:cNvSpPr/>
          <p:nvPr/>
        </p:nvSpPr>
        <p:spPr>
          <a:xfrm>
            <a:off x="2938202" y="2739278"/>
            <a:ext cx="3067312" cy="1097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Tế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bào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79F1B7-8F6E-9A66-7B8E-5BD22C960821}"/>
              </a:ext>
            </a:extLst>
          </p:cNvPr>
          <p:cNvSpPr/>
          <p:nvPr/>
        </p:nvSpPr>
        <p:spPr>
          <a:xfrm>
            <a:off x="2938203" y="4485603"/>
            <a:ext cx="3067312" cy="1097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B. Mô 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46EE1B3-BDC2-FA8C-8E34-915B13837E8A}"/>
              </a:ext>
            </a:extLst>
          </p:cNvPr>
          <p:cNvSpPr/>
          <p:nvPr/>
        </p:nvSpPr>
        <p:spPr>
          <a:xfrm>
            <a:off x="6635142" y="2704850"/>
            <a:ext cx="3067312" cy="1097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C. Cơ quan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7CA7FA-6D17-A7B5-ADA1-CF31187D53A4}"/>
              </a:ext>
            </a:extLst>
          </p:cNvPr>
          <p:cNvSpPr/>
          <p:nvPr/>
        </p:nvSpPr>
        <p:spPr>
          <a:xfrm>
            <a:off x="6635142" y="4504029"/>
            <a:ext cx="3040493" cy="10975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D. Cơ thể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9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9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1819870" y="1830294"/>
            <a:ext cx="6248400" cy="6705600"/>
          </a:xfrm>
          <a:prstGeom prst="rect">
            <a:avLst/>
          </a:prstGeom>
        </p:spPr>
      </p:pic>
      <p:pic>
        <p:nvPicPr>
          <p:cNvPr id="6" name="Picture 5" descr="6131d3148657a26e1bfe386e7ba65811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18964" y="3124200"/>
            <a:ext cx="2590800" cy="4117788"/>
          </a:xfrm>
          <a:prstGeom prst="rect">
            <a:avLst/>
          </a:prstGeom>
        </p:spPr>
      </p:pic>
      <p:pic>
        <p:nvPicPr>
          <p:cNvPr id="5" name="Picture 4" descr="1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5867400"/>
            <a:ext cx="9144000" cy="1143000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873" y="0"/>
            <a:ext cx="845127" cy="943123"/>
          </a:xfrm>
          <a:prstGeom prst="rect">
            <a:avLst/>
          </a:prstGeom>
        </p:spPr>
      </p:pic>
      <p:pic>
        <p:nvPicPr>
          <p:cNvPr id="16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06279003-1ECF-AEB0-1B72-FB5F57BA540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722582" y="1606522"/>
            <a:ext cx="812800" cy="812800"/>
          </a:xfrm>
          <a:prstGeom prst="rect">
            <a:avLst/>
          </a:prstGeom>
        </p:spPr>
      </p:pic>
      <p:pic>
        <p:nvPicPr>
          <p:cNvPr id="17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CA55537-A113-41F2-81FA-2AC5B9A009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1758922"/>
            <a:ext cx="812800" cy="812800"/>
          </a:xfrm>
          <a:prstGeom prst="rect">
            <a:avLst/>
          </a:prstGeom>
        </p:spPr>
      </p:pic>
      <p:pic>
        <p:nvPicPr>
          <p:cNvPr id="18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2103903C-92A8-1F66-6655-C13BE08C866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417782" y="1911322"/>
            <a:ext cx="812800" cy="812800"/>
          </a:xfrm>
          <a:prstGeom prst="rect">
            <a:avLst/>
          </a:prstGeom>
        </p:spPr>
      </p:pic>
      <p:pic>
        <p:nvPicPr>
          <p:cNvPr id="19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62D74653-5CE7-068A-BBF5-B7FAF373CCA6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1570182" y="3407811"/>
            <a:ext cx="812800" cy="812800"/>
          </a:xfrm>
          <a:prstGeom prst="rect">
            <a:avLst/>
          </a:prstGeom>
        </p:spPr>
      </p:pic>
      <p:sp>
        <p:nvSpPr>
          <p:cNvPr id="10" name="Rectangle: Rounded Corners 11">
            <a:extLst>
              <a:ext uri="{FF2B5EF4-FFF2-40B4-BE49-F238E27FC236}">
                <a16:creationId xmlns:a16="http://schemas.microsoft.com/office/drawing/2014/main" id="{F77CA5CD-F679-AA44-9BCC-810A3122BBB6}"/>
              </a:ext>
            </a:extLst>
          </p:cNvPr>
          <p:cNvSpPr/>
          <p:nvPr/>
        </p:nvSpPr>
        <p:spPr>
          <a:xfrm>
            <a:off x="1981200" y="304801"/>
            <a:ext cx="7870136" cy="20037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600" b="1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Câu</a:t>
            </a:r>
            <a:r>
              <a:rPr lang="en-US" sz="2600" b="1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5.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cơ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trung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tâm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chi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phối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trực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hoặc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gián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tiếp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tất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cả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sống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còn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6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6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ED5ABA-42EA-117D-B37C-153475BB28C5}"/>
              </a:ext>
            </a:extLst>
          </p:cNvPr>
          <p:cNvSpPr/>
          <p:nvPr/>
        </p:nvSpPr>
        <p:spPr>
          <a:xfrm>
            <a:off x="2922666" y="2474286"/>
            <a:ext cx="3067312" cy="14152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A. Sinh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232842-57DB-47D1-BC70-26C2D17ABCD5}"/>
              </a:ext>
            </a:extLst>
          </p:cNvPr>
          <p:cNvSpPr/>
          <p:nvPr/>
        </p:nvSpPr>
        <p:spPr>
          <a:xfrm>
            <a:off x="2922667" y="4220611"/>
            <a:ext cx="3067312" cy="17922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Trao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đổi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chất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chuyển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hoá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năng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lượng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4D8AED-DB36-9E46-084B-40A1A6CA171B}"/>
              </a:ext>
            </a:extLst>
          </p:cNvPr>
          <p:cNvSpPr/>
          <p:nvPr/>
        </p:nvSpPr>
        <p:spPr>
          <a:xfrm>
            <a:off x="6784024" y="2474285"/>
            <a:ext cx="3067312" cy="141520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trưởng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phát</a:t>
            </a:r>
            <a:r>
              <a:rPr lang="en-US" sz="2500" dirty="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triển</a:t>
            </a:r>
            <a:endParaRPr lang="en-US" sz="2500" dirty="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9575C74-4A10-DB30-9305-98FB6BC78392}"/>
              </a:ext>
            </a:extLst>
          </p:cNvPr>
          <p:cNvSpPr/>
          <p:nvPr/>
        </p:nvSpPr>
        <p:spPr>
          <a:xfrm>
            <a:off x="6757180" y="4220611"/>
            <a:ext cx="3040493" cy="17922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33"/>
              </a:spcAft>
            </a:pPr>
            <a:r>
              <a:rPr lang="en-US" sz="2500">
                <a:solidFill>
                  <a:schemeClr val="tx1"/>
                </a:solidFill>
                <a:latin typeface="UTM Avo" panose="02040603050506020204" pitchFamily="18"/>
                <a:ea typeface="Times New Roman" panose="02020603050405020304" pitchFamily="18" charset="0"/>
                <a:cs typeface="Times New Roman" panose="02020603050405020304" pitchFamily="18" charset="0"/>
              </a:rPr>
              <a:t>D. Cảm ứng</a:t>
            </a:r>
            <a:endParaRPr lang="en-US" sz="2500">
              <a:solidFill>
                <a:schemeClr val="tx1"/>
              </a:solidFill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900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7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77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9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A6F5D02C-B45E-8ED8-0F74-0AAFF2F4E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-722073" y="5702520"/>
            <a:ext cx="3330022" cy="12290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82D11B-4B64-6269-92F5-7C30E183B2E1}"/>
              </a:ext>
            </a:extLst>
          </p:cNvPr>
          <p:cNvSpPr txBox="1"/>
          <p:nvPr/>
        </p:nvSpPr>
        <p:spPr>
          <a:xfrm>
            <a:off x="1363854" y="2418960"/>
            <a:ext cx="4732145" cy="3481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</a:pPr>
            <a:r>
              <a:rPr lang="en-US" sz="2500" b="1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Câu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1: 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Quan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sát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hình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35.3,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cho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biết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các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hình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a, b, c, d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thể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hiện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hoạt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động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sống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nào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ở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cây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mướp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đắng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(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khổ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qua).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Nêu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mối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quan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hệ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giữa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các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hoạt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động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sống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đó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.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 </a:t>
            </a:r>
            <a:endParaRPr lang="en-US" sz="2500" dirty="0"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EA2E26D-99A0-BE77-BCA2-18A5BD6154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915" y="2312433"/>
            <a:ext cx="4519968" cy="40046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>
            <a:extLst>
              <a:ext uri="{FF2B5EF4-FFF2-40B4-BE49-F238E27FC236}">
                <a16:creationId xmlns:a16="http://schemas.microsoft.com/office/drawing/2014/main" id="{DCF27364-64A0-891D-F2C9-0DE06CE21A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7888645" y="5154143"/>
            <a:ext cx="5326435" cy="1965939"/>
          </a:xfrm>
          <a:prstGeom prst="rect">
            <a:avLst/>
          </a:prstGeom>
        </p:spPr>
      </p:pic>
      <p:sp>
        <p:nvSpPr>
          <p:cNvPr id="4" name="Rounded Rectangular Callout 13">
            <a:extLst>
              <a:ext uri="{FF2B5EF4-FFF2-40B4-BE49-F238E27FC236}">
                <a16:creationId xmlns:a16="http://schemas.microsoft.com/office/drawing/2014/main" id="{914E5ED0-7FE0-7A54-EE2E-08DFB9882829}"/>
              </a:ext>
            </a:extLst>
          </p:cNvPr>
          <p:cNvSpPr/>
          <p:nvPr/>
        </p:nvSpPr>
        <p:spPr>
          <a:xfrm>
            <a:off x="3231202" y="2345502"/>
            <a:ext cx="5729594" cy="656832"/>
          </a:xfrm>
          <a:prstGeom prst="wedgeRoundRectCallout">
            <a:avLst>
              <a:gd name="adj1" fmla="val -28480"/>
              <a:gd name="adj2" fmla="val 140729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80000" rtlCol="0" anchor="ctr"/>
          <a:lstStyle/>
          <a:p>
            <a:pPr algn="ctr">
              <a:lnSpc>
                <a:spcPct val="150000"/>
              </a:lnSpc>
            </a:pPr>
            <a:r>
              <a:rPr lang="en-US" sz="2438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438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38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438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38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438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38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38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38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mướp</a:t>
            </a:r>
            <a:r>
              <a:rPr lang="en-US" sz="2438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38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đắng</a:t>
            </a:r>
            <a:r>
              <a:rPr lang="en-US" sz="2438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38DB87-758D-16FF-5947-9303E1A8455E}"/>
              </a:ext>
            </a:extLst>
          </p:cNvPr>
          <p:cNvSpPr txBox="1"/>
          <p:nvPr/>
        </p:nvSpPr>
        <p:spPr>
          <a:xfrm>
            <a:off x="3552790" y="3594369"/>
            <a:ext cx="7260984" cy="2282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71498" indent="-371498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a: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trưởng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phát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triển</a:t>
            </a:r>
            <a:endParaRPr lang="en-US" sz="2200" dirty="0"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71498" indent="-371498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b: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Trao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đổi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chất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chuyển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hóa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năng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lượng</a:t>
            </a:r>
            <a:endParaRPr lang="en-US" sz="2200" dirty="0"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71498" indent="-371498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c: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Cảm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ứng</a:t>
            </a:r>
            <a:endParaRPr lang="en-US" sz="2200" dirty="0"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371498" indent="-371498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d: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Sinh</a:t>
            </a:r>
            <a:r>
              <a:rPr lang="en-US" sz="22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sản</a:t>
            </a:r>
            <a:endParaRPr lang="en-US" sz="2200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9FD6ECC-EBA5-0750-6E40-49FB31DA79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031007">
            <a:off x="899361" y="3183131"/>
            <a:ext cx="2080968" cy="3032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8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13">
            <a:extLst>
              <a:ext uri="{FF2B5EF4-FFF2-40B4-BE49-F238E27FC236}">
                <a16:creationId xmlns:a16="http://schemas.microsoft.com/office/drawing/2014/main" id="{F2F30EC8-9998-E67D-DFE2-F3D4AE71D0B1}"/>
              </a:ext>
            </a:extLst>
          </p:cNvPr>
          <p:cNvSpPr/>
          <p:nvPr/>
        </p:nvSpPr>
        <p:spPr>
          <a:xfrm>
            <a:off x="1319814" y="2213113"/>
            <a:ext cx="9552369" cy="1070113"/>
          </a:xfrm>
          <a:prstGeom prst="wedgeRoundRectCallout">
            <a:avLst>
              <a:gd name="adj1" fmla="val -24264"/>
              <a:gd name="adj2" fmla="val 77613"/>
              <a:gd name="adj3" fmla="val 16667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giữa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hoạt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động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sống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mối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quan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hệ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mật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thiết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gắn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bó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, qua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nhau</a:t>
            </a:r>
            <a:r>
              <a:rPr lang="en-US" sz="2200" dirty="0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C1E72F-0B15-E918-D4A6-746950D770E6}"/>
              </a:ext>
            </a:extLst>
          </p:cNvPr>
          <p:cNvSpPr txBox="1"/>
          <p:nvPr/>
        </p:nvSpPr>
        <p:spPr>
          <a:xfrm>
            <a:off x="547254" y="3574775"/>
            <a:ext cx="11097492" cy="2873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Trao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đổi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chuyển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hoá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lượng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sinh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cần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thiết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nuôi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đào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thải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không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cần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thiết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ra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bên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ngoài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tạo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đủ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lượng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sinh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trưởng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phát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triển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cảm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ứng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sinh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.</a:t>
            </a:r>
          </a:p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Ngược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lại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sinh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trưởng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phát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triển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cảm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ứng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sinh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sản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cũng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tạo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động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lực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thúc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đẩy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quá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trình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trao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đổi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và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chuyển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hóa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năng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lượng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.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Sự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gắn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bó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nhất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giữa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các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hoạt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động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này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sẽ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giúp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cho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cơ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thể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duy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trì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sự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sống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duy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trì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nòi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giống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của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loài</a:t>
            </a:r>
            <a:r>
              <a:rPr lang="en-US" sz="20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</a:rPr>
              <a:t>.</a:t>
            </a:r>
            <a:endParaRPr lang="en-US" sz="2000" dirty="0">
              <a:latin typeface="UTM Avo" panose="02040603050506020204" pitchFamily="18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8952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A6F5D02C-B45E-8ED8-0F74-0AAFF2F4E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-722073" y="5261114"/>
            <a:ext cx="4525952" cy="167048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40D70A5-22BE-BA8F-1551-3876F78BA0B7}"/>
              </a:ext>
            </a:extLst>
          </p:cNvPr>
          <p:cNvSpPr txBox="1"/>
          <p:nvPr/>
        </p:nvSpPr>
        <p:spPr>
          <a:xfrm>
            <a:off x="1700904" y="2349396"/>
            <a:ext cx="4395096" cy="30081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433"/>
              </a:spcAft>
            </a:pPr>
            <a:r>
              <a:rPr lang="en-US" sz="2600" b="1" dirty="0" err="1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Câu</a:t>
            </a: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ea typeface="Calibri" panose="020F0502020204030204" pitchFamily="34" charset="0"/>
                <a:cs typeface="Times New Roman" panose="02020603050405020304" pitchFamily="18" charset="0"/>
              </a:rPr>
              <a:t> 2: 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Quan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sát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hình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35.4,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lấy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ví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dụ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cho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mỗi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hoạt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động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sống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ở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chó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Nêu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mối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quan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hệ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các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hoạt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động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sống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đó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.</a:t>
            </a:r>
            <a:endParaRPr lang="en-US" sz="26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C266F36-A942-B175-4297-5B902C109D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5281" y="2270300"/>
            <a:ext cx="4190799" cy="414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7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18AEA58-9538-4309-5585-0772192232CF}"/>
              </a:ext>
            </a:extLst>
          </p:cNvPr>
          <p:cNvSpPr txBox="1"/>
          <p:nvPr/>
        </p:nvSpPr>
        <p:spPr>
          <a:xfrm>
            <a:off x="483952" y="2210188"/>
            <a:ext cx="11224096" cy="4286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Wingdings" panose="05000000000000000000" pitchFamily="2" charset="2"/>
              <a:buChar char="q"/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Ví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dụ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cho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mỗi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hoạt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động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sống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ở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chó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:</a:t>
            </a:r>
            <a:endParaRPr lang="en-US" sz="21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Sinh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trưởng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phát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triển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chó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lớn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lên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tăng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cân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nặng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en-US" sz="2100" dirty="0"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Cảm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ứng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tiết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nước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bọt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khi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ngửi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thấy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mùi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thức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ăn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sủa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khi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nhìn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thấy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nhìn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lạ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,…</a:t>
            </a:r>
            <a:endParaRPr lang="en-US" sz="2100" dirty="0"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Sinh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sản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mang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thai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đẻ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con.</a:t>
            </a:r>
            <a:endParaRPr lang="en-US" sz="2100" dirty="0">
              <a:latin typeface="UTM Avo" panose="02040603050506020204" pitchFamily="18"/>
              <a:ea typeface="Tahoma" panose="020B0604030504040204" pitchFamily="34" charset="0"/>
              <a:cs typeface="Arial" panose="020B0604020202020204" pitchFamily="34" charset="0"/>
            </a:endParaRPr>
          </a:p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Trao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đổi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chất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chuyển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hóa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năng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lượng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quá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trình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tiêu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hóa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thức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ăn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và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thải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phân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,…</a:t>
            </a:r>
            <a:endParaRPr lang="en-US" sz="21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47665" indent="-247665" algn="just">
              <a:lnSpc>
                <a:spcPct val="150000"/>
              </a:lnSpc>
              <a:spcBef>
                <a:spcPts val="271"/>
              </a:spcBef>
              <a:spcAft>
                <a:spcPts val="325"/>
              </a:spcAft>
              <a:buFont typeface="Wingdings" panose="05000000000000000000" pitchFamily="2" charset="2"/>
              <a:buChar char="q"/>
            </a:pP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Mối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quan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hệ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giữa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hoạt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động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sống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đó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: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hoạt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động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sống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có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mối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quan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hệ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mật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thiết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gắn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bó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, qua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lại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với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nhau</a:t>
            </a:r>
            <a:r>
              <a:rPr lang="en-US" sz="21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Arial" panose="020B0604020202020204" pitchFamily="34" charset="0"/>
              </a:rPr>
              <a:t>.</a:t>
            </a:r>
            <a:endParaRPr lang="en-US" sz="2100" dirty="0"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950843-D40A-1FD9-9A7B-26E190AF3B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725203" y="753766"/>
            <a:ext cx="2393837" cy="1965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29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>
            <a:extLst>
              <a:ext uri="{FF2B5EF4-FFF2-40B4-BE49-F238E27FC236}">
                <a16:creationId xmlns:a16="http://schemas.microsoft.com/office/drawing/2014/main" id="{A6F5D02C-B45E-8ED8-0F74-0AAFF2F4E2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-722073" y="5702520"/>
            <a:ext cx="3330022" cy="12290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15695F9-78A7-DA4B-A168-ACD361D33C66}"/>
              </a:ext>
            </a:extLst>
          </p:cNvPr>
          <p:cNvSpPr txBox="1"/>
          <p:nvPr/>
        </p:nvSpPr>
        <p:spPr>
          <a:xfrm>
            <a:off x="715425" y="2018978"/>
            <a:ext cx="10761147" cy="11732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25"/>
              </a:spcBef>
              <a:spcAft>
                <a:spcPts val="433"/>
              </a:spcAft>
            </a:pPr>
            <a:r>
              <a:rPr lang="en-US" sz="2500" b="1" dirty="0" err="1"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Câu</a:t>
            </a:r>
            <a:r>
              <a:rPr lang="en-US" sz="2500" b="1" dirty="0"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 3:</a:t>
            </a:r>
            <a:r>
              <a:rPr lang="en-US" sz="2500" dirty="0">
                <a:latin typeface="UTM Avo" panose="02040603050506020204" pitchFamily="18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Nêu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biểu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hiện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và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vai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trò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của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bốn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hoạt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động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sống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đặc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trưng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cho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cơ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thể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sinh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vật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theo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bảng</a:t>
            </a:r>
            <a:r>
              <a:rPr lang="en-US" sz="2500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 35.1.</a:t>
            </a: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ea typeface="Tahoma" panose="020B0604030504040204" pitchFamily="34" charset="0"/>
                <a:cs typeface="Times New Roman" panose="02020603050405020304" pitchFamily="18" charset="0"/>
              </a:rPr>
              <a:t> </a:t>
            </a:r>
            <a:endParaRPr lang="en-US" sz="2500" dirty="0">
              <a:latin typeface="UTM Avo" panose="02040603050506020204" pitchFamily="18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60EDE8-A7B5-737E-38F7-6CB2EFBFA0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024" y="3298201"/>
            <a:ext cx="8651948" cy="3188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3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6F596C9-0B50-7446-55CC-533EC9E72C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645013"/>
              </p:ext>
            </p:extLst>
          </p:nvPr>
        </p:nvGraphicFramePr>
        <p:xfrm>
          <a:off x="662057" y="1972968"/>
          <a:ext cx="10867886" cy="4437341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3817731">
                  <a:extLst>
                    <a:ext uri="{9D8B030D-6E8A-4147-A177-3AD203B41FA5}">
                      <a16:colId xmlns:a16="http://schemas.microsoft.com/office/drawing/2014/main" val="865619411"/>
                    </a:ext>
                  </a:extLst>
                </a:gridCol>
                <a:gridCol w="3299791">
                  <a:extLst>
                    <a:ext uri="{9D8B030D-6E8A-4147-A177-3AD203B41FA5}">
                      <a16:colId xmlns:a16="http://schemas.microsoft.com/office/drawing/2014/main" val="3330491020"/>
                    </a:ext>
                  </a:extLst>
                </a:gridCol>
                <a:gridCol w="3750364">
                  <a:extLst>
                    <a:ext uri="{9D8B030D-6E8A-4147-A177-3AD203B41FA5}">
                      <a16:colId xmlns:a16="http://schemas.microsoft.com/office/drawing/2014/main" val="1779610962"/>
                    </a:ext>
                  </a:extLst>
                </a:gridCol>
              </a:tblGrid>
              <a:tr h="55659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hoạt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sống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đặc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trưng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72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Biểu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hiện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72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Vai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trò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72000" marB="0"/>
                </a:tc>
                <a:extLst>
                  <a:ext uri="{0D108BD9-81ED-4DB2-BD59-A6C34878D82A}">
                    <a16:rowId xmlns:a16="http://schemas.microsoft.com/office/drawing/2014/main" val="2212969496"/>
                  </a:ext>
                </a:extLst>
              </a:tr>
              <a:tr h="834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Trao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đổi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chất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năng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lượng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180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Trao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đổi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nước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trao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đổi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khí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,…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180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Cung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cấp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năng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lượng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vật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chất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cho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hoạt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động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sống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0" marB="0"/>
                </a:tc>
                <a:extLst>
                  <a:ext uri="{0D108BD9-81ED-4DB2-BD59-A6C34878D82A}">
                    <a16:rowId xmlns:a16="http://schemas.microsoft.com/office/drawing/2014/main" val="3235351793"/>
                  </a:ext>
                </a:extLst>
              </a:tr>
              <a:tr h="127657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Cảm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ứng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432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Hướng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sáng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hướng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đất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hướng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tiếp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xúc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180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Giúp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cơ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thể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phản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ứng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với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kích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thích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của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môi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trường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đảm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bảo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sự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tồn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tại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0" marB="0"/>
                </a:tc>
                <a:extLst>
                  <a:ext uri="{0D108BD9-81ED-4DB2-BD59-A6C34878D82A}">
                    <a16:rowId xmlns:a16="http://schemas.microsoft.com/office/drawing/2014/main" val="2398677155"/>
                  </a:ext>
                </a:extLst>
              </a:tr>
              <a:tr h="12940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trưởng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và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phát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triển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43200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Tăng lên về kích thước và khối lượng, phát sinh các cơ quan trong cơ thể.</a:t>
                      </a:r>
                      <a:endParaRPr lang="en-US" sz="18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Giúp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vật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lớn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lên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hoàn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thiện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các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chức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năng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sống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251999" marB="0"/>
                </a:tc>
                <a:extLst>
                  <a:ext uri="{0D108BD9-81ED-4DB2-BD59-A6C34878D82A}">
                    <a16:rowId xmlns:a16="http://schemas.microsoft.com/office/drawing/2014/main" val="4109140593"/>
                  </a:ext>
                </a:extLst>
              </a:tr>
              <a:tr h="4752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sản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Đẻ con, đẻ trứng…</a:t>
                      </a:r>
                      <a:endParaRPr lang="en-US" sz="180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600"/>
                        </a:spcBef>
                      </a:pP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Giúp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sinh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vật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duy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trì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nòi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dirty="0" err="1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giống</a:t>
                      </a: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cs typeface="Arial" panose="020B0604020202020204" pitchFamily="34" charset="0"/>
                        </a:rPr>
                        <a:t>.</a:t>
                      </a:r>
                      <a:endParaRPr lang="en-US" sz="1800" dirty="0"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37148" marR="37148" marT="0" marB="0"/>
                </a:tc>
                <a:extLst>
                  <a:ext uri="{0D108BD9-81ED-4DB2-BD59-A6C34878D82A}">
                    <a16:rowId xmlns:a16="http://schemas.microsoft.com/office/drawing/2014/main" val="35011930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4592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0B895ADF-402D-03B4-C38D-0D8637436B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3172460"/>
            <a:ext cx="3149600" cy="17018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068;p50">
            <a:extLst>
              <a:ext uri="{FF2B5EF4-FFF2-40B4-BE49-F238E27FC236}">
                <a16:creationId xmlns:a16="http://schemas.microsoft.com/office/drawing/2014/main" id="{36AB12C5-DA11-658D-E216-2FFDE65BD6D8}"/>
              </a:ext>
            </a:extLst>
          </p:cNvPr>
          <p:cNvGrpSpPr/>
          <p:nvPr/>
        </p:nvGrpSpPr>
        <p:grpSpPr>
          <a:xfrm>
            <a:off x="4825246" y="2542377"/>
            <a:ext cx="717066" cy="632161"/>
            <a:chOff x="4469816" y="1377671"/>
            <a:chExt cx="717066" cy="632161"/>
          </a:xfrm>
        </p:grpSpPr>
        <p:sp>
          <p:nvSpPr>
            <p:cNvPr id="3" name="Google Shape;2069;p50">
              <a:extLst>
                <a:ext uri="{FF2B5EF4-FFF2-40B4-BE49-F238E27FC236}">
                  <a16:creationId xmlns:a16="http://schemas.microsoft.com/office/drawing/2014/main" id="{438BCAA6-A082-8ABF-B430-567A4BD5D559}"/>
                </a:ext>
              </a:extLst>
            </p:cNvPr>
            <p:cNvSpPr/>
            <p:nvPr/>
          </p:nvSpPr>
          <p:spPr>
            <a:xfrm>
              <a:off x="4469816" y="1377671"/>
              <a:ext cx="717066" cy="631233"/>
            </a:xfrm>
            <a:custGeom>
              <a:avLst/>
              <a:gdLst/>
              <a:ahLst/>
              <a:cxnLst/>
              <a:rect l="l" t="t" r="r" b="b"/>
              <a:pathLst>
                <a:path w="5731" h="5045" extrusionOk="0">
                  <a:moveTo>
                    <a:pt x="2951" y="0"/>
                  </a:moveTo>
                  <a:cubicBezTo>
                    <a:pt x="2766" y="0"/>
                    <a:pt x="2578" y="19"/>
                    <a:pt x="2388" y="59"/>
                  </a:cubicBezTo>
                  <a:cubicBezTo>
                    <a:pt x="949" y="349"/>
                    <a:pt x="1" y="1685"/>
                    <a:pt x="263" y="3048"/>
                  </a:cubicBezTo>
                  <a:cubicBezTo>
                    <a:pt x="498" y="4231"/>
                    <a:pt x="1566" y="5044"/>
                    <a:pt x="2780" y="5044"/>
                  </a:cubicBezTo>
                  <a:cubicBezTo>
                    <a:pt x="2965" y="5044"/>
                    <a:pt x="3154" y="5025"/>
                    <a:pt x="3343" y="4986"/>
                  </a:cubicBezTo>
                  <a:cubicBezTo>
                    <a:pt x="4783" y="4695"/>
                    <a:pt x="5731" y="3360"/>
                    <a:pt x="5468" y="1996"/>
                  </a:cubicBezTo>
                  <a:cubicBezTo>
                    <a:pt x="5233" y="813"/>
                    <a:pt x="4166" y="0"/>
                    <a:pt x="2951" y="0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2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grpSp>
          <p:nvGrpSpPr>
            <p:cNvPr id="4" name="Google Shape;2070;p50">
              <a:extLst>
                <a:ext uri="{FF2B5EF4-FFF2-40B4-BE49-F238E27FC236}">
                  <a16:creationId xmlns:a16="http://schemas.microsoft.com/office/drawing/2014/main" id="{4CF77311-AB84-2A03-FC8A-4ED43E116F8A}"/>
                </a:ext>
              </a:extLst>
            </p:cNvPr>
            <p:cNvGrpSpPr/>
            <p:nvPr/>
          </p:nvGrpSpPr>
          <p:grpSpPr>
            <a:xfrm>
              <a:off x="4469816" y="1378601"/>
              <a:ext cx="717063" cy="631230"/>
              <a:chOff x="4469816" y="1378601"/>
              <a:chExt cx="717063" cy="631230"/>
            </a:xfrm>
          </p:grpSpPr>
          <p:sp>
            <p:nvSpPr>
              <p:cNvPr id="5" name="Google Shape;2071;p50">
                <a:extLst>
                  <a:ext uri="{FF2B5EF4-FFF2-40B4-BE49-F238E27FC236}">
                    <a16:creationId xmlns:a16="http://schemas.microsoft.com/office/drawing/2014/main" id="{A9145089-80E9-6996-E228-E30A023958F1}"/>
                  </a:ext>
                </a:extLst>
              </p:cNvPr>
              <p:cNvSpPr/>
              <p:nvPr/>
            </p:nvSpPr>
            <p:spPr>
              <a:xfrm>
                <a:off x="4469816" y="1378601"/>
                <a:ext cx="717063" cy="63123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5045" extrusionOk="0">
                    <a:moveTo>
                      <a:pt x="2951" y="0"/>
                    </a:moveTo>
                    <a:cubicBezTo>
                      <a:pt x="2766" y="0"/>
                      <a:pt x="2578" y="19"/>
                      <a:pt x="2388" y="59"/>
                    </a:cubicBezTo>
                    <a:cubicBezTo>
                      <a:pt x="949" y="349"/>
                      <a:pt x="1" y="1685"/>
                      <a:pt x="263" y="3048"/>
                    </a:cubicBezTo>
                    <a:cubicBezTo>
                      <a:pt x="498" y="4231"/>
                      <a:pt x="1566" y="5044"/>
                      <a:pt x="2780" y="5044"/>
                    </a:cubicBezTo>
                    <a:cubicBezTo>
                      <a:pt x="2965" y="5044"/>
                      <a:pt x="3154" y="5025"/>
                      <a:pt x="3343" y="4986"/>
                    </a:cubicBezTo>
                    <a:cubicBezTo>
                      <a:pt x="4783" y="4695"/>
                      <a:pt x="5731" y="3360"/>
                      <a:pt x="5468" y="1996"/>
                    </a:cubicBezTo>
                    <a:cubicBezTo>
                      <a:pt x="5233" y="813"/>
                      <a:pt x="4166" y="0"/>
                      <a:pt x="2951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6" name="Google Shape;2072;p50">
                <a:extLst>
                  <a:ext uri="{FF2B5EF4-FFF2-40B4-BE49-F238E27FC236}">
                    <a16:creationId xmlns:a16="http://schemas.microsoft.com/office/drawing/2014/main" id="{9CFE37CF-1022-E600-DD0A-95BF3BD5E472}"/>
                  </a:ext>
                </a:extLst>
              </p:cNvPr>
              <p:cNvSpPr/>
              <p:nvPr/>
            </p:nvSpPr>
            <p:spPr>
              <a:xfrm>
                <a:off x="4571791" y="1438660"/>
                <a:ext cx="142137" cy="126247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009" extrusionOk="0">
                    <a:moveTo>
                      <a:pt x="1069" y="0"/>
                    </a:moveTo>
                    <a:cubicBezTo>
                      <a:pt x="1066" y="0"/>
                      <a:pt x="1064" y="0"/>
                      <a:pt x="1061" y="1"/>
                    </a:cubicBezTo>
                    <a:cubicBezTo>
                      <a:pt x="798" y="42"/>
                      <a:pt x="217" y="478"/>
                      <a:pt x="37" y="831"/>
                    </a:cubicBezTo>
                    <a:cubicBezTo>
                      <a:pt x="0" y="904"/>
                      <a:pt x="46" y="1008"/>
                      <a:pt x="118" y="1008"/>
                    </a:cubicBezTo>
                    <a:cubicBezTo>
                      <a:pt x="142" y="1008"/>
                      <a:pt x="168" y="997"/>
                      <a:pt x="196" y="970"/>
                    </a:cubicBezTo>
                    <a:cubicBezTo>
                      <a:pt x="307" y="852"/>
                      <a:pt x="604" y="409"/>
                      <a:pt x="1102" y="91"/>
                    </a:cubicBezTo>
                    <a:cubicBezTo>
                      <a:pt x="1135" y="51"/>
                      <a:pt x="1112" y="0"/>
                      <a:pt x="106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7" name="Google Shape;2073;p50">
                <a:extLst>
                  <a:ext uri="{FF2B5EF4-FFF2-40B4-BE49-F238E27FC236}">
                    <a16:creationId xmlns:a16="http://schemas.microsoft.com/office/drawing/2014/main" id="{DAA59AE9-B0D7-EFF5-7602-4BD1862C63A5}"/>
                  </a:ext>
                </a:extLst>
              </p:cNvPr>
              <p:cNvSpPr/>
              <p:nvPr/>
            </p:nvSpPr>
            <p:spPr>
              <a:xfrm>
                <a:off x="4530376" y="1589932"/>
                <a:ext cx="41790" cy="66314"/>
              </a:xfrm>
              <a:custGeom>
                <a:avLst/>
                <a:gdLst/>
                <a:ahLst/>
                <a:cxnLst/>
                <a:rect l="l" t="t" r="r" b="b"/>
                <a:pathLst>
                  <a:path w="334" h="530" extrusionOk="0">
                    <a:moveTo>
                      <a:pt x="286" y="1"/>
                    </a:moveTo>
                    <a:cubicBezTo>
                      <a:pt x="283" y="1"/>
                      <a:pt x="280" y="1"/>
                      <a:pt x="278" y="3"/>
                    </a:cubicBezTo>
                    <a:cubicBezTo>
                      <a:pt x="195" y="3"/>
                      <a:pt x="119" y="113"/>
                      <a:pt x="84" y="183"/>
                    </a:cubicBezTo>
                    <a:cubicBezTo>
                      <a:pt x="42" y="273"/>
                      <a:pt x="1" y="390"/>
                      <a:pt x="42" y="487"/>
                    </a:cubicBezTo>
                    <a:cubicBezTo>
                      <a:pt x="57" y="516"/>
                      <a:pt x="86" y="530"/>
                      <a:pt x="115" y="530"/>
                    </a:cubicBezTo>
                    <a:cubicBezTo>
                      <a:pt x="143" y="530"/>
                      <a:pt x="171" y="517"/>
                      <a:pt x="188" y="494"/>
                    </a:cubicBezTo>
                    <a:cubicBezTo>
                      <a:pt x="243" y="439"/>
                      <a:pt x="333" y="100"/>
                      <a:pt x="319" y="30"/>
                    </a:cubicBezTo>
                    <a:cubicBezTo>
                      <a:pt x="314" y="13"/>
                      <a:pt x="299" y="1"/>
                      <a:pt x="286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8" name="Google Shape;2074;p50">
                <a:extLst>
                  <a:ext uri="{FF2B5EF4-FFF2-40B4-BE49-F238E27FC236}">
                    <a16:creationId xmlns:a16="http://schemas.microsoft.com/office/drawing/2014/main" id="{052FBC7C-48B2-C614-D46C-0F8474036D22}"/>
                  </a:ext>
                </a:extLst>
              </p:cNvPr>
              <p:cNvSpPr/>
              <p:nvPr/>
            </p:nvSpPr>
            <p:spPr>
              <a:xfrm>
                <a:off x="4648240" y="1576294"/>
                <a:ext cx="523004" cy="405265"/>
              </a:xfrm>
              <a:custGeom>
                <a:avLst/>
                <a:gdLst/>
                <a:ahLst/>
                <a:cxnLst/>
                <a:rect l="l" t="t" r="r" b="b"/>
                <a:pathLst>
                  <a:path w="4180" h="3239" extrusionOk="0">
                    <a:moveTo>
                      <a:pt x="3560" y="0"/>
                    </a:moveTo>
                    <a:cubicBezTo>
                      <a:pt x="3397" y="0"/>
                      <a:pt x="3160" y="52"/>
                      <a:pt x="3107" y="153"/>
                    </a:cubicBezTo>
                    <a:cubicBezTo>
                      <a:pt x="3038" y="285"/>
                      <a:pt x="3024" y="437"/>
                      <a:pt x="3024" y="589"/>
                    </a:cubicBezTo>
                    <a:cubicBezTo>
                      <a:pt x="3017" y="735"/>
                      <a:pt x="3017" y="887"/>
                      <a:pt x="2948" y="1018"/>
                    </a:cubicBezTo>
                    <a:cubicBezTo>
                      <a:pt x="2817" y="1267"/>
                      <a:pt x="2526" y="1357"/>
                      <a:pt x="2256" y="1420"/>
                    </a:cubicBezTo>
                    <a:cubicBezTo>
                      <a:pt x="1986" y="1482"/>
                      <a:pt x="1696" y="1572"/>
                      <a:pt x="1571" y="1828"/>
                    </a:cubicBezTo>
                    <a:cubicBezTo>
                      <a:pt x="1502" y="1973"/>
                      <a:pt x="1516" y="2160"/>
                      <a:pt x="1391" y="2278"/>
                    </a:cubicBezTo>
                    <a:cubicBezTo>
                      <a:pt x="1320" y="2346"/>
                      <a:pt x="1235" y="2367"/>
                      <a:pt x="1142" y="2367"/>
                    </a:cubicBezTo>
                    <a:cubicBezTo>
                      <a:pt x="999" y="2367"/>
                      <a:pt x="839" y="2317"/>
                      <a:pt x="692" y="2312"/>
                    </a:cubicBezTo>
                    <a:cubicBezTo>
                      <a:pt x="684" y="2312"/>
                      <a:pt x="675" y="2312"/>
                      <a:pt x="667" y="2312"/>
                    </a:cubicBezTo>
                    <a:cubicBezTo>
                      <a:pt x="363" y="2312"/>
                      <a:pt x="47" y="2549"/>
                      <a:pt x="0" y="2852"/>
                    </a:cubicBezTo>
                    <a:cubicBezTo>
                      <a:pt x="457" y="3114"/>
                      <a:pt x="947" y="3239"/>
                      <a:pt x="1420" y="3239"/>
                    </a:cubicBezTo>
                    <a:cubicBezTo>
                      <a:pt x="2246" y="3239"/>
                      <a:pt x="3019" y="2860"/>
                      <a:pt x="3467" y="2174"/>
                    </a:cubicBezTo>
                    <a:cubicBezTo>
                      <a:pt x="4180" y="1088"/>
                      <a:pt x="3682" y="1"/>
                      <a:pt x="3682" y="1"/>
                    </a:cubicBezTo>
                    <a:lnTo>
                      <a:pt x="3682" y="1"/>
                    </a:lnTo>
                    <a:lnTo>
                      <a:pt x="3682" y="15"/>
                    </a:lnTo>
                    <a:cubicBezTo>
                      <a:pt x="3653" y="5"/>
                      <a:pt x="3610" y="0"/>
                      <a:pt x="3560" y="0"/>
                    </a:cubicBezTo>
                    <a:close/>
                  </a:path>
                </a:pathLst>
              </a:custGeom>
              <a:solidFill>
                <a:srgbClr val="FFFFFF">
                  <a:alpha val="34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" name="Google Shape;2075;p50">
            <a:extLst>
              <a:ext uri="{FF2B5EF4-FFF2-40B4-BE49-F238E27FC236}">
                <a16:creationId xmlns:a16="http://schemas.microsoft.com/office/drawing/2014/main" id="{56019B59-11FE-20B9-B0D0-0E3ECFC18676}"/>
              </a:ext>
            </a:extLst>
          </p:cNvPr>
          <p:cNvGrpSpPr/>
          <p:nvPr/>
        </p:nvGrpSpPr>
        <p:grpSpPr>
          <a:xfrm>
            <a:off x="9124179" y="2594136"/>
            <a:ext cx="937522" cy="955580"/>
            <a:chOff x="6772721" y="1932211"/>
            <a:chExt cx="986450" cy="1005450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0" name="Google Shape;2076;p50">
              <a:extLst>
                <a:ext uri="{FF2B5EF4-FFF2-40B4-BE49-F238E27FC236}">
                  <a16:creationId xmlns:a16="http://schemas.microsoft.com/office/drawing/2014/main" id="{A5782D1D-D468-262A-A956-29C4276B94F5}"/>
                </a:ext>
              </a:extLst>
            </p:cNvPr>
            <p:cNvSpPr/>
            <p:nvPr/>
          </p:nvSpPr>
          <p:spPr>
            <a:xfrm>
              <a:off x="6772721" y="1932211"/>
              <a:ext cx="986450" cy="1005450"/>
            </a:xfrm>
            <a:custGeom>
              <a:avLst/>
              <a:gdLst/>
              <a:ahLst/>
              <a:cxnLst/>
              <a:rect l="l" t="t" r="r" b="b"/>
              <a:pathLst>
                <a:path w="39458" h="40218" extrusionOk="0">
                  <a:moveTo>
                    <a:pt x="18273" y="42"/>
                  </a:moveTo>
                  <a:cubicBezTo>
                    <a:pt x="16025" y="151"/>
                    <a:pt x="12888" y="79"/>
                    <a:pt x="10114" y="2001"/>
                  </a:cubicBezTo>
                  <a:cubicBezTo>
                    <a:pt x="7340" y="3923"/>
                    <a:pt x="3188" y="7260"/>
                    <a:pt x="1628" y="11575"/>
                  </a:cubicBezTo>
                  <a:cubicBezTo>
                    <a:pt x="69" y="15891"/>
                    <a:pt x="-657" y="23379"/>
                    <a:pt x="757" y="27894"/>
                  </a:cubicBezTo>
                  <a:cubicBezTo>
                    <a:pt x="2171" y="32409"/>
                    <a:pt x="5835" y="36706"/>
                    <a:pt x="10114" y="38664"/>
                  </a:cubicBezTo>
                  <a:cubicBezTo>
                    <a:pt x="14393" y="40622"/>
                    <a:pt x="22245" y="40460"/>
                    <a:pt x="26433" y="39644"/>
                  </a:cubicBezTo>
                  <a:cubicBezTo>
                    <a:pt x="30622" y="38828"/>
                    <a:pt x="33106" y="36181"/>
                    <a:pt x="35245" y="33769"/>
                  </a:cubicBezTo>
                  <a:cubicBezTo>
                    <a:pt x="37385" y="31357"/>
                    <a:pt x="38871" y="26661"/>
                    <a:pt x="39270" y="25174"/>
                  </a:cubicBezTo>
                  <a:cubicBezTo>
                    <a:pt x="39669" y="23687"/>
                    <a:pt x="39561" y="23904"/>
                    <a:pt x="37639" y="24847"/>
                  </a:cubicBezTo>
                  <a:cubicBezTo>
                    <a:pt x="35717" y="25790"/>
                    <a:pt x="31220" y="30160"/>
                    <a:pt x="27738" y="30831"/>
                  </a:cubicBezTo>
                  <a:cubicBezTo>
                    <a:pt x="24257" y="31502"/>
                    <a:pt x="19506" y="30904"/>
                    <a:pt x="16750" y="28873"/>
                  </a:cubicBezTo>
                  <a:cubicBezTo>
                    <a:pt x="13994" y="26842"/>
                    <a:pt x="11637" y="22037"/>
                    <a:pt x="11202" y="18646"/>
                  </a:cubicBezTo>
                  <a:cubicBezTo>
                    <a:pt x="10767" y="15255"/>
                    <a:pt x="12072" y="11411"/>
                    <a:pt x="14139" y="8528"/>
                  </a:cubicBezTo>
                  <a:cubicBezTo>
                    <a:pt x="16206" y="5645"/>
                    <a:pt x="22915" y="2762"/>
                    <a:pt x="23604" y="1348"/>
                  </a:cubicBezTo>
                  <a:cubicBezTo>
                    <a:pt x="24293" y="-66"/>
                    <a:pt x="20521" y="-67"/>
                    <a:pt x="18273" y="42"/>
                  </a:cubicBezTo>
                  <a:close/>
                </a:path>
              </a:pathLst>
            </a:custGeom>
            <a:grpFill/>
            <a:ln w="114300" cap="flat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7150" dist="19050" dir="5400000" algn="bl" rotWithShape="0">
                <a:srgbClr val="000000">
                  <a:alpha val="25000"/>
                </a:srgbClr>
              </a:outerShdw>
            </a:effec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1" name="Google Shape;2077;p50">
              <a:extLst>
                <a:ext uri="{FF2B5EF4-FFF2-40B4-BE49-F238E27FC236}">
                  <a16:creationId xmlns:a16="http://schemas.microsoft.com/office/drawing/2014/main" id="{8B0669FF-7073-1D7F-FF8A-95D4959ACA88}"/>
                </a:ext>
              </a:extLst>
            </p:cNvPr>
            <p:cNvSpPr/>
            <p:nvPr/>
          </p:nvSpPr>
          <p:spPr>
            <a:xfrm>
              <a:off x="6772721" y="1932211"/>
              <a:ext cx="986450" cy="1005450"/>
            </a:xfrm>
            <a:custGeom>
              <a:avLst/>
              <a:gdLst/>
              <a:ahLst/>
              <a:cxnLst/>
              <a:rect l="l" t="t" r="r" b="b"/>
              <a:pathLst>
                <a:path w="39458" h="40218" extrusionOk="0">
                  <a:moveTo>
                    <a:pt x="18273" y="42"/>
                  </a:moveTo>
                  <a:cubicBezTo>
                    <a:pt x="16025" y="151"/>
                    <a:pt x="12888" y="79"/>
                    <a:pt x="10114" y="2001"/>
                  </a:cubicBezTo>
                  <a:cubicBezTo>
                    <a:pt x="7340" y="3923"/>
                    <a:pt x="3188" y="7260"/>
                    <a:pt x="1628" y="11575"/>
                  </a:cubicBezTo>
                  <a:cubicBezTo>
                    <a:pt x="69" y="15891"/>
                    <a:pt x="-657" y="23379"/>
                    <a:pt x="757" y="27894"/>
                  </a:cubicBezTo>
                  <a:cubicBezTo>
                    <a:pt x="2171" y="32409"/>
                    <a:pt x="5835" y="36706"/>
                    <a:pt x="10114" y="38664"/>
                  </a:cubicBezTo>
                  <a:cubicBezTo>
                    <a:pt x="14393" y="40622"/>
                    <a:pt x="22245" y="40460"/>
                    <a:pt x="26433" y="39644"/>
                  </a:cubicBezTo>
                  <a:cubicBezTo>
                    <a:pt x="30622" y="38828"/>
                    <a:pt x="33106" y="36181"/>
                    <a:pt x="35245" y="33769"/>
                  </a:cubicBezTo>
                  <a:cubicBezTo>
                    <a:pt x="37385" y="31357"/>
                    <a:pt x="38871" y="26661"/>
                    <a:pt x="39270" y="25174"/>
                  </a:cubicBezTo>
                  <a:cubicBezTo>
                    <a:pt x="39669" y="23687"/>
                    <a:pt x="39561" y="23904"/>
                    <a:pt x="37639" y="24847"/>
                  </a:cubicBezTo>
                  <a:cubicBezTo>
                    <a:pt x="35717" y="25790"/>
                    <a:pt x="31220" y="30160"/>
                    <a:pt x="27738" y="30831"/>
                  </a:cubicBezTo>
                  <a:cubicBezTo>
                    <a:pt x="24257" y="31502"/>
                    <a:pt x="19506" y="30904"/>
                    <a:pt x="16750" y="28873"/>
                  </a:cubicBezTo>
                  <a:cubicBezTo>
                    <a:pt x="13994" y="26842"/>
                    <a:pt x="11637" y="22037"/>
                    <a:pt x="11202" y="18646"/>
                  </a:cubicBezTo>
                  <a:cubicBezTo>
                    <a:pt x="10767" y="15255"/>
                    <a:pt x="12072" y="11411"/>
                    <a:pt x="14139" y="8528"/>
                  </a:cubicBezTo>
                  <a:cubicBezTo>
                    <a:pt x="16206" y="5645"/>
                    <a:pt x="22915" y="2762"/>
                    <a:pt x="23604" y="1348"/>
                  </a:cubicBezTo>
                  <a:cubicBezTo>
                    <a:pt x="24293" y="-66"/>
                    <a:pt x="20521" y="-67"/>
                    <a:pt x="18273" y="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sp>
          <p:nvSpPr>
            <p:cNvPr id="12" name="Google Shape;2078;p50">
              <a:extLst>
                <a:ext uri="{FF2B5EF4-FFF2-40B4-BE49-F238E27FC236}">
                  <a16:creationId xmlns:a16="http://schemas.microsoft.com/office/drawing/2014/main" id="{395B723C-62C6-B938-48FD-0E2EA70B6BF0}"/>
                </a:ext>
              </a:extLst>
            </p:cNvPr>
            <p:cNvSpPr/>
            <p:nvPr/>
          </p:nvSpPr>
          <p:spPr>
            <a:xfrm>
              <a:off x="6813823" y="2321856"/>
              <a:ext cx="648675" cy="590175"/>
            </a:xfrm>
            <a:custGeom>
              <a:avLst/>
              <a:gdLst/>
              <a:ahLst/>
              <a:cxnLst/>
              <a:rect l="l" t="t" r="r" b="b"/>
              <a:pathLst>
                <a:path w="25947" h="23607" extrusionOk="0">
                  <a:moveTo>
                    <a:pt x="3195" y="41"/>
                  </a:moveTo>
                  <a:cubicBezTo>
                    <a:pt x="3685" y="440"/>
                    <a:pt x="2887" y="4538"/>
                    <a:pt x="3195" y="6677"/>
                  </a:cubicBezTo>
                  <a:cubicBezTo>
                    <a:pt x="3503" y="8817"/>
                    <a:pt x="3794" y="10884"/>
                    <a:pt x="5045" y="12878"/>
                  </a:cubicBezTo>
                  <a:cubicBezTo>
                    <a:pt x="6296" y="14873"/>
                    <a:pt x="8726" y="17302"/>
                    <a:pt x="10702" y="18644"/>
                  </a:cubicBezTo>
                  <a:cubicBezTo>
                    <a:pt x="12678" y="19986"/>
                    <a:pt x="14909" y="20439"/>
                    <a:pt x="16903" y="20929"/>
                  </a:cubicBezTo>
                  <a:cubicBezTo>
                    <a:pt x="18898" y="21419"/>
                    <a:pt x="21164" y="21419"/>
                    <a:pt x="22669" y="21582"/>
                  </a:cubicBezTo>
                  <a:cubicBezTo>
                    <a:pt x="24174" y="21745"/>
                    <a:pt x="26133" y="21618"/>
                    <a:pt x="25933" y="21908"/>
                  </a:cubicBezTo>
                  <a:cubicBezTo>
                    <a:pt x="25734" y="22198"/>
                    <a:pt x="23430" y="23104"/>
                    <a:pt x="21472" y="23322"/>
                  </a:cubicBezTo>
                  <a:cubicBezTo>
                    <a:pt x="19514" y="23540"/>
                    <a:pt x="16758" y="23885"/>
                    <a:pt x="14183" y="23214"/>
                  </a:cubicBezTo>
                  <a:cubicBezTo>
                    <a:pt x="11608" y="22543"/>
                    <a:pt x="8254" y="21129"/>
                    <a:pt x="6024" y="19297"/>
                  </a:cubicBezTo>
                  <a:cubicBezTo>
                    <a:pt x="3794" y="17466"/>
                    <a:pt x="1763" y="14727"/>
                    <a:pt x="802" y="12225"/>
                  </a:cubicBezTo>
                  <a:cubicBezTo>
                    <a:pt x="-159" y="9723"/>
                    <a:pt x="-141" y="6315"/>
                    <a:pt x="258" y="4284"/>
                  </a:cubicBezTo>
                  <a:cubicBezTo>
                    <a:pt x="657" y="2253"/>
                    <a:pt x="2706" y="-358"/>
                    <a:pt x="3195" y="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US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</p:grpSp>
      <p:grpSp>
        <p:nvGrpSpPr>
          <p:cNvPr id="13" name="Google Shape;2079;p50">
            <a:extLst>
              <a:ext uri="{FF2B5EF4-FFF2-40B4-BE49-F238E27FC236}">
                <a16:creationId xmlns:a16="http://schemas.microsoft.com/office/drawing/2014/main" id="{CCFAB911-F22B-8097-F451-5EAF903AFCDA}"/>
              </a:ext>
            </a:extLst>
          </p:cNvPr>
          <p:cNvGrpSpPr/>
          <p:nvPr/>
        </p:nvGrpSpPr>
        <p:grpSpPr>
          <a:xfrm>
            <a:off x="1381218" y="2382734"/>
            <a:ext cx="1195202" cy="1206249"/>
            <a:chOff x="484800" y="3137100"/>
            <a:chExt cx="1213403" cy="1224618"/>
          </a:xfrm>
        </p:grpSpPr>
        <p:sp>
          <p:nvSpPr>
            <p:cNvPr id="14" name="Google Shape;2080;p50">
              <a:extLst>
                <a:ext uri="{FF2B5EF4-FFF2-40B4-BE49-F238E27FC236}">
                  <a16:creationId xmlns:a16="http://schemas.microsoft.com/office/drawing/2014/main" id="{297909F5-DB26-133E-0B8A-F2CB8E232AB0}"/>
                </a:ext>
              </a:extLst>
            </p:cNvPr>
            <p:cNvSpPr/>
            <p:nvPr/>
          </p:nvSpPr>
          <p:spPr>
            <a:xfrm>
              <a:off x="484800" y="3137100"/>
              <a:ext cx="1213403" cy="1224618"/>
            </a:xfrm>
            <a:custGeom>
              <a:avLst/>
              <a:gdLst/>
              <a:ahLst/>
              <a:cxnLst/>
              <a:rect l="l" t="t" r="r" b="b"/>
              <a:pathLst>
                <a:path w="28132" h="28392" extrusionOk="0">
                  <a:moveTo>
                    <a:pt x="15044" y="1"/>
                  </a:moveTo>
                  <a:cubicBezTo>
                    <a:pt x="14764" y="1"/>
                    <a:pt x="14481" y="64"/>
                    <a:pt x="14214" y="194"/>
                  </a:cubicBezTo>
                  <a:cubicBezTo>
                    <a:pt x="13802" y="392"/>
                    <a:pt x="13522" y="722"/>
                    <a:pt x="13340" y="1134"/>
                  </a:cubicBezTo>
                  <a:cubicBezTo>
                    <a:pt x="13012" y="531"/>
                    <a:pt x="12398" y="145"/>
                    <a:pt x="11727" y="145"/>
                  </a:cubicBezTo>
                  <a:cubicBezTo>
                    <a:pt x="11591" y="145"/>
                    <a:pt x="11452" y="161"/>
                    <a:pt x="11312" y="194"/>
                  </a:cubicBezTo>
                  <a:cubicBezTo>
                    <a:pt x="10537" y="359"/>
                    <a:pt x="9993" y="986"/>
                    <a:pt x="9894" y="1761"/>
                  </a:cubicBezTo>
                  <a:cubicBezTo>
                    <a:pt x="9564" y="1431"/>
                    <a:pt x="9136" y="1233"/>
                    <a:pt x="8674" y="1217"/>
                  </a:cubicBezTo>
                  <a:cubicBezTo>
                    <a:pt x="8658" y="1216"/>
                    <a:pt x="8642" y="1216"/>
                    <a:pt x="8626" y="1216"/>
                  </a:cubicBezTo>
                  <a:cubicBezTo>
                    <a:pt x="7968" y="1216"/>
                    <a:pt x="7363" y="1543"/>
                    <a:pt x="7025" y="2091"/>
                  </a:cubicBezTo>
                  <a:cubicBezTo>
                    <a:pt x="6794" y="2453"/>
                    <a:pt x="6712" y="2882"/>
                    <a:pt x="6778" y="3327"/>
                  </a:cubicBezTo>
                  <a:cubicBezTo>
                    <a:pt x="6510" y="3171"/>
                    <a:pt x="6219" y="3090"/>
                    <a:pt x="5916" y="3090"/>
                  </a:cubicBezTo>
                  <a:cubicBezTo>
                    <a:pt x="5771" y="3090"/>
                    <a:pt x="5624" y="3109"/>
                    <a:pt x="5475" y="3146"/>
                  </a:cubicBezTo>
                  <a:cubicBezTo>
                    <a:pt x="4815" y="3278"/>
                    <a:pt x="4288" y="3773"/>
                    <a:pt x="4106" y="4416"/>
                  </a:cubicBezTo>
                  <a:cubicBezTo>
                    <a:pt x="3958" y="4910"/>
                    <a:pt x="4024" y="5421"/>
                    <a:pt x="4288" y="5867"/>
                  </a:cubicBezTo>
                  <a:cubicBezTo>
                    <a:pt x="4075" y="5796"/>
                    <a:pt x="3854" y="5759"/>
                    <a:pt x="3635" y="5759"/>
                  </a:cubicBezTo>
                  <a:cubicBezTo>
                    <a:pt x="3344" y="5759"/>
                    <a:pt x="3058" y="5824"/>
                    <a:pt x="2804" y="5966"/>
                  </a:cubicBezTo>
                  <a:cubicBezTo>
                    <a:pt x="2210" y="6279"/>
                    <a:pt x="1831" y="6889"/>
                    <a:pt x="1831" y="7549"/>
                  </a:cubicBezTo>
                  <a:cubicBezTo>
                    <a:pt x="1814" y="8027"/>
                    <a:pt x="1996" y="8456"/>
                    <a:pt x="2309" y="8802"/>
                  </a:cubicBezTo>
                  <a:cubicBezTo>
                    <a:pt x="1501" y="8835"/>
                    <a:pt x="775" y="9346"/>
                    <a:pt x="528" y="10187"/>
                  </a:cubicBezTo>
                  <a:cubicBezTo>
                    <a:pt x="314" y="10995"/>
                    <a:pt x="643" y="11770"/>
                    <a:pt x="1303" y="12215"/>
                  </a:cubicBezTo>
                  <a:cubicBezTo>
                    <a:pt x="891" y="12347"/>
                    <a:pt x="561" y="12644"/>
                    <a:pt x="330" y="13040"/>
                  </a:cubicBezTo>
                  <a:cubicBezTo>
                    <a:pt x="0" y="13633"/>
                    <a:pt x="0" y="14359"/>
                    <a:pt x="347" y="14903"/>
                  </a:cubicBezTo>
                  <a:cubicBezTo>
                    <a:pt x="528" y="15216"/>
                    <a:pt x="825" y="15464"/>
                    <a:pt x="1138" y="15612"/>
                  </a:cubicBezTo>
                  <a:cubicBezTo>
                    <a:pt x="808" y="15876"/>
                    <a:pt x="561" y="16222"/>
                    <a:pt x="446" y="16667"/>
                  </a:cubicBezTo>
                  <a:cubicBezTo>
                    <a:pt x="314" y="17327"/>
                    <a:pt x="512" y="18003"/>
                    <a:pt x="1006" y="18448"/>
                  </a:cubicBezTo>
                  <a:cubicBezTo>
                    <a:pt x="1237" y="18663"/>
                    <a:pt x="1501" y="18811"/>
                    <a:pt x="1814" y="18861"/>
                  </a:cubicBezTo>
                  <a:cubicBezTo>
                    <a:pt x="1550" y="19190"/>
                    <a:pt x="1402" y="19603"/>
                    <a:pt x="1402" y="20064"/>
                  </a:cubicBezTo>
                  <a:cubicBezTo>
                    <a:pt x="1402" y="20740"/>
                    <a:pt x="1765" y="21367"/>
                    <a:pt x="2342" y="21697"/>
                  </a:cubicBezTo>
                  <a:cubicBezTo>
                    <a:pt x="2622" y="21829"/>
                    <a:pt x="2903" y="21911"/>
                    <a:pt x="3216" y="21911"/>
                  </a:cubicBezTo>
                  <a:cubicBezTo>
                    <a:pt x="3331" y="21911"/>
                    <a:pt x="3463" y="21895"/>
                    <a:pt x="3579" y="21878"/>
                  </a:cubicBezTo>
                  <a:lnTo>
                    <a:pt x="3579" y="21878"/>
                  </a:lnTo>
                  <a:cubicBezTo>
                    <a:pt x="3331" y="22307"/>
                    <a:pt x="3282" y="22802"/>
                    <a:pt x="3397" y="23296"/>
                  </a:cubicBezTo>
                  <a:cubicBezTo>
                    <a:pt x="3579" y="23939"/>
                    <a:pt x="4073" y="24450"/>
                    <a:pt x="4716" y="24599"/>
                  </a:cubicBezTo>
                  <a:cubicBezTo>
                    <a:pt x="4865" y="24632"/>
                    <a:pt x="5013" y="24665"/>
                    <a:pt x="5145" y="24665"/>
                  </a:cubicBezTo>
                  <a:cubicBezTo>
                    <a:pt x="5261" y="24665"/>
                    <a:pt x="5360" y="24632"/>
                    <a:pt x="5475" y="24615"/>
                  </a:cubicBezTo>
                  <a:cubicBezTo>
                    <a:pt x="5475" y="24896"/>
                    <a:pt x="5557" y="25193"/>
                    <a:pt x="5706" y="25456"/>
                  </a:cubicBezTo>
                  <a:cubicBezTo>
                    <a:pt x="6019" y="26066"/>
                    <a:pt x="6629" y="26429"/>
                    <a:pt x="7289" y="26429"/>
                  </a:cubicBezTo>
                  <a:lnTo>
                    <a:pt x="7338" y="26429"/>
                  </a:lnTo>
                  <a:cubicBezTo>
                    <a:pt x="7751" y="26429"/>
                    <a:pt x="8113" y="26281"/>
                    <a:pt x="8443" y="26033"/>
                  </a:cubicBezTo>
                  <a:cubicBezTo>
                    <a:pt x="8443" y="26512"/>
                    <a:pt x="8641" y="26940"/>
                    <a:pt x="8971" y="27303"/>
                  </a:cubicBezTo>
                  <a:cubicBezTo>
                    <a:pt x="9317" y="27666"/>
                    <a:pt x="9812" y="27880"/>
                    <a:pt x="10306" y="27880"/>
                  </a:cubicBezTo>
                  <a:cubicBezTo>
                    <a:pt x="10455" y="27880"/>
                    <a:pt x="10587" y="27847"/>
                    <a:pt x="10735" y="27814"/>
                  </a:cubicBezTo>
                  <a:cubicBezTo>
                    <a:pt x="10982" y="27748"/>
                    <a:pt x="11197" y="27649"/>
                    <a:pt x="11378" y="27501"/>
                  </a:cubicBezTo>
                  <a:cubicBezTo>
                    <a:pt x="11692" y="27996"/>
                    <a:pt x="12203" y="28342"/>
                    <a:pt x="12813" y="28392"/>
                  </a:cubicBezTo>
                  <a:lnTo>
                    <a:pt x="12945" y="28392"/>
                  </a:lnTo>
                  <a:cubicBezTo>
                    <a:pt x="13373" y="28392"/>
                    <a:pt x="13786" y="28243"/>
                    <a:pt x="14115" y="27963"/>
                  </a:cubicBezTo>
                  <a:cubicBezTo>
                    <a:pt x="14346" y="27765"/>
                    <a:pt x="14511" y="27518"/>
                    <a:pt x="14610" y="27254"/>
                  </a:cubicBezTo>
                  <a:cubicBezTo>
                    <a:pt x="14940" y="27880"/>
                    <a:pt x="15567" y="28243"/>
                    <a:pt x="16243" y="28243"/>
                  </a:cubicBezTo>
                  <a:cubicBezTo>
                    <a:pt x="16358" y="28243"/>
                    <a:pt x="16506" y="28227"/>
                    <a:pt x="16638" y="28194"/>
                  </a:cubicBezTo>
                  <a:cubicBezTo>
                    <a:pt x="17413" y="28045"/>
                    <a:pt x="17958" y="27402"/>
                    <a:pt x="18056" y="26627"/>
                  </a:cubicBezTo>
                  <a:cubicBezTo>
                    <a:pt x="18386" y="26940"/>
                    <a:pt x="18815" y="27155"/>
                    <a:pt x="19277" y="27171"/>
                  </a:cubicBezTo>
                  <a:lnTo>
                    <a:pt x="19359" y="27171"/>
                  </a:lnTo>
                  <a:cubicBezTo>
                    <a:pt x="19986" y="27171"/>
                    <a:pt x="20596" y="26841"/>
                    <a:pt x="20942" y="26297"/>
                  </a:cubicBezTo>
                  <a:cubicBezTo>
                    <a:pt x="21173" y="25935"/>
                    <a:pt x="21255" y="25506"/>
                    <a:pt x="21190" y="25061"/>
                  </a:cubicBezTo>
                  <a:lnTo>
                    <a:pt x="21190" y="25061"/>
                  </a:lnTo>
                  <a:cubicBezTo>
                    <a:pt x="21453" y="25209"/>
                    <a:pt x="21767" y="25291"/>
                    <a:pt x="22080" y="25291"/>
                  </a:cubicBezTo>
                  <a:cubicBezTo>
                    <a:pt x="22212" y="25291"/>
                    <a:pt x="22344" y="25275"/>
                    <a:pt x="22492" y="25258"/>
                  </a:cubicBezTo>
                  <a:cubicBezTo>
                    <a:pt x="23152" y="25110"/>
                    <a:pt x="23679" y="24615"/>
                    <a:pt x="23861" y="23972"/>
                  </a:cubicBezTo>
                  <a:cubicBezTo>
                    <a:pt x="24009" y="23478"/>
                    <a:pt x="23943" y="22966"/>
                    <a:pt x="23679" y="22538"/>
                  </a:cubicBezTo>
                  <a:lnTo>
                    <a:pt x="23679" y="22538"/>
                  </a:lnTo>
                  <a:cubicBezTo>
                    <a:pt x="23894" y="22587"/>
                    <a:pt x="24092" y="22637"/>
                    <a:pt x="24306" y="22637"/>
                  </a:cubicBezTo>
                  <a:cubicBezTo>
                    <a:pt x="24586" y="22637"/>
                    <a:pt x="24900" y="22554"/>
                    <a:pt x="25164" y="22406"/>
                  </a:cubicBezTo>
                  <a:cubicBezTo>
                    <a:pt x="25757" y="22092"/>
                    <a:pt x="26136" y="21482"/>
                    <a:pt x="26136" y="20823"/>
                  </a:cubicBezTo>
                  <a:cubicBezTo>
                    <a:pt x="26153" y="20345"/>
                    <a:pt x="25971" y="19916"/>
                    <a:pt x="25658" y="19570"/>
                  </a:cubicBezTo>
                  <a:cubicBezTo>
                    <a:pt x="26466" y="19537"/>
                    <a:pt x="27208" y="19025"/>
                    <a:pt x="27439" y="18201"/>
                  </a:cubicBezTo>
                  <a:cubicBezTo>
                    <a:pt x="27703" y="17228"/>
                    <a:pt x="27192" y="16272"/>
                    <a:pt x="26202" y="15958"/>
                  </a:cubicBezTo>
                  <a:cubicBezTo>
                    <a:pt x="26911" y="15925"/>
                    <a:pt x="27489" y="15563"/>
                    <a:pt x="27802" y="15018"/>
                  </a:cubicBezTo>
                  <a:cubicBezTo>
                    <a:pt x="28132" y="14408"/>
                    <a:pt x="28132" y="13699"/>
                    <a:pt x="27785" y="13139"/>
                  </a:cubicBezTo>
                  <a:cubicBezTo>
                    <a:pt x="27554" y="12743"/>
                    <a:pt x="27192" y="12479"/>
                    <a:pt x="26747" y="12347"/>
                  </a:cubicBezTo>
                  <a:cubicBezTo>
                    <a:pt x="27159" y="12083"/>
                    <a:pt x="27456" y="11688"/>
                    <a:pt x="27554" y="11193"/>
                  </a:cubicBezTo>
                  <a:cubicBezTo>
                    <a:pt x="27703" y="10533"/>
                    <a:pt x="27489" y="9857"/>
                    <a:pt x="26994" y="9412"/>
                  </a:cubicBezTo>
                  <a:cubicBezTo>
                    <a:pt x="26829" y="9264"/>
                    <a:pt x="26664" y="9148"/>
                    <a:pt x="26466" y="9066"/>
                  </a:cubicBezTo>
                  <a:cubicBezTo>
                    <a:pt x="26565" y="8851"/>
                    <a:pt x="26615" y="8604"/>
                    <a:pt x="26615" y="8324"/>
                  </a:cubicBezTo>
                  <a:cubicBezTo>
                    <a:pt x="26615" y="7648"/>
                    <a:pt x="26235" y="7037"/>
                    <a:pt x="25658" y="6708"/>
                  </a:cubicBezTo>
                  <a:cubicBezTo>
                    <a:pt x="25405" y="6558"/>
                    <a:pt x="25111" y="6489"/>
                    <a:pt x="24811" y="6489"/>
                  </a:cubicBezTo>
                  <a:cubicBezTo>
                    <a:pt x="24681" y="6489"/>
                    <a:pt x="24551" y="6501"/>
                    <a:pt x="24421" y="6526"/>
                  </a:cubicBezTo>
                  <a:cubicBezTo>
                    <a:pt x="24669" y="6081"/>
                    <a:pt x="24735" y="5586"/>
                    <a:pt x="24603" y="5092"/>
                  </a:cubicBezTo>
                  <a:cubicBezTo>
                    <a:pt x="24421" y="4465"/>
                    <a:pt x="23927" y="3937"/>
                    <a:pt x="23284" y="3805"/>
                  </a:cubicBezTo>
                  <a:cubicBezTo>
                    <a:pt x="23139" y="3767"/>
                    <a:pt x="22988" y="3751"/>
                    <a:pt x="22839" y="3751"/>
                  </a:cubicBezTo>
                  <a:cubicBezTo>
                    <a:pt x="22733" y="3751"/>
                    <a:pt x="22628" y="3759"/>
                    <a:pt x="22525" y="3773"/>
                  </a:cubicBezTo>
                  <a:cubicBezTo>
                    <a:pt x="22525" y="3492"/>
                    <a:pt x="22443" y="3195"/>
                    <a:pt x="22294" y="2932"/>
                  </a:cubicBezTo>
                  <a:cubicBezTo>
                    <a:pt x="21998" y="2338"/>
                    <a:pt x="21371" y="1959"/>
                    <a:pt x="20711" y="1959"/>
                  </a:cubicBezTo>
                  <a:cubicBezTo>
                    <a:pt x="20690" y="1958"/>
                    <a:pt x="20668" y="1957"/>
                    <a:pt x="20647" y="1957"/>
                  </a:cubicBezTo>
                  <a:cubicBezTo>
                    <a:pt x="20243" y="1957"/>
                    <a:pt x="19870" y="2104"/>
                    <a:pt x="19557" y="2354"/>
                  </a:cubicBezTo>
                  <a:cubicBezTo>
                    <a:pt x="19557" y="1876"/>
                    <a:pt x="19376" y="1447"/>
                    <a:pt x="19046" y="1101"/>
                  </a:cubicBezTo>
                  <a:cubicBezTo>
                    <a:pt x="18688" y="731"/>
                    <a:pt x="18192" y="519"/>
                    <a:pt x="17687" y="519"/>
                  </a:cubicBezTo>
                  <a:cubicBezTo>
                    <a:pt x="17541" y="519"/>
                    <a:pt x="17393" y="536"/>
                    <a:pt x="17249" y="574"/>
                  </a:cubicBezTo>
                  <a:cubicBezTo>
                    <a:pt x="17001" y="639"/>
                    <a:pt x="16803" y="738"/>
                    <a:pt x="16605" y="887"/>
                  </a:cubicBezTo>
                  <a:cubicBezTo>
                    <a:pt x="16473" y="656"/>
                    <a:pt x="16309" y="458"/>
                    <a:pt x="16061" y="310"/>
                  </a:cubicBezTo>
                  <a:cubicBezTo>
                    <a:pt x="15755" y="106"/>
                    <a:pt x="15402" y="1"/>
                    <a:pt x="1504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3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grpSp>
          <p:nvGrpSpPr>
            <p:cNvPr id="15" name="Google Shape;2081;p50">
              <a:extLst>
                <a:ext uri="{FF2B5EF4-FFF2-40B4-BE49-F238E27FC236}">
                  <a16:creationId xmlns:a16="http://schemas.microsoft.com/office/drawing/2014/main" id="{51B711B3-D419-BD30-A81D-D55CC118F445}"/>
                </a:ext>
              </a:extLst>
            </p:cNvPr>
            <p:cNvGrpSpPr/>
            <p:nvPr/>
          </p:nvGrpSpPr>
          <p:grpSpPr>
            <a:xfrm>
              <a:off x="531530" y="3187041"/>
              <a:ext cx="1119976" cy="1124767"/>
              <a:chOff x="4625475" y="633600"/>
              <a:chExt cx="751409" cy="754624"/>
            </a:xfrm>
          </p:grpSpPr>
          <p:sp>
            <p:nvSpPr>
              <p:cNvPr id="16" name="Google Shape;2082;p50">
                <a:extLst>
                  <a:ext uri="{FF2B5EF4-FFF2-40B4-BE49-F238E27FC236}">
                    <a16:creationId xmlns:a16="http://schemas.microsoft.com/office/drawing/2014/main" id="{B4F31B34-CA74-07B2-C7EC-387D39FE0291}"/>
                  </a:ext>
                </a:extLst>
              </p:cNvPr>
              <p:cNvSpPr/>
              <p:nvPr/>
            </p:nvSpPr>
            <p:spPr>
              <a:xfrm>
                <a:off x="5234032" y="823953"/>
                <a:ext cx="102139" cy="64641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724" extrusionOk="0">
                    <a:moveTo>
                      <a:pt x="903" y="1"/>
                    </a:moveTo>
                    <a:cubicBezTo>
                      <a:pt x="872" y="1"/>
                      <a:pt x="839" y="10"/>
                      <a:pt x="804" y="32"/>
                    </a:cubicBezTo>
                    <a:cubicBezTo>
                      <a:pt x="672" y="108"/>
                      <a:pt x="243" y="371"/>
                      <a:pt x="35" y="599"/>
                    </a:cubicBezTo>
                    <a:cubicBezTo>
                      <a:pt x="1" y="648"/>
                      <a:pt x="35" y="724"/>
                      <a:pt x="105" y="724"/>
                    </a:cubicBezTo>
                    <a:cubicBezTo>
                      <a:pt x="257" y="682"/>
                      <a:pt x="700" y="509"/>
                      <a:pt x="970" y="343"/>
                    </a:cubicBezTo>
                    <a:cubicBezTo>
                      <a:pt x="1143" y="245"/>
                      <a:pt x="1060" y="1"/>
                      <a:pt x="903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7" name="Google Shape;2083;p50">
                <a:extLst>
                  <a:ext uri="{FF2B5EF4-FFF2-40B4-BE49-F238E27FC236}">
                    <a16:creationId xmlns:a16="http://schemas.microsoft.com/office/drawing/2014/main" id="{C4213E2D-23C0-CF31-BBCE-4B1AC15281F2}"/>
                  </a:ext>
                </a:extLst>
              </p:cNvPr>
              <p:cNvSpPr/>
              <p:nvPr/>
            </p:nvSpPr>
            <p:spPr>
              <a:xfrm>
                <a:off x="4663153" y="1133231"/>
                <a:ext cx="102050" cy="64641"/>
              </a:xfrm>
              <a:custGeom>
                <a:avLst/>
                <a:gdLst/>
                <a:ahLst/>
                <a:cxnLst/>
                <a:rect l="l" t="t" r="r" b="b"/>
                <a:pathLst>
                  <a:path w="1143" h="724" extrusionOk="0">
                    <a:moveTo>
                      <a:pt x="1038" y="0"/>
                    </a:moveTo>
                    <a:cubicBezTo>
                      <a:pt x="879" y="49"/>
                      <a:pt x="443" y="222"/>
                      <a:pt x="173" y="381"/>
                    </a:cubicBezTo>
                    <a:cubicBezTo>
                      <a:pt x="0" y="485"/>
                      <a:pt x="77" y="723"/>
                      <a:pt x="236" y="723"/>
                    </a:cubicBezTo>
                    <a:cubicBezTo>
                      <a:pt x="268" y="723"/>
                      <a:pt x="303" y="714"/>
                      <a:pt x="339" y="692"/>
                    </a:cubicBezTo>
                    <a:cubicBezTo>
                      <a:pt x="464" y="616"/>
                      <a:pt x="900" y="360"/>
                      <a:pt x="1108" y="125"/>
                    </a:cubicBezTo>
                    <a:cubicBezTo>
                      <a:pt x="1142" y="69"/>
                      <a:pt x="1108" y="0"/>
                      <a:pt x="1038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8" name="Google Shape;2084;p50">
                <a:extLst>
                  <a:ext uri="{FF2B5EF4-FFF2-40B4-BE49-F238E27FC236}">
                    <a16:creationId xmlns:a16="http://schemas.microsoft.com/office/drawing/2014/main" id="{79480387-A8B6-F546-E0F2-2133A1B47CD3}"/>
                  </a:ext>
                </a:extLst>
              </p:cNvPr>
              <p:cNvSpPr/>
              <p:nvPr/>
            </p:nvSpPr>
            <p:spPr>
              <a:xfrm>
                <a:off x="5144659" y="691724"/>
                <a:ext cx="70444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789" h="1057" extrusionOk="0">
                    <a:moveTo>
                      <a:pt x="559" y="1"/>
                    </a:moveTo>
                    <a:cubicBezTo>
                      <a:pt x="506" y="1"/>
                      <a:pt x="452" y="28"/>
                      <a:pt x="414" y="94"/>
                    </a:cubicBezTo>
                    <a:cubicBezTo>
                      <a:pt x="331" y="225"/>
                      <a:pt x="81" y="655"/>
                      <a:pt x="5" y="966"/>
                    </a:cubicBezTo>
                    <a:cubicBezTo>
                      <a:pt x="0" y="1013"/>
                      <a:pt x="39" y="1056"/>
                      <a:pt x="79" y="1056"/>
                    </a:cubicBezTo>
                    <a:cubicBezTo>
                      <a:pt x="91" y="1056"/>
                      <a:pt x="104" y="1052"/>
                      <a:pt x="116" y="1042"/>
                    </a:cubicBezTo>
                    <a:cubicBezTo>
                      <a:pt x="227" y="924"/>
                      <a:pt x="538" y="565"/>
                      <a:pt x="697" y="288"/>
                    </a:cubicBezTo>
                    <a:cubicBezTo>
                      <a:pt x="788" y="139"/>
                      <a:pt x="677" y="1"/>
                      <a:pt x="559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19" name="Google Shape;2085;p50">
                <a:extLst>
                  <a:ext uri="{FF2B5EF4-FFF2-40B4-BE49-F238E27FC236}">
                    <a16:creationId xmlns:a16="http://schemas.microsoft.com/office/drawing/2014/main" id="{6E8BC473-C2ED-51E4-805D-F326889DF90E}"/>
                  </a:ext>
                </a:extLst>
              </p:cNvPr>
              <p:cNvSpPr/>
              <p:nvPr/>
            </p:nvSpPr>
            <p:spPr>
              <a:xfrm>
                <a:off x="4784132" y="1235996"/>
                <a:ext cx="70533" cy="94372"/>
              </a:xfrm>
              <a:custGeom>
                <a:avLst/>
                <a:gdLst/>
                <a:ahLst/>
                <a:cxnLst/>
                <a:rect l="l" t="t" r="r" b="b"/>
                <a:pathLst>
                  <a:path w="790" h="1057" extrusionOk="0">
                    <a:moveTo>
                      <a:pt x="706" y="0"/>
                    </a:moveTo>
                    <a:cubicBezTo>
                      <a:pt x="692" y="0"/>
                      <a:pt x="679" y="4"/>
                      <a:pt x="666" y="12"/>
                    </a:cubicBezTo>
                    <a:cubicBezTo>
                      <a:pt x="555" y="129"/>
                      <a:pt x="244" y="496"/>
                      <a:pt x="92" y="773"/>
                    </a:cubicBezTo>
                    <a:cubicBezTo>
                      <a:pt x="1" y="916"/>
                      <a:pt x="108" y="1056"/>
                      <a:pt x="227" y="1056"/>
                    </a:cubicBezTo>
                    <a:cubicBezTo>
                      <a:pt x="280" y="1056"/>
                      <a:pt x="335" y="1028"/>
                      <a:pt x="375" y="960"/>
                    </a:cubicBezTo>
                    <a:cubicBezTo>
                      <a:pt x="452" y="835"/>
                      <a:pt x="701" y="399"/>
                      <a:pt x="784" y="88"/>
                    </a:cubicBezTo>
                    <a:cubicBezTo>
                      <a:pt x="789" y="40"/>
                      <a:pt x="749" y="0"/>
                      <a:pt x="706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0" name="Google Shape;2086;p50">
                <a:extLst>
                  <a:ext uri="{FF2B5EF4-FFF2-40B4-BE49-F238E27FC236}">
                    <a16:creationId xmlns:a16="http://schemas.microsoft.com/office/drawing/2014/main" id="{21284131-0973-4260-C5E4-3F09303FF70B}"/>
                  </a:ext>
                </a:extLst>
              </p:cNvPr>
              <p:cNvSpPr/>
              <p:nvPr/>
            </p:nvSpPr>
            <p:spPr>
              <a:xfrm>
                <a:off x="5012252" y="633600"/>
                <a:ext cx="34106" cy="106246"/>
              </a:xfrm>
              <a:custGeom>
                <a:avLst/>
                <a:gdLst/>
                <a:ahLst/>
                <a:cxnLst/>
                <a:rect l="l" t="t" r="r" b="b"/>
                <a:pathLst>
                  <a:path w="382" h="1190" extrusionOk="0">
                    <a:moveTo>
                      <a:pt x="197" y="0"/>
                    </a:moveTo>
                    <a:cubicBezTo>
                      <a:pt x="118" y="0"/>
                      <a:pt x="41" y="55"/>
                      <a:pt x="35" y="171"/>
                    </a:cubicBezTo>
                    <a:cubicBezTo>
                      <a:pt x="14" y="330"/>
                      <a:pt x="0" y="828"/>
                      <a:pt x="77" y="1146"/>
                    </a:cubicBezTo>
                    <a:cubicBezTo>
                      <a:pt x="88" y="1176"/>
                      <a:pt x="117" y="1190"/>
                      <a:pt x="147" y="1190"/>
                    </a:cubicBezTo>
                    <a:cubicBezTo>
                      <a:pt x="172" y="1190"/>
                      <a:pt x="199" y="1179"/>
                      <a:pt x="215" y="1160"/>
                    </a:cubicBezTo>
                    <a:cubicBezTo>
                      <a:pt x="256" y="994"/>
                      <a:pt x="360" y="530"/>
                      <a:pt x="374" y="205"/>
                    </a:cubicBezTo>
                    <a:cubicBezTo>
                      <a:pt x="382" y="72"/>
                      <a:pt x="288" y="0"/>
                      <a:pt x="197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1" name="Google Shape;2087;p50">
                <a:extLst>
                  <a:ext uri="{FF2B5EF4-FFF2-40B4-BE49-F238E27FC236}">
                    <a16:creationId xmlns:a16="http://schemas.microsoft.com/office/drawing/2014/main" id="{7438238D-5DE5-0874-A5EA-842D7BBE9F7D}"/>
                  </a:ext>
                </a:extLst>
              </p:cNvPr>
              <p:cNvSpPr/>
              <p:nvPr/>
            </p:nvSpPr>
            <p:spPr>
              <a:xfrm>
                <a:off x="4952521" y="1281978"/>
                <a:ext cx="34463" cy="106246"/>
              </a:xfrm>
              <a:custGeom>
                <a:avLst/>
                <a:gdLst/>
                <a:ahLst/>
                <a:cxnLst/>
                <a:rect l="l" t="t" r="r" b="b"/>
                <a:pathLst>
                  <a:path w="386" h="1190" extrusionOk="0">
                    <a:moveTo>
                      <a:pt x="232" y="1"/>
                    </a:moveTo>
                    <a:cubicBezTo>
                      <a:pt x="207" y="1"/>
                      <a:pt x="180" y="11"/>
                      <a:pt x="164" y="30"/>
                    </a:cubicBezTo>
                    <a:cubicBezTo>
                      <a:pt x="123" y="196"/>
                      <a:pt x="19" y="666"/>
                      <a:pt x="12" y="985"/>
                    </a:cubicBezTo>
                    <a:cubicBezTo>
                      <a:pt x="1" y="1118"/>
                      <a:pt x="93" y="1190"/>
                      <a:pt x="184" y="1190"/>
                    </a:cubicBezTo>
                    <a:cubicBezTo>
                      <a:pt x="263" y="1190"/>
                      <a:pt x="341" y="1135"/>
                      <a:pt x="351" y="1019"/>
                    </a:cubicBezTo>
                    <a:cubicBezTo>
                      <a:pt x="365" y="860"/>
                      <a:pt x="386" y="362"/>
                      <a:pt x="303" y="50"/>
                    </a:cubicBezTo>
                    <a:cubicBezTo>
                      <a:pt x="295" y="16"/>
                      <a:pt x="264" y="1"/>
                      <a:pt x="232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2" name="Google Shape;2088;p50">
                <a:extLst>
                  <a:ext uri="{FF2B5EF4-FFF2-40B4-BE49-F238E27FC236}">
                    <a16:creationId xmlns:a16="http://schemas.microsoft.com/office/drawing/2014/main" id="{05EB7BB0-5E07-3890-54AE-9036F9F214A9}"/>
                  </a:ext>
                </a:extLst>
              </p:cNvPr>
              <p:cNvSpPr/>
              <p:nvPr/>
            </p:nvSpPr>
            <p:spPr>
              <a:xfrm>
                <a:off x="4822077" y="669671"/>
                <a:ext cx="66069" cy="96604"/>
              </a:xfrm>
              <a:custGeom>
                <a:avLst/>
                <a:gdLst/>
                <a:ahLst/>
                <a:cxnLst/>
                <a:rect l="l" t="t" r="r" b="b"/>
                <a:pathLst>
                  <a:path w="740" h="1082" extrusionOk="0">
                    <a:moveTo>
                      <a:pt x="227" y="1"/>
                    </a:moveTo>
                    <a:cubicBezTo>
                      <a:pt x="109" y="1"/>
                      <a:pt x="0" y="115"/>
                      <a:pt x="82" y="265"/>
                    </a:cubicBezTo>
                    <a:cubicBezTo>
                      <a:pt x="151" y="403"/>
                      <a:pt x="393" y="846"/>
                      <a:pt x="615" y="1068"/>
                    </a:cubicBezTo>
                    <a:cubicBezTo>
                      <a:pt x="626" y="1077"/>
                      <a:pt x="641" y="1081"/>
                      <a:pt x="655" y="1081"/>
                    </a:cubicBezTo>
                    <a:cubicBezTo>
                      <a:pt x="695" y="1081"/>
                      <a:pt x="739" y="1051"/>
                      <a:pt x="739" y="1005"/>
                    </a:cubicBezTo>
                    <a:cubicBezTo>
                      <a:pt x="705" y="846"/>
                      <a:pt x="539" y="383"/>
                      <a:pt x="393" y="106"/>
                    </a:cubicBezTo>
                    <a:cubicBezTo>
                      <a:pt x="353" y="32"/>
                      <a:pt x="289" y="1"/>
                      <a:pt x="227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3" name="Google Shape;2089;p50">
                <a:extLst>
                  <a:ext uri="{FF2B5EF4-FFF2-40B4-BE49-F238E27FC236}">
                    <a16:creationId xmlns:a16="http://schemas.microsoft.com/office/drawing/2014/main" id="{47D3B6A2-E15D-AEBE-DD4E-65BE641A20ED}"/>
                  </a:ext>
                </a:extLst>
              </p:cNvPr>
              <p:cNvSpPr/>
              <p:nvPr/>
            </p:nvSpPr>
            <p:spPr>
              <a:xfrm>
                <a:off x="5111089" y="1255550"/>
                <a:ext cx="65712" cy="96604"/>
              </a:xfrm>
              <a:custGeom>
                <a:avLst/>
                <a:gdLst/>
                <a:ahLst/>
                <a:cxnLst/>
                <a:rect l="l" t="t" r="r" b="b"/>
                <a:pathLst>
                  <a:path w="736" h="1082" extrusionOk="0">
                    <a:moveTo>
                      <a:pt x="79" y="1"/>
                    </a:moveTo>
                    <a:cubicBezTo>
                      <a:pt x="41" y="1"/>
                      <a:pt x="1" y="31"/>
                      <a:pt x="1" y="77"/>
                    </a:cubicBezTo>
                    <a:cubicBezTo>
                      <a:pt x="35" y="243"/>
                      <a:pt x="201" y="699"/>
                      <a:pt x="347" y="976"/>
                    </a:cubicBezTo>
                    <a:cubicBezTo>
                      <a:pt x="385" y="1050"/>
                      <a:pt x="448" y="1081"/>
                      <a:pt x="509" y="1081"/>
                    </a:cubicBezTo>
                    <a:cubicBezTo>
                      <a:pt x="625" y="1081"/>
                      <a:pt x="735" y="969"/>
                      <a:pt x="658" y="824"/>
                    </a:cubicBezTo>
                    <a:cubicBezTo>
                      <a:pt x="589" y="686"/>
                      <a:pt x="347" y="243"/>
                      <a:pt x="118" y="14"/>
                    </a:cubicBezTo>
                    <a:cubicBezTo>
                      <a:pt x="107" y="5"/>
                      <a:pt x="93" y="1"/>
                      <a:pt x="79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4" name="Google Shape;2090;p50">
                <a:extLst>
                  <a:ext uri="{FF2B5EF4-FFF2-40B4-BE49-F238E27FC236}">
                    <a16:creationId xmlns:a16="http://schemas.microsoft.com/office/drawing/2014/main" id="{1F4DE502-675C-FBC0-5A64-093E50FA2455}"/>
                  </a:ext>
                </a:extLst>
              </p:cNvPr>
              <p:cNvSpPr/>
              <p:nvPr/>
            </p:nvSpPr>
            <p:spPr>
              <a:xfrm>
                <a:off x="4675117" y="802167"/>
                <a:ext cx="102318" cy="64819"/>
              </a:xfrm>
              <a:custGeom>
                <a:avLst/>
                <a:gdLst/>
                <a:ahLst/>
                <a:cxnLst/>
                <a:rect l="l" t="t" r="r" b="b"/>
                <a:pathLst>
                  <a:path w="1146" h="726" extrusionOk="0">
                    <a:moveTo>
                      <a:pt x="253" y="1"/>
                    </a:moveTo>
                    <a:cubicBezTo>
                      <a:pt x="97" y="1"/>
                      <a:pt x="1" y="221"/>
                      <a:pt x="178" y="324"/>
                    </a:cubicBezTo>
                    <a:cubicBezTo>
                      <a:pt x="309" y="407"/>
                      <a:pt x="738" y="656"/>
                      <a:pt x="1043" y="725"/>
                    </a:cubicBezTo>
                    <a:cubicBezTo>
                      <a:pt x="1046" y="726"/>
                      <a:pt x="1049" y="726"/>
                      <a:pt x="1051" y="726"/>
                    </a:cubicBezTo>
                    <a:cubicBezTo>
                      <a:pt x="1109" y="726"/>
                      <a:pt x="1145" y="661"/>
                      <a:pt x="1112" y="615"/>
                    </a:cubicBezTo>
                    <a:cubicBezTo>
                      <a:pt x="1001" y="490"/>
                      <a:pt x="635" y="186"/>
                      <a:pt x="358" y="33"/>
                    </a:cubicBezTo>
                    <a:cubicBezTo>
                      <a:pt x="321" y="10"/>
                      <a:pt x="286" y="1"/>
                      <a:pt x="253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5" name="Google Shape;2091;p50">
                <a:extLst>
                  <a:ext uri="{FF2B5EF4-FFF2-40B4-BE49-F238E27FC236}">
                    <a16:creationId xmlns:a16="http://schemas.microsoft.com/office/drawing/2014/main" id="{1A9C12F9-BBD7-DF05-FE22-9F3244937E71}"/>
                  </a:ext>
                </a:extLst>
              </p:cNvPr>
              <p:cNvSpPr/>
              <p:nvPr/>
            </p:nvSpPr>
            <p:spPr>
              <a:xfrm>
                <a:off x="5221889" y="1154748"/>
                <a:ext cx="102139" cy="64908"/>
              </a:xfrm>
              <a:custGeom>
                <a:avLst/>
                <a:gdLst/>
                <a:ahLst/>
                <a:cxnLst/>
                <a:rect l="l" t="t" r="r" b="b"/>
                <a:pathLst>
                  <a:path w="1144" h="727" extrusionOk="0">
                    <a:moveTo>
                      <a:pt x="94" y="1"/>
                    </a:moveTo>
                    <a:cubicBezTo>
                      <a:pt x="36" y="1"/>
                      <a:pt x="0" y="66"/>
                      <a:pt x="33" y="119"/>
                    </a:cubicBezTo>
                    <a:cubicBezTo>
                      <a:pt x="144" y="237"/>
                      <a:pt x="504" y="541"/>
                      <a:pt x="780" y="693"/>
                    </a:cubicBezTo>
                    <a:cubicBezTo>
                      <a:pt x="817" y="717"/>
                      <a:pt x="854" y="727"/>
                      <a:pt x="887" y="727"/>
                    </a:cubicBezTo>
                    <a:cubicBezTo>
                      <a:pt x="1044" y="727"/>
                      <a:pt x="1144" y="511"/>
                      <a:pt x="967" y="403"/>
                    </a:cubicBezTo>
                    <a:cubicBezTo>
                      <a:pt x="836" y="327"/>
                      <a:pt x="400" y="71"/>
                      <a:pt x="102" y="1"/>
                    </a:cubicBezTo>
                    <a:cubicBezTo>
                      <a:pt x="99" y="1"/>
                      <a:pt x="96" y="1"/>
                      <a:pt x="94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6" name="Google Shape;2092;p50">
                <a:extLst>
                  <a:ext uri="{FF2B5EF4-FFF2-40B4-BE49-F238E27FC236}">
                    <a16:creationId xmlns:a16="http://schemas.microsoft.com/office/drawing/2014/main" id="{D30058F0-46B5-B654-4EE3-12DB4B897AFE}"/>
                  </a:ext>
                </a:extLst>
              </p:cNvPr>
              <p:cNvSpPr/>
              <p:nvPr/>
            </p:nvSpPr>
            <p:spPr>
              <a:xfrm>
                <a:off x="4625475" y="986984"/>
                <a:ext cx="111246" cy="31427"/>
              </a:xfrm>
              <a:custGeom>
                <a:avLst/>
                <a:gdLst/>
                <a:ahLst/>
                <a:cxnLst/>
                <a:rect l="l" t="t" r="r" b="b"/>
                <a:pathLst>
                  <a:path w="1246" h="352" extrusionOk="0">
                    <a:moveTo>
                      <a:pt x="399" y="0"/>
                    </a:moveTo>
                    <a:cubicBezTo>
                      <a:pt x="346" y="0"/>
                      <a:pt x="296" y="2"/>
                      <a:pt x="249" y="5"/>
                    </a:cubicBezTo>
                    <a:cubicBezTo>
                      <a:pt x="10" y="5"/>
                      <a:pt x="0" y="351"/>
                      <a:pt x="242" y="351"/>
                    </a:cubicBezTo>
                    <a:cubicBezTo>
                      <a:pt x="245" y="351"/>
                      <a:pt x="247" y="351"/>
                      <a:pt x="249" y="351"/>
                    </a:cubicBezTo>
                    <a:cubicBezTo>
                      <a:pt x="402" y="351"/>
                      <a:pt x="900" y="323"/>
                      <a:pt x="1191" y="213"/>
                    </a:cubicBezTo>
                    <a:cubicBezTo>
                      <a:pt x="1246" y="185"/>
                      <a:pt x="1246" y="102"/>
                      <a:pt x="1191" y="81"/>
                    </a:cubicBezTo>
                    <a:cubicBezTo>
                      <a:pt x="1061" y="46"/>
                      <a:pt x="696" y="0"/>
                      <a:pt x="39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7" name="Google Shape;2093;p50">
                <a:extLst>
                  <a:ext uri="{FF2B5EF4-FFF2-40B4-BE49-F238E27FC236}">
                    <a16:creationId xmlns:a16="http://schemas.microsoft.com/office/drawing/2014/main" id="{9DA49D70-7C86-63B9-3C6C-ABBFF193EBD0}"/>
                  </a:ext>
                </a:extLst>
              </p:cNvPr>
              <p:cNvSpPr/>
              <p:nvPr/>
            </p:nvSpPr>
            <p:spPr>
              <a:xfrm>
                <a:off x="5265549" y="993591"/>
                <a:ext cx="111335" cy="31338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351" extrusionOk="0">
                    <a:moveTo>
                      <a:pt x="1004" y="0"/>
                    </a:moveTo>
                    <a:cubicBezTo>
                      <a:pt x="1002" y="0"/>
                      <a:pt x="1000" y="0"/>
                      <a:pt x="997" y="0"/>
                    </a:cubicBezTo>
                    <a:cubicBezTo>
                      <a:pt x="838" y="0"/>
                      <a:pt x="347" y="28"/>
                      <a:pt x="49" y="139"/>
                    </a:cubicBezTo>
                    <a:cubicBezTo>
                      <a:pt x="1" y="166"/>
                      <a:pt x="1" y="249"/>
                      <a:pt x="49" y="270"/>
                    </a:cubicBezTo>
                    <a:cubicBezTo>
                      <a:pt x="185" y="305"/>
                      <a:pt x="550" y="351"/>
                      <a:pt x="848" y="351"/>
                    </a:cubicBezTo>
                    <a:cubicBezTo>
                      <a:pt x="900" y="351"/>
                      <a:pt x="951" y="349"/>
                      <a:pt x="997" y="346"/>
                    </a:cubicBezTo>
                    <a:cubicBezTo>
                      <a:pt x="1237" y="346"/>
                      <a:pt x="1246" y="0"/>
                      <a:pt x="1004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8" name="Google Shape;2094;p50">
                <a:extLst>
                  <a:ext uri="{FF2B5EF4-FFF2-40B4-BE49-F238E27FC236}">
                    <a16:creationId xmlns:a16="http://schemas.microsoft.com/office/drawing/2014/main" id="{A9ED3C1C-2A12-8CE7-0D02-202D8B43FEF9}"/>
                  </a:ext>
                </a:extLst>
              </p:cNvPr>
              <p:cNvSpPr/>
              <p:nvPr/>
            </p:nvSpPr>
            <p:spPr>
              <a:xfrm>
                <a:off x="5191622" y="744044"/>
                <a:ext cx="86961" cy="82765"/>
              </a:xfrm>
              <a:custGeom>
                <a:avLst/>
                <a:gdLst/>
                <a:ahLst/>
                <a:cxnLst/>
                <a:rect l="l" t="t" r="r" b="b"/>
                <a:pathLst>
                  <a:path w="974" h="927" extrusionOk="0">
                    <a:moveTo>
                      <a:pt x="743" y="0"/>
                    </a:moveTo>
                    <a:cubicBezTo>
                      <a:pt x="701" y="0"/>
                      <a:pt x="656" y="18"/>
                      <a:pt x="614" y="62"/>
                    </a:cubicBezTo>
                    <a:cubicBezTo>
                      <a:pt x="497" y="172"/>
                      <a:pt x="151" y="539"/>
                      <a:pt x="12" y="823"/>
                    </a:cubicBezTo>
                    <a:cubicBezTo>
                      <a:pt x="1" y="875"/>
                      <a:pt x="32" y="926"/>
                      <a:pt x="79" y="926"/>
                    </a:cubicBezTo>
                    <a:cubicBezTo>
                      <a:pt x="89" y="926"/>
                      <a:pt x="99" y="924"/>
                      <a:pt x="109" y="920"/>
                    </a:cubicBezTo>
                    <a:cubicBezTo>
                      <a:pt x="247" y="830"/>
                      <a:pt x="628" y="546"/>
                      <a:pt x="843" y="311"/>
                    </a:cubicBezTo>
                    <a:cubicBezTo>
                      <a:pt x="974" y="179"/>
                      <a:pt x="874" y="0"/>
                      <a:pt x="743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29" name="Google Shape;2095;p50">
                <a:extLst>
                  <a:ext uri="{FF2B5EF4-FFF2-40B4-BE49-F238E27FC236}">
                    <a16:creationId xmlns:a16="http://schemas.microsoft.com/office/drawing/2014/main" id="{49097685-282D-76D2-C24F-E53CB5330EF7}"/>
                  </a:ext>
                </a:extLst>
              </p:cNvPr>
              <p:cNvSpPr/>
              <p:nvPr/>
            </p:nvSpPr>
            <p:spPr>
              <a:xfrm>
                <a:off x="4720026" y="1195640"/>
                <a:ext cx="87497" cy="82408"/>
              </a:xfrm>
              <a:custGeom>
                <a:avLst/>
                <a:gdLst/>
                <a:ahLst/>
                <a:cxnLst/>
                <a:rect l="l" t="t" r="r" b="b"/>
                <a:pathLst>
                  <a:path w="980" h="923" extrusionOk="0">
                    <a:moveTo>
                      <a:pt x="896" y="0"/>
                    </a:moveTo>
                    <a:cubicBezTo>
                      <a:pt x="886" y="0"/>
                      <a:pt x="876" y="2"/>
                      <a:pt x="865" y="7"/>
                    </a:cubicBezTo>
                    <a:cubicBezTo>
                      <a:pt x="727" y="90"/>
                      <a:pt x="346" y="374"/>
                      <a:pt x="132" y="609"/>
                    </a:cubicBezTo>
                    <a:cubicBezTo>
                      <a:pt x="1" y="740"/>
                      <a:pt x="104" y="923"/>
                      <a:pt x="236" y="923"/>
                    </a:cubicBezTo>
                    <a:cubicBezTo>
                      <a:pt x="279" y="923"/>
                      <a:pt x="325" y="904"/>
                      <a:pt x="367" y="858"/>
                    </a:cubicBezTo>
                    <a:cubicBezTo>
                      <a:pt x="478" y="748"/>
                      <a:pt x="824" y="388"/>
                      <a:pt x="962" y="97"/>
                    </a:cubicBezTo>
                    <a:cubicBezTo>
                      <a:pt x="979" y="51"/>
                      <a:pt x="944" y="0"/>
                      <a:pt x="896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0" name="Google Shape;2096;p50">
                <a:extLst>
                  <a:ext uri="{FF2B5EF4-FFF2-40B4-BE49-F238E27FC236}">
                    <a16:creationId xmlns:a16="http://schemas.microsoft.com/office/drawing/2014/main" id="{2907F14A-08A2-677C-DC1C-774D0FF94D5D}"/>
                  </a:ext>
                </a:extLst>
              </p:cNvPr>
              <p:cNvSpPr/>
              <p:nvPr/>
            </p:nvSpPr>
            <p:spPr>
              <a:xfrm>
                <a:off x="5077696" y="649492"/>
                <a:ext cx="49016" cy="103389"/>
              </a:xfrm>
              <a:custGeom>
                <a:avLst/>
                <a:gdLst/>
                <a:ahLst/>
                <a:cxnLst/>
                <a:rect l="l" t="t" r="r" b="b"/>
                <a:pathLst>
                  <a:path w="549" h="1158" extrusionOk="0">
                    <a:moveTo>
                      <a:pt x="335" y="0"/>
                    </a:moveTo>
                    <a:cubicBezTo>
                      <a:pt x="267" y="0"/>
                      <a:pt x="201" y="40"/>
                      <a:pt x="174" y="131"/>
                    </a:cubicBezTo>
                    <a:cubicBezTo>
                      <a:pt x="132" y="290"/>
                      <a:pt x="1" y="775"/>
                      <a:pt x="8" y="1093"/>
                    </a:cubicBezTo>
                    <a:cubicBezTo>
                      <a:pt x="17" y="1132"/>
                      <a:pt x="50" y="1157"/>
                      <a:pt x="83" y="1157"/>
                    </a:cubicBezTo>
                    <a:cubicBezTo>
                      <a:pt x="103" y="1157"/>
                      <a:pt x="124" y="1148"/>
                      <a:pt x="139" y="1128"/>
                    </a:cubicBezTo>
                    <a:cubicBezTo>
                      <a:pt x="229" y="982"/>
                      <a:pt x="423" y="553"/>
                      <a:pt x="506" y="242"/>
                    </a:cubicBezTo>
                    <a:cubicBezTo>
                      <a:pt x="548" y="98"/>
                      <a:pt x="441" y="0"/>
                      <a:pt x="335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1" name="Google Shape;2097;p50">
                <a:extLst>
                  <a:ext uri="{FF2B5EF4-FFF2-40B4-BE49-F238E27FC236}">
                    <a16:creationId xmlns:a16="http://schemas.microsoft.com/office/drawing/2014/main" id="{B0A7019F-77E2-FCEF-1EB2-A282EC8128AF}"/>
                  </a:ext>
                </a:extLst>
              </p:cNvPr>
              <p:cNvSpPr/>
              <p:nvPr/>
            </p:nvSpPr>
            <p:spPr>
              <a:xfrm>
                <a:off x="4872523" y="1269210"/>
                <a:ext cx="48391" cy="103568"/>
              </a:xfrm>
              <a:custGeom>
                <a:avLst/>
                <a:gdLst/>
                <a:ahLst/>
                <a:cxnLst/>
                <a:rect l="l" t="t" r="r" b="b"/>
                <a:pathLst>
                  <a:path w="542" h="1160" extrusionOk="0">
                    <a:moveTo>
                      <a:pt x="464" y="1"/>
                    </a:moveTo>
                    <a:cubicBezTo>
                      <a:pt x="443" y="1"/>
                      <a:pt x="421" y="9"/>
                      <a:pt x="403" y="27"/>
                    </a:cubicBezTo>
                    <a:cubicBezTo>
                      <a:pt x="320" y="173"/>
                      <a:pt x="119" y="609"/>
                      <a:pt x="43" y="920"/>
                    </a:cubicBezTo>
                    <a:cubicBezTo>
                      <a:pt x="1" y="1063"/>
                      <a:pt x="104" y="1160"/>
                      <a:pt x="207" y="1160"/>
                    </a:cubicBezTo>
                    <a:cubicBezTo>
                      <a:pt x="274" y="1160"/>
                      <a:pt x="341" y="1119"/>
                      <a:pt x="368" y="1024"/>
                    </a:cubicBezTo>
                    <a:cubicBezTo>
                      <a:pt x="417" y="865"/>
                      <a:pt x="541" y="380"/>
                      <a:pt x="534" y="62"/>
                    </a:cubicBezTo>
                    <a:cubicBezTo>
                      <a:pt x="530" y="23"/>
                      <a:pt x="499" y="1"/>
                      <a:pt x="464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2" name="Google Shape;2098;p50">
                <a:extLst>
                  <a:ext uri="{FF2B5EF4-FFF2-40B4-BE49-F238E27FC236}">
                    <a16:creationId xmlns:a16="http://schemas.microsoft.com/office/drawing/2014/main" id="{4932E779-ADF8-A12D-4AA1-17F1F551CF3A}"/>
                  </a:ext>
                </a:extLst>
              </p:cNvPr>
              <p:cNvSpPr/>
              <p:nvPr/>
            </p:nvSpPr>
            <p:spPr>
              <a:xfrm>
                <a:off x="4916182" y="637975"/>
                <a:ext cx="41784" cy="105175"/>
              </a:xfrm>
              <a:custGeom>
                <a:avLst/>
                <a:gdLst/>
                <a:ahLst/>
                <a:cxnLst/>
                <a:rect l="l" t="t" r="r" b="b"/>
                <a:pathLst>
                  <a:path w="468" h="1178" extrusionOk="0">
                    <a:moveTo>
                      <a:pt x="189" y="0"/>
                    </a:moveTo>
                    <a:cubicBezTo>
                      <a:pt x="93" y="0"/>
                      <a:pt x="0" y="79"/>
                      <a:pt x="31" y="218"/>
                    </a:cubicBezTo>
                    <a:cubicBezTo>
                      <a:pt x="66" y="378"/>
                      <a:pt x="177" y="869"/>
                      <a:pt x="329" y="1146"/>
                    </a:cubicBezTo>
                    <a:cubicBezTo>
                      <a:pt x="343" y="1168"/>
                      <a:pt x="366" y="1178"/>
                      <a:pt x="388" y="1178"/>
                    </a:cubicBezTo>
                    <a:cubicBezTo>
                      <a:pt x="422" y="1178"/>
                      <a:pt x="456" y="1155"/>
                      <a:pt x="460" y="1118"/>
                    </a:cubicBezTo>
                    <a:cubicBezTo>
                      <a:pt x="467" y="952"/>
                      <a:pt x="433" y="468"/>
                      <a:pt x="364" y="156"/>
                    </a:cubicBezTo>
                    <a:cubicBezTo>
                      <a:pt x="342" y="49"/>
                      <a:pt x="264" y="0"/>
                      <a:pt x="18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3" name="Google Shape;2099;p50">
                <a:extLst>
                  <a:ext uri="{FF2B5EF4-FFF2-40B4-BE49-F238E27FC236}">
                    <a16:creationId xmlns:a16="http://schemas.microsoft.com/office/drawing/2014/main" id="{5A110E6A-E6BB-3C2F-1B1B-B8426C51B52D}"/>
                  </a:ext>
                </a:extLst>
              </p:cNvPr>
              <p:cNvSpPr/>
              <p:nvPr/>
            </p:nvSpPr>
            <p:spPr>
              <a:xfrm>
                <a:off x="5040644" y="1278853"/>
                <a:ext cx="42052" cy="104996"/>
              </a:xfrm>
              <a:custGeom>
                <a:avLst/>
                <a:gdLst/>
                <a:ahLst/>
                <a:cxnLst/>
                <a:rect l="l" t="t" r="r" b="b"/>
                <a:pathLst>
                  <a:path w="471" h="1176" extrusionOk="0">
                    <a:moveTo>
                      <a:pt x="81" y="1"/>
                    </a:moveTo>
                    <a:cubicBezTo>
                      <a:pt x="48" y="1"/>
                      <a:pt x="16" y="21"/>
                      <a:pt x="8" y="58"/>
                    </a:cubicBezTo>
                    <a:cubicBezTo>
                      <a:pt x="1" y="224"/>
                      <a:pt x="35" y="708"/>
                      <a:pt x="105" y="1020"/>
                    </a:cubicBezTo>
                    <a:cubicBezTo>
                      <a:pt x="129" y="1126"/>
                      <a:pt x="207" y="1175"/>
                      <a:pt x="283" y="1175"/>
                    </a:cubicBezTo>
                    <a:cubicBezTo>
                      <a:pt x="379" y="1175"/>
                      <a:pt x="471" y="1097"/>
                      <a:pt x="444" y="957"/>
                    </a:cubicBezTo>
                    <a:cubicBezTo>
                      <a:pt x="409" y="805"/>
                      <a:pt x="298" y="307"/>
                      <a:pt x="139" y="30"/>
                    </a:cubicBezTo>
                    <a:cubicBezTo>
                      <a:pt x="125" y="10"/>
                      <a:pt x="103" y="1"/>
                      <a:pt x="81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4" name="Google Shape;2100;p50">
                <a:extLst>
                  <a:ext uri="{FF2B5EF4-FFF2-40B4-BE49-F238E27FC236}">
                    <a16:creationId xmlns:a16="http://schemas.microsoft.com/office/drawing/2014/main" id="{82995936-67A3-D205-6157-6CE9251E91F9}"/>
                  </a:ext>
                </a:extLst>
              </p:cNvPr>
              <p:cNvSpPr/>
              <p:nvPr/>
            </p:nvSpPr>
            <p:spPr>
              <a:xfrm>
                <a:off x="4740651" y="724491"/>
                <a:ext cx="86247" cy="83390"/>
              </a:xfrm>
              <a:custGeom>
                <a:avLst/>
                <a:gdLst/>
                <a:ahLst/>
                <a:cxnLst/>
                <a:rect l="l" t="t" r="r" b="b"/>
                <a:pathLst>
                  <a:path w="966" h="934" extrusionOk="0">
                    <a:moveTo>
                      <a:pt x="247" y="1"/>
                    </a:moveTo>
                    <a:cubicBezTo>
                      <a:pt x="113" y="1"/>
                      <a:pt x="0" y="162"/>
                      <a:pt x="129" y="301"/>
                    </a:cubicBezTo>
                    <a:cubicBezTo>
                      <a:pt x="233" y="419"/>
                      <a:pt x="579" y="772"/>
                      <a:pt x="856" y="931"/>
                    </a:cubicBezTo>
                    <a:cubicBezTo>
                      <a:pt x="861" y="933"/>
                      <a:pt x="867" y="933"/>
                      <a:pt x="873" y="933"/>
                    </a:cubicBezTo>
                    <a:cubicBezTo>
                      <a:pt x="918" y="933"/>
                      <a:pt x="965" y="889"/>
                      <a:pt x="959" y="834"/>
                    </a:cubicBezTo>
                    <a:cubicBezTo>
                      <a:pt x="876" y="689"/>
                      <a:pt x="600" y="288"/>
                      <a:pt x="385" y="66"/>
                    </a:cubicBezTo>
                    <a:cubicBezTo>
                      <a:pt x="342" y="20"/>
                      <a:pt x="293" y="1"/>
                      <a:pt x="247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5" name="Google Shape;2101;p50">
                <a:extLst>
                  <a:ext uri="{FF2B5EF4-FFF2-40B4-BE49-F238E27FC236}">
                    <a16:creationId xmlns:a16="http://schemas.microsoft.com/office/drawing/2014/main" id="{EC026814-CF8A-367D-B79C-4AAE3AC6E91A}"/>
                  </a:ext>
                </a:extLst>
              </p:cNvPr>
              <p:cNvSpPr/>
              <p:nvPr/>
            </p:nvSpPr>
            <p:spPr>
              <a:xfrm>
                <a:off x="5172337" y="1214390"/>
                <a:ext cx="86336" cy="83479"/>
              </a:xfrm>
              <a:custGeom>
                <a:avLst/>
                <a:gdLst/>
                <a:ahLst/>
                <a:cxnLst/>
                <a:rect l="l" t="t" r="r" b="b"/>
                <a:pathLst>
                  <a:path w="967" h="935" extrusionOk="0">
                    <a:moveTo>
                      <a:pt x="86" y="0"/>
                    </a:moveTo>
                    <a:cubicBezTo>
                      <a:pt x="40" y="0"/>
                      <a:pt x="1" y="47"/>
                      <a:pt x="7" y="95"/>
                    </a:cubicBezTo>
                    <a:cubicBezTo>
                      <a:pt x="83" y="247"/>
                      <a:pt x="360" y="641"/>
                      <a:pt x="574" y="870"/>
                    </a:cubicBezTo>
                    <a:cubicBezTo>
                      <a:pt x="616" y="915"/>
                      <a:pt x="665" y="934"/>
                      <a:pt x="711" y="934"/>
                    </a:cubicBezTo>
                    <a:cubicBezTo>
                      <a:pt x="848" y="934"/>
                      <a:pt x="966" y="769"/>
                      <a:pt x="837" y="634"/>
                    </a:cubicBezTo>
                    <a:cubicBezTo>
                      <a:pt x="733" y="510"/>
                      <a:pt x="387" y="157"/>
                      <a:pt x="111" y="5"/>
                    </a:cubicBezTo>
                    <a:cubicBezTo>
                      <a:pt x="102" y="2"/>
                      <a:pt x="94" y="0"/>
                      <a:pt x="86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6" name="Google Shape;2102;p50">
                <a:extLst>
                  <a:ext uri="{FF2B5EF4-FFF2-40B4-BE49-F238E27FC236}">
                    <a16:creationId xmlns:a16="http://schemas.microsoft.com/office/drawing/2014/main" id="{1F938D08-C94E-D2B8-6816-01F734274AED}"/>
                  </a:ext>
                </a:extLst>
              </p:cNvPr>
              <p:cNvSpPr/>
              <p:nvPr/>
            </p:nvSpPr>
            <p:spPr>
              <a:xfrm>
                <a:off x="4634671" y="891540"/>
                <a:ext cx="111960" cy="44195"/>
              </a:xfrm>
              <a:custGeom>
                <a:avLst/>
                <a:gdLst/>
                <a:ahLst/>
                <a:cxnLst/>
                <a:rect l="l" t="t" r="r" b="b"/>
                <a:pathLst>
                  <a:path w="1254" h="495" extrusionOk="0">
                    <a:moveTo>
                      <a:pt x="264" y="0"/>
                    </a:moveTo>
                    <a:cubicBezTo>
                      <a:pt x="75" y="0"/>
                      <a:pt x="1" y="284"/>
                      <a:pt x="222" y="347"/>
                    </a:cubicBezTo>
                    <a:cubicBezTo>
                      <a:pt x="357" y="386"/>
                      <a:pt x="781" y="495"/>
                      <a:pt x="1090" y="495"/>
                    </a:cubicBezTo>
                    <a:cubicBezTo>
                      <a:pt x="1115" y="495"/>
                      <a:pt x="1140" y="494"/>
                      <a:pt x="1164" y="493"/>
                    </a:cubicBezTo>
                    <a:cubicBezTo>
                      <a:pt x="1226" y="486"/>
                      <a:pt x="1254" y="403"/>
                      <a:pt x="1198" y="361"/>
                    </a:cubicBezTo>
                    <a:cubicBezTo>
                      <a:pt x="1053" y="278"/>
                      <a:pt x="624" y="84"/>
                      <a:pt x="319" y="8"/>
                    </a:cubicBezTo>
                    <a:cubicBezTo>
                      <a:pt x="300" y="3"/>
                      <a:pt x="281" y="0"/>
                      <a:pt x="264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7" name="Google Shape;2103;p50">
                <a:extLst>
                  <a:ext uri="{FF2B5EF4-FFF2-40B4-BE49-F238E27FC236}">
                    <a16:creationId xmlns:a16="http://schemas.microsoft.com/office/drawing/2014/main" id="{DB45732D-7DB8-0249-CFD2-81B84282E2E9}"/>
                  </a:ext>
                </a:extLst>
              </p:cNvPr>
              <p:cNvSpPr/>
              <p:nvPr/>
            </p:nvSpPr>
            <p:spPr>
              <a:xfrm>
                <a:off x="5252603" y="1086000"/>
                <a:ext cx="111335" cy="44284"/>
              </a:xfrm>
              <a:custGeom>
                <a:avLst/>
                <a:gdLst/>
                <a:ahLst/>
                <a:cxnLst/>
                <a:rect l="l" t="t" r="r" b="b"/>
                <a:pathLst>
                  <a:path w="1247" h="496" extrusionOk="0">
                    <a:moveTo>
                      <a:pt x="157" y="1"/>
                    </a:moveTo>
                    <a:cubicBezTo>
                      <a:pt x="132" y="1"/>
                      <a:pt x="107" y="2"/>
                      <a:pt x="83" y="3"/>
                    </a:cubicBezTo>
                    <a:cubicBezTo>
                      <a:pt x="21" y="10"/>
                      <a:pt x="0" y="100"/>
                      <a:pt x="49" y="135"/>
                    </a:cubicBezTo>
                    <a:cubicBezTo>
                      <a:pt x="194" y="218"/>
                      <a:pt x="630" y="412"/>
                      <a:pt x="935" y="488"/>
                    </a:cubicBezTo>
                    <a:cubicBezTo>
                      <a:pt x="954" y="493"/>
                      <a:pt x="972" y="495"/>
                      <a:pt x="989" y="495"/>
                    </a:cubicBezTo>
                    <a:cubicBezTo>
                      <a:pt x="1172" y="495"/>
                      <a:pt x="1246" y="212"/>
                      <a:pt x="1025" y="149"/>
                    </a:cubicBezTo>
                    <a:cubicBezTo>
                      <a:pt x="890" y="110"/>
                      <a:pt x="467" y="1"/>
                      <a:pt x="157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8" name="Google Shape;2104;p50">
                <a:extLst>
                  <a:ext uri="{FF2B5EF4-FFF2-40B4-BE49-F238E27FC236}">
                    <a16:creationId xmlns:a16="http://schemas.microsoft.com/office/drawing/2014/main" id="{9FA43258-68AC-0ED5-F51C-50369FECB1CE}"/>
                  </a:ext>
                </a:extLst>
              </p:cNvPr>
              <p:cNvSpPr/>
              <p:nvPr/>
            </p:nvSpPr>
            <p:spPr>
              <a:xfrm>
                <a:off x="4634850" y="1062786"/>
                <a:ext cx="108746" cy="48034"/>
              </a:xfrm>
              <a:custGeom>
                <a:avLst/>
                <a:gdLst/>
                <a:ahLst/>
                <a:cxnLst/>
                <a:rect l="l" t="t" r="r" b="b"/>
                <a:pathLst>
                  <a:path w="1218" h="538" extrusionOk="0">
                    <a:moveTo>
                      <a:pt x="1127" y="0"/>
                    </a:moveTo>
                    <a:cubicBezTo>
                      <a:pt x="968" y="0"/>
                      <a:pt x="497" y="83"/>
                      <a:pt x="207" y="187"/>
                    </a:cubicBezTo>
                    <a:cubicBezTo>
                      <a:pt x="1" y="249"/>
                      <a:pt x="42" y="537"/>
                      <a:pt x="230" y="537"/>
                    </a:cubicBezTo>
                    <a:cubicBezTo>
                      <a:pt x="251" y="537"/>
                      <a:pt x="273" y="534"/>
                      <a:pt x="297" y="526"/>
                    </a:cubicBezTo>
                    <a:cubicBezTo>
                      <a:pt x="449" y="478"/>
                      <a:pt x="919" y="319"/>
                      <a:pt x="1176" y="132"/>
                    </a:cubicBezTo>
                    <a:cubicBezTo>
                      <a:pt x="1217" y="97"/>
                      <a:pt x="1189" y="14"/>
                      <a:pt x="1127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39" name="Google Shape;2105;p50">
                <a:extLst>
                  <a:ext uri="{FF2B5EF4-FFF2-40B4-BE49-F238E27FC236}">
                    <a16:creationId xmlns:a16="http://schemas.microsoft.com/office/drawing/2014/main" id="{F9F623A5-978A-CAD8-1CDB-F73411AFF303}"/>
                  </a:ext>
                </a:extLst>
              </p:cNvPr>
              <p:cNvSpPr/>
              <p:nvPr/>
            </p:nvSpPr>
            <p:spPr>
              <a:xfrm>
                <a:off x="5255728" y="896183"/>
                <a:ext cx="108121" cy="47409"/>
              </a:xfrm>
              <a:custGeom>
                <a:avLst/>
                <a:gdLst/>
                <a:ahLst/>
                <a:cxnLst/>
                <a:rect l="l" t="t" r="r" b="b"/>
                <a:pathLst>
                  <a:path w="1211" h="531" extrusionOk="0">
                    <a:moveTo>
                      <a:pt x="980" y="1"/>
                    </a:moveTo>
                    <a:cubicBezTo>
                      <a:pt x="960" y="1"/>
                      <a:pt x="937" y="4"/>
                      <a:pt x="914" y="12"/>
                    </a:cubicBezTo>
                    <a:cubicBezTo>
                      <a:pt x="768" y="53"/>
                      <a:pt x="291" y="219"/>
                      <a:pt x="42" y="399"/>
                    </a:cubicBezTo>
                    <a:cubicBezTo>
                      <a:pt x="0" y="441"/>
                      <a:pt x="14" y="524"/>
                      <a:pt x="83" y="531"/>
                    </a:cubicBezTo>
                    <a:cubicBezTo>
                      <a:pt x="249" y="531"/>
                      <a:pt x="713" y="454"/>
                      <a:pt x="1010" y="344"/>
                    </a:cubicBezTo>
                    <a:cubicBezTo>
                      <a:pt x="1210" y="288"/>
                      <a:pt x="1168" y="1"/>
                      <a:pt x="980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0" name="Google Shape;2106;p50">
                <a:extLst>
                  <a:ext uri="{FF2B5EF4-FFF2-40B4-BE49-F238E27FC236}">
                    <a16:creationId xmlns:a16="http://schemas.microsoft.com/office/drawing/2014/main" id="{24C9A195-C4F0-A3D8-25E8-6984F87901BA}"/>
                  </a:ext>
                </a:extLst>
              </p:cNvPr>
              <p:cNvSpPr/>
              <p:nvPr/>
            </p:nvSpPr>
            <p:spPr>
              <a:xfrm>
                <a:off x="4755204" y="783864"/>
                <a:ext cx="511678" cy="450430"/>
              </a:xfrm>
              <a:custGeom>
                <a:avLst/>
                <a:gdLst/>
                <a:ahLst/>
                <a:cxnLst/>
                <a:rect l="l" t="t" r="r" b="b"/>
                <a:pathLst>
                  <a:path w="5731" h="5045" extrusionOk="0">
                    <a:moveTo>
                      <a:pt x="2951" y="0"/>
                    </a:moveTo>
                    <a:cubicBezTo>
                      <a:pt x="2766" y="0"/>
                      <a:pt x="2578" y="19"/>
                      <a:pt x="2388" y="59"/>
                    </a:cubicBezTo>
                    <a:cubicBezTo>
                      <a:pt x="949" y="349"/>
                      <a:pt x="1" y="1685"/>
                      <a:pt x="263" y="3048"/>
                    </a:cubicBezTo>
                    <a:cubicBezTo>
                      <a:pt x="498" y="4231"/>
                      <a:pt x="1566" y="5044"/>
                      <a:pt x="2780" y="5044"/>
                    </a:cubicBezTo>
                    <a:cubicBezTo>
                      <a:pt x="2965" y="5044"/>
                      <a:pt x="3154" y="5025"/>
                      <a:pt x="3343" y="4986"/>
                    </a:cubicBezTo>
                    <a:cubicBezTo>
                      <a:pt x="4783" y="4695"/>
                      <a:pt x="5731" y="3360"/>
                      <a:pt x="5468" y="1996"/>
                    </a:cubicBezTo>
                    <a:cubicBezTo>
                      <a:pt x="5233" y="813"/>
                      <a:pt x="4166" y="0"/>
                      <a:pt x="2951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1" name="Google Shape;2107;p50">
                <a:extLst>
                  <a:ext uri="{FF2B5EF4-FFF2-40B4-BE49-F238E27FC236}">
                    <a16:creationId xmlns:a16="http://schemas.microsoft.com/office/drawing/2014/main" id="{7DE455A8-2119-D7DF-0CE9-3F045F3C6D1F}"/>
                  </a:ext>
                </a:extLst>
              </p:cNvPr>
              <p:cNvSpPr/>
              <p:nvPr/>
            </p:nvSpPr>
            <p:spPr>
              <a:xfrm>
                <a:off x="4827970" y="826720"/>
                <a:ext cx="101425" cy="90086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1009" extrusionOk="0">
                    <a:moveTo>
                      <a:pt x="1069" y="0"/>
                    </a:moveTo>
                    <a:cubicBezTo>
                      <a:pt x="1066" y="0"/>
                      <a:pt x="1064" y="0"/>
                      <a:pt x="1061" y="1"/>
                    </a:cubicBezTo>
                    <a:cubicBezTo>
                      <a:pt x="798" y="42"/>
                      <a:pt x="217" y="478"/>
                      <a:pt x="37" y="831"/>
                    </a:cubicBezTo>
                    <a:cubicBezTo>
                      <a:pt x="0" y="904"/>
                      <a:pt x="46" y="1008"/>
                      <a:pt x="118" y="1008"/>
                    </a:cubicBezTo>
                    <a:cubicBezTo>
                      <a:pt x="142" y="1008"/>
                      <a:pt x="168" y="997"/>
                      <a:pt x="196" y="970"/>
                    </a:cubicBezTo>
                    <a:cubicBezTo>
                      <a:pt x="307" y="852"/>
                      <a:pt x="604" y="409"/>
                      <a:pt x="1102" y="91"/>
                    </a:cubicBezTo>
                    <a:cubicBezTo>
                      <a:pt x="1135" y="51"/>
                      <a:pt x="1112" y="0"/>
                      <a:pt x="1069" y="0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2" name="Google Shape;2108;p50">
                <a:extLst>
                  <a:ext uri="{FF2B5EF4-FFF2-40B4-BE49-F238E27FC236}">
                    <a16:creationId xmlns:a16="http://schemas.microsoft.com/office/drawing/2014/main" id="{B3FBA5D1-B99B-8AED-0C95-0A86AE6817FE}"/>
                  </a:ext>
                </a:extLst>
              </p:cNvPr>
              <p:cNvSpPr/>
              <p:nvPr/>
            </p:nvSpPr>
            <p:spPr>
              <a:xfrm>
                <a:off x="4798417" y="934664"/>
                <a:ext cx="29820" cy="47320"/>
              </a:xfrm>
              <a:custGeom>
                <a:avLst/>
                <a:gdLst/>
                <a:ahLst/>
                <a:cxnLst/>
                <a:rect l="l" t="t" r="r" b="b"/>
                <a:pathLst>
                  <a:path w="334" h="530" extrusionOk="0">
                    <a:moveTo>
                      <a:pt x="286" y="1"/>
                    </a:moveTo>
                    <a:cubicBezTo>
                      <a:pt x="283" y="1"/>
                      <a:pt x="280" y="1"/>
                      <a:pt x="278" y="3"/>
                    </a:cubicBezTo>
                    <a:cubicBezTo>
                      <a:pt x="195" y="3"/>
                      <a:pt x="119" y="113"/>
                      <a:pt x="84" y="183"/>
                    </a:cubicBezTo>
                    <a:cubicBezTo>
                      <a:pt x="42" y="273"/>
                      <a:pt x="1" y="390"/>
                      <a:pt x="42" y="487"/>
                    </a:cubicBezTo>
                    <a:cubicBezTo>
                      <a:pt x="57" y="516"/>
                      <a:pt x="86" y="530"/>
                      <a:pt x="115" y="530"/>
                    </a:cubicBezTo>
                    <a:cubicBezTo>
                      <a:pt x="143" y="530"/>
                      <a:pt x="171" y="517"/>
                      <a:pt x="188" y="494"/>
                    </a:cubicBezTo>
                    <a:cubicBezTo>
                      <a:pt x="243" y="439"/>
                      <a:pt x="333" y="100"/>
                      <a:pt x="319" y="30"/>
                    </a:cubicBezTo>
                    <a:cubicBezTo>
                      <a:pt x="314" y="13"/>
                      <a:pt x="299" y="1"/>
                      <a:pt x="286" y="1"/>
                    </a:cubicBezTo>
                    <a:close/>
                  </a:path>
                </a:pathLst>
              </a:custGeom>
              <a:solidFill>
                <a:srgbClr val="FCC27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3" name="Google Shape;2109;p50">
                <a:extLst>
                  <a:ext uri="{FF2B5EF4-FFF2-40B4-BE49-F238E27FC236}">
                    <a16:creationId xmlns:a16="http://schemas.microsoft.com/office/drawing/2014/main" id="{EE34A205-C4D9-B319-3FAB-B364D483BC5A}"/>
                  </a:ext>
                </a:extLst>
              </p:cNvPr>
              <p:cNvSpPr/>
              <p:nvPr/>
            </p:nvSpPr>
            <p:spPr>
              <a:xfrm>
                <a:off x="4882522" y="924932"/>
                <a:ext cx="373201" cy="289186"/>
              </a:xfrm>
              <a:custGeom>
                <a:avLst/>
                <a:gdLst/>
                <a:ahLst/>
                <a:cxnLst/>
                <a:rect l="l" t="t" r="r" b="b"/>
                <a:pathLst>
                  <a:path w="4180" h="3239" extrusionOk="0">
                    <a:moveTo>
                      <a:pt x="3560" y="0"/>
                    </a:moveTo>
                    <a:cubicBezTo>
                      <a:pt x="3397" y="0"/>
                      <a:pt x="3160" y="52"/>
                      <a:pt x="3107" y="153"/>
                    </a:cubicBezTo>
                    <a:cubicBezTo>
                      <a:pt x="3038" y="285"/>
                      <a:pt x="3024" y="437"/>
                      <a:pt x="3024" y="589"/>
                    </a:cubicBezTo>
                    <a:cubicBezTo>
                      <a:pt x="3017" y="735"/>
                      <a:pt x="3017" y="887"/>
                      <a:pt x="2948" y="1018"/>
                    </a:cubicBezTo>
                    <a:cubicBezTo>
                      <a:pt x="2817" y="1267"/>
                      <a:pt x="2526" y="1357"/>
                      <a:pt x="2256" y="1420"/>
                    </a:cubicBezTo>
                    <a:cubicBezTo>
                      <a:pt x="1986" y="1482"/>
                      <a:pt x="1696" y="1572"/>
                      <a:pt x="1571" y="1828"/>
                    </a:cubicBezTo>
                    <a:cubicBezTo>
                      <a:pt x="1502" y="1973"/>
                      <a:pt x="1516" y="2160"/>
                      <a:pt x="1391" y="2278"/>
                    </a:cubicBezTo>
                    <a:cubicBezTo>
                      <a:pt x="1320" y="2346"/>
                      <a:pt x="1235" y="2367"/>
                      <a:pt x="1142" y="2367"/>
                    </a:cubicBezTo>
                    <a:cubicBezTo>
                      <a:pt x="999" y="2367"/>
                      <a:pt x="839" y="2317"/>
                      <a:pt x="692" y="2312"/>
                    </a:cubicBezTo>
                    <a:cubicBezTo>
                      <a:pt x="684" y="2312"/>
                      <a:pt x="675" y="2312"/>
                      <a:pt x="667" y="2312"/>
                    </a:cubicBezTo>
                    <a:cubicBezTo>
                      <a:pt x="363" y="2312"/>
                      <a:pt x="47" y="2549"/>
                      <a:pt x="0" y="2852"/>
                    </a:cubicBezTo>
                    <a:cubicBezTo>
                      <a:pt x="457" y="3114"/>
                      <a:pt x="947" y="3239"/>
                      <a:pt x="1420" y="3239"/>
                    </a:cubicBezTo>
                    <a:cubicBezTo>
                      <a:pt x="2246" y="3239"/>
                      <a:pt x="3019" y="2860"/>
                      <a:pt x="3467" y="2174"/>
                    </a:cubicBezTo>
                    <a:cubicBezTo>
                      <a:pt x="4180" y="1088"/>
                      <a:pt x="3682" y="1"/>
                      <a:pt x="3682" y="1"/>
                    </a:cubicBezTo>
                    <a:lnTo>
                      <a:pt x="3682" y="1"/>
                    </a:lnTo>
                    <a:lnTo>
                      <a:pt x="3682" y="15"/>
                    </a:lnTo>
                    <a:cubicBezTo>
                      <a:pt x="3653" y="5"/>
                      <a:pt x="3610" y="0"/>
                      <a:pt x="3560" y="0"/>
                    </a:cubicBezTo>
                    <a:close/>
                  </a:path>
                </a:pathLst>
              </a:custGeom>
              <a:solidFill>
                <a:srgbClr val="FFFFFF">
                  <a:alpha val="349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44" name="Google Shape;2110;p50">
            <a:extLst>
              <a:ext uri="{FF2B5EF4-FFF2-40B4-BE49-F238E27FC236}">
                <a16:creationId xmlns:a16="http://schemas.microsoft.com/office/drawing/2014/main" id="{B59CF546-735B-67D6-4E02-F7B6EDA4D925}"/>
              </a:ext>
            </a:extLst>
          </p:cNvPr>
          <p:cNvGrpSpPr/>
          <p:nvPr/>
        </p:nvGrpSpPr>
        <p:grpSpPr>
          <a:xfrm>
            <a:off x="4897601" y="2939102"/>
            <a:ext cx="1210875" cy="725269"/>
            <a:chOff x="5372925" y="1756547"/>
            <a:chExt cx="1210875" cy="725269"/>
          </a:xfrm>
        </p:grpSpPr>
        <p:sp>
          <p:nvSpPr>
            <p:cNvPr id="45" name="Google Shape;2111;p50">
              <a:extLst>
                <a:ext uri="{FF2B5EF4-FFF2-40B4-BE49-F238E27FC236}">
                  <a16:creationId xmlns:a16="http://schemas.microsoft.com/office/drawing/2014/main" id="{36B73656-C312-F0A2-BBBF-0354F652FF76}"/>
                </a:ext>
              </a:extLst>
            </p:cNvPr>
            <p:cNvSpPr/>
            <p:nvPr/>
          </p:nvSpPr>
          <p:spPr>
            <a:xfrm>
              <a:off x="5372925" y="1756547"/>
              <a:ext cx="1195176" cy="725269"/>
            </a:xfrm>
            <a:custGeom>
              <a:avLst/>
              <a:gdLst/>
              <a:ahLst/>
              <a:cxnLst/>
              <a:rect l="l" t="t" r="r" b="b"/>
              <a:pathLst>
                <a:path w="33937" h="20594" extrusionOk="0">
                  <a:moveTo>
                    <a:pt x="16827" y="0"/>
                  </a:moveTo>
                  <a:cubicBezTo>
                    <a:pt x="16497" y="0"/>
                    <a:pt x="16154" y="26"/>
                    <a:pt x="15798" y="80"/>
                  </a:cubicBezTo>
                  <a:cubicBezTo>
                    <a:pt x="13951" y="377"/>
                    <a:pt x="12533" y="1202"/>
                    <a:pt x="11560" y="2537"/>
                  </a:cubicBezTo>
                  <a:cubicBezTo>
                    <a:pt x="10917" y="3444"/>
                    <a:pt x="10587" y="4434"/>
                    <a:pt x="10422" y="5374"/>
                  </a:cubicBezTo>
                  <a:cubicBezTo>
                    <a:pt x="9833" y="5079"/>
                    <a:pt x="9162" y="4886"/>
                    <a:pt x="8439" y="4886"/>
                  </a:cubicBezTo>
                  <a:cubicBezTo>
                    <a:pt x="7828" y="4886"/>
                    <a:pt x="7180" y="5024"/>
                    <a:pt x="6514" y="5357"/>
                  </a:cubicBezTo>
                  <a:cubicBezTo>
                    <a:pt x="5492" y="5852"/>
                    <a:pt x="4816" y="6643"/>
                    <a:pt x="4535" y="7633"/>
                  </a:cubicBezTo>
                  <a:cubicBezTo>
                    <a:pt x="4338" y="8259"/>
                    <a:pt x="4338" y="8919"/>
                    <a:pt x="4420" y="9496"/>
                  </a:cubicBezTo>
                  <a:cubicBezTo>
                    <a:pt x="3167" y="9644"/>
                    <a:pt x="1980" y="10271"/>
                    <a:pt x="1353" y="11260"/>
                  </a:cubicBezTo>
                  <a:cubicBezTo>
                    <a:pt x="842" y="12085"/>
                    <a:pt x="1" y="14261"/>
                    <a:pt x="3315" y="17032"/>
                  </a:cubicBezTo>
                  <a:cubicBezTo>
                    <a:pt x="7273" y="20280"/>
                    <a:pt x="14759" y="20593"/>
                    <a:pt x="17414" y="20593"/>
                  </a:cubicBezTo>
                  <a:cubicBezTo>
                    <a:pt x="17892" y="20593"/>
                    <a:pt x="18189" y="20593"/>
                    <a:pt x="18321" y="20577"/>
                  </a:cubicBezTo>
                  <a:cubicBezTo>
                    <a:pt x="18428" y="20579"/>
                    <a:pt x="18535" y="20579"/>
                    <a:pt x="18643" y="20579"/>
                  </a:cubicBezTo>
                  <a:cubicBezTo>
                    <a:pt x="23848" y="20579"/>
                    <a:pt x="30244" y="18634"/>
                    <a:pt x="32683" y="14822"/>
                  </a:cubicBezTo>
                  <a:cubicBezTo>
                    <a:pt x="33821" y="13058"/>
                    <a:pt x="33936" y="11112"/>
                    <a:pt x="33013" y="9183"/>
                  </a:cubicBezTo>
                  <a:cubicBezTo>
                    <a:pt x="32172" y="7451"/>
                    <a:pt x="30902" y="6330"/>
                    <a:pt x="29303" y="5885"/>
                  </a:cubicBezTo>
                  <a:cubicBezTo>
                    <a:pt x="28753" y="5728"/>
                    <a:pt x="28198" y="5663"/>
                    <a:pt x="27657" y="5663"/>
                  </a:cubicBezTo>
                  <a:cubicBezTo>
                    <a:pt x="26316" y="5663"/>
                    <a:pt x="25053" y="6062"/>
                    <a:pt x="24125" y="6462"/>
                  </a:cubicBezTo>
                  <a:cubicBezTo>
                    <a:pt x="23208" y="4124"/>
                    <a:pt x="21016" y="0"/>
                    <a:pt x="1682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2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3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endParaRPr>
            </a:p>
          </p:txBody>
        </p:sp>
        <p:grpSp>
          <p:nvGrpSpPr>
            <p:cNvPr id="46" name="Google Shape;2112;p50">
              <a:extLst>
                <a:ext uri="{FF2B5EF4-FFF2-40B4-BE49-F238E27FC236}">
                  <a16:creationId xmlns:a16="http://schemas.microsoft.com/office/drawing/2014/main" id="{8C02115A-1ADE-CA0C-27D0-F7278E35120D}"/>
                </a:ext>
              </a:extLst>
            </p:cNvPr>
            <p:cNvGrpSpPr/>
            <p:nvPr/>
          </p:nvGrpSpPr>
          <p:grpSpPr>
            <a:xfrm>
              <a:off x="5388611" y="1803304"/>
              <a:ext cx="1195189" cy="632129"/>
              <a:chOff x="6164200" y="2460350"/>
              <a:chExt cx="277925" cy="147000"/>
            </a:xfrm>
          </p:grpSpPr>
          <p:sp>
            <p:nvSpPr>
              <p:cNvPr id="47" name="Google Shape;2113;p50">
                <a:extLst>
                  <a:ext uri="{FF2B5EF4-FFF2-40B4-BE49-F238E27FC236}">
                    <a16:creationId xmlns:a16="http://schemas.microsoft.com/office/drawing/2014/main" id="{DD32E637-DD12-CA6A-06E2-21E7A71698C5}"/>
                  </a:ext>
                </a:extLst>
              </p:cNvPr>
              <p:cNvSpPr/>
              <p:nvPr/>
            </p:nvSpPr>
            <p:spPr>
              <a:xfrm>
                <a:off x="6164200" y="2460350"/>
                <a:ext cx="277925" cy="147000"/>
              </a:xfrm>
              <a:custGeom>
                <a:avLst/>
                <a:gdLst/>
                <a:ahLst/>
                <a:cxnLst/>
                <a:rect l="l" t="t" r="r" b="b"/>
                <a:pathLst>
                  <a:path w="11117" h="5880" extrusionOk="0">
                    <a:moveTo>
                      <a:pt x="5346" y="0"/>
                    </a:moveTo>
                    <a:cubicBezTo>
                      <a:pt x="5263" y="0"/>
                      <a:pt x="5177" y="7"/>
                      <a:pt x="5088" y="21"/>
                    </a:cubicBezTo>
                    <a:cubicBezTo>
                      <a:pt x="3309" y="284"/>
                      <a:pt x="3683" y="2270"/>
                      <a:pt x="3683" y="2270"/>
                    </a:cubicBezTo>
                    <a:cubicBezTo>
                      <a:pt x="3683" y="2270"/>
                      <a:pt x="3252" y="1595"/>
                      <a:pt x="2609" y="1595"/>
                    </a:cubicBezTo>
                    <a:cubicBezTo>
                      <a:pt x="2471" y="1595"/>
                      <a:pt x="2323" y="1626"/>
                      <a:pt x="2167" y="1702"/>
                    </a:cubicBezTo>
                    <a:cubicBezTo>
                      <a:pt x="1295" y="2138"/>
                      <a:pt x="1925" y="3204"/>
                      <a:pt x="1925" y="3204"/>
                    </a:cubicBezTo>
                    <a:cubicBezTo>
                      <a:pt x="1779" y="3135"/>
                      <a:pt x="1617" y="3102"/>
                      <a:pt x="1457" y="3102"/>
                    </a:cubicBezTo>
                    <a:cubicBezTo>
                      <a:pt x="707" y="3102"/>
                      <a:pt x="1" y="3817"/>
                      <a:pt x="1199" y="4809"/>
                    </a:cubicBezTo>
                    <a:cubicBezTo>
                      <a:pt x="2390" y="5791"/>
                      <a:pt x="4745" y="5879"/>
                      <a:pt x="5554" y="5879"/>
                    </a:cubicBezTo>
                    <a:cubicBezTo>
                      <a:pt x="5732" y="5879"/>
                      <a:pt x="5835" y="5875"/>
                      <a:pt x="5835" y="5875"/>
                    </a:cubicBezTo>
                    <a:cubicBezTo>
                      <a:pt x="5872" y="5876"/>
                      <a:pt x="5909" y="5876"/>
                      <a:pt x="5946" y="5876"/>
                    </a:cubicBezTo>
                    <a:cubicBezTo>
                      <a:pt x="8402" y="5876"/>
                      <a:pt x="11117" y="4527"/>
                      <a:pt x="10278" y="2761"/>
                    </a:cubicBezTo>
                    <a:cubicBezTo>
                      <a:pt x="9934" y="2059"/>
                      <a:pt x="9408" y="1851"/>
                      <a:pt x="8906" y="1851"/>
                    </a:cubicBezTo>
                    <a:cubicBezTo>
                      <a:pt x="8176" y="1851"/>
                      <a:pt x="7496" y="2290"/>
                      <a:pt x="7496" y="2290"/>
                    </a:cubicBezTo>
                    <a:cubicBezTo>
                      <a:pt x="7496" y="2290"/>
                      <a:pt x="6916" y="0"/>
                      <a:pt x="5346" y="0"/>
                    </a:cubicBezTo>
                    <a:close/>
                  </a:path>
                </a:pathLst>
              </a:custGeom>
              <a:solidFill>
                <a:srgbClr val="F1DFC8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8" name="Google Shape;2114;p50">
                <a:extLst>
                  <a:ext uri="{FF2B5EF4-FFF2-40B4-BE49-F238E27FC236}">
                    <a16:creationId xmlns:a16="http://schemas.microsoft.com/office/drawing/2014/main" id="{45A1F5C4-D43F-8180-029F-8A06A2890358}"/>
                  </a:ext>
                </a:extLst>
              </p:cNvPr>
              <p:cNvSpPr/>
              <p:nvPr/>
            </p:nvSpPr>
            <p:spPr>
              <a:xfrm>
                <a:off x="6263000" y="2481025"/>
                <a:ext cx="15750" cy="34100"/>
              </a:xfrm>
              <a:custGeom>
                <a:avLst/>
                <a:gdLst/>
                <a:ahLst/>
                <a:cxnLst/>
                <a:rect l="l" t="t" r="r" b="b"/>
                <a:pathLst>
                  <a:path w="630" h="1364" extrusionOk="0">
                    <a:moveTo>
                      <a:pt x="493" y="0"/>
                    </a:moveTo>
                    <a:cubicBezTo>
                      <a:pt x="454" y="0"/>
                      <a:pt x="413" y="15"/>
                      <a:pt x="388" y="45"/>
                    </a:cubicBezTo>
                    <a:cubicBezTo>
                      <a:pt x="139" y="349"/>
                      <a:pt x="1" y="1048"/>
                      <a:pt x="77" y="1318"/>
                    </a:cubicBezTo>
                    <a:cubicBezTo>
                      <a:pt x="81" y="1348"/>
                      <a:pt x="102" y="1363"/>
                      <a:pt x="124" y="1363"/>
                    </a:cubicBezTo>
                    <a:cubicBezTo>
                      <a:pt x="144" y="1363"/>
                      <a:pt x="164" y="1351"/>
                      <a:pt x="174" y="1325"/>
                    </a:cubicBezTo>
                    <a:cubicBezTo>
                      <a:pt x="243" y="730"/>
                      <a:pt x="527" y="301"/>
                      <a:pt x="589" y="142"/>
                    </a:cubicBezTo>
                    <a:cubicBezTo>
                      <a:pt x="629" y="48"/>
                      <a:pt x="563" y="0"/>
                      <a:pt x="49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49" name="Google Shape;2115;p50">
                <a:extLst>
                  <a:ext uri="{FF2B5EF4-FFF2-40B4-BE49-F238E27FC236}">
                    <a16:creationId xmlns:a16="http://schemas.microsoft.com/office/drawing/2014/main" id="{D4521CF8-09EA-9B8E-14D1-09AB34849614}"/>
                  </a:ext>
                </a:extLst>
              </p:cNvPr>
              <p:cNvSpPr/>
              <p:nvPr/>
            </p:nvSpPr>
            <p:spPr>
              <a:xfrm>
                <a:off x="6279450" y="2466550"/>
                <a:ext cx="11950" cy="10925"/>
              </a:xfrm>
              <a:custGeom>
                <a:avLst/>
                <a:gdLst/>
                <a:ahLst/>
                <a:cxnLst/>
                <a:rect l="l" t="t" r="r" b="b"/>
                <a:pathLst>
                  <a:path w="478" h="437" extrusionOk="0">
                    <a:moveTo>
                      <a:pt x="368" y="1"/>
                    </a:moveTo>
                    <a:cubicBezTo>
                      <a:pt x="263" y="1"/>
                      <a:pt x="178" y="80"/>
                      <a:pt x="118" y="160"/>
                    </a:cubicBezTo>
                    <a:cubicBezTo>
                      <a:pt x="76" y="222"/>
                      <a:pt x="0" y="319"/>
                      <a:pt x="35" y="402"/>
                    </a:cubicBezTo>
                    <a:cubicBezTo>
                      <a:pt x="42" y="416"/>
                      <a:pt x="63" y="437"/>
                      <a:pt x="83" y="437"/>
                    </a:cubicBezTo>
                    <a:cubicBezTo>
                      <a:pt x="153" y="423"/>
                      <a:pt x="429" y="209"/>
                      <a:pt x="457" y="139"/>
                    </a:cubicBezTo>
                    <a:cubicBezTo>
                      <a:pt x="478" y="91"/>
                      <a:pt x="450" y="15"/>
                      <a:pt x="381" y="1"/>
                    </a:cubicBezTo>
                    <a:cubicBezTo>
                      <a:pt x="377" y="1"/>
                      <a:pt x="372" y="1"/>
                      <a:pt x="368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  <p:sp>
            <p:nvSpPr>
              <p:cNvPr id="50" name="Google Shape;2116;p50">
                <a:extLst>
                  <a:ext uri="{FF2B5EF4-FFF2-40B4-BE49-F238E27FC236}">
                    <a16:creationId xmlns:a16="http://schemas.microsoft.com/office/drawing/2014/main" id="{8E5DB1E9-B1F5-8EF6-E427-ADAAF81E2E4A}"/>
                  </a:ext>
                </a:extLst>
              </p:cNvPr>
              <p:cNvSpPr/>
              <p:nvPr/>
            </p:nvSpPr>
            <p:spPr>
              <a:xfrm>
                <a:off x="6203325" y="2541425"/>
                <a:ext cx="210925" cy="53725"/>
              </a:xfrm>
              <a:custGeom>
                <a:avLst/>
                <a:gdLst/>
                <a:ahLst/>
                <a:cxnLst/>
                <a:rect l="l" t="t" r="r" b="b"/>
                <a:pathLst>
                  <a:path w="8437" h="2149" extrusionOk="0">
                    <a:moveTo>
                      <a:pt x="7702" y="1"/>
                    </a:moveTo>
                    <a:cubicBezTo>
                      <a:pt x="7639" y="1"/>
                      <a:pt x="7579" y="6"/>
                      <a:pt x="7523" y="16"/>
                    </a:cubicBezTo>
                    <a:cubicBezTo>
                      <a:pt x="7232" y="85"/>
                      <a:pt x="6990" y="272"/>
                      <a:pt x="6762" y="452"/>
                    </a:cubicBezTo>
                    <a:cubicBezTo>
                      <a:pt x="6540" y="632"/>
                      <a:pt x="6305" y="826"/>
                      <a:pt x="6021" y="909"/>
                    </a:cubicBezTo>
                    <a:cubicBezTo>
                      <a:pt x="5878" y="955"/>
                      <a:pt x="5731" y="973"/>
                      <a:pt x="5582" y="973"/>
                    </a:cubicBezTo>
                    <a:cubicBezTo>
                      <a:pt x="5066" y="973"/>
                      <a:pt x="4518" y="762"/>
                      <a:pt x="3995" y="762"/>
                    </a:cubicBezTo>
                    <a:cubicBezTo>
                      <a:pt x="3889" y="762"/>
                      <a:pt x="3785" y="771"/>
                      <a:pt x="3682" y="791"/>
                    </a:cubicBezTo>
                    <a:cubicBezTo>
                      <a:pt x="3253" y="874"/>
                      <a:pt x="2886" y="1151"/>
                      <a:pt x="2450" y="1179"/>
                    </a:cubicBezTo>
                    <a:cubicBezTo>
                      <a:pt x="2426" y="1180"/>
                      <a:pt x="2402" y="1181"/>
                      <a:pt x="2379" y="1181"/>
                    </a:cubicBezTo>
                    <a:cubicBezTo>
                      <a:pt x="1969" y="1181"/>
                      <a:pt x="1576" y="964"/>
                      <a:pt x="1177" y="847"/>
                    </a:cubicBezTo>
                    <a:cubicBezTo>
                      <a:pt x="1053" y="814"/>
                      <a:pt x="917" y="796"/>
                      <a:pt x="781" y="796"/>
                    </a:cubicBezTo>
                    <a:cubicBezTo>
                      <a:pt x="452" y="796"/>
                      <a:pt x="128" y="903"/>
                      <a:pt x="0" y="1172"/>
                    </a:cubicBezTo>
                    <a:cubicBezTo>
                      <a:pt x="0" y="1172"/>
                      <a:pt x="1585" y="2106"/>
                      <a:pt x="4229" y="2148"/>
                    </a:cubicBezTo>
                    <a:cubicBezTo>
                      <a:pt x="4263" y="2148"/>
                      <a:pt x="4298" y="2149"/>
                      <a:pt x="4332" y="2149"/>
                    </a:cubicBezTo>
                    <a:cubicBezTo>
                      <a:pt x="6915" y="2149"/>
                      <a:pt x="8245" y="621"/>
                      <a:pt x="8436" y="307"/>
                    </a:cubicBezTo>
                    <a:cubicBezTo>
                      <a:pt x="8285" y="99"/>
                      <a:pt x="7973" y="1"/>
                      <a:pt x="7702" y="1"/>
                    </a:cubicBezTo>
                    <a:close/>
                  </a:path>
                </a:pathLst>
              </a:custGeom>
              <a:solidFill>
                <a:srgbClr val="FDF7E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3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/>
                  <a:cs typeface="Arial"/>
                  <a:sym typeface="Arial"/>
                </a:endParaRPr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0CF9B907-9987-AD93-FADA-129BB62658C4}"/>
              </a:ext>
            </a:extLst>
          </p:cNvPr>
          <p:cNvSpPr txBox="1"/>
          <p:nvPr/>
        </p:nvSpPr>
        <p:spPr>
          <a:xfrm>
            <a:off x="3637509" y="1535163"/>
            <a:ext cx="4916981" cy="6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cs typeface="Arial"/>
                <a:sym typeface="Arial"/>
              </a:rPr>
              <a:t>HƯỚNG DẪN VỀ NHÀ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F0C2F62-38CD-B665-D598-7233B41E563E}"/>
              </a:ext>
            </a:extLst>
          </p:cNvPr>
          <p:cNvSpPr txBox="1"/>
          <p:nvPr/>
        </p:nvSpPr>
        <p:spPr>
          <a:xfrm>
            <a:off x="1076475" y="4147585"/>
            <a:ext cx="1833681" cy="160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Ghi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nhớ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kiến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thức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trong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bài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.</a:t>
            </a:r>
            <a:endParaRPr kumimoji="0" lang="en-US" sz="2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Noto Sans Symbols"/>
              <a:cs typeface="Noto Sans Symbols"/>
              <a:sym typeface="Arial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2CD818E-166C-6E35-2A89-2AC483B806DC}"/>
              </a:ext>
            </a:extLst>
          </p:cNvPr>
          <p:cNvSpPr txBox="1"/>
          <p:nvPr/>
        </p:nvSpPr>
        <p:spPr>
          <a:xfrm>
            <a:off x="4541951" y="4147585"/>
            <a:ext cx="1969446" cy="1609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Hoàn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thành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bài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tập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trong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SBT.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EE3C8AA-1C6A-01D8-E035-D8F89E349928}"/>
              </a:ext>
            </a:extLst>
          </p:cNvPr>
          <p:cNvSpPr txBox="1"/>
          <p:nvPr/>
        </p:nvSpPr>
        <p:spPr>
          <a:xfrm>
            <a:off x="7507653" y="4123314"/>
            <a:ext cx="3940734" cy="161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Chuẩn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bị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bài</a:t>
            </a:r>
            <a:r>
              <a:rPr kumimoji="0" lang="en-US" sz="23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“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Bài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tập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(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Chủ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</a:t>
            </a:r>
            <a:r>
              <a:rPr kumimoji="0" lang="en-US" sz="23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đề</a:t>
            </a:r>
            <a:r>
              <a:rPr kumimoji="0" lang="en-US" sz="23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Noto Sans Symbols"/>
                <a:sym typeface="Arial"/>
              </a:rPr>
              <a:t> 9, 10, 11, 12)”. </a:t>
            </a:r>
            <a:endParaRPr kumimoji="0" lang="en-US" sz="23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Noto Sans Symbols"/>
              <a:cs typeface="Noto Sans Symbols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7;p11">
            <a:extLst>
              <a:ext uri="{FF2B5EF4-FFF2-40B4-BE49-F238E27FC236}">
                <a16:creationId xmlns:a16="http://schemas.microsoft.com/office/drawing/2014/main" id="{25D3535F-B585-59AF-BD3A-E14BC716990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3" name="Google Shape;128;p11">
            <a:extLst>
              <a:ext uri="{FF2B5EF4-FFF2-40B4-BE49-F238E27FC236}">
                <a16:creationId xmlns:a16="http://schemas.microsoft.com/office/drawing/2014/main" id="{42079924-ACCE-601A-BAA4-DF61A2BC9C86}"/>
              </a:ext>
            </a:extLst>
          </p:cNvPr>
          <p:cNvSpPr txBox="1"/>
          <p:nvPr/>
        </p:nvSpPr>
        <p:spPr>
          <a:xfrm>
            <a:off x="462105" y="912740"/>
            <a:ext cx="11367083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Like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fanpage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Hoc10 -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Học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biết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10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nhận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thêm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nhiều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tài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liệu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giảng</a:t>
            </a:r>
            <a:r>
              <a:rPr lang="en-US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1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dạy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000" b="0" i="0" u="none" strike="noStrike" cap="none" dirty="0" err="1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đường</a:t>
            </a:r>
            <a:r>
              <a:rPr lang="en-US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4" name="Google Shape;129;p11">
            <a:extLst>
              <a:ext uri="{FF2B5EF4-FFF2-40B4-BE49-F238E27FC236}">
                <a16:creationId xmlns:a16="http://schemas.microsoft.com/office/drawing/2014/main" id="{1DA0DB15-8296-64FA-C89C-670BB92DB0B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i="0" u="sng" strike="noStrike" cap="none" dirty="0" err="1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i="0" u="sng" strike="noStrike" cap="none" dirty="0">
                <a:solidFill>
                  <a:srgbClr val="843C0C"/>
                </a:solidFill>
                <a:latin typeface="UTM Avo" panose="02040603050506020204" pitchFamily="18" charset="0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i="0" u="sng" strike="noStrike" cap="none" dirty="0">
              <a:solidFill>
                <a:srgbClr val="843C0C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5" name="Google Shape;131;p11">
            <a:extLst>
              <a:ext uri="{FF2B5EF4-FFF2-40B4-BE49-F238E27FC236}">
                <a16:creationId xmlns:a16="http://schemas.microsoft.com/office/drawing/2014/main" id="{6BCF0A1C-3FD6-542C-5AF9-7312C4434636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833C0B"/>
              </a:buClr>
              <a:buSzPts val="2000"/>
              <a:buFont typeface="Arial"/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6" name="Google Shape;132;p1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2339358-E95C-AE94-F2C5-89C43D052CB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33;p11">
            <a:extLst>
              <a:ext uri="{FF2B5EF4-FFF2-40B4-BE49-F238E27FC236}">
                <a16:creationId xmlns:a16="http://schemas.microsoft.com/office/drawing/2014/main" id="{0830B12A-39BC-F065-0978-F2A250AD4A3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1307</Words>
  <Application>Microsoft Office PowerPoint</Application>
  <PresentationFormat>Widescreen</PresentationFormat>
  <Paragraphs>98</Paragraphs>
  <Slides>30</Slides>
  <Notes>23</Notes>
  <HiddenSlides>0</HiddenSlides>
  <MMClips>26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 Nguyễn</dc:creator>
  <cp:lastModifiedBy>Huy Nguyễn</cp:lastModifiedBy>
  <cp:revision>5</cp:revision>
  <dcterms:created xsi:type="dcterms:W3CDTF">2023-10-18T06:55:26Z</dcterms:created>
  <dcterms:modified xsi:type="dcterms:W3CDTF">2023-12-20T10:40:10Z</dcterms:modified>
</cp:coreProperties>
</file>