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9" r:id="rId5"/>
    <p:sldId id="266" r:id="rId6"/>
    <p:sldId id="281" r:id="rId7"/>
    <p:sldId id="260" r:id="rId8"/>
    <p:sldId id="264" r:id="rId9"/>
    <p:sldId id="282" r:id="rId10"/>
    <p:sldId id="283" r:id="rId11"/>
    <p:sldId id="284" r:id="rId12"/>
    <p:sldId id="285" r:id="rId13"/>
    <p:sldId id="286" r:id="rId14"/>
    <p:sldId id="287" r:id="rId15"/>
    <p:sldId id="271" r:id="rId16"/>
    <p:sldId id="289" r:id="rId17"/>
    <p:sldId id="288" r:id="rId18"/>
    <p:sldId id="294" r:id="rId19"/>
    <p:sldId id="295" r:id="rId20"/>
    <p:sldId id="296" r:id="rId21"/>
    <p:sldId id="257" r:id="rId22"/>
    <p:sldId id="267" r:id="rId23"/>
    <p:sldId id="297" r:id="rId24"/>
    <p:sldId id="263" r:id="rId25"/>
    <p:sldId id="270" r:id="rId26"/>
    <p:sldId id="279" r:id="rId27"/>
    <p:sldId id="280" r:id="rId28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3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9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2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9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9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43.png"/><Relationship Id="rId7" Type="http://schemas.openxmlformats.org/officeDocument/2006/relationships/image" Target="../media/image3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5" Type="http://schemas.microsoft.com/office/2007/relationships/hdphoto" Target="../media/hdphoto4.wdp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3C3EDBF-969C-2BC3-99A5-82A627374426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28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2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Hai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Bà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Trưng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D2FA0-5D24-6921-F2B5-4319077AE6C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E69978-7F97-74E3-5213-2EABE26B8063}"/>
              </a:ext>
            </a:extLst>
          </p:cNvPr>
          <p:cNvSpPr txBox="1"/>
          <p:nvPr/>
        </p:nvSpPr>
        <p:spPr>
          <a:xfrm>
            <a:off x="10551042" y="809336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08357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461F681-D444-8CE8-6029-DCDD6CCC48AC}"/>
              </a:ext>
            </a:extLst>
          </p:cNvPr>
          <p:cNvGrpSpPr/>
          <p:nvPr/>
        </p:nvGrpSpPr>
        <p:grpSpPr>
          <a:xfrm>
            <a:off x="5279908" y="1106775"/>
            <a:ext cx="1659173" cy="448244"/>
            <a:chOff x="7899620" y="2476500"/>
            <a:chExt cx="2488760" cy="672366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E81480A1-112C-7649-98D9-7B4637299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899620" y="2476500"/>
              <a:ext cx="672366" cy="672366"/>
            </a:xfrm>
            <a:prstGeom prst="rect">
              <a:avLst/>
            </a:prstGeom>
          </p:spPr>
        </p:pic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217C9EE0-C661-80B4-5F89-FBFE6377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8807817" y="2476500"/>
              <a:ext cx="672366" cy="672366"/>
            </a:xfrm>
            <a:prstGeom prst="rect">
              <a:avLst/>
            </a:prstGeom>
          </p:spPr>
        </p:pic>
        <p:pic>
          <p:nvPicPr>
            <p:cNvPr id="20" name="Picture 4">
              <a:extLst>
                <a:ext uri="{FF2B5EF4-FFF2-40B4-BE49-F238E27FC236}">
                  <a16:creationId xmlns:a16="http://schemas.microsoft.com/office/drawing/2014/main" id="{2E0F5185-997F-6E24-5E45-2E9F1DE1B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9716014" y="2476500"/>
              <a:ext cx="672366" cy="672366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E8C647F-AA36-00E6-E600-124D133B607A}"/>
              </a:ext>
            </a:extLst>
          </p:cNvPr>
          <p:cNvSpPr/>
          <p:nvPr/>
        </p:nvSpPr>
        <p:spPr>
          <a:xfrm>
            <a:off x="3051124" y="4985936"/>
            <a:ext cx="6218643" cy="1036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một số hình ảnh về Hai Bà Trưng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và đưa ra nhận xét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2" name="Picture 2" descr="537. 🌟 Khảo cứu về khởi nghĩa Hai Bà Trưng – Lược Sử Tộc Việt">
            <a:extLst>
              <a:ext uri="{FF2B5EF4-FFF2-40B4-BE49-F238E27FC236}">
                <a16:creationId xmlns:a16="http://schemas.microsoft.com/office/drawing/2014/main" id="{8B5CD506-7C4D-16FD-B15B-EA5296052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9" y="1993378"/>
            <a:ext cx="5492107" cy="2871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Trắc nghiệm lịch sử: Hai Bà Trưng họ gì? - Tri Thức - Tài Nguyên">
            <a:extLst>
              <a:ext uri="{FF2B5EF4-FFF2-40B4-BE49-F238E27FC236}">
                <a16:creationId xmlns:a16="http://schemas.microsoft.com/office/drawing/2014/main" id="{FD792CAD-29AB-BC8D-F1D3-B0218544F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446" y="1993378"/>
            <a:ext cx="5104431" cy="2871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1799367-A43F-5C21-9FB8-D93A9860EE8F}"/>
              </a:ext>
            </a:extLst>
          </p:cNvPr>
          <p:cNvGrpSpPr/>
          <p:nvPr/>
        </p:nvGrpSpPr>
        <p:grpSpPr>
          <a:xfrm>
            <a:off x="5419608" y="1228156"/>
            <a:ext cx="1659173" cy="448244"/>
            <a:chOff x="7899620" y="2476500"/>
            <a:chExt cx="2488760" cy="672366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782CB622-50DC-95D5-3204-8B062F85D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899620" y="2476500"/>
              <a:ext cx="672366" cy="672366"/>
            </a:xfrm>
            <a:prstGeom prst="rect">
              <a:avLst/>
            </a:prstGeom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C58B1789-26F4-CDDC-7C49-1D643C792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8807817" y="2476500"/>
              <a:ext cx="672366" cy="672366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F25EBD5C-0BB9-3C3A-A542-9ADE124D1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9716014" y="2476500"/>
              <a:ext cx="672366" cy="672366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B153C0-0833-2F6D-F334-25A0034509F8}"/>
              </a:ext>
            </a:extLst>
          </p:cNvPr>
          <p:cNvGrpSpPr/>
          <p:nvPr/>
        </p:nvGrpSpPr>
        <p:grpSpPr>
          <a:xfrm>
            <a:off x="4775994" y="1989384"/>
            <a:ext cx="5842000" cy="3892233"/>
            <a:chOff x="6781800" y="3432130"/>
            <a:chExt cx="8763000" cy="5838350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80D7FF73-AB10-87CA-4102-AA1041F4F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6781800" y="3432130"/>
              <a:ext cx="8763000" cy="583835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01D221A-3092-C79B-8C74-F3203CC3F8FA}"/>
                </a:ext>
              </a:extLst>
            </p:cNvPr>
            <p:cNvSpPr/>
            <p:nvPr/>
          </p:nvSpPr>
          <p:spPr>
            <a:xfrm>
              <a:off x="7957731" y="4370209"/>
              <a:ext cx="6411137" cy="3522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533" dirty="0">
                  <a:solidFill>
                    <a:srgbClr val="000000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K</a:t>
              </a:r>
              <a:r>
                <a:rPr lang="vi-VN" sz="2533" dirty="0">
                  <a:solidFill>
                    <a:srgbClr val="000000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hông khí hào hùng, sự dũng cảm của người phụ nữ dám đứng lên bảo vệ Tổ quốc</a:t>
              </a:r>
              <a:r>
                <a:rPr lang="en-US" sz="2533" dirty="0">
                  <a:solidFill>
                    <a:srgbClr val="000000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,…</a:t>
              </a:r>
              <a:endParaRPr lang="en-US" sz="2533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" descr="https://o.remove.bg/downloads/6f5708de-95de-4d3c-b08b-9e202b0289e8/image-removebg-preview.png">
            <a:extLst>
              <a:ext uri="{FF2B5EF4-FFF2-40B4-BE49-F238E27FC236}">
                <a16:creationId xmlns:a16="http://schemas.microsoft.com/office/drawing/2014/main" id="{EA50F873-ED71-FDF0-6F83-20D616B12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1364" y="1494476"/>
            <a:ext cx="5363524" cy="536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08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BD8EA6E-E314-C8E6-6FD4-9A3044A88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0959" y="7167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722622-43A2-B8BA-B74C-688775D70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9997" y="673370"/>
            <a:ext cx="1471319" cy="1618570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F844B7-1633-A655-4A06-AC3BDCD80477}"/>
              </a:ext>
            </a:extLst>
          </p:cNvPr>
          <p:cNvSpPr/>
          <p:nvPr/>
        </p:nvSpPr>
        <p:spPr>
          <a:xfrm>
            <a:off x="4497644" y="1723473"/>
            <a:ext cx="3196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Giải nghĩa từ khó: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EE0BDF4-6E36-C80D-2897-FBE15DAAEEC1}"/>
              </a:ext>
            </a:extLst>
          </p:cNvPr>
          <p:cNvGrpSpPr/>
          <p:nvPr/>
        </p:nvGrpSpPr>
        <p:grpSpPr>
          <a:xfrm>
            <a:off x="875403" y="2540000"/>
            <a:ext cx="10158693" cy="1025110"/>
            <a:chOff x="2599712" y="4000500"/>
            <a:chExt cx="15238040" cy="1445719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63581F5-48C1-DFA0-D268-DA7F37BB4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4300416"/>
              <a:ext cx="845886" cy="845886"/>
            </a:xfrm>
            <a:prstGeom prst="rect">
              <a:avLst/>
            </a:prstGeom>
          </p:spPr>
        </p:pic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94188F6-C13C-1DF1-314B-C39A0DDC6A2C}"/>
                </a:ext>
              </a:extLst>
            </p:cNvPr>
            <p:cNvSpPr/>
            <p:nvPr/>
          </p:nvSpPr>
          <p:spPr>
            <a:xfrm>
              <a:off x="3886201" y="4000500"/>
              <a:ext cx="13951551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vi-VN" sz="23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Nhà Hán: </a:t>
              </a:r>
              <a:r>
                <a:rPr lang="vi-VN" sz="23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triều đại ở Trung Quốc, cách đây hơn </a:t>
              </a:r>
              <a:r>
                <a:rPr lang="vi-VN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2000 năm</a:t>
              </a:r>
              <a:r>
                <a:rPr lang="en-US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.</a:t>
              </a:r>
              <a:endParaRPr lang="en-US" sz="23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71F664E-375F-87DB-4EAE-13BD1767DAC9}"/>
              </a:ext>
            </a:extLst>
          </p:cNvPr>
          <p:cNvGrpSpPr/>
          <p:nvPr/>
        </p:nvGrpSpPr>
        <p:grpSpPr>
          <a:xfrm>
            <a:off x="875403" y="3813170"/>
            <a:ext cx="10158693" cy="1025110"/>
            <a:chOff x="2599712" y="5850352"/>
            <a:chExt cx="15238040" cy="1445719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ED2DA239-E86D-BC1C-97F8-973789572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6149317"/>
              <a:ext cx="845886" cy="845886"/>
            </a:xfrm>
            <a:prstGeom prst="rect">
              <a:avLst/>
            </a:prstGeom>
          </p:spPr>
        </p:pic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3FCF0A72-A9ED-C325-23D9-FE18D5021DBA}"/>
                </a:ext>
              </a:extLst>
            </p:cNvPr>
            <p:cNvSpPr/>
            <p:nvPr/>
          </p:nvSpPr>
          <p:spPr>
            <a:xfrm>
              <a:off x="3886201" y="5850352"/>
              <a:ext cx="13951551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vi-VN" sz="23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Đô hộ</a:t>
              </a:r>
              <a:r>
                <a:rPr lang="vi-VN" sz="23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: thống trị </a:t>
              </a:r>
              <a:r>
                <a:rPr lang="vi-VN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nước khác</a:t>
              </a:r>
              <a:r>
                <a:rPr lang="en-US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.</a:t>
              </a:r>
              <a:endParaRPr lang="en-US" sz="23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A31D56B-6B17-CDF3-3519-A22C859C26D7}"/>
              </a:ext>
            </a:extLst>
          </p:cNvPr>
          <p:cNvSpPr txBox="1"/>
          <p:nvPr/>
        </p:nvSpPr>
        <p:spPr>
          <a:xfrm>
            <a:off x="4307942" y="1105845"/>
            <a:ext cx="3576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4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3721D2-445C-B8D7-221C-2A4FDA93A99F}"/>
              </a:ext>
            </a:extLst>
          </p:cNvPr>
          <p:cNvGrpSpPr/>
          <p:nvPr/>
        </p:nvGrpSpPr>
        <p:grpSpPr>
          <a:xfrm>
            <a:off x="875403" y="5086340"/>
            <a:ext cx="10232689" cy="1025110"/>
            <a:chOff x="2599712" y="5850352"/>
            <a:chExt cx="14129944" cy="1445719"/>
          </a:xfrm>
        </p:grpSpPr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C1280143-830E-A8C4-E506-869A4E50D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6149317"/>
              <a:ext cx="845886" cy="845886"/>
            </a:xfrm>
            <a:prstGeom prst="rect">
              <a:avLst/>
            </a:prstGeom>
          </p:spPr>
        </p:pic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5AE4FFF-4D31-5201-61D4-1F5841D9B1A3}"/>
                </a:ext>
              </a:extLst>
            </p:cNvPr>
            <p:cNvSpPr/>
            <p:nvPr/>
          </p:nvSpPr>
          <p:spPr>
            <a:xfrm>
              <a:off x="3886200" y="5850352"/>
              <a:ext cx="12843456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3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Luy Lâu: </a:t>
              </a:r>
              <a:r>
                <a:rPr lang="vi-VN" sz="23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vùng đất nay thuộc huyện Thuận Thành, tỉnh </a:t>
              </a:r>
              <a:r>
                <a:rPr lang="vi-VN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Bắc Ninh</a:t>
              </a:r>
              <a:r>
                <a:rPr lang="en-US" sz="2300">
                  <a:solidFill>
                    <a:sysClr val="windowText" lastClr="000000"/>
                  </a:solidFill>
                  <a:latin typeface="UTM Avo" panose="02040603050506020204" pitchFamily="18"/>
                </a:rPr>
                <a:t>.</a:t>
              </a:r>
              <a:endParaRPr lang="en-US" sz="23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6F0B0A90-F94C-D823-5B41-B453DF6E74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19342" y="721150"/>
            <a:ext cx="1572658" cy="15412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7806160-E32C-F84B-7EE2-DB18513E1084}"/>
              </a:ext>
            </a:extLst>
          </p:cNvPr>
          <p:cNvSpPr/>
          <p:nvPr/>
        </p:nvSpPr>
        <p:spPr>
          <a:xfrm>
            <a:off x="4497645" y="1745425"/>
            <a:ext cx="3196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Giải nghĩa từ khó: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A02419-5B96-A854-2FBD-7B93C6F2FDE9}"/>
              </a:ext>
            </a:extLst>
          </p:cNvPr>
          <p:cNvGrpSpPr/>
          <p:nvPr/>
        </p:nvGrpSpPr>
        <p:grpSpPr>
          <a:xfrm>
            <a:off x="1020658" y="2565400"/>
            <a:ext cx="9871281" cy="1025110"/>
            <a:chOff x="2599712" y="4000500"/>
            <a:chExt cx="14806921" cy="1445719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B19B4FC7-8E60-F103-6630-A8D421276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4300416"/>
              <a:ext cx="845886" cy="8458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94555BC7-9FF4-2B46-D353-F6DBB4C0B33A}"/>
                </a:ext>
              </a:extLst>
            </p:cNvPr>
            <p:cNvSpPr/>
            <p:nvPr/>
          </p:nvSpPr>
          <p:spPr>
            <a:xfrm>
              <a:off x="3886201" y="4000500"/>
              <a:ext cx="13520432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vi-VN" sz="24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Trẩy quân: 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đoàn quân </a:t>
              </a:r>
              <a:r>
                <a:rPr lang="vi-VN" sz="2400">
                  <a:solidFill>
                    <a:sysClr val="windowText" lastClr="000000"/>
                  </a:solidFill>
                  <a:latin typeface="UTM Avo" panose="02040603050506020204" pitchFamily="18"/>
                </a:rPr>
                <a:t>lên đường</a:t>
              </a:r>
              <a:r>
                <a:rPr lang="en-US" sz="2400">
                  <a:solidFill>
                    <a:sysClr val="windowText" lastClr="000000"/>
                  </a:solidFill>
                  <a:latin typeface="UTM Avo" panose="02040603050506020204" pitchFamily="18"/>
                </a:rPr>
                <a:t>.</a:t>
              </a:r>
              <a:endParaRPr lang="en-US"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8DD5F6D-7D19-DED8-65AF-DE56739B4DE7}"/>
              </a:ext>
            </a:extLst>
          </p:cNvPr>
          <p:cNvGrpSpPr/>
          <p:nvPr/>
        </p:nvGrpSpPr>
        <p:grpSpPr>
          <a:xfrm>
            <a:off x="1020658" y="3838570"/>
            <a:ext cx="9871281" cy="1025110"/>
            <a:chOff x="2599712" y="5850352"/>
            <a:chExt cx="14806921" cy="1445719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3B83E2F-43E1-D7E1-418E-499A17FCE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6149317"/>
              <a:ext cx="845886" cy="845886"/>
            </a:xfrm>
            <a:prstGeom prst="rect">
              <a:avLst/>
            </a:prstGeom>
          </p:spPr>
        </p:pic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95B5B275-DC4C-96AB-C4EF-DC8D36001093}"/>
                </a:ext>
              </a:extLst>
            </p:cNvPr>
            <p:cNvSpPr/>
            <p:nvPr/>
          </p:nvSpPr>
          <p:spPr>
            <a:xfrm>
              <a:off x="3886201" y="5850352"/>
              <a:ext cx="13520432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30000"/>
                </a:lnSpc>
              </a:pPr>
              <a:r>
                <a:rPr lang="vi-VN" sz="24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Giáp phục: 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đồ bằng da hoặc kim loại mặc khi ra trận để che đỡ, bảo vệ thân </a:t>
              </a:r>
              <a:r>
                <a:rPr lang="vi-VN" sz="2400">
                  <a:solidFill>
                    <a:sysClr val="windowText" lastClr="000000"/>
                  </a:solidFill>
                  <a:latin typeface="UTM Avo" panose="02040603050506020204" pitchFamily="18"/>
                </a:rPr>
                <a:t>thể.</a:t>
              </a:r>
              <a:endParaRPr lang="en-US"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F941FF9-FFE3-BB11-E9AE-0539466B2F6E}"/>
              </a:ext>
            </a:extLst>
          </p:cNvPr>
          <p:cNvSpPr txBox="1"/>
          <p:nvPr/>
        </p:nvSpPr>
        <p:spPr>
          <a:xfrm>
            <a:off x="252141" y="1099323"/>
            <a:ext cx="1168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4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A76960-B025-1518-B08A-5B33E9F1F9A8}"/>
              </a:ext>
            </a:extLst>
          </p:cNvPr>
          <p:cNvGrpSpPr/>
          <p:nvPr/>
        </p:nvGrpSpPr>
        <p:grpSpPr>
          <a:xfrm>
            <a:off x="1020658" y="5111740"/>
            <a:ext cx="9871280" cy="1025110"/>
            <a:chOff x="2599712" y="5850352"/>
            <a:chExt cx="13630888" cy="1445719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609F7F27-B5AC-5C11-45BD-D60F74C54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2599712" y="6149317"/>
              <a:ext cx="845886" cy="845886"/>
            </a:xfrm>
            <a:prstGeom prst="rect">
              <a:avLst/>
            </a:prstGeom>
          </p:spPr>
        </p:pic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4209DCDB-A0A3-9DDD-4B6E-3A38F41C4853}"/>
                </a:ext>
              </a:extLst>
            </p:cNvPr>
            <p:cNvSpPr/>
            <p:nvPr/>
          </p:nvSpPr>
          <p:spPr>
            <a:xfrm>
              <a:off x="3784022" y="5850352"/>
              <a:ext cx="12446578" cy="1445719"/>
            </a:xfrm>
            <a:prstGeom prst="roundRect">
              <a:avLst/>
            </a:prstGeom>
            <a:solidFill>
              <a:schemeClr val="tx1"/>
            </a:solidFill>
            <a:ln w="57150">
              <a:solidFill>
                <a:schemeClr val="accent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vi-VN" sz="2400" i="1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Lưu danh: </a:t>
              </a:r>
              <a:r>
                <a:rPr lang="vi-VN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để lại tên tuổi và </a:t>
              </a:r>
              <a:r>
                <a:rPr lang="vi-VN" sz="2400">
                  <a:solidFill>
                    <a:sysClr val="windowText" lastClr="000000"/>
                  </a:solidFill>
                  <a:latin typeface="UTM Avo" panose="02040603050506020204" pitchFamily="18"/>
                </a:rPr>
                <a:t>tiếng tốt</a:t>
              </a:r>
              <a:r>
                <a:rPr lang="en-US" sz="2400">
                  <a:solidFill>
                    <a:sysClr val="windowText" lastClr="000000"/>
                  </a:solidFill>
                  <a:latin typeface="UTM Avo" panose="02040603050506020204" pitchFamily="18"/>
                </a:rPr>
                <a:t>.</a:t>
              </a:r>
              <a:endParaRPr lang="en-US" sz="2400" dirty="0">
                <a:solidFill>
                  <a:sysClr val="windowText" lastClr="000000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76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F895D6-4AC3-41DE-E338-406B496DA098}"/>
              </a:ext>
            </a:extLst>
          </p:cNvPr>
          <p:cNvSpPr/>
          <p:nvPr/>
        </p:nvSpPr>
        <p:spPr>
          <a:xfrm>
            <a:off x="3746639" y="1770198"/>
            <a:ext cx="46987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8F592B-7BB9-096E-7095-A6C23EF81A87}"/>
              </a:ext>
            </a:extLst>
          </p:cNvPr>
          <p:cNvGrpSpPr/>
          <p:nvPr/>
        </p:nvGrpSpPr>
        <p:grpSpPr>
          <a:xfrm>
            <a:off x="621999" y="2465554"/>
            <a:ext cx="2680795" cy="1922953"/>
            <a:chOff x="766277" y="3698331"/>
            <a:chExt cx="4021192" cy="2884429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0F265B07-BA20-D9F4-68A5-1D8E02367C9D}"/>
                </a:ext>
              </a:extLst>
            </p:cNvPr>
            <p:cNvGrpSpPr/>
            <p:nvPr/>
          </p:nvGrpSpPr>
          <p:grpSpPr>
            <a:xfrm>
              <a:off x="766277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9318D76A-9C2D-E593-AB0F-CFC82B4B56FB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7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070853BD-5D6B-624A-C63C-BE8DAE117F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733385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BB98129-DE97-65CC-39A3-12BFBD93FC8B}"/>
              </a:ext>
            </a:extLst>
          </p:cNvPr>
          <p:cNvGrpSpPr/>
          <p:nvPr/>
        </p:nvGrpSpPr>
        <p:grpSpPr>
          <a:xfrm>
            <a:off x="3161999" y="4198448"/>
            <a:ext cx="2680795" cy="1922953"/>
            <a:chOff x="4568818" y="6297671"/>
            <a:chExt cx="4021192" cy="2884429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D4B18F77-3B05-5FAC-73A3-3AC1BF131D18}"/>
                </a:ext>
              </a:extLst>
            </p:cNvPr>
            <p:cNvGrpSpPr/>
            <p:nvPr/>
          </p:nvGrpSpPr>
          <p:grpSpPr>
            <a:xfrm>
              <a:off x="4568818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D9204984-78BE-2175-06F0-08293A723330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1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5E1FC7B0-FE61-DA3F-BA86-48D46C7C06A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5535926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9A5604-B157-7084-AD9A-E336653DD25C}"/>
              </a:ext>
            </a:extLst>
          </p:cNvPr>
          <p:cNvGrpSpPr/>
          <p:nvPr/>
        </p:nvGrpSpPr>
        <p:grpSpPr>
          <a:xfrm>
            <a:off x="6005845" y="2465554"/>
            <a:ext cx="2680795" cy="1922953"/>
            <a:chOff x="8966541" y="3698331"/>
            <a:chExt cx="4021192" cy="2884429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0E68B8E1-E505-9B34-CB75-51C80DFDD400}"/>
                </a:ext>
              </a:extLst>
            </p:cNvPr>
            <p:cNvGrpSpPr/>
            <p:nvPr/>
          </p:nvGrpSpPr>
          <p:grpSpPr>
            <a:xfrm>
              <a:off x="8966541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724193A5-C786-0AA8-340B-1543CC8EE0C0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5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330AC9DC-FD09-20AC-C8DB-1F24B6B386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9933649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5FFE59-0D51-A630-D403-1E909DA9F5C5}"/>
              </a:ext>
            </a:extLst>
          </p:cNvPr>
          <p:cNvGrpSpPr/>
          <p:nvPr/>
        </p:nvGrpSpPr>
        <p:grpSpPr>
          <a:xfrm>
            <a:off x="8890794" y="4198448"/>
            <a:ext cx="2680795" cy="1922953"/>
            <a:chOff x="13463773" y="6297671"/>
            <a:chExt cx="4021192" cy="2884429"/>
          </a:xfrm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E6078DD1-CA09-3641-1A0B-FD4A2AAD00B3}"/>
                </a:ext>
              </a:extLst>
            </p:cNvPr>
            <p:cNvGrpSpPr/>
            <p:nvPr/>
          </p:nvGrpSpPr>
          <p:grpSpPr>
            <a:xfrm>
              <a:off x="13463773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7C7341E3-99B0-6F11-B65A-E86C28E1DA69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9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58306925-7C2B-0010-4C8A-09BB2A7B04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4430881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95AC382-9CE7-0B1A-89FC-CB3BF742D125}"/>
              </a:ext>
            </a:extLst>
          </p:cNvPr>
          <p:cNvSpPr/>
          <p:nvPr/>
        </p:nvSpPr>
        <p:spPr>
          <a:xfrm>
            <a:off x="717264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Thuở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xưa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64DED1A-70DD-9308-0074-B5DD03A9A9BB}"/>
              </a:ext>
            </a:extLst>
          </p:cNvPr>
          <p:cNvSpPr/>
          <p:nvPr/>
        </p:nvSpPr>
        <p:spPr>
          <a:xfrm>
            <a:off x="3257264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lành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90CB44B-8279-9686-A3DC-2BB613A734E6}"/>
              </a:ext>
            </a:extLst>
          </p:cNvPr>
          <p:cNvSpPr/>
          <p:nvPr/>
        </p:nvSpPr>
        <p:spPr>
          <a:xfrm>
            <a:off x="6101109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S</a:t>
            </a:r>
            <a:r>
              <a:rPr lang="en-US" sz="2667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ứ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giả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D376BF-5233-11F1-B123-C0B8AA900947}"/>
              </a:ext>
            </a:extLst>
          </p:cNvPr>
          <p:cNvSpPr/>
          <p:nvPr/>
        </p:nvSpPr>
        <p:spPr>
          <a:xfrm>
            <a:off x="8986058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Lòng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dân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15B1E7-A4C4-A68C-508A-842E5086C583}"/>
              </a:ext>
            </a:extLst>
          </p:cNvPr>
          <p:cNvSpPr txBox="1"/>
          <p:nvPr/>
        </p:nvSpPr>
        <p:spPr>
          <a:xfrm>
            <a:off x="4060293" y="1044066"/>
            <a:ext cx="4071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96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78DF231-BF10-98EB-FECD-988D05871D1D}"/>
              </a:ext>
            </a:extLst>
          </p:cNvPr>
          <p:cNvGrpSpPr/>
          <p:nvPr/>
        </p:nvGrpSpPr>
        <p:grpSpPr>
          <a:xfrm>
            <a:off x="621999" y="2465554"/>
            <a:ext cx="2680795" cy="1922953"/>
            <a:chOff x="766277" y="3698331"/>
            <a:chExt cx="4021192" cy="2884429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1B00DF39-3A2D-C3DD-4D96-5E74C346FB5B}"/>
                </a:ext>
              </a:extLst>
            </p:cNvPr>
            <p:cNvGrpSpPr/>
            <p:nvPr/>
          </p:nvGrpSpPr>
          <p:grpSpPr>
            <a:xfrm>
              <a:off x="766277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CF70FBFE-F3E0-7E0B-275E-8ECB84B45030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7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709DF8C7-DC70-3ED1-2AD6-E47BB99A91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733385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E15660-9792-B2D3-98D0-ADFED0C7332E}"/>
              </a:ext>
            </a:extLst>
          </p:cNvPr>
          <p:cNvGrpSpPr/>
          <p:nvPr/>
        </p:nvGrpSpPr>
        <p:grpSpPr>
          <a:xfrm>
            <a:off x="3161999" y="4198448"/>
            <a:ext cx="2680795" cy="1922953"/>
            <a:chOff x="4568818" y="6297671"/>
            <a:chExt cx="4021192" cy="2884429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A3E5BB35-BE9C-11C1-D783-35CB9065F265}"/>
                </a:ext>
              </a:extLst>
            </p:cNvPr>
            <p:cNvGrpSpPr/>
            <p:nvPr/>
          </p:nvGrpSpPr>
          <p:grpSpPr>
            <a:xfrm>
              <a:off x="4568818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63075E54-6172-87A1-6A63-FACDFEF7862E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1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8BF5214B-FE43-10BE-678B-A149EA9EAC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5535926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C40E152-5E3B-4834-D0C1-B3A26AE467F1}"/>
              </a:ext>
            </a:extLst>
          </p:cNvPr>
          <p:cNvGrpSpPr/>
          <p:nvPr/>
        </p:nvGrpSpPr>
        <p:grpSpPr>
          <a:xfrm>
            <a:off x="6005845" y="2465554"/>
            <a:ext cx="2680795" cy="1922953"/>
            <a:chOff x="8966541" y="3698331"/>
            <a:chExt cx="4021192" cy="2884429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4EF4C773-D5D3-50D0-8CA5-40101A96A4F1}"/>
                </a:ext>
              </a:extLst>
            </p:cNvPr>
            <p:cNvGrpSpPr/>
            <p:nvPr/>
          </p:nvGrpSpPr>
          <p:grpSpPr>
            <a:xfrm>
              <a:off x="8966541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36ED52EF-FA97-8568-9F0A-3F4ECE616BAA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5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0A7E2865-0C00-C918-D151-EDA48CC6E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9933649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23EC400-4DCD-3442-1165-EEBF52D42D9F}"/>
              </a:ext>
            </a:extLst>
          </p:cNvPr>
          <p:cNvGrpSpPr/>
          <p:nvPr/>
        </p:nvGrpSpPr>
        <p:grpSpPr>
          <a:xfrm>
            <a:off x="8890794" y="4198448"/>
            <a:ext cx="2680795" cy="1922953"/>
            <a:chOff x="13463773" y="6297671"/>
            <a:chExt cx="4021192" cy="2884429"/>
          </a:xfrm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6FC7619D-351E-1547-64EA-FD9B643B8A8F}"/>
                </a:ext>
              </a:extLst>
            </p:cNvPr>
            <p:cNvGrpSpPr/>
            <p:nvPr/>
          </p:nvGrpSpPr>
          <p:grpSpPr>
            <a:xfrm>
              <a:off x="13463773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D7874F89-87BA-3241-6E36-42AB2415C1E4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9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1E7744AE-B172-C21D-CDE8-89A6222CC0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4430881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003DE192-B95A-4FC3-6C5B-A1C880C929EA}"/>
              </a:ext>
            </a:extLst>
          </p:cNvPr>
          <p:cNvSpPr/>
          <p:nvPr/>
        </p:nvSpPr>
        <p:spPr>
          <a:xfrm>
            <a:off x="717264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Mê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Linh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D31DFB-5CE5-F12F-603A-C7941AC34F09}"/>
              </a:ext>
            </a:extLst>
          </p:cNvPr>
          <p:cNvSpPr/>
          <p:nvPr/>
        </p:nvSpPr>
        <p:spPr>
          <a:xfrm>
            <a:off x="3257264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569187-4B16-C4DF-3137-DD8544CF5FDC}"/>
              </a:ext>
            </a:extLst>
          </p:cNvPr>
          <p:cNvSpPr/>
          <p:nvPr/>
        </p:nvSpPr>
        <p:spPr>
          <a:xfrm>
            <a:off x="6101109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Giành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347454-C100-729D-C069-181A3587AA54}"/>
              </a:ext>
            </a:extLst>
          </p:cNvPr>
          <p:cNvSpPr/>
          <p:nvPr/>
        </p:nvSpPr>
        <p:spPr>
          <a:xfrm>
            <a:off x="8986058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Non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sông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9CDE67-C816-5E27-4581-01655ABB0175}"/>
              </a:ext>
            </a:extLst>
          </p:cNvPr>
          <p:cNvSpPr txBox="1"/>
          <p:nvPr/>
        </p:nvSpPr>
        <p:spPr>
          <a:xfrm>
            <a:off x="4060293" y="1044066"/>
            <a:ext cx="4071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F5C06C-890F-6AF3-7003-84E128C36944}"/>
              </a:ext>
            </a:extLst>
          </p:cNvPr>
          <p:cNvSpPr/>
          <p:nvPr/>
        </p:nvSpPr>
        <p:spPr>
          <a:xfrm>
            <a:off x="3746639" y="1770198"/>
            <a:ext cx="46987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52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09160CB-DF5C-C9AC-6A84-B6CBD698489E}"/>
              </a:ext>
            </a:extLst>
          </p:cNvPr>
          <p:cNvGrpSpPr/>
          <p:nvPr/>
        </p:nvGrpSpPr>
        <p:grpSpPr>
          <a:xfrm>
            <a:off x="621999" y="2465554"/>
            <a:ext cx="2680795" cy="1922953"/>
            <a:chOff x="766277" y="3698331"/>
            <a:chExt cx="4021192" cy="2884429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5D1723C2-4BF5-45DD-D052-DCD2DC898192}"/>
                </a:ext>
              </a:extLst>
            </p:cNvPr>
            <p:cNvGrpSpPr/>
            <p:nvPr/>
          </p:nvGrpSpPr>
          <p:grpSpPr>
            <a:xfrm>
              <a:off x="766277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6D9E956B-567A-8509-8787-FB6E585AA903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7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07A155D2-F8FC-F512-02C2-6BA8323009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733385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96CC14-8F1C-2630-A5B2-9565B5E4C92A}"/>
              </a:ext>
            </a:extLst>
          </p:cNvPr>
          <p:cNvGrpSpPr/>
          <p:nvPr/>
        </p:nvGrpSpPr>
        <p:grpSpPr>
          <a:xfrm>
            <a:off x="3161999" y="4198448"/>
            <a:ext cx="2680795" cy="1922953"/>
            <a:chOff x="4568818" y="6297671"/>
            <a:chExt cx="4021192" cy="2884429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5B288417-45FD-AE47-BE24-64A9096CE028}"/>
                </a:ext>
              </a:extLst>
            </p:cNvPr>
            <p:cNvGrpSpPr/>
            <p:nvPr/>
          </p:nvGrpSpPr>
          <p:grpSpPr>
            <a:xfrm>
              <a:off x="4568818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7F83A498-8C25-AC98-79B6-89BB9C5294D2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1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9E8B2FB4-F145-02F3-29B8-AEE7E9CDB4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5535926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023DB4A-05C2-17F2-D55E-1450F13C1898}"/>
              </a:ext>
            </a:extLst>
          </p:cNvPr>
          <p:cNvGrpSpPr/>
          <p:nvPr/>
        </p:nvGrpSpPr>
        <p:grpSpPr>
          <a:xfrm>
            <a:off x="6005845" y="2465554"/>
            <a:ext cx="2680795" cy="1922953"/>
            <a:chOff x="8966541" y="3698331"/>
            <a:chExt cx="4021192" cy="2884429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39723409-F85D-331D-FBD2-CDDDF785E788}"/>
                </a:ext>
              </a:extLst>
            </p:cNvPr>
            <p:cNvGrpSpPr/>
            <p:nvPr/>
          </p:nvGrpSpPr>
          <p:grpSpPr>
            <a:xfrm>
              <a:off x="8966541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D727A18B-F23F-6F82-849C-51FF90BB52CB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5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ABB57186-5826-4305-C765-67E13E77A9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9933649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9A610C-9E55-10AE-2E25-09E49FC632DA}"/>
              </a:ext>
            </a:extLst>
          </p:cNvPr>
          <p:cNvGrpSpPr/>
          <p:nvPr/>
        </p:nvGrpSpPr>
        <p:grpSpPr>
          <a:xfrm>
            <a:off x="8890794" y="4198448"/>
            <a:ext cx="2680795" cy="1922953"/>
            <a:chOff x="13463773" y="6297671"/>
            <a:chExt cx="4021192" cy="2884429"/>
          </a:xfrm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62E94627-0441-CF4C-998B-FBC6C5C84A7D}"/>
                </a:ext>
              </a:extLst>
            </p:cNvPr>
            <p:cNvGrpSpPr/>
            <p:nvPr/>
          </p:nvGrpSpPr>
          <p:grpSpPr>
            <a:xfrm>
              <a:off x="13463773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503D1543-DC50-E087-665E-F72F4A3BE287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9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73229149-BF28-E013-F7DA-E2AFF6F217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4430881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F7CD025-0A16-5239-C15D-2173113FE4F6}"/>
              </a:ext>
            </a:extLst>
          </p:cNvPr>
          <p:cNvSpPr/>
          <p:nvPr/>
        </p:nvSpPr>
        <p:spPr>
          <a:xfrm>
            <a:off x="717264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en-US" sz="2667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mưu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542F7D-3709-596B-ABB8-620220ABDBFF}"/>
              </a:ext>
            </a:extLst>
          </p:cNvPr>
          <p:cNvSpPr/>
          <p:nvPr/>
        </p:nvSpPr>
        <p:spPr>
          <a:xfrm>
            <a:off x="3257264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Luy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Lâu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C6E091-D552-073B-CF43-91C7ACF1DF93}"/>
              </a:ext>
            </a:extLst>
          </p:cNvPr>
          <p:cNvSpPr/>
          <p:nvPr/>
        </p:nvSpPr>
        <p:spPr>
          <a:xfrm>
            <a:off x="6101109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Lần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lượt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23785D-59C2-A115-F90C-28A8F5E7895F}"/>
              </a:ext>
            </a:extLst>
          </p:cNvPr>
          <p:cNvSpPr/>
          <p:nvPr/>
        </p:nvSpPr>
        <p:spPr>
          <a:xfrm>
            <a:off x="8986058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Giỏi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võ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30F33F-9BB4-25D4-FE89-2ED41E60B0A1}"/>
              </a:ext>
            </a:extLst>
          </p:cNvPr>
          <p:cNvSpPr txBox="1"/>
          <p:nvPr/>
        </p:nvSpPr>
        <p:spPr>
          <a:xfrm>
            <a:off x="252142" y="1067416"/>
            <a:ext cx="1168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1F228F-BB73-09E3-0430-37CE95E03933}"/>
              </a:ext>
            </a:extLst>
          </p:cNvPr>
          <p:cNvSpPr/>
          <p:nvPr/>
        </p:nvSpPr>
        <p:spPr>
          <a:xfrm>
            <a:off x="3746639" y="1770198"/>
            <a:ext cx="46987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79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A6CA6B2-B404-120A-ECFF-40F6CC014BD2}"/>
              </a:ext>
            </a:extLst>
          </p:cNvPr>
          <p:cNvGrpSpPr/>
          <p:nvPr/>
        </p:nvGrpSpPr>
        <p:grpSpPr>
          <a:xfrm>
            <a:off x="621999" y="2465554"/>
            <a:ext cx="2680795" cy="1922953"/>
            <a:chOff x="766277" y="3698331"/>
            <a:chExt cx="4021192" cy="2884429"/>
          </a:xfrm>
        </p:grpSpPr>
        <p:grpSp>
          <p:nvGrpSpPr>
            <p:cNvPr id="6" name="Group 3">
              <a:extLst>
                <a:ext uri="{FF2B5EF4-FFF2-40B4-BE49-F238E27FC236}">
                  <a16:creationId xmlns:a16="http://schemas.microsoft.com/office/drawing/2014/main" id="{B77EB2D5-041D-CA1E-D72D-CF6C63DC22AA}"/>
                </a:ext>
              </a:extLst>
            </p:cNvPr>
            <p:cNvGrpSpPr/>
            <p:nvPr/>
          </p:nvGrpSpPr>
          <p:grpSpPr>
            <a:xfrm>
              <a:off x="766277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8B882889-A773-76FB-C8CA-63473A9C02AA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7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A038A639-5641-0705-82AF-FECF49653C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733385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C091849-1EEA-458D-7DD7-8A16955699B2}"/>
              </a:ext>
            </a:extLst>
          </p:cNvPr>
          <p:cNvGrpSpPr/>
          <p:nvPr/>
        </p:nvGrpSpPr>
        <p:grpSpPr>
          <a:xfrm>
            <a:off x="3161999" y="4198448"/>
            <a:ext cx="2680795" cy="1922953"/>
            <a:chOff x="4568818" y="6297671"/>
            <a:chExt cx="4021192" cy="2884429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C27A40F2-181C-EF29-87AA-AD3D7F2A508B}"/>
                </a:ext>
              </a:extLst>
            </p:cNvPr>
            <p:cNvGrpSpPr/>
            <p:nvPr/>
          </p:nvGrpSpPr>
          <p:grpSpPr>
            <a:xfrm>
              <a:off x="4568818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DF7E0C37-3802-B9DE-0B27-F531066B7584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1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62F23B3A-A4B8-05B9-42A6-7BB791C23A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5535926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0257595-F5BE-8B63-D2A8-3C649024A652}"/>
              </a:ext>
            </a:extLst>
          </p:cNvPr>
          <p:cNvGrpSpPr/>
          <p:nvPr/>
        </p:nvGrpSpPr>
        <p:grpSpPr>
          <a:xfrm>
            <a:off x="6005845" y="2465554"/>
            <a:ext cx="2680795" cy="1922953"/>
            <a:chOff x="8966541" y="3698331"/>
            <a:chExt cx="4021192" cy="2884429"/>
          </a:xfrm>
        </p:grpSpPr>
        <p:grpSp>
          <p:nvGrpSpPr>
            <p:cNvPr id="14" name="Group 3">
              <a:extLst>
                <a:ext uri="{FF2B5EF4-FFF2-40B4-BE49-F238E27FC236}">
                  <a16:creationId xmlns:a16="http://schemas.microsoft.com/office/drawing/2014/main" id="{B867CD67-1B4D-AA82-1816-D5B6C67F55AD}"/>
                </a:ext>
              </a:extLst>
            </p:cNvPr>
            <p:cNvGrpSpPr/>
            <p:nvPr/>
          </p:nvGrpSpPr>
          <p:grpSpPr>
            <a:xfrm>
              <a:off x="8966541" y="446327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16" name="Freeform 4">
                <a:extLst>
                  <a:ext uri="{FF2B5EF4-FFF2-40B4-BE49-F238E27FC236}">
                    <a16:creationId xmlns:a16="http://schemas.microsoft.com/office/drawing/2014/main" id="{A010F3C9-4588-D76B-16E2-7940BF87F7B6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5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5EADF122-79AB-4260-A810-930715524B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9933649" y="369833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577E98-97D4-FBF5-26CE-A54A95447DCC}"/>
              </a:ext>
            </a:extLst>
          </p:cNvPr>
          <p:cNvGrpSpPr/>
          <p:nvPr/>
        </p:nvGrpSpPr>
        <p:grpSpPr>
          <a:xfrm>
            <a:off x="8890794" y="4198448"/>
            <a:ext cx="2680795" cy="1922953"/>
            <a:chOff x="13463773" y="6297671"/>
            <a:chExt cx="4021192" cy="2884429"/>
          </a:xfrm>
        </p:grpSpPr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id="{5D69B9FF-7297-D04B-BFB2-8B38E4480B92}"/>
                </a:ext>
              </a:extLst>
            </p:cNvPr>
            <p:cNvGrpSpPr/>
            <p:nvPr/>
          </p:nvGrpSpPr>
          <p:grpSpPr>
            <a:xfrm>
              <a:off x="13463773" y="7062611"/>
              <a:ext cx="4021192" cy="2119489"/>
              <a:chOff x="0" y="0"/>
              <a:chExt cx="4039585" cy="2246998"/>
            </a:xfrm>
            <a:solidFill>
              <a:schemeClr val="bg1"/>
            </a:solidFill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4118288F-5EB8-A946-42B2-9C82C773C2A4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76200" cmpd="thickThin">
                <a:solidFill>
                  <a:schemeClr val="tx1"/>
                </a:solidFill>
              </a:ln>
            </p:spPr>
          </p:sp>
        </p:grpSp>
        <p:pic>
          <p:nvPicPr>
            <p:cNvPr id="19" name="Picture 2" descr="https://o.remove.bg/downloads/c22591eb-9fc5-417d-9f80-e31fbd362921/image-removebg-preview.png">
              <a:extLst>
                <a:ext uri="{FF2B5EF4-FFF2-40B4-BE49-F238E27FC236}">
                  <a16:creationId xmlns:a16="http://schemas.microsoft.com/office/drawing/2014/main" id="{9BDA6FA7-B59D-D675-72B0-6398907757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15" t="47032"/>
            <a:stretch/>
          </p:blipFill>
          <p:spPr bwMode="auto">
            <a:xfrm>
              <a:off x="14430881" y="6297671"/>
              <a:ext cx="2460732" cy="1388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403BE9C-4705-219D-E5A7-27BB01F6E3F4}"/>
              </a:ext>
            </a:extLst>
          </p:cNvPr>
          <p:cNvSpPr/>
          <p:nvPr/>
        </p:nvSpPr>
        <p:spPr>
          <a:xfrm>
            <a:off x="717264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Tin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dữ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CE57A-5F94-48B9-3A4E-E50712C4CBD0}"/>
              </a:ext>
            </a:extLst>
          </p:cNvPr>
          <p:cNvSpPr/>
          <p:nvPr/>
        </p:nvSpPr>
        <p:spPr>
          <a:xfrm>
            <a:off x="3257264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Trẩy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29B974-66AA-3A83-4169-5C3DAE8CE055}"/>
              </a:ext>
            </a:extLst>
          </p:cNvPr>
          <p:cNvSpPr/>
          <p:nvPr/>
        </p:nvSpPr>
        <p:spPr>
          <a:xfrm>
            <a:off x="6101109" y="3529832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Ẩn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501CD4-B80D-60BE-8E89-02A481EA5679}"/>
              </a:ext>
            </a:extLst>
          </p:cNvPr>
          <p:cNvSpPr/>
          <p:nvPr/>
        </p:nvSpPr>
        <p:spPr>
          <a:xfrm>
            <a:off x="8986058" y="5262726"/>
            <a:ext cx="2490266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Sụp</a:t>
            </a:r>
            <a:r>
              <a:rPr lang="en-US" sz="2667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đổ</a:t>
            </a:r>
            <a:endParaRPr lang="en-US" sz="2667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7D9919D-7259-76D3-F843-117537C924C8}"/>
              </a:ext>
            </a:extLst>
          </p:cNvPr>
          <p:cNvSpPr txBox="1"/>
          <p:nvPr/>
        </p:nvSpPr>
        <p:spPr>
          <a:xfrm>
            <a:off x="252142" y="1067416"/>
            <a:ext cx="1168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CB3A372-BE48-8087-CF83-489C6A79CCF5}"/>
              </a:ext>
            </a:extLst>
          </p:cNvPr>
          <p:cNvSpPr/>
          <p:nvPr/>
        </p:nvSpPr>
        <p:spPr>
          <a:xfrm>
            <a:off x="3746639" y="1770198"/>
            <a:ext cx="46987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6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6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37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DDE7C10E-AFED-831C-BC49-862812C40E16}"/>
              </a:ext>
            </a:extLst>
          </p:cNvPr>
          <p:cNvSpPr/>
          <p:nvPr/>
        </p:nvSpPr>
        <p:spPr>
          <a:xfrm>
            <a:off x="6668294" y="1913813"/>
            <a:ext cx="3885406" cy="1237211"/>
          </a:xfrm>
          <a:prstGeom prst="wedgeRoundRectCallout">
            <a:avLst>
              <a:gd name="adj1" fmla="val -59992"/>
              <a:gd name="adj2" fmla="val 31134"/>
              <a:gd name="adj3" fmla="val 16667"/>
            </a:avLst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nối tiếp từng câu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4FF0617A-277E-9BEC-222D-2FF7FF2BC162}"/>
              </a:ext>
            </a:extLst>
          </p:cNvPr>
          <p:cNvSpPr/>
          <p:nvPr/>
        </p:nvSpPr>
        <p:spPr>
          <a:xfrm>
            <a:off x="6668294" y="3447015"/>
            <a:ext cx="3885406" cy="1237211"/>
          </a:xfrm>
          <a:prstGeom prst="wedgeRoundRectCallout">
            <a:avLst>
              <a:gd name="adj1" fmla="val -59744"/>
              <a:gd name="adj2" fmla="val 31134"/>
              <a:gd name="adj3" fmla="val 16667"/>
            </a:avLst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cặp đôi: Đọc nối tiếp 3 đoạn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A07E067B-F9E9-8092-8A7F-465B15541D12}"/>
              </a:ext>
            </a:extLst>
          </p:cNvPr>
          <p:cNvSpPr/>
          <p:nvPr/>
        </p:nvSpPr>
        <p:spPr>
          <a:xfrm>
            <a:off x="6668294" y="4980217"/>
            <a:ext cx="3885406" cy="1237211"/>
          </a:xfrm>
          <a:prstGeom prst="wedgeRoundRectCallout">
            <a:avLst>
              <a:gd name="adj1" fmla="val -59744"/>
              <a:gd name="adj2" fmla="val 31134"/>
              <a:gd name="adj3" fmla="val 16667"/>
            </a:avLst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 đồng thanh cả bài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7" name="Group 3">
            <a:extLst>
              <a:ext uri="{FF2B5EF4-FFF2-40B4-BE49-F238E27FC236}">
                <a16:creationId xmlns:a16="http://schemas.microsoft.com/office/drawing/2014/main" id="{DB454D41-AAA6-9C20-4488-C27D110CFE1C}"/>
              </a:ext>
            </a:extLst>
          </p:cNvPr>
          <p:cNvGrpSpPr/>
          <p:nvPr/>
        </p:nvGrpSpPr>
        <p:grpSpPr>
          <a:xfrm>
            <a:off x="1346994" y="1805093"/>
            <a:ext cx="4574578" cy="2042810"/>
            <a:chOff x="0" y="0"/>
            <a:chExt cx="8363912" cy="3205601"/>
          </a:xfrm>
        </p:grpSpPr>
        <p:pic>
          <p:nvPicPr>
            <p:cNvPr id="8" name="Picture 4">
              <a:extLst>
                <a:ext uri="{FF2B5EF4-FFF2-40B4-BE49-F238E27FC236}">
                  <a16:creationId xmlns:a16="http://schemas.microsoft.com/office/drawing/2014/main" id="{CBF284DA-0198-B6C9-8E23-94F5720FB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209800"/>
              <a:ext cx="8363912" cy="2995801"/>
            </a:xfrm>
            <a:prstGeom prst="rect">
              <a:avLst/>
            </a:prstGeom>
          </p:spPr>
        </p:pic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BD7272D6-87C0-401F-FC31-015D8D1F0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362835" y="0"/>
              <a:ext cx="1638242" cy="419600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7919E62-E3AD-57A1-E69E-71A68070AE33}"/>
              </a:ext>
            </a:extLst>
          </p:cNvPr>
          <p:cNvSpPr/>
          <p:nvPr/>
        </p:nvSpPr>
        <p:spPr>
          <a:xfrm>
            <a:off x="1529479" y="2503997"/>
            <a:ext cx="4209608" cy="482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533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Luyện đọc văn bản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F263C23E-C62D-EDC6-A380-F0949C496A9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257122" y="3887046"/>
            <a:ext cx="2754322" cy="29709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64737A-E0A0-06F5-E5CF-7AA26D6BD54B}"/>
              </a:ext>
            </a:extLst>
          </p:cNvPr>
          <p:cNvSpPr txBox="1"/>
          <p:nvPr/>
        </p:nvSpPr>
        <p:spPr>
          <a:xfrm>
            <a:off x="252142" y="1067416"/>
            <a:ext cx="1168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9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94DF205-8CDB-1C34-B689-7A21F2C1E0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386832"/>
              </p:ext>
            </p:extLst>
          </p:nvPr>
        </p:nvGraphicFramePr>
        <p:xfrm>
          <a:off x="644860" y="3019879"/>
          <a:ext cx="10916565" cy="3202460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4160811">
                  <a:extLst>
                    <a:ext uri="{9D8B030D-6E8A-4147-A177-3AD203B41FA5}">
                      <a16:colId xmlns:a16="http://schemas.microsoft.com/office/drawing/2014/main" val="3815066259"/>
                    </a:ext>
                  </a:extLst>
                </a:gridCol>
                <a:gridCol w="6755754">
                  <a:extLst>
                    <a:ext uri="{9D8B030D-6E8A-4147-A177-3AD203B41FA5}">
                      <a16:colId xmlns:a16="http://schemas.microsoft.com/office/drawing/2014/main" val="523396455"/>
                    </a:ext>
                  </a:extLst>
                </a:gridCol>
              </a:tblGrid>
              <a:tr h="8006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2100" b="0" dirty="0">
                          <a:solidFill>
                            <a:schemeClr val="bg1"/>
                          </a:solidFill>
                          <a:effectLst/>
                          <a:latin typeface="UTM Avo" panose="02040603050506020204" pitchFamily="18"/>
                        </a:rPr>
                        <a:t>a) Tội ác của giặc ngoại xâm.</a:t>
                      </a:r>
                      <a:endParaRPr lang="en-US" sz="21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extLst>
                  <a:ext uri="{0D108BD9-81ED-4DB2-BD59-A6C34878D82A}">
                    <a16:rowId xmlns:a16="http://schemas.microsoft.com/office/drawing/2014/main" val="3638424436"/>
                  </a:ext>
                </a:extLst>
              </a:tr>
              <a:tr h="8006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2100" b="0" dirty="0">
                          <a:solidFill>
                            <a:schemeClr val="bg1"/>
                          </a:solidFill>
                          <a:effectLst/>
                          <a:latin typeface="UTM Avo" panose="02040603050506020204" pitchFamily="18"/>
                        </a:rPr>
                        <a:t>b) Chí lớn giành lại non sông.</a:t>
                      </a:r>
                      <a:endParaRPr lang="en-US" sz="21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extLst>
                  <a:ext uri="{0D108BD9-81ED-4DB2-BD59-A6C34878D82A}">
                    <a16:rowId xmlns:a16="http://schemas.microsoft.com/office/drawing/2014/main" val="3529820344"/>
                  </a:ext>
                </a:extLst>
              </a:tr>
              <a:tr h="8006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2100" b="0">
                          <a:solidFill>
                            <a:schemeClr val="bg1"/>
                          </a:solidFill>
                          <a:effectLst/>
                          <a:latin typeface="UTM Avo" panose="02040603050506020204" pitchFamily="18"/>
                        </a:rPr>
                        <a:t>c) Khí thế của nghĩa quân.</a:t>
                      </a:r>
                      <a:endParaRPr lang="en-US" sz="2100" b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extLst>
                  <a:ext uri="{0D108BD9-81ED-4DB2-BD59-A6C34878D82A}">
                    <a16:rowId xmlns:a16="http://schemas.microsoft.com/office/drawing/2014/main" val="3105642640"/>
                  </a:ext>
                </a:extLst>
              </a:tr>
              <a:tr h="80061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2100" b="0" dirty="0">
                          <a:solidFill>
                            <a:schemeClr val="bg1"/>
                          </a:solidFill>
                          <a:effectLst/>
                          <a:latin typeface="UTM Avo" panose="02040603050506020204" pitchFamily="18"/>
                        </a:rPr>
                        <a:t>d) Khởi nghĩa thắng lợi.</a:t>
                      </a:r>
                      <a:endParaRPr lang="en-US" sz="21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sz="2400" b="0" dirty="0">
                        <a:solidFill>
                          <a:schemeClr val="bg1"/>
                        </a:solidFill>
                        <a:effectLst/>
                        <a:latin typeface="UTM Avo" panose="02040603050506020204" pitchFamily="18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marT="0" marB="0" anchor="ctr"/>
                </a:tc>
                <a:extLst>
                  <a:ext uri="{0D108BD9-81ED-4DB2-BD59-A6C34878D82A}">
                    <a16:rowId xmlns:a16="http://schemas.microsoft.com/office/drawing/2014/main" val="107333994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7EB06026-D87B-D400-3116-0C2540FC0C87}"/>
              </a:ext>
            </a:extLst>
          </p:cNvPr>
          <p:cNvSpPr/>
          <p:nvPr/>
        </p:nvSpPr>
        <p:spPr>
          <a:xfrm>
            <a:off x="4877595" y="3210809"/>
            <a:ext cx="668383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7"/>
              </a:spcBef>
              <a:spcAft>
                <a:spcPts val="67"/>
              </a:spcAft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1.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đuổi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xâm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lược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 </a:t>
            </a:r>
            <a:endParaRPr lang="en-US" sz="21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83F8B8-9277-125C-7AA5-6D950217D959}"/>
              </a:ext>
            </a:extLst>
          </p:cNvPr>
          <p:cNvSpPr/>
          <p:nvPr/>
        </p:nvSpPr>
        <p:spPr>
          <a:xfrm>
            <a:off x="4874243" y="4014113"/>
            <a:ext cx="62429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7"/>
              </a:spcBef>
              <a:spcAft>
                <a:spcPts val="67"/>
              </a:spcAft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2.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giết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chết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en-US" sz="21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B8B5CD-FE09-51A0-4DE6-3F5040A04D8E}"/>
              </a:ext>
            </a:extLst>
          </p:cNvPr>
          <p:cNvSpPr/>
          <p:nvPr/>
        </p:nvSpPr>
        <p:spPr>
          <a:xfrm>
            <a:off x="4874270" y="4817417"/>
            <a:ext cx="624638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7"/>
              </a:spcBef>
              <a:spcAft>
                <a:spcPts val="67"/>
              </a:spcAft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3.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Tiếp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đường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1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en-US" sz="21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641194-333E-EC70-A4B5-E719EC9DE366}"/>
              </a:ext>
            </a:extLst>
          </p:cNvPr>
          <p:cNvSpPr/>
          <p:nvPr/>
        </p:nvSpPr>
        <p:spPr>
          <a:xfrm>
            <a:off x="4863236" y="5623286"/>
            <a:ext cx="479477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7"/>
              </a:spcBef>
              <a:spcAft>
                <a:spcPts val="67"/>
              </a:spcAft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4.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Phần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823F07-5EF9-0C42-3D9F-98422BEA14B5}"/>
              </a:ext>
            </a:extLst>
          </p:cNvPr>
          <p:cNvSpPr txBox="1"/>
          <p:nvPr/>
        </p:nvSpPr>
        <p:spPr>
          <a:xfrm>
            <a:off x="4170530" y="1081349"/>
            <a:ext cx="385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3A2812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2800" dirty="0">
              <a:solidFill>
                <a:srgbClr val="3A2812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F93883-8583-05AA-780A-899853952845}"/>
              </a:ext>
            </a:extLst>
          </p:cNvPr>
          <p:cNvGrpSpPr/>
          <p:nvPr/>
        </p:nvGrpSpPr>
        <p:grpSpPr>
          <a:xfrm>
            <a:off x="1488918" y="1447800"/>
            <a:ext cx="8912053" cy="1254615"/>
            <a:chOff x="2232185" y="2171700"/>
            <a:chExt cx="13368079" cy="188192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3C535E-4436-903C-50CB-69FEA134E675}"/>
                </a:ext>
              </a:extLst>
            </p:cNvPr>
            <p:cNvSpPr/>
            <p:nvPr/>
          </p:nvSpPr>
          <p:spPr>
            <a:xfrm>
              <a:off x="2706783" y="2550051"/>
              <a:ext cx="12893481" cy="150357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533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1. </a:t>
              </a: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Tìm đoạn văn ứng với mỗi ý sau:</a:t>
              </a:r>
              <a:endPara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D0101184-CC60-7890-675D-6C1040746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32185" y="2171700"/>
              <a:ext cx="949196" cy="949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90EDADE9-30AA-2A28-3592-C41D6A404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994" y="5308600"/>
            <a:ext cx="1333977" cy="13817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C610AC-5875-4AB3-9DC2-0A833CDB8167}"/>
              </a:ext>
            </a:extLst>
          </p:cNvPr>
          <p:cNvSpPr txBox="1"/>
          <p:nvPr/>
        </p:nvSpPr>
        <p:spPr>
          <a:xfrm>
            <a:off x="4507055" y="1062041"/>
            <a:ext cx="292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A73D09-4024-9691-243A-B6C713AEB27C}"/>
              </a:ext>
            </a:extLst>
          </p:cNvPr>
          <p:cNvGrpSpPr/>
          <p:nvPr/>
        </p:nvGrpSpPr>
        <p:grpSpPr>
          <a:xfrm>
            <a:off x="1357036" y="1723134"/>
            <a:ext cx="8912053" cy="1454209"/>
            <a:chOff x="2232185" y="2095500"/>
            <a:chExt cx="13368079" cy="218131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684CF6-6361-8639-59E8-5DE05EC83DE2}"/>
                </a:ext>
              </a:extLst>
            </p:cNvPr>
            <p:cNvSpPr/>
            <p:nvPr/>
          </p:nvSpPr>
          <p:spPr>
            <a:xfrm>
              <a:off x="2706783" y="2473851"/>
              <a:ext cx="12893481" cy="18029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2.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Giặc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ngoại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xâm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gây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ra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tội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thế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đối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dân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ta?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B0B4FB2-08FD-C678-A797-387CD9F0F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32185" y="2095500"/>
              <a:ext cx="949196" cy="949196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E9ED125-DC51-D08A-46FD-D423A4F25C2F}"/>
              </a:ext>
            </a:extLst>
          </p:cNvPr>
          <p:cNvSpPr/>
          <p:nvPr/>
        </p:nvSpPr>
        <p:spPr>
          <a:xfrm>
            <a:off x="5813063" y="3680657"/>
            <a:ext cx="5566137" cy="2559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thẳng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chém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giết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cướp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hết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ruộng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nương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bắt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rừng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săn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xuống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mò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bao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mạng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hổ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báo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sấu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thuồng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luồng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Ngô Quyền đã dùng kế gì để đánh giặc ? Kết quả ra sao ? | SGK Lịch sử và  Địa lí lớp 4">
            <a:extLst>
              <a:ext uri="{FF2B5EF4-FFF2-40B4-BE49-F238E27FC236}">
                <a16:creationId xmlns:a16="http://schemas.microsoft.com/office/drawing/2014/main" id="{575FEAF9-F29A-5899-7C34-ED55B325F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13" y="3434337"/>
            <a:ext cx="4517688" cy="31187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8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0EFD7D35-C906-66CD-1B94-43CFD50C7F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994" y="5308600"/>
            <a:ext cx="1333977" cy="1381709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20F5CE8-880A-9516-5A76-A8147D4E1E8C}"/>
              </a:ext>
            </a:extLst>
          </p:cNvPr>
          <p:cNvSpPr/>
          <p:nvPr/>
        </p:nvSpPr>
        <p:spPr>
          <a:xfrm>
            <a:off x="1218325" y="3175000"/>
            <a:ext cx="4419600" cy="1747957"/>
          </a:xfrm>
          <a:prstGeom prst="roundRect">
            <a:avLst/>
          </a:prstGeom>
          <a:noFill/>
          <a:ln w="5715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Hai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265EEDA-D38A-EE48-8FB9-E5CE765773B8}"/>
              </a:ext>
            </a:extLst>
          </p:cNvPr>
          <p:cNvSpPr/>
          <p:nvPr/>
        </p:nvSpPr>
        <p:spPr>
          <a:xfrm>
            <a:off x="6444725" y="3175000"/>
            <a:ext cx="4419600" cy="1747957"/>
          </a:xfrm>
          <a:prstGeom prst="roundRect">
            <a:avLst/>
          </a:prstGeom>
          <a:noFill/>
          <a:ln w="5715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phách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hiên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ngang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Hai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CCCDB8-A200-20CC-7327-A19072D2CEE3}"/>
              </a:ext>
            </a:extLst>
          </p:cNvPr>
          <p:cNvGrpSpPr/>
          <p:nvPr/>
        </p:nvGrpSpPr>
        <p:grpSpPr>
          <a:xfrm>
            <a:off x="1515235" y="1582857"/>
            <a:ext cx="8912053" cy="1254615"/>
            <a:chOff x="2232185" y="2171700"/>
            <a:chExt cx="13368079" cy="1881922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47DA261-1330-6A45-2057-F8EDF38F11C4}"/>
                </a:ext>
              </a:extLst>
            </p:cNvPr>
            <p:cNvSpPr/>
            <p:nvPr/>
          </p:nvSpPr>
          <p:spPr>
            <a:xfrm>
              <a:off x="2706783" y="2550051"/>
              <a:ext cx="12893481" cy="150357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533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3. </a:t>
              </a: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Tìm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B0FA0F37-3F66-FBB4-35AF-CEA90E60B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32185" y="2171700"/>
              <a:ext cx="949196" cy="949196"/>
            </a:xfrm>
            <a:prstGeom prst="rect">
              <a:avLst/>
            </a:prstGeom>
          </p:spPr>
        </p:pic>
      </p:grpSp>
      <p:pic>
        <p:nvPicPr>
          <p:cNvPr id="22" name="Picture 17">
            <a:extLst>
              <a:ext uri="{FF2B5EF4-FFF2-40B4-BE49-F238E27FC236}">
                <a16:creationId xmlns:a16="http://schemas.microsoft.com/office/drawing/2014/main" id="{1703DE78-4B7F-6530-ED30-04B6FE9585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102075" y="4851400"/>
            <a:ext cx="4002139" cy="200607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5A8EB7A-8125-5D59-BD55-6F2DF06B1E5B}"/>
              </a:ext>
            </a:extLst>
          </p:cNvPr>
          <p:cNvSpPr txBox="1"/>
          <p:nvPr/>
        </p:nvSpPr>
        <p:spPr>
          <a:xfrm>
            <a:off x="4507055" y="1062041"/>
            <a:ext cx="292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4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6CDF439-983F-C8FE-781A-BCF952088840}"/>
              </a:ext>
            </a:extLst>
          </p:cNvPr>
          <p:cNvGrpSpPr/>
          <p:nvPr/>
        </p:nvGrpSpPr>
        <p:grpSpPr>
          <a:xfrm>
            <a:off x="1515235" y="1625613"/>
            <a:ext cx="8912053" cy="1254615"/>
            <a:chOff x="2232185" y="2171700"/>
            <a:chExt cx="13368079" cy="18819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0ECF4F2-09A1-CB66-6B1A-F16FA70F062F}"/>
                </a:ext>
              </a:extLst>
            </p:cNvPr>
            <p:cNvSpPr/>
            <p:nvPr/>
          </p:nvSpPr>
          <p:spPr>
            <a:xfrm>
              <a:off x="2706783" y="2550051"/>
              <a:ext cx="12893481" cy="150357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533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3. </a:t>
              </a: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Tìm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7EA3DDA0-3252-D73E-E30A-B2C7F993F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2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32185" y="2171700"/>
              <a:ext cx="949196" cy="949196"/>
            </a:xfrm>
            <a:prstGeom prst="rect">
              <a:avLst/>
            </a:prstGeom>
          </p:spPr>
        </p:pic>
      </p:grpSp>
      <p:grpSp>
        <p:nvGrpSpPr>
          <p:cNvPr id="8" name="Group 3">
            <a:extLst>
              <a:ext uri="{FF2B5EF4-FFF2-40B4-BE49-F238E27FC236}">
                <a16:creationId xmlns:a16="http://schemas.microsoft.com/office/drawing/2014/main" id="{142FD343-2534-28EE-2B64-DF82DEB0BD1D}"/>
              </a:ext>
            </a:extLst>
          </p:cNvPr>
          <p:cNvGrpSpPr/>
          <p:nvPr/>
        </p:nvGrpSpPr>
        <p:grpSpPr>
          <a:xfrm>
            <a:off x="419895" y="3429000"/>
            <a:ext cx="7116249" cy="3107811"/>
            <a:chOff x="0" y="0"/>
            <a:chExt cx="4039585" cy="2246998"/>
          </a:xfrm>
          <a:solidFill>
            <a:schemeClr val="bg1"/>
          </a:solidFill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EF66C6AA-D84A-6830-E9ED-E710976B123D}"/>
                </a:ext>
              </a:extLst>
            </p:cNvPr>
            <p:cNvSpPr/>
            <p:nvPr/>
          </p:nvSpPr>
          <p:spPr>
            <a:xfrm>
              <a:off x="0" y="0"/>
              <a:ext cx="4039586" cy="2246998"/>
            </a:xfrm>
            <a:custGeom>
              <a:avLst/>
              <a:gdLst/>
              <a:ahLst/>
              <a:cxnLst/>
              <a:rect l="l" t="t" r="r" b="b"/>
              <a:pathLst>
                <a:path w="4039586" h="2246998">
                  <a:moveTo>
                    <a:pt x="0" y="0"/>
                  </a:moveTo>
                  <a:lnTo>
                    <a:pt x="4039586" y="0"/>
                  </a:lnTo>
                  <a:lnTo>
                    <a:pt x="4039586" y="2246998"/>
                  </a:lnTo>
                  <a:lnTo>
                    <a:pt x="0" y="224699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76200" cmpd="thickThin">
              <a:solidFill>
                <a:schemeClr val="tx1"/>
              </a:solidFill>
            </a:ln>
          </p:spPr>
        </p:sp>
      </p:grpSp>
      <p:pic>
        <p:nvPicPr>
          <p:cNvPr id="10" name="Picture 17">
            <a:extLst>
              <a:ext uri="{FF2B5EF4-FFF2-40B4-BE49-F238E27FC236}">
                <a16:creationId xmlns:a16="http://schemas.microsoft.com/office/drawing/2014/main" id="{1FE813D0-DBB2-8119-5C7F-BE366B8EB2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392069">
            <a:off x="592472" y="2530687"/>
            <a:ext cx="801570" cy="11451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06D6A3E-E875-8041-CED0-47584666515F}"/>
              </a:ext>
            </a:extLst>
          </p:cNvPr>
          <p:cNvSpPr/>
          <p:nvPr/>
        </p:nvSpPr>
        <p:spPr>
          <a:xfrm>
            <a:off x="520226" y="4148200"/>
            <a:ext cx="701592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giỏi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võ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nuôi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lớn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giành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2" descr="Thần thoại sử Việt] - Giai thoại Lịch sử Hai Bà Trưng - YouTube">
            <a:extLst>
              <a:ext uri="{FF2B5EF4-FFF2-40B4-BE49-F238E27FC236}">
                <a16:creationId xmlns:a16="http://schemas.microsoft.com/office/drawing/2014/main" id="{602BF537-313A-2AD1-8491-13848668E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25" y="3872164"/>
            <a:ext cx="3962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2D746A-E023-2198-D54F-E2D7297D1CBA}"/>
              </a:ext>
            </a:extLst>
          </p:cNvPr>
          <p:cNvSpPr txBox="1"/>
          <p:nvPr/>
        </p:nvSpPr>
        <p:spPr>
          <a:xfrm>
            <a:off x="4507055" y="1062041"/>
            <a:ext cx="292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39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">
            <a:extLst>
              <a:ext uri="{FF2B5EF4-FFF2-40B4-BE49-F238E27FC236}">
                <a16:creationId xmlns:a16="http://schemas.microsoft.com/office/drawing/2014/main" id="{3FC704AF-ED73-C3C1-3C23-DC34C1A9D1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3994" y="5308600"/>
            <a:ext cx="1333977" cy="138170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32A37C4-1521-724F-DA11-BECDB69D9556}"/>
              </a:ext>
            </a:extLst>
          </p:cNvPr>
          <p:cNvGrpSpPr/>
          <p:nvPr/>
        </p:nvGrpSpPr>
        <p:grpSpPr>
          <a:xfrm>
            <a:off x="1537971" y="1682677"/>
            <a:ext cx="8912053" cy="1254615"/>
            <a:chOff x="2232185" y="2171700"/>
            <a:chExt cx="13368079" cy="18819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D971D4C-B7B8-5FD9-50AF-291DA7C7BA7D}"/>
                </a:ext>
              </a:extLst>
            </p:cNvPr>
            <p:cNvSpPr/>
            <p:nvPr/>
          </p:nvSpPr>
          <p:spPr>
            <a:xfrm>
              <a:off x="2706783" y="2550051"/>
              <a:ext cx="12893481" cy="150357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2533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 3. </a:t>
              </a:r>
              <a:r>
                <a:rPr lang="vi-VN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Tìm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tiết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533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533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499290FF-C31F-C792-5328-D45ECB028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32185" y="2171700"/>
              <a:ext cx="949196" cy="949196"/>
            </a:xfrm>
            <a:prstGeom prst="rect">
              <a:avLst/>
            </a:prstGeom>
          </p:spPr>
        </p:pic>
      </p:grpSp>
      <p:grpSp>
        <p:nvGrpSpPr>
          <p:cNvPr id="20" name="Group 3">
            <a:extLst>
              <a:ext uri="{FF2B5EF4-FFF2-40B4-BE49-F238E27FC236}">
                <a16:creationId xmlns:a16="http://schemas.microsoft.com/office/drawing/2014/main" id="{CD9846CA-A070-EB21-72DD-72FBEE8E3788}"/>
              </a:ext>
            </a:extLst>
          </p:cNvPr>
          <p:cNvGrpSpPr/>
          <p:nvPr/>
        </p:nvGrpSpPr>
        <p:grpSpPr>
          <a:xfrm>
            <a:off x="1854370" y="3165989"/>
            <a:ext cx="8595654" cy="3107811"/>
            <a:chOff x="0" y="0"/>
            <a:chExt cx="4039585" cy="2246998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1" name="Freeform 4">
              <a:extLst>
                <a:ext uri="{FF2B5EF4-FFF2-40B4-BE49-F238E27FC236}">
                  <a16:creationId xmlns:a16="http://schemas.microsoft.com/office/drawing/2014/main" id="{59FB63D0-2EC7-5A6F-2EC1-1C519E482A44}"/>
                </a:ext>
              </a:extLst>
            </p:cNvPr>
            <p:cNvSpPr/>
            <p:nvPr/>
          </p:nvSpPr>
          <p:spPr>
            <a:xfrm>
              <a:off x="0" y="0"/>
              <a:ext cx="4039586" cy="2246998"/>
            </a:xfrm>
            <a:custGeom>
              <a:avLst/>
              <a:gdLst/>
              <a:ahLst/>
              <a:cxnLst/>
              <a:rect l="l" t="t" r="r" b="b"/>
              <a:pathLst>
                <a:path w="4039586" h="2246998">
                  <a:moveTo>
                    <a:pt x="0" y="0"/>
                  </a:moveTo>
                  <a:lnTo>
                    <a:pt x="4039586" y="0"/>
                  </a:lnTo>
                  <a:lnTo>
                    <a:pt x="4039586" y="2246998"/>
                  </a:lnTo>
                  <a:lnTo>
                    <a:pt x="0" y="224699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76200" cmpd="thickThin">
              <a:solidFill>
                <a:schemeClr val="tx1"/>
              </a:solidFill>
            </a:ln>
          </p:spPr>
        </p:sp>
      </p:grpSp>
      <p:pic>
        <p:nvPicPr>
          <p:cNvPr id="22" name="Picture 17">
            <a:extLst>
              <a:ext uri="{FF2B5EF4-FFF2-40B4-BE49-F238E27FC236}">
                <a16:creationId xmlns:a16="http://schemas.microsoft.com/office/drawing/2014/main" id="{B62BA8DE-0398-3DEB-BF98-73FCF2885C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400000">
            <a:off x="10470805" y="3409635"/>
            <a:ext cx="801570" cy="1145100"/>
          </a:xfrm>
          <a:prstGeom prst="rect">
            <a:avLst/>
          </a:prstGeom>
        </p:spPr>
      </p:pic>
      <p:pic>
        <p:nvPicPr>
          <p:cNvPr id="23" name="Picture 17">
            <a:extLst>
              <a:ext uri="{FF2B5EF4-FFF2-40B4-BE49-F238E27FC236}">
                <a16:creationId xmlns:a16="http://schemas.microsoft.com/office/drawing/2014/main" id="{13467BEE-F4DA-6977-F636-4242FCFBBB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400000">
            <a:off x="10470805" y="4944865"/>
            <a:ext cx="801570" cy="11451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A5E60E3-3F0A-37D4-3BB6-682180EB9849}"/>
              </a:ext>
            </a:extLst>
          </p:cNvPr>
          <p:cNvSpPr/>
          <p:nvPr/>
        </p:nvSpPr>
        <p:spPr>
          <a:xfrm>
            <a:off x="1927514" y="3327697"/>
            <a:ext cx="8336971" cy="2671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b)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phách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hiên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ngang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Hai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kéo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Lâu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tội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kẻ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thù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xin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tang,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Trắc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Ta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sẽ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mặc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giáp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phục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thật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đẹp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dân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phấn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khích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giặc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trông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thì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kinh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hồn</a:t>
            </a:r>
            <a:r>
              <a:rPr lang="en-US" sz="23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.”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47DB7CA-0687-4B43-8E33-3534DB2CFFCE}"/>
              </a:ext>
            </a:extLst>
          </p:cNvPr>
          <p:cNvSpPr txBox="1"/>
          <p:nvPr/>
        </p:nvSpPr>
        <p:spPr>
          <a:xfrm>
            <a:off x="4507055" y="1062041"/>
            <a:ext cx="292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0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D41F8A-39F0-F17D-EDD7-424F1DA53E77}"/>
              </a:ext>
            </a:extLst>
          </p:cNvPr>
          <p:cNvSpPr/>
          <p:nvPr/>
        </p:nvSpPr>
        <p:spPr>
          <a:xfrm>
            <a:off x="1798173" y="1782892"/>
            <a:ext cx="8595654" cy="12019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 4.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oai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hùng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thắng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lợi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vang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đoàn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khởi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CB87638-2D20-3EF4-F6B7-97354CA984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7428" y="1466493"/>
            <a:ext cx="632797" cy="63279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1316A4A-56E4-73AA-AAE6-D888B022FCA5}"/>
              </a:ext>
            </a:extLst>
          </p:cNvPr>
          <p:cNvGrpSpPr/>
          <p:nvPr/>
        </p:nvGrpSpPr>
        <p:grpSpPr>
          <a:xfrm>
            <a:off x="408527" y="3134838"/>
            <a:ext cx="5988160" cy="3573426"/>
            <a:chOff x="757964" y="-256306"/>
            <a:chExt cx="17631505" cy="10604894"/>
          </a:xfrm>
        </p:grpSpPr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2FB416B5-BB9A-B023-67B5-6031D3BE2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12165" r="50724" b="48490"/>
            <a:stretch>
              <a:fillRect/>
            </a:stretch>
          </p:blipFill>
          <p:spPr>
            <a:xfrm>
              <a:off x="757964" y="633835"/>
              <a:ext cx="17631505" cy="971475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7CCB5D0-50F9-628F-E140-0BC9C23CC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8686941" y="-256306"/>
              <a:ext cx="1773547" cy="1780282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F8B80A4-12CD-CC9C-D3EA-0629D7E5C27F}"/>
              </a:ext>
            </a:extLst>
          </p:cNvPr>
          <p:cNvSpPr/>
          <p:nvPr/>
        </p:nvSpPr>
        <p:spPr>
          <a:xfrm>
            <a:off x="479992" y="3524776"/>
            <a:ext cx="5845231" cy="3067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oai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hùng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Đoàn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rùng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rùng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rìu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búa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khiên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mộc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cuồn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cuộn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tràn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bóng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voi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ẩn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trống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vòm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đập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sườn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đồi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suốt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DDA9B2-0A48-EC5E-68C0-6F2D8203C85E}"/>
              </a:ext>
            </a:extLst>
          </p:cNvPr>
          <p:cNvGrpSpPr/>
          <p:nvPr/>
        </p:nvGrpSpPr>
        <p:grpSpPr>
          <a:xfrm>
            <a:off x="6539618" y="3134838"/>
            <a:ext cx="5242119" cy="3572342"/>
            <a:chOff x="-520839" y="633835"/>
            <a:chExt cx="20695367" cy="10601677"/>
          </a:xfrm>
        </p:grpSpPr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23ADCC8D-F5FF-8EF9-8794-2D73EB082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12165" r="50724" b="48490"/>
            <a:stretch>
              <a:fillRect/>
            </a:stretch>
          </p:blipFill>
          <p:spPr>
            <a:xfrm>
              <a:off x="-520839" y="1523976"/>
              <a:ext cx="20695367" cy="971153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E158E05-0EBD-5EEB-4308-85D087AC0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8981940" y="633835"/>
              <a:ext cx="2422499" cy="1780282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5AA9CE5-789A-3696-C28C-AB4AD47C7F23}"/>
              </a:ext>
            </a:extLst>
          </p:cNvPr>
          <p:cNvSpPr/>
          <p:nvPr/>
        </p:nvSpPr>
        <p:spPr>
          <a:xfrm>
            <a:off x="6607853" y="3794081"/>
            <a:ext cx="5129660" cy="2559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Thắng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lợi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vang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lượt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sụp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đổ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ta.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Tô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ôm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chạy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bóng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thù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110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355CC99-A4FB-2680-A072-8A9E435EE9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628" y="2954261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>
            <a:extLst>
              <a:ext uri="{FF2B5EF4-FFF2-40B4-BE49-F238E27FC236}">
                <a16:creationId xmlns:a16="http://schemas.microsoft.com/office/drawing/2014/main" id="{67A5DEA0-F7BE-F817-DB5E-FDDC4EAA5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846691" flipH="1">
            <a:off x="10648750" y="5461810"/>
            <a:ext cx="1072523" cy="1184513"/>
          </a:xfrm>
          <a:prstGeom prst="rect">
            <a:avLst/>
          </a:prstGeom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2E4E9049-955D-3C08-C79E-A64A138537B4}"/>
              </a:ext>
            </a:extLst>
          </p:cNvPr>
          <p:cNvGrpSpPr/>
          <p:nvPr/>
        </p:nvGrpSpPr>
        <p:grpSpPr>
          <a:xfrm>
            <a:off x="2569185" y="1720746"/>
            <a:ext cx="7176975" cy="1147719"/>
            <a:chOff x="0" y="0"/>
            <a:chExt cx="14682140" cy="19400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73C893E3-36BE-F4CB-9CA6-8F7D83C71904}"/>
                </a:ext>
              </a:extLst>
            </p:cNvPr>
            <p:cNvSpPr/>
            <p:nvPr/>
          </p:nvSpPr>
          <p:spPr>
            <a:xfrm>
              <a:off x="0" y="-4073"/>
              <a:ext cx="14688530" cy="1946696"/>
            </a:xfrm>
            <a:custGeom>
              <a:avLst/>
              <a:gdLst/>
              <a:ahLst/>
              <a:cxnLst/>
              <a:rect l="l" t="t" r="r" b="b"/>
              <a:pathLst>
                <a:path w="14688530" h="1946696">
                  <a:moveTo>
                    <a:pt x="14060753" y="1892218"/>
                  </a:moveTo>
                  <a:cubicBezTo>
                    <a:pt x="14060753" y="1892218"/>
                    <a:pt x="13329878" y="1946696"/>
                    <a:pt x="11321073" y="1944075"/>
                  </a:cubicBezTo>
                  <a:cubicBezTo>
                    <a:pt x="5334503" y="1941912"/>
                    <a:pt x="1057074" y="1934088"/>
                    <a:pt x="1057074" y="1934088"/>
                  </a:cubicBezTo>
                  <a:cubicBezTo>
                    <a:pt x="812932" y="1925254"/>
                    <a:pt x="449110" y="1904023"/>
                    <a:pt x="282371" y="1845846"/>
                  </a:cubicBezTo>
                  <a:cubicBezTo>
                    <a:pt x="4469" y="1748882"/>
                    <a:pt x="0" y="1575604"/>
                    <a:pt x="0" y="1246360"/>
                  </a:cubicBezTo>
                  <a:lnTo>
                    <a:pt x="0" y="1246351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822598" y="15681"/>
                    <a:pt x="9113624" y="7673"/>
                  </a:cubicBezTo>
                  <a:cubicBezTo>
                    <a:pt x="13110950" y="0"/>
                    <a:pt x="13827683" y="6979"/>
                    <a:pt x="13827683" y="6979"/>
                  </a:cubicBezTo>
                  <a:cubicBezTo>
                    <a:pt x="14195991" y="14458"/>
                    <a:pt x="14334251" y="42638"/>
                    <a:pt x="14531991" y="165219"/>
                  </a:cubicBezTo>
                  <a:cubicBezTo>
                    <a:pt x="14683008" y="258836"/>
                    <a:pt x="14688530" y="476157"/>
                    <a:pt x="14679389" y="1246351"/>
                  </a:cubicBezTo>
                  <a:lnTo>
                    <a:pt x="14679389" y="1246360"/>
                  </a:lnTo>
                  <a:cubicBezTo>
                    <a:pt x="14679389" y="1693569"/>
                    <a:pt x="14636606" y="1842156"/>
                    <a:pt x="14060753" y="1892218"/>
                  </a:cubicBezTo>
                  <a:close/>
                </a:path>
              </a:pathLst>
            </a:custGeom>
            <a:solidFill>
              <a:srgbClr val="BAE6FF"/>
            </a:solidFill>
          </p:spPr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5A88BF2-0B95-F14F-5ACC-416E00C5B0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501" y="1661535"/>
            <a:ext cx="1371600" cy="12661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F58B42-0451-24F2-6783-9F21A6DA3FDB}"/>
              </a:ext>
            </a:extLst>
          </p:cNvPr>
          <p:cNvSpPr/>
          <p:nvPr/>
        </p:nvSpPr>
        <p:spPr>
          <a:xfrm>
            <a:off x="2858210" y="2063315"/>
            <a:ext cx="6598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 các tên người, tên địa lí </a:t>
            </a: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 bài.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57A206D-4D6E-4EF8-8D91-0CECC2F53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347862"/>
              </p:ext>
            </p:extLst>
          </p:nvPr>
        </p:nvGraphicFramePr>
        <p:xfrm>
          <a:off x="1687273" y="3194020"/>
          <a:ext cx="8940800" cy="305305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64872">
                  <a:extLst>
                    <a:ext uri="{9D8B030D-6E8A-4147-A177-3AD203B41FA5}">
                      <a16:colId xmlns:a16="http://schemas.microsoft.com/office/drawing/2014/main" val="3508574738"/>
                    </a:ext>
                  </a:extLst>
                </a:gridCol>
                <a:gridCol w="3275928">
                  <a:extLst>
                    <a:ext uri="{9D8B030D-6E8A-4147-A177-3AD203B41FA5}">
                      <a16:colId xmlns:a16="http://schemas.microsoft.com/office/drawing/2014/main" val="886112450"/>
                    </a:ext>
                  </a:extLst>
                </a:gridCol>
              </a:tblGrid>
              <a:tr h="667995"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Tên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người</a:t>
                      </a:r>
                      <a:endParaRPr lang="en-US" sz="23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Tên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địa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lí</a:t>
                      </a:r>
                      <a:endParaRPr lang="en-US" sz="23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6611630"/>
                  </a:ext>
                </a:extLst>
              </a:tr>
              <a:tr h="2385059">
                <a:tc>
                  <a:txBody>
                    <a:bodyPr/>
                    <a:lstStyle/>
                    <a:p>
                      <a:pPr marL="571500" indent="-5715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Hai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Bà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Trưng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Trưng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Trắc</a:t>
                      </a:r>
                      <a:r>
                        <a:rPr lang="en-US" sz="2300" kern="120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, Trưng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Nhị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Thi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Sách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:</a:t>
                      </a:r>
                      <a:r>
                        <a:rPr lang="en-US" sz="230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tên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người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Việt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Nam</a:t>
                      </a:r>
                    </a:p>
                    <a:p>
                      <a:pPr marL="571500" indent="-57150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Tô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Định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:</a:t>
                      </a:r>
                      <a:r>
                        <a:rPr lang="en-US" sz="2300" kern="1200" baseline="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tên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người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nước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ngoài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–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người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nhà</a:t>
                      </a:r>
                      <a:r>
                        <a:rPr lang="en-US" sz="2300" kern="1200" dirty="0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kern="1200" dirty="0" err="1">
                          <a:solidFill>
                            <a:sysClr val="windowText" lastClr="000000"/>
                          </a:solidFill>
                          <a:effectLst/>
                          <a:latin typeface="UTM Avo" panose="02040603050506020204" pitchFamily="18"/>
                        </a:rPr>
                        <a:t>Hán</a:t>
                      </a:r>
                      <a:endParaRPr lang="en-US" sz="2300" i="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Mê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Linh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,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Luy</a:t>
                      </a:r>
                      <a:r>
                        <a:rPr lang="en-US" sz="2300" baseline="0" dirty="0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300" baseline="0" dirty="0" err="1">
                          <a:solidFill>
                            <a:sysClr val="windowText" lastClr="000000"/>
                          </a:solidFill>
                          <a:latin typeface="UTM Avo" panose="02040603050506020204" pitchFamily="18"/>
                        </a:rPr>
                        <a:t>Lâu</a:t>
                      </a:r>
                      <a:endParaRPr lang="en-US" sz="2300" dirty="0">
                        <a:solidFill>
                          <a:sysClr val="windowText" lastClr="000000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654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>
            <a:extLst>
              <a:ext uri="{FF2B5EF4-FFF2-40B4-BE49-F238E27FC236}">
                <a16:creationId xmlns:a16="http://schemas.microsoft.com/office/drawing/2014/main" id="{FB903084-618F-A523-01F3-C86819DE8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846691" flipH="1">
            <a:off x="10648750" y="5461810"/>
            <a:ext cx="1072523" cy="1184513"/>
          </a:xfrm>
          <a:prstGeom prst="rect">
            <a:avLst/>
          </a:prstGeom>
        </p:spPr>
      </p:pic>
      <p:grpSp>
        <p:nvGrpSpPr>
          <p:cNvPr id="15" name="Group 2">
            <a:extLst>
              <a:ext uri="{FF2B5EF4-FFF2-40B4-BE49-F238E27FC236}">
                <a16:creationId xmlns:a16="http://schemas.microsoft.com/office/drawing/2014/main" id="{8BAB694F-3308-D2BA-641E-BD734034482F}"/>
              </a:ext>
            </a:extLst>
          </p:cNvPr>
          <p:cNvGrpSpPr/>
          <p:nvPr/>
        </p:nvGrpSpPr>
        <p:grpSpPr>
          <a:xfrm>
            <a:off x="2323420" y="1809632"/>
            <a:ext cx="8209409" cy="1400253"/>
            <a:chOff x="0" y="0"/>
            <a:chExt cx="14682140" cy="1940093"/>
          </a:xfrm>
        </p:grpSpPr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65819DD6-13A1-82BF-8EF8-BAF4C20A9AC5}"/>
                </a:ext>
              </a:extLst>
            </p:cNvPr>
            <p:cNvSpPr/>
            <p:nvPr/>
          </p:nvSpPr>
          <p:spPr>
            <a:xfrm>
              <a:off x="0" y="-4073"/>
              <a:ext cx="14688530" cy="1946696"/>
            </a:xfrm>
            <a:custGeom>
              <a:avLst/>
              <a:gdLst/>
              <a:ahLst/>
              <a:cxnLst/>
              <a:rect l="l" t="t" r="r" b="b"/>
              <a:pathLst>
                <a:path w="14688530" h="1946696">
                  <a:moveTo>
                    <a:pt x="14060753" y="1892218"/>
                  </a:moveTo>
                  <a:cubicBezTo>
                    <a:pt x="14060753" y="1892218"/>
                    <a:pt x="13329878" y="1946696"/>
                    <a:pt x="11321073" y="1944075"/>
                  </a:cubicBezTo>
                  <a:cubicBezTo>
                    <a:pt x="5334503" y="1941912"/>
                    <a:pt x="1057074" y="1934088"/>
                    <a:pt x="1057074" y="1934088"/>
                  </a:cubicBezTo>
                  <a:cubicBezTo>
                    <a:pt x="812932" y="1925254"/>
                    <a:pt x="449110" y="1904023"/>
                    <a:pt x="282371" y="1845846"/>
                  </a:cubicBezTo>
                  <a:cubicBezTo>
                    <a:pt x="4469" y="1748882"/>
                    <a:pt x="0" y="1575604"/>
                    <a:pt x="0" y="1246360"/>
                  </a:cubicBezTo>
                  <a:lnTo>
                    <a:pt x="0" y="1246351"/>
                  </a:ln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822598" y="15681"/>
                    <a:pt x="9113624" y="7673"/>
                  </a:cubicBezTo>
                  <a:cubicBezTo>
                    <a:pt x="13110950" y="0"/>
                    <a:pt x="13827683" y="6979"/>
                    <a:pt x="13827683" y="6979"/>
                  </a:cubicBezTo>
                  <a:cubicBezTo>
                    <a:pt x="14195991" y="14458"/>
                    <a:pt x="14334251" y="42638"/>
                    <a:pt x="14531991" y="165219"/>
                  </a:cubicBezTo>
                  <a:cubicBezTo>
                    <a:pt x="14683008" y="258836"/>
                    <a:pt x="14688530" y="476157"/>
                    <a:pt x="14679389" y="1246351"/>
                  </a:cubicBezTo>
                  <a:lnTo>
                    <a:pt x="14679389" y="1246360"/>
                  </a:lnTo>
                  <a:cubicBezTo>
                    <a:pt x="14679389" y="1693569"/>
                    <a:pt x="14636606" y="1842156"/>
                    <a:pt x="14060753" y="1892218"/>
                  </a:cubicBezTo>
                  <a:close/>
                </a:path>
              </a:pathLst>
            </a:custGeom>
            <a:solidFill>
              <a:srgbClr val="BAE6FF"/>
            </a:solidFill>
          </p:spPr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399798A-9F00-3666-B820-078B1EEA88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73" y="1755338"/>
            <a:ext cx="1633304" cy="150772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80E0BA5-93BE-466C-0FBD-6471C36E067C}"/>
              </a:ext>
            </a:extLst>
          </p:cNvPr>
          <p:cNvSpPr/>
          <p:nvPr/>
        </p:nvSpPr>
        <p:spPr>
          <a:xfrm>
            <a:off x="2755947" y="1948836"/>
            <a:ext cx="734435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Các tên người, tên địa lí nói trên được viết hoa như thế nào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4E2E08A8-74D8-C854-E12A-DA5F887E2C9F}"/>
              </a:ext>
            </a:extLst>
          </p:cNvPr>
          <p:cNvSpPr/>
          <p:nvPr/>
        </p:nvSpPr>
        <p:spPr>
          <a:xfrm>
            <a:off x="3943187" y="3429000"/>
            <a:ext cx="7620740" cy="2172240"/>
          </a:xfrm>
          <a:prstGeom prst="wedgeRoundRectCallout">
            <a:avLst>
              <a:gd name="adj1" fmla="val -61598"/>
              <a:gd name="adj2" fmla="val 43859"/>
              <a:gd name="adj3" fmla="val 16667"/>
            </a:avLst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Nam 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riêng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" name="Picture 17">
            <a:extLst>
              <a:ext uri="{FF2B5EF4-FFF2-40B4-BE49-F238E27FC236}">
                <a16:creationId xmlns:a16="http://schemas.microsoft.com/office/drawing/2014/main" id="{2BBE4367-86CE-E013-D2CF-AA2136F575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6414" y="3975100"/>
            <a:ext cx="2414567" cy="28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4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C09DA18-C21C-80A2-DB28-5D3D9C9A79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810" y="2991206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E0E94DC4-1335-9C1B-8326-8B588CB89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12787" y="4851400"/>
            <a:ext cx="1638707" cy="184690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FF6D267-6435-1069-4C96-B11E52E4461B}"/>
              </a:ext>
            </a:extLst>
          </p:cNvPr>
          <p:cNvGrpSpPr/>
          <p:nvPr/>
        </p:nvGrpSpPr>
        <p:grpSpPr>
          <a:xfrm>
            <a:off x="5266413" y="1739376"/>
            <a:ext cx="1659173" cy="448244"/>
            <a:chOff x="7899620" y="2476500"/>
            <a:chExt cx="2488760" cy="672366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5230AB3B-A898-B6AC-66BA-EF11B8C7E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899620" y="2476500"/>
              <a:ext cx="672366" cy="672366"/>
            </a:xfrm>
            <a:prstGeom prst="rect">
              <a:avLst/>
            </a:prstGeom>
          </p:spPr>
        </p:pic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627F7EAF-E40C-557E-D2D1-BD1C30E1F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-5400000">
              <a:off x="8807817" y="2476500"/>
              <a:ext cx="672366" cy="672366"/>
            </a:xfrm>
            <a:prstGeom prst="rect">
              <a:avLst/>
            </a:prstGeom>
          </p:spPr>
        </p:pic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F9B1CFF7-2D73-029E-C715-B4D390650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9716014" y="2476500"/>
              <a:ext cx="672366" cy="672366"/>
            </a:xfrm>
            <a:prstGeom prst="rect">
              <a:avLst/>
            </a:prstGeom>
          </p:spPr>
        </p:pic>
      </p:grpSp>
      <p:grpSp>
        <p:nvGrpSpPr>
          <p:cNvPr id="10" name="Group 3">
            <a:extLst>
              <a:ext uri="{FF2B5EF4-FFF2-40B4-BE49-F238E27FC236}">
                <a16:creationId xmlns:a16="http://schemas.microsoft.com/office/drawing/2014/main" id="{033E26F1-023D-58D1-6A99-6ECA4FCBBA08}"/>
              </a:ext>
            </a:extLst>
          </p:cNvPr>
          <p:cNvGrpSpPr/>
          <p:nvPr/>
        </p:nvGrpSpPr>
        <p:grpSpPr>
          <a:xfrm>
            <a:off x="3084946" y="2437882"/>
            <a:ext cx="5837382" cy="3057569"/>
            <a:chOff x="0" y="0"/>
            <a:chExt cx="33494571" cy="1296231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770B907F-987A-279D-A057-19B4019C29A1}"/>
                </a:ext>
              </a:extLst>
            </p:cNvPr>
            <p:cNvSpPr/>
            <p:nvPr/>
          </p:nvSpPr>
          <p:spPr>
            <a:xfrm>
              <a:off x="0" y="0"/>
              <a:ext cx="33494569" cy="12962320"/>
            </a:xfrm>
            <a:custGeom>
              <a:avLst/>
              <a:gdLst/>
              <a:ahLst/>
              <a:cxnLst/>
              <a:rect l="l" t="t" r="r" b="b"/>
              <a:pathLst>
                <a:path w="33494569" h="12962320">
                  <a:moveTo>
                    <a:pt x="33189769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12657519"/>
                  </a:lnTo>
                  <a:cubicBezTo>
                    <a:pt x="0" y="12826429"/>
                    <a:pt x="135890" y="12962320"/>
                    <a:pt x="304800" y="12962320"/>
                  </a:cubicBezTo>
                  <a:lnTo>
                    <a:pt x="33189769" y="12962320"/>
                  </a:lnTo>
                  <a:cubicBezTo>
                    <a:pt x="33358680" y="12962320"/>
                    <a:pt x="33494569" y="12826429"/>
                    <a:pt x="33494569" y="12657519"/>
                  </a:cubicBezTo>
                  <a:lnTo>
                    <a:pt x="33494569" y="304800"/>
                  </a:lnTo>
                  <a:cubicBezTo>
                    <a:pt x="33494569" y="135890"/>
                    <a:pt x="33358680" y="0"/>
                    <a:pt x="33189769" y="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D13F38-CEB8-2375-9218-696167A91F74}"/>
              </a:ext>
            </a:extLst>
          </p:cNvPr>
          <p:cNvSpPr txBox="1"/>
          <p:nvPr/>
        </p:nvSpPr>
        <p:spPr>
          <a:xfrm>
            <a:off x="2661697" y="2647362"/>
            <a:ext cx="6525959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khó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381019" indent="-381019" algn="ctr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Bài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en-US" sz="28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anh</a:t>
            </a:r>
            <a:r>
              <a:rPr lang="en-US" sz="28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hùng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" name="Picture 17">
            <a:extLst>
              <a:ext uri="{FF2B5EF4-FFF2-40B4-BE49-F238E27FC236}">
                <a16:creationId xmlns:a16="http://schemas.microsoft.com/office/drawing/2014/main" id="{67F93F6C-5DB2-2390-09D6-97368AEC0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40506" y="3642591"/>
            <a:ext cx="2414567" cy="28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852</Words>
  <Application>Microsoft Office PowerPoint</Application>
  <PresentationFormat>Widescreen</PresentationFormat>
  <Paragraphs>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Wingdings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33</cp:revision>
  <dcterms:created xsi:type="dcterms:W3CDTF">2023-10-19T01:39:18Z</dcterms:created>
  <dcterms:modified xsi:type="dcterms:W3CDTF">2023-12-21T02:36:38Z</dcterms:modified>
</cp:coreProperties>
</file>