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72" r:id="rId2"/>
    <p:sldMasterId id="2147483684" r:id="rId3"/>
  </p:sldMasterIdLst>
  <p:sldIdLst>
    <p:sldId id="281" r:id="rId4"/>
    <p:sldId id="259" r:id="rId5"/>
    <p:sldId id="266" r:id="rId6"/>
    <p:sldId id="261" r:id="rId7"/>
    <p:sldId id="268" r:id="rId8"/>
    <p:sldId id="282" r:id="rId9"/>
    <p:sldId id="283" r:id="rId10"/>
    <p:sldId id="284" r:id="rId11"/>
    <p:sldId id="285" r:id="rId12"/>
    <p:sldId id="286" r:id="rId13"/>
    <p:sldId id="287" r:id="rId14"/>
    <p:sldId id="288" r:id="rId15"/>
    <p:sldId id="263" r:id="rId16"/>
    <p:sldId id="270" r:id="rId17"/>
    <p:sldId id="279" r:id="rId18"/>
    <p:sldId id="280" r:id="rId19"/>
  </p:sldIdLst>
  <p:sldSz cx="12192000" cy="6858000"/>
  <p:notesSz cx="6858000" cy="9144000"/>
  <p:embeddedFontLst>
    <p:embeddedFont>
      <p:font typeface="Calibri" panose="020F0502020204030204" pitchFamily="34" charset="0"/>
      <p:regular r:id="rId20"/>
      <p:bold r:id="rId21"/>
      <p:italic r:id="rId22"/>
      <p:boldItalic r:id="rId23"/>
    </p:embeddedFont>
    <p:embeddedFont>
      <p:font typeface="Calibri Light" panose="020F0302020204030204" pitchFamily="34" charset="0"/>
      <p:regular r:id="rId24"/>
      <p:italic r:id="rId25"/>
    </p:embeddedFont>
    <p:embeddedFont>
      <p:font typeface="UTM Avo" panose="02040603050506020204" pitchFamily="18" charset="0"/>
      <p:regular r:id="rId26"/>
      <p:bold r:id="rId27"/>
      <p:italic r:id="rId28"/>
      <p:boldItalic r:id="rId29"/>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1EB4B"/>
    <a:srgbClr val="B4F56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5827"/>
  </p:normalViewPr>
  <p:slideViewPr>
    <p:cSldViewPr snapToGrid="0">
      <p:cViewPr varScale="1">
        <p:scale>
          <a:sx n="110" d="100"/>
          <a:sy n="110" d="100"/>
        </p:scale>
        <p:origin x="59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font" Target="fonts/font7.fntdata"/><Relationship Id="rId3" Type="http://schemas.openxmlformats.org/officeDocument/2006/relationships/slideMaster" Target="slideMasters/slideMaster3.xml"/><Relationship Id="rId21" Type="http://schemas.openxmlformats.org/officeDocument/2006/relationships/font" Target="fonts/font2.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font" Target="fonts/font6.fntdata"/><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5.fntdata"/><Relationship Id="rId32"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4.fntdata"/><Relationship Id="rId28" Type="http://schemas.openxmlformats.org/officeDocument/2006/relationships/font" Target="fonts/font9.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CB359-C368-FAAB-58D5-0D02FBB3D6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032F6F-935E-C66B-8985-FCC117989D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EBAB38-F9B1-12E8-4194-CD76A9D9AD36}"/>
              </a:ext>
            </a:extLst>
          </p:cNvPr>
          <p:cNvSpPr>
            <a:spLocks noGrp="1"/>
          </p:cNvSpPr>
          <p:nvPr>
            <p:ph type="dt" sz="half" idx="10"/>
          </p:nvPr>
        </p:nvSpPr>
        <p:spPr/>
        <p:txBody>
          <a:bodyPr/>
          <a:lstStyle/>
          <a:p>
            <a:fld id="{9B35F583-0148-4553-964E-C48E0D09F0A7}" type="datetimeFigureOut">
              <a:rPr lang="en-US" smtClean="0"/>
              <a:t>12/21/2023</a:t>
            </a:fld>
            <a:endParaRPr lang="en-US"/>
          </a:p>
        </p:txBody>
      </p:sp>
      <p:sp>
        <p:nvSpPr>
          <p:cNvPr id="5" name="Footer Placeholder 4">
            <a:extLst>
              <a:ext uri="{FF2B5EF4-FFF2-40B4-BE49-F238E27FC236}">
                <a16:creationId xmlns:a16="http://schemas.microsoft.com/office/drawing/2014/main" id="{7510F5B9-0BBA-6237-AA41-7C8A68FB5B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3F7DC-A0D2-2B59-3108-A6C6969B3DF2}"/>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36897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DD68C-4EF3-3E93-F0E4-7A1EAF30AE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CA9882-3F56-BADC-45F5-A1FA9E284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2AE65-1C31-E61D-C80A-17679EA4FBF9}"/>
              </a:ext>
            </a:extLst>
          </p:cNvPr>
          <p:cNvSpPr>
            <a:spLocks noGrp="1"/>
          </p:cNvSpPr>
          <p:nvPr>
            <p:ph type="dt" sz="half" idx="10"/>
          </p:nvPr>
        </p:nvSpPr>
        <p:spPr/>
        <p:txBody>
          <a:bodyPr/>
          <a:lstStyle/>
          <a:p>
            <a:fld id="{9B35F583-0148-4553-964E-C48E0D09F0A7}" type="datetimeFigureOut">
              <a:rPr lang="en-US" smtClean="0"/>
              <a:t>12/21/2023</a:t>
            </a:fld>
            <a:endParaRPr lang="en-US"/>
          </a:p>
        </p:txBody>
      </p:sp>
      <p:sp>
        <p:nvSpPr>
          <p:cNvPr id="5" name="Footer Placeholder 4">
            <a:extLst>
              <a:ext uri="{FF2B5EF4-FFF2-40B4-BE49-F238E27FC236}">
                <a16:creationId xmlns:a16="http://schemas.microsoft.com/office/drawing/2014/main" id="{CB217C64-8BD3-3E2A-43D6-03E984216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9A8E1E-00B5-FF84-1631-BE2FDBC6853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502942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7DA0A-999E-F79D-3D7B-BC0F80AB91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93E550-A2B2-1FD4-FC5E-0155D7D380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7FD8D4-E3E9-3387-ECDD-20703B5339EC}"/>
              </a:ext>
            </a:extLst>
          </p:cNvPr>
          <p:cNvSpPr>
            <a:spLocks noGrp="1"/>
          </p:cNvSpPr>
          <p:nvPr>
            <p:ph type="dt" sz="half" idx="10"/>
          </p:nvPr>
        </p:nvSpPr>
        <p:spPr/>
        <p:txBody>
          <a:bodyPr/>
          <a:lstStyle/>
          <a:p>
            <a:fld id="{9B35F583-0148-4553-964E-C48E0D09F0A7}" type="datetimeFigureOut">
              <a:rPr lang="en-US" smtClean="0"/>
              <a:t>12/21/2023</a:t>
            </a:fld>
            <a:endParaRPr lang="en-US"/>
          </a:p>
        </p:txBody>
      </p:sp>
      <p:sp>
        <p:nvSpPr>
          <p:cNvPr id="5" name="Footer Placeholder 4">
            <a:extLst>
              <a:ext uri="{FF2B5EF4-FFF2-40B4-BE49-F238E27FC236}">
                <a16:creationId xmlns:a16="http://schemas.microsoft.com/office/drawing/2014/main" id="{F5FE3999-2E2F-4649-76D3-B231DD652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3A913-02D6-7024-9DDD-B530DE88D33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51456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0D7-43E2-27E6-B52B-80214C7A82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3B1AF0-1660-95CB-8909-C7079FB0B4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2CF109-C42D-ABD0-92C8-8E04F6898B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43B5F6-C21A-532C-A7A0-20FFA9B88BCF}"/>
              </a:ext>
            </a:extLst>
          </p:cNvPr>
          <p:cNvSpPr>
            <a:spLocks noGrp="1"/>
          </p:cNvSpPr>
          <p:nvPr>
            <p:ph type="dt" sz="half" idx="10"/>
          </p:nvPr>
        </p:nvSpPr>
        <p:spPr/>
        <p:txBody>
          <a:bodyPr/>
          <a:lstStyle/>
          <a:p>
            <a:fld id="{9B35F583-0148-4553-964E-C48E0D09F0A7}" type="datetimeFigureOut">
              <a:rPr lang="en-US" smtClean="0"/>
              <a:t>12/21/2023</a:t>
            </a:fld>
            <a:endParaRPr lang="en-US"/>
          </a:p>
        </p:txBody>
      </p:sp>
      <p:sp>
        <p:nvSpPr>
          <p:cNvPr id="6" name="Footer Placeholder 5">
            <a:extLst>
              <a:ext uri="{FF2B5EF4-FFF2-40B4-BE49-F238E27FC236}">
                <a16:creationId xmlns:a16="http://schemas.microsoft.com/office/drawing/2014/main" id="{36C4B400-062F-F623-23E7-2F390EBF36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3765A9-6170-524F-1675-81BB3793209B}"/>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260706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FFF5-B0CD-4F13-AC32-B2D3C699DE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D59DCE-D1E5-36F7-3C1C-28022F721B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AE6A7-B025-35F2-355E-7BB5EAA869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54B650-45FF-38E4-C8D8-C877757FA3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899E66-9168-3AF3-51A1-AC9160720B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53256E-39DB-9C33-4E7F-391F27F04C47}"/>
              </a:ext>
            </a:extLst>
          </p:cNvPr>
          <p:cNvSpPr>
            <a:spLocks noGrp="1"/>
          </p:cNvSpPr>
          <p:nvPr>
            <p:ph type="dt" sz="half" idx="10"/>
          </p:nvPr>
        </p:nvSpPr>
        <p:spPr/>
        <p:txBody>
          <a:bodyPr/>
          <a:lstStyle/>
          <a:p>
            <a:fld id="{9B35F583-0148-4553-964E-C48E0D09F0A7}" type="datetimeFigureOut">
              <a:rPr lang="en-US" smtClean="0"/>
              <a:t>12/21/2023</a:t>
            </a:fld>
            <a:endParaRPr lang="en-US"/>
          </a:p>
        </p:txBody>
      </p:sp>
      <p:sp>
        <p:nvSpPr>
          <p:cNvPr id="8" name="Footer Placeholder 7">
            <a:extLst>
              <a:ext uri="{FF2B5EF4-FFF2-40B4-BE49-F238E27FC236}">
                <a16:creationId xmlns:a16="http://schemas.microsoft.com/office/drawing/2014/main" id="{62B8C339-1E2E-D100-3748-06F1DA82AF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6C3A0B-C84F-EB4D-66BA-36B5DCDD7917}"/>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77613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6ED7-C03A-95E1-BC49-5FD53FCD97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8AF172-E041-99AC-255A-8B5AB21FC198}"/>
              </a:ext>
            </a:extLst>
          </p:cNvPr>
          <p:cNvSpPr>
            <a:spLocks noGrp="1"/>
          </p:cNvSpPr>
          <p:nvPr>
            <p:ph type="dt" sz="half" idx="10"/>
          </p:nvPr>
        </p:nvSpPr>
        <p:spPr/>
        <p:txBody>
          <a:bodyPr/>
          <a:lstStyle/>
          <a:p>
            <a:fld id="{9B35F583-0148-4553-964E-C48E0D09F0A7}" type="datetimeFigureOut">
              <a:rPr lang="en-US" smtClean="0"/>
              <a:t>12/21/2023</a:t>
            </a:fld>
            <a:endParaRPr lang="en-US"/>
          </a:p>
        </p:txBody>
      </p:sp>
      <p:sp>
        <p:nvSpPr>
          <p:cNvPr id="4" name="Footer Placeholder 3">
            <a:extLst>
              <a:ext uri="{FF2B5EF4-FFF2-40B4-BE49-F238E27FC236}">
                <a16:creationId xmlns:a16="http://schemas.microsoft.com/office/drawing/2014/main" id="{2AC00131-E27D-75AB-A7EA-C5355539F7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567D31-2DC5-DB2A-29BF-E0835B1015D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237201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01730-6A3E-18EC-47DD-A614769CD06C}"/>
              </a:ext>
            </a:extLst>
          </p:cNvPr>
          <p:cNvSpPr>
            <a:spLocks noGrp="1"/>
          </p:cNvSpPr>
          <p:nvPr>
            <p:ph type="dt" sz="half" idx="10"/>
          </p:nvPr>
        </p:nvSpPr>
        <p:spPr/>
        <p:txBody>
          <a:bodyPr/>
          <a:lstStyle/>
          <a:p>
            <a:fld id="{9B35F583-0148-4553-964E-C48E0D09F0A7}" type="datetimeFigureOut">
              <a:rPr lang="en-US" smtClean="0"/>
              <a:t>12/21/2023</a:t>
            </a:fld>
            <a:endParaRPr lang="en-US"/>
          </a:p>
        </p:txBody>
      </p:sp>
      <p:sp>
        <p:nvSpPr>
          <p:cNvPr id="3" name="Footer Placeholder 2">
            <a:extLst>
              <a:ext uri="{FF2B5EF4-FFF2-40B4-BE49-F238E27FC236}">
                <a16:creationId xmlns:a16="http://schemas.microsoft.com/office/drawing/2014/main" id="{F14E3FDD-3A6C-B024-AEC6-BED99AB03C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FCE5AC-7F66-41A2-B146-4000CBB93B8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468019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3546-C49D-9798-0C37-F80C193528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DCA46A-6FFF-8B45-A293-C794CFBD62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469AA1-2D1A-3054-CDD6-56796999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2BBB5-2CDF-8FC1-981F-4A0C5518ABC3}"/>
              </a:ext>
            </a:extLst>
          </p:cNvPr>
          <p:cNvSpPr>
            <a:spLocks noGrp="1"/>
          </p:cNvSpPr>
          <p:nvPr>
            <p:ph type="dt" sz="half" idx="10"/>
          </p:nvPr>
        </p:nvSpPr>
        <p:spPr/>
        <p:txBody>
          <a:bodyPr/>
          <a:lstStyle/>
          <a:p>
            <a:fld id="{9B35F583-0148-4553-964E-C48E0D09F0A7}" type="datetimeFigureOut">
              <a:rPr lang="en-US" smtClean="0"/>
              <a:t>12/21/2023</a:t>
            </a:fld>
            <a:endParaRPr lang="en-US"/>
          </a:p>
        </p:txBody>
      </p:sp>
      <p:sp>
        <p:nvSpPr>
          <p:cNvPr id="6" name="Footer Placeholder 5">
            <a:extLst>
              <a:ext uri="{FF2B5EF4-FFF2-40B4-BE49-F238E27FC236}">
                <a16:creationId xmlns:a16="http://schemas.microsoft.com/office/drawing/2014/main" id="{D1DFD70F-5533-0BBF-9AEF-91CAC5B0FE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28F2FB-2DEE-F0A1-465D-C673D1397229}"/>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23220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939B4-E217-B28D-30FF-2C0AB0D759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43FFDC-E88F-1F0C-ECF0-7AA21FFA71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CBE10CB-D284-A341-F846-78EED0D97B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62789-07EF-DBB0-122A-BEA8179E60B0}"/>
              </a:ext>
            </a:extLst>
          </p:cNvPr>
          <p:cNvSpPr>
            <a:spLocks noGrp="1"/>
          </p:cNvSpPr>
          <p:nvPr>
            <p:ph type="dt" sz="half" idx="10"/>
          </p:nvPr>
        </p:nvSpPr>
        <p:spPr/>
        <p:txBody>
          <a:bodyPr/>
          <a:lstStyle/>
          <a:p>
            <a:fld id="{9B35F583-0148-4553-964E-C48E0D09F0A7}" type="datetimeFigureOut">
              <a:rPr lang="en-US" smtClean="0"/>
              <a:t>12/21/2023</a:t>
            </a:fld>
            <a:endParaRPr lang="en-US"/>
          </a:p>
        </p:txBody>
      </p:sp>
      <p:sp>
        <p:nvSpPr>
          <p:cNvPr id="6" name="Footer Placeholder 5">
            <a:extLst>
              <a:ext uri="{FF2B5EF4-FFF2-40B4-BE49-F238E27FC236}">
                <a16:creationId xmlns:a16="http://schemas.microsoft.com/office/drawing/2014/main" id="{375C2917-4D78-E2C5-B240-2C83A2A0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E6FDF-BCDB-7F7A-F813-4FDA4DCAD79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777117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B10C0-86E6-71B8-02C1-6ADF112455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9FDAF7-A048-683D-CCCC-A63BA5B51F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BC5C8-39F6-6DD7-9FBA-7C02F011CA7E}"/>
              </a:ext>
            </a:extLst>
          </p:cNvPr>
          <p:cNvSpPr>
            <a:spLocks noGrp="1"/>
          </p:cNvSpPr>
          <p:nvPr>
            <p:ph type="dt" sz="half" idx="10"/>
          </p:nvPr>
        </p:nvSpPr>
        <p:spPr/>
        <p:txBody>
          <a:bodyPr/>
          <a:lstStyle/>
          <a:p>
            <a:fld id="{9B35F583-0148-4553-964E-C48E0D09F0A7}" type="datetimeFigureOut">
              <a:rPr lang="en-US" smtClean="0"/>
              <a:t>12/21/2023</a:t>
            </a:fld>
            <a:endParaRPr lang="en-US"/>
          </a:p>
        </p:txBody>
      </p:sp>
      <p:sp>
        <p:nvSpPr>
          <p:cNvPr id="5" name="Footer Placeholder 4">
            <a:extLst>
              <a:ext uri="{FF2B5EF4-FFF2-40B4-BE49-F238E27FC236}">
                <a16:creationId xmlns:a16="http://schemas.microsoft.com/office/drawing/2014/main" id="{BEADA172-8CFC-0C43-AABF-1121A5E1CD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E851D-8129-DE77-B672-9040F1A251D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472866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A3BDA-1EAA-353D-F8DE-1FA3FAC253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114AA8-3789-CBC3-5C55-CAEDF3B88E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B3290-4B06-5823-1D14-C03BE4FA6A47}"/>
              </a:ext>
            </a:extLst>
          </p:cNvPr>
          <p:cNvSpPr>
            <a:spLocks noGrp="1"/>
          </p:cNvSpPr>
          <p:nvPr>
            <p:ph type="dt" sz="half" idx="10"/>
          </p:nvPr>
        </p:nvSpPr>
        <p:spPr/>
        <p:txBody>
          <a:bodyPr/>
          <a:lstStyle/>
          <a:p>
            <a:fld id="{9B35F583-0148-4553-964E-C48E0D09F0A7}" type="datetimeFigureOut">
              <a:rPr lang="en-US" smtClean="0"/>
              <a:t>12/21/2023</a:t>
            </a:fld>
            <a:endParaRPr lang="en-US"/>
          </a:p>
        </p:txBody>
      </p:sp>
      <p:sp>
        <p:nvSpPr>
          <p:cNvPr id="5" name="Footer Placeholder 4">
            <a:extLst>
              <a:ext uri="{FF2B5EF4-FFF2-40B4-BE49-F238E27FC236}">
                <a16:creationId xmlns:a16="http://schemas.microsoft.com/office/drawing/2014/main" id="{647E6A11-9C61-AEB0-DA00-C59F4DD3A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08BEB-E646-E98F-031B-DAA706C808D8}"/>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48243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12/21/2023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12/21/2023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12/21/2023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12/21/2023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12/21/2023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12/21/2023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12/21/2023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760353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12/21/2023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11311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12/21/2023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3208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12/21/2023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010132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12/21/2023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24932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12/21/2023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749755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12/21/2023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46522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12/21/2023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031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12/21/2023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79435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12/21/2023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566475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12/21/2023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85810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CE697A-28CD-EDD6-6415-D3C701EC59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0A0CBA-D392-B3C6-11C8-2B7A43CDA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2FCAAC-A88B-1C44-0137-1A638B2A3B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35F583-0148-4553-964E-C48E0D09F0A7}" type="datetimeFigureOut">
              <a:rPr lang="en-US" smtClean="0"/>
              <a:t>12/21/2023</a:t>
            </a:fld>
            <a:endParaRPr lang="en-US"/>
          </a:p>
        </p:txBody>
      </p:sp>
      <p:sp>
        <p:nvSpPr>
          <p:cNvPr id="5" name="Footer Placeholder 4">
            <a:extLst>
              <a:ext uri="{FF2B5EF4-FFF2-40B4-BE49-F238E27FC236}">
                <a16:creationId xmlns:a16="http://schemas.microsoft.com/office/drawing/2014/main" id="{C98EEFD4-4D1A-FAD6-8C8F-648DA608D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0BC7197-0211-521E-ABF8-E35EA0FC83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E96640-AC40-4FB1-869D-32BD2614E6D2}" type="slidenum">
              <a:rPr lang="en-US" smtClean="0"/>
              <a:t>‹#›</a:t>
            </a:fld>
            <a:endParaRPr lang="en-US"/>
          </a:p>
        </p:txBody>
      </p:sp>
    </p:spTree>
    <p:extLst>
      <p:ext uri="{BB962C8B-B14F-4D97-AF65-F5344CB8AC3E}">
        <p14:creationId xmlns:p14="http://schemas.microsoft.com/office/powerpoint/2010/main" val="101289674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12/21/2023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9Slide.vn - 2019">
            <a:extLst>
              <a:ext uri="{FF2B5EF4-FFF2-40B4-BE49-F238E27FC236}">
                <a16:creationId xmlns:a16="http://schemas.microsoft.com/office/drawing/2014/main" id="{CCB7BBCD-1B94-0ABF-54FA-C41F30EA8391}"/>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12/21/2023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72181009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3-tap-2/1/135/74/" TargetMode="External"/><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tieng-viet-3-tap-2/1/135/74/" TargetMode="External"/><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hoc10.vn/doc-sach/tieng-viet-3-tap-2/1/135/74/" TargetMode="External"/><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hyperlink" Target="https://www.facebook.com/groups/hoc10donghanhcunggiaovientieuhoc" TargetMode="External"/><Relationship Id="rId2" Type="http://schemas.openxmlformats.org/officeDocument/2006/relationships/image" Target="../media/image17.jpg"/><Relationship Id="rId1" Type="http://schemas.openxmlformats.org/officeDocument/2006/relationships/slideLayout" Target="../slideLayouts/slideLayout23.xml"/><Relationship Id="rId6" Type="http://schemas.openxmlformats.org/officeDocument/2006/relationships/image" Target="../media/image19.png"/><Relationship Id="rId5" Type="http://schemas.microsoft.com/office/2007/relationships/hdphoto" Target="../media/hdphoto1.wdp"/><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54;p1">
            <a:extLst>
              <a:ext uri="{FF2B5EF4-FFF2-40B4-BE49-F238E27FC236}">
                <a16:creationId xmlns:a16="http://schemas.microsoft.com/office/drawing/2014/main" id="{C8F29496-1A23-93BD-8B98-920D11615CB0}"/>
              </a:ext>
            </a:extLst>
          </p:cNvPr>
          <p:cNvSpPr txBox="1">
            <a:spLocks/>
          </p:cNvSpPr>
          <p:nvPr/>
        </p:nvSpPr>
        <p:spPr>
          <a:xfrm>
            <a:off x="1640958" y="2047174"/>
            <a:ext cx="8910084" cy="2484252"/>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400" b="1" i="0" u="none" strike="noStrike" kern="0" cap="none" spc="0" normalizeH="0" baseline="0" noProof="0" dirty="0" err="1">
                <a:ln>
                  <a:noFill/>
                </a:ln>
                <a:solidFill>
                  <a:srgbClr val="002060"/>
                </a:solidFill>
                <a:effectLst/>
                <a:uLnTx/>
                <a:uFillTx/>
                <a:latin typeface="UTM Avo" panose="02040603050506020204" pitchFamily="18"/>
                <a:sym typeface="Calibri"/>
              </a:rPr>
              <a:t>Tuần</a:t>
            </a:r>
            <a:r>
              <a:rPr kumimoji="0" lang="en-US" sz="5400" b="1" i="0" u="none" strike="noStrike" kern="0" cap="none" spc="0" normalizeH="0" baseline="0" noProof="0" dirty="0">
                <a:ln>
                  <a:noFill/>
                </a:ln>
                <a:solidFill>
                  <a:srgbClr val="002060"/>
                </a:solidFill>
                <a:effectLst/>
                <a:uLnTx/>
                <a:uFillTx/>
                <a:latin typeface="UTM Avo" panose="02040603050506020204" pitchFamily="18"/>
                <a:sym typeface="Calibri"/>
              </a:rPr>
              <a:t> 29</a:t>
            </a: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vi-VN" sz="5400" b="1" i="0" u="none" strike="noStrike" kern="0" cap="none" spc="0" normalizeH="0" baseline="0" noProof="0" dirty="0">
                <a:ln>
                  <a:noFill/>
                </a:ln>
                <a:solidFill>
                  <a:srgbClr val="FF0000"/>
                </a:solidFill>
                <a:effectLst/>
                <a:uLnTx/>
                <a:uFillTx/>
                <a:latin typeface="UTM Avo" panose="02040603050506020204" pitchFamily="18"/>
                <a:cs typeface="Arial" panose="020B0604020202020204" pitchFamily="34" charset="0"/>
                <a:sym typeface="Calibri"/>
              </a:rPr>
              <a:t>Bài viết 3</a:t>
            </a:r>
            <a:r>
              <a:rPr kumimoji="0" lang="en-US" sz="5400" b="1" i="0" u="none" strike="noStrike" kern="0" cap="none" spc="0" normalizeH="0" baseline="0" noProof="0" dirty="0">
                <a:ln>
                  <a:noFill/>
                </a:ln>
                <a:solidFill>
                  <a:srgbClr val="FF0000"/>
                </a:solidFill>
                <a:effectLst/>
                <a:uLnTx/>
                <a:uFillTx/>
                <a:latin typeface="UTM Avo" panose="02040603050506020204" pitchFamily="18"/>
                <a:cs typeface="Arial" panose="020B0604020202020204" pitchFamily="34" charset="0"/>
                <a:sym typeface="Calibri"/>
              </a:rPr>
              <a:t>: </a:t>
            </a:r>
            <a:r>
              <a:rPr lang="en-US" sz="5400" b="1" i="0" u="none" strike="noStrike" dirty="0" err="1">
                <a:solidFill>
                  <a:srgbClr val="FF0000"/>
                </a:solidFill>
                <a:effectLst/>
                <a:latin typeface="UTM Avo" panose="02040603050506020204" pitchFamily="18"/>
              </a:rPr>
              <a:t>Chính</a:t>
            </a:r>
            <a:r>
              <a:rPr lang="en-US" sz="5400" b="1" i="0" u="none" strike="noStrike" dirty="0">
                <a:solidFill>
                  <a:srgbClr val="FF0000"/>
                </a:solidFill>
                <a:effectLst/>
                <a:latin typeface="UTM Avo" panose="02040603050506020204" pitchFamily="18"/>
              </a:rPr>
              <a:t> </a:t>
            </a:r>
            <a:r>
              <a:rPr lang="en-US" sz="5400" b="1" i="0" u="none" strike="noStrike" dirty="0" err="1">
                <a:solidFill>
                  <a:srgbClr val="FF0000"/>
                </a:solidFill>
                <a:effectLst/>
                <a:latin typeface="UTM Avo" panose="02040603050506020204" pitchFamily="18"/>
              </a:rPr>
              <a:t>tả</a:t>
            </a:r>
            <a:endParaRPr kumimoji="0" lang="en-US" sz="5400" b="1" i="0" u="none" strike="noStrike" kern="0" cap="none" spc="0" normalizeH="0" baseline="0" noProof="0" dirty="0">
              <a:ln>
                <a:noFill/>
              </a:ln>
              <a:solidFill>
                <a:srgbClr val="FF0000"/>
              </a:solidFill>
              <a:effectLst/>
              <a:uLnTx/>
              <a:uFillTx/>
              <a:latin typeface="UTM Avo" panose="02040603050506020204" pitchFamily="18"/>
              <a:cs typeface="Arial" panose="020B0604020202020204" pitchFamily="34" charset="0"/>
              <a:sym typeface="Calibri"/>
            </a:endParaRPr>
          </a:p>
        </p:txBody>
      </p:sp>
      <p:sp>
        <p:nvSpPr>
          <p:cNvPr id="6" name="TextBox 5">
            <a:extLst>
              <a:ext uri="{FF2B5EF4-FFF2-40B4-BE49-F238E27FC236}">
                <a16:creationId xmlns:a16="http://schemas.microsoft.com/office/drawing/2014/main" id="{32F50952-C3AA-0DA7-501F-3C8841BFFE53}"/>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a:t>
            </a: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 </a:t>
            </a:r>
            <a:r>
              <a:rPr kumimoji="0" lang="en-US" sz="36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Việt</a:t>
            </a: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 3</a:t>
            </a:r>
          </a:p>
        </p:txBody>
      </p:sp>
      <p:sp>
        <p:nvSpPr>
          <p:cNvPr id="7" name="TextBox 6">
            <a:extLst>
              <a:ext uri="{FF2B5EF4-FFF2-40B4-BE49-F238E27FC236}">
                <a16:creationId xmlns:a16="http://schemas.microsoft.com/office/drawing/2014/main" id="{DECAFAE6-6A63-972C-89E4-39C8906555F1}"/>
              </a:ext>
            </a:extLst>
          </p:cNvPr>
          <p:cNvSpPr txBox="1"/>
          <p:nvPr/>
        </p:nvSpPr>
        <p:spPr>
          <a:xfrm>
            <a:off x="10551042" y="809336"/>
            <a:ext cx="1673225" cy="4770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5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Tập</a:t>
            </a:r>
            <a:r>
              <a:rPr kumimoji="0" lang="en-US" sz="25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 2</a:t>
            </a:r>
          </a:p>
        </p:txBody>
      </p:sp>
    </p:spTree>
    <p:extLst>
      <p:ext uri="{BB962C8B-B14F-4D97-AF65-F5344CB8AC3E}">
        <p14:creationId xmlns:p14="http://schemas.microsoft.com/office/powerpoint/2010/main" val="2059942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922B9963-47AA-E4D3-0E27-23CDFAB7B912}"/>
              </a:ext>
            </a:extLst>
          </p:cNvPr>
          <p:cNvPicPr>
            <a:picLocks noChangeAspect="1"/>
          </p:cNvPicPr>
          <p:nvPr/>
        </p:nvPicPr>
        <p:blipFill>
          <a:blip r:embed="rId4"/>
          <a:stretch>
            <a:fillRect/>
          </a:stretch>
        </p:blipFill>
        <p:spPr>
          <a:xfrm>
            <a:off x="4656165" y="2929454"/>
            <a:ext cx="3111881" cy="1721648"/>
          </a:xfrm>
          <a:prstGeom prst="rect">
            <a:avLst/>
          </a:prstGeom>
        </p:spPr>
      </p:pic>
    </p:spTree>
    <p:extLst>
      <p:ext uri="{BB962C8B-B14F-4D97-AF65-F5344CB8AC3E}">
        <p14:creationId xmlns:p14="http://schemas.microsoft.com/office/powerpoint/2010/main" val="1820456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23A6ACE-5041-7481-5BE9-1B047F65BC95}"/>
              </a:ext>
            </a:extLst>
          </p:cNvPr>
          <p:cNvSpPr/>
          <p:nvPr/>
        </p:nvSpPr>
        <p:spPr>
          <a:xfrm>
            <a:off x="2856787" y="1582075"/>
            <a:ext cx="7185360" cy="2190215"/>
          </a:xfrm>
          <a:prstGeom prst="rect">
            <a:avLst/>
          </a:prstGeom>
          <a:solidFill>
            <a:schemeClr val="accent2">
              <a:lumMod val="20000"/>
              <a:lumOff val="80000"/>
            </a:schemeClr>
          </a:solidFill>
        </p:spPr>
        <p:txBody>
          <a:bodyPr wrap="square">
            <a:spAutoFit/>
          </a:bodyPr>
          <a:lstStyle/>
          <a:p>
            <a:pPr lvl="0" algn="just">
              <a:lnSpc>
                <a:spcPct val="200000"/>
              </a:lnSpc>
            </a:pPr>
            <a:r>
              <a:rPr lang="en-US" sz="2400" b="1">
                <a:solidFill>
                  <a:schemeClr val="bg1"/>
                </a:solidFill>
                <a:latin typeface="UTM Avo" panose="02040603050506020204" pitchFamily="18"/>
                <a:ea typeface="Calibri" panose="020F0502020204030204" pitchFamily="34" charset="0"/>
                <a:cs typeface="Times New Roman" panose="02020603050405020304" pitchFamily="18" charset="0"/>
              </a:rPr>
              <a:t>Em có nghe tên hoặc có hiểu biết gì về danh tướng Trần Bình Trọng không? Nếu có, em hãy chia sẻ điều đó trước lớp.</a:t>
            </a:r>
            <a:endParaRPr lang="en-US" sz="2400" b="1" dirty="0">
              <a:solidFill>
                <a:schemeClr val="bg1"/>
              </a:solidFill>
              <a:effectLst/>
              <a:latin typeface="UTM Avo" panose="02040603050506020204" pitchFamily="18"/>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B08FA155-1B90-734A-64E8-F59D87350E5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522585" y="4037682"/>
            <a:ext cx="2845214" cy="2820318"/>
          </a:xfrm>
          <a:prstGeom prst="rect">
            <a:avLst/>
          </a:prstGeom>
        </p:spPr>
      </p:pic>
    </p:spTree>
    <p:extLst>
      <p:ext uri="{BB962C8B-B14F-4D97-AF65-F5344CB8AC3E}">
        <p14:creationId xmlns:p14="http://schemas.microsoft.com/office/powerpoint/2010/main" val="4196135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2371A73A-5028-FA62-C165-547B7507C720}"/>
              </a:ext>
            </a:extLst>
          </p:cNvPr>
          <p:cNvPicPr>
            <a:picLocks noChangeAspect="1"/>
          </p:cNvPicPr>
          <p:nvPr/>
        </p:nvPicPr>
        <p:blipFill>
          <a:blip r:embed="rId4"/>
          <a:stretch>
            <a:fillRect/>
          </a:stretch>
        </p:blipFill>
        <p:spPr>
          <a:xfrm>
            <a:off x="4429742" y="2955581"/>
            <a:ext cx="3111881" cy="1721648"/>
          </a:xfrm>
          <a:prstGeom prst="rect">
            <a:avLst/>
          </a:prstGeom>
        </p:spPr>
      </p:pic>
    </p:spTree>
    <p:extLst>
      <p:ext uri="{BB962C8B-B14F-4D97-AF65-F5344CB8AC3E}">
        <p14:creationId xmlns:p14="http://schemas.microsoft.com/office/powerpoint/2010/main" val="4287608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oogle Shape;4088;p52">
            <a:extLst>
              <a:ext uri="{FF2B5EF4-FFF2-40B4-BE49-F238E27FC236}">
                <a16:creationId xmlns:a16="http://schemas.microsoft.com/office/drawing/2014/main" id="{348B223B-9846-37A5-E404-12B03FB44FA4}"/>
              </a:ext>
            </a:extLst>
          </p:cNvPr>
          <p:cNvSpPr/>
          <p:nvPr/>
        </p:nvSpPr>
        <p:spPr>
          <a:xfrm>
            <a:off x="342924" y="257511"/>
            <a:ext cx="188366" cy="185041"/>
          </a:xfrm>
          <a:custGeom>
            <a:avLst/>
            <a:gdLst/>
            <a:ahLst/>
            <a:cxnLst/>
            <a:rect l="l" t="t" r="r" b="b"/>
            <a:pathLst>
              <a:path w="6743" h="6624" extrusionOk="0">
                <a:moveTo>
                  <a:pt x="3384" y="1"/>
                </a:moveTo>
                <a:cubicBezTo>
                  <a:pt x="3253" y="1"/>
                  <a:pt x="3121" y="76"/>
                  <a:pt x="3059" y="226"/>
                </a:cubicBezTo>
                <a:lnTo>
                  <a:pt x="2282" y="2006"/>
                </a:lnTo>
                <a:cubicBezTo>
                  <a:pt x="2257" y="2106"/>
                  <a:pt x="2181" y="2156"/>
                  <a:pt x="2106" y="2206"/>
                </a:cubicBezTo>
                <a:lnTo>
                  <a:pt x="277" y="2983"/>
                </a:lnTo>
                <a:cubicBezTo>
                  <a:pt x="1" y="3109"/>
                  <a:pt x="1" y="3510"/>
                  <a:pt x="277" y="3635"/>
                </a:cubicBezTo>
                <a:lnTo>
                  <a:pt x="2056" y="4387"/>
                </a:lnTo>
                <a:cubicBezTo>
                  <a:pt x="2156" y="4437"/>
                  <a:pt x="2232" y="4487"/>
                  <a:pt x="2257" y="4587"/>
                </a:cubicBezTo>
                <a:lnTo>
                  <a:pt x="3034" y="6417"/>
                </a:lnTo>
                <a:cubicBezTo>
                  <a:pt x="3096" y="6555"/>
                  <a:pt x="3228" y="6624"/>
                  <a:pt x="3359" y="6624"/>
                </a:cubicBezTo>
                <a:cubicBezTo>
                  <a:pt x="3491" y="6624"/>
                  <a:pt x="3623" y="6555"/>
                  <a:pt x="3685" y="6417"/>
                </a:cubicBezTo>
                <a:lnTo>
                  <a:pt x="4437" y="4612"/>
                </a:lnTo>
                <a:cubicBezTo>
                  <a:pt x="4487" y="4537"/>
                  <a:pt x="4537" y="4462"/>
                  <a:pt x="4638" y="4437"/>
                </a:cubicBezTo>
                <a:lnTo>
                  <a:pt x="6467" y="3660"/>
                </a:lnTo>
                <a:cubicBezTo>
                  <a:pt x="6743" y="3535"/>
                  <a:pt x="6743" y="3109"/>
                  <a:pt x="6467" y="3008"/>
                </a:cubicBezTo>
                <a:lnTo>
                  <a:pt x="4663" y="2231"/>
                </a:lnTo>
                <a:cubicBezTo>
                  <a:pt x="4587" y="2206"/>
                  <a:pt x="4512" y="2131"/>
                  <a:pt x="4487" y="2056"/>
                </a:cubicBezTo>
                <a:lnTo>
                  <a:pt x="3710" y="226"/>
                </a:lnTo>
                <a:cubicBezTo>
                  <a:pt x="3648" y="76"/>
                  <a:pt x="3516" y="1"/>
                  <a:pt x="338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 name="Google Shape;4089;p52">
            <a:extLst>
              <a:ext uri="{FF2B5EF4-FFF2-40B4-BE49-F238E27FC236}">
                <a16:creationId xmlns:a16="http://schemas.microsoft.com/office/drawing/2014/main" id="{57A52D7D-7EC2-C44C-9A14-64AAF443D8BB}"/>
              </a:ext>
            </a:extLst>
          </p:cNvPr>
          <p:cNvSpPr/>
          <p:nvPr/>
        </p:nvSpPr>
        <p:spPr>
          <a:xfrm>
            <a:off x="8773541" y="858373"/>
            <a:ext cx="149843" cy="146715"/>
          </a:xfrm>
          <a:custGeom>
            <a:avLst/>
            <a:gdLst/>
            <a:ahLst/>
            <a:cxnLst/>
            <a:rect l="l" t="t" r="r" b="b"/>
            <a:pathLst>
              <a:path w="5364" h="5252" extrusionOk="0">
                <a:moveTo>
                  <a:pt x="2695" y="1"/>
                </a:moveTo>
                <a:cubicBezTo>
                  <a:pt x="2588" y="1"/>
                  <a:pt x="2482" y="57"/>
                  <a:pt x="2432" y="170"/>
                </a:cubicBezTo>
                <a:lnTo>
                  <a:pt x="1830" y="1599"/>
                </a:lnTo>
                <a:cubicBezTo>
                  <a:pt x="1805" y="1674"/>
                  <a:pt x="1755" y="1724"/>
                  <a:pt x="1680" y="1749"/>
                </a:cubicBezTo>
                <a:lnTo>
                  <a:pt x="226" y="2350"/>
                </a:lnTo>
                <a:cubicBezTo>
                  <a:pt x="1" y="2451"/>
                  <a:pt x="1" y="2776"/>
                  <a:pt x="226" y="2877"/>
                </a:cubicBezTo>
                <a:lnTo>
                  <a:pt x="1655" y="3478"/>
                </a:lnTo>
                <a:cubicBezTo>
                  <a:pt x="1730" y="3503"/>
                  <a:pt x="1780" y="3553"/>
                  <a:pt x="1805" y="3629"/>
                </a:cubicBezTo>
                <a:lnTo>
                  <a:pt x="2432" y="5082"/>
                </a:lnTo>
                <a:cubicBezTo>
                  <a:pt x="2469" y="5195"/>
                  <a:pt x="2570" y="5251"/>
                  <a:pt x="2673" y="5251"/>
                </a:cubicBezTo>
                <a:cubicBezTo>
                  <a:pt x="2776" y="5251"/>
                  <a:pt x="2883" y="5195"/>
                  <a:pt x="2933" y="5082"/>
                </a:cubicBezTo>
                <a:lnTo>
                  <a:pt x="3534" y="3654"/>
                </a:lnTo>
                <a:cubicBezTo>
                  <a:pt x="3585" y="3604"/>
                  <a:pt x="3635" y="3528"/>
                  <a:pt x="3685" y="3503"/>
                </a:cubicBezTo>
                <a:lnTo>
                  <a:pt x="5138" y="2902"/>
                </a:lnTo>
                <a:cubicBezTo>
                  <a:pt x="5364" y="2802"/>
                  <a:pt x="5364" y="2476"/>
                  <a:pt x="5138" y="2375"/>
                </a:cubicBezTo>
                <a:lnTo>
                  <a:pt x="3735" y="1774"/>
                </a:lnTo>
                <a:cubicBezTo>
                  <a:pt x="3660" y="1749"/>
                  <a:pt x="3610" y="1699"/>
                  <a:pt x="3585" y="1624"/>
                </a:cubicBezTo>
                <a:lnTo>
                  <a:pt x="2958" y="170"/>
                </a:lnTo>
                <a:cubicBezTo>
                  <a:pt x="2908" y="57"/>
                  <a:pt x="2801" y="1"/>
                  <a:pt x="269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 name="Google Shape;3296;p38">
            <a:extLst>
              <a:ext uri="{FF2B5EF4-FFF2-40B4-BE49-F238E27FC236}">
                <a16:creationId xmlns:a16="http://schemas.microsoft.com/office/drawing/2014/main" id="{C10CE7DC-0F51-4CFC-D7FF-8F9AD4CEE9B6}"/>
              </a:ext>
            </a:extLst>
          </p:cNvPr>
          <p:cNvSpPr txBox="1">
            <a:spLocks/>
          </p:cNvSpPr>
          <p:nvPr/>
        </p:nvSpPr>
        <p:spPr>
          <a:xfrm>
            <a:off x="4556622" y="1060128"/>
            <a:ext cx="2716316" cy="586498"/>
          </a:xfrm>
          <a:prstGeom prst="rect">
            <a:avLst/>
          </a:prstGeom>
          <a:noFill/>
          <a:effectLst/>
        </p:spPr>
        <p:txBody>
          <a:bodyPr spcFirstLastPara="1" wrap="square" lIns="91425" tIns="91425" rIns="91425" bIns="91425"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pPr>
            <a:r>
              <a:rPr lang="en-US" sz="2800" b="1" dirty="0">
                <a:solidFill>
                  <a:sysClr val="windowText" lastClr="000000"/>
                </a:solidFill>
                <a:latin typeface="UTM Avo" panose="02040603050506020204" pitchFamily="18"/>
              </a:rPr>
              <a:t>1. Nghe – </a:t>
            </a:r>
            <a:r>
              <a:rPr lang="en-US" sz="2800" b="1" dirty="0" err="1">
                <a:solidFill>
                  <a:sysClr val="windowText" lastClr="000000"/>
                </a:solidFill>
                <a:latin typeface="UTM Avo" panose="02040603050506020204" pitchFamily="18"/>
              </a:rPr>
              <a:t>viết</a:t>
            </a:r>
            <a:endParaRPr lang="en-US" sz="2800" b="1" dirty="0">
              <a:solidFill>
                <a:sysClr val="windowText" lastClr="000000"/>
              </a:solidFill>
              <a:latin typeface="UTM Avo" panose="02040603050506020204" pitchFamily="18"/>
            </a:endParaRPr>
          </a:p>
        </p:txBody>
      </p:sp>
      <p:grpSp>
        <p:nvGrpSpPr>
          <p:cNvPr id="10" name="Google Shape;2847;p45">
            <a:extLst>
              <a:ext uri="{FF2B5EF4-FFF2-40B4-BE49-F238E27FC236}">
                <a16:creationId xmlns:a16="http://schemas.microsoft.com/office/drawing/2014/main" id="{7647F3F8-62A6-034B-AB24-E28CAE1F7A39}"/>
              </a:ext>
            </a:extLst>
          </p:cNvPr>
          <p:cNvGrpSpPr/>
          <p:nvPr/>
        </p:nvGrpSpPr>
        <p:grpSpPr>
          <a:xfrm>
            <a:off x="1627407" y="1883174"/>
            <a:ext cx="8937185" cy="4366195"/>
            <a:chOff x="385750" y="206447"/>
            <a:chExt cx="8098748" cy="4416633"/>
          </a:xfrm>
        </p:grpSpPr>
        <p:sp>
          <p:nvSpPr>
            <p:cNvPr id="11" name="Google Shape;2848;p45">
              <a:extLst>
                <a:ext uri="{FF2B5EF4-FFF2-40B4-BE49-F238E27FC236}">
                  <a16:creationId xmlns:a16="http://schemas.microsoft.com/office/drawing/2014/main" id="{FA3BCE71-E21F-7221-16F0-8B3B0E9E6275}"/>
                </a:ext>
              </a:extLst>
            </p:cNvPr>
            <p:cNvSpPr/>
            <p:nvPr/>
          </p:nvSpPr>
          <p:spPr>
            <a:xfrm rot="16200000">
              <a:off x="2260559" y="-1600860"/>
              <a:ext cx="4389958" cy="8057921"/>
            </a:xfrm>
            <a:custGeom>
              <a:avLst/>
              <a:gdLst/>
              <a:ahLst/>
              <a:cxnLst/>
              <a:rect l="l" t="t" r="r" b="b"/>
              <a:pathLst>
                <a:path w="57473" h="77086" extrusionOk="0">
                  <a:moveTo>
                    <a:pt x="0" y="0"/>
                  </a:moveTo>
                  <a:lnTo>
                    <a:pt x="0" y="73905"/>
                  </a:lnTo>
                  <a:cubicBezTo>
                    <a:pt x="0" y="75663"/>
                    <a:pt x="1423" y="77085"/>
                    <a:pt x="3181" y="77085"/>
                  </a:cubicBezTo>
                  <a:lnTo>
                    <a:pt x="54376" y="77085"/>
                  </a:lnTo>
                  <a:cubicBezTo>
                    <a:pt x="56105" y="77085"/>
                    <a:pt x="57472" y="75691"/>
                    <a:pt x="57472" y="73989"/>
                  </a:cubicBezTo>
                  <a:lnTo>
                    <a:pt x="57472" y="0"/>
                  </a:lnTo>
                  <a:lnTo>
                    <a:pt x="54850" y="0"/>
                  </a:lnTo>
                  <a:lnTo>
                    <a:pt x="54683" y="279"/>
                  </a:lnTo>
                  <a:lnTo>
                    <a:pt x="54487" y="1284"/>
                  </a:lnTo>
                  <a:cubicBezTo>
                    <a:pt x="54571" y="1339"/>
                    <a:pt x="54738" y="1702"/>
                    <a:pt x="54738" y="1953"/>
                  </a:cubicBezTo>
                  <a:cubicBezTo>
                    <a:pt x="54738" y="2428"/>
                    <a:pt x="54336" y="2835"/>
                    <a:pt x="53851" y="2835"/>
                  </a:cubicBezTo>
                  <a:cubicBezTo>
                    <a:pt x="53794" y="2835"/>
                    <a:pt x="53737" y="2830"/>
                    <a:pt x="53678" y="2818"/>
                  </a:cubicBezTo>
                  <a:cubicBezTo>
                    <a:pt x="53343" y="2734"/>
                    <a:pt x="53064" y="2455"/>
                    <a:pt x="53009" y="2121"/>
                  </a:cubicBezTo>
                  <a:cubicBezTo>
                    <a:pt x="52897" y="1563"/>
                    <a:pt x="53315" y="1088"/>
                    <a:pt x="53846" y="1088"/>
                  </a:cubicBezTo>
                  <a:cubicBezTo>
                    <a:pt x="53873" y="1088"/>
                    <a:pt x="53957" y="251"/>
                    <a:pt x="53957" y="251"/>
                  </a:cubicBezTo>
                  <a:lnTo>
                    <a:pt x="53873" y="0"/>
                  </a:lnTo>
                  <a:lnTo>
                    <a:pt x="48824" y="0"/>
                  </a:lnTo>
                  <a:lnTo>
                    <a:pt x="48768" y="1228"/>
                  </a:lnTo>
                  <a:cubicBezTo>
                    <a:pt x="49047" y="1423"/>
                    <a:pt x="49214" y="1758"/>
                    <a:pt x="49131" y="2121"/>
                  </a:cubicBezTo>
                  <a:cubicBezTo>
                    <a:pt x="49075" y="2455"/>
                    <a:pt x="48796" y="2734"/>
                    <a:pt x="48461" y="2818"/>
                  </a:cubicBezTo>
                  <a:cubicBezTo>
                    <a:pt x="48403" y="2830"/>
                    <a:pt x="48345" y="2835"/>
                    <a:pt x="48288" y="2835"/>
                  </a:cubicBezTo>
                  <a:cubicBezTo>
                    <a:pt x="47803" y="2835"/>
                    <a:pt x="47401" y="2428"/>
                    <a:pt x="47401" y="1953"/>
                  </a:cubicBezTo>
                  <a:cubicBezTo>
                    <a:pt x="47401" y="1618"/>
                    <a:pt x="47596" y="1339"/>
                    <a:pt x="47847" y="1200"/>
                  </a:cubicBezTo>
                  <a:lnTo>
                    <a:pt x="47819" y="0"/>
                  </a:lnTo>
                  <a:lnTo>
                    <a:pt x="42323" y="0"/>
                  </a:lnTo>
                  <a:lnTo>
                    <a:pt x="42519" y="1088"/>
                  </a:lnTo>
                  <a:cubicBezTo>
                    <a:pt x="42593" y="1088"/>
                    <a:pt x="42655" y="1076"/>
                    <a:pt x="42721" y="1076"/>
                  </a:cubicBezTo>
                  <a:cubicBezTo>
                    <a:pt x="42754" y="1076"/>
                    <a:pt x="42788" y="1079"/>
                    <a:pt x="42825" y="1088"/>
                  </a:cubicBezTo>
                  <a:cubicBezTo>
                    <a:pt x="43216" y="1144"/>
                    <a:pt x="43523" y="1479"/>
                    <a:pt x="43579" y="1842"/>
                  </a:cubicBezTo>
                  <a:cubicBezTo>
                    <a:pt x="43629" y="2372"/>
                    <a:pt x="43200" y="2834"/>
                    <a:pt x="42683" y="2834"/>
                  </a:cubicBezTo>
                  <a:cubicBezTo>
                    <a:pt x="42629" y="2834"/>
                    <a:pt x="42574" y="2829"/>
                    <a:pt x="42519" y="2818"/>
                  </a:cubicBezTo>
                  <a:cubicBezTo>
                    <a:pt x="42184" y="2734"/>
                    <a:pt x="41905" y="2455"/>
                    <a:pt x="41849" y="2121"/>
                  </a:cubicBezTo>
                  <a:cubicBezTo>
                    <a:pt x="41821" y="1953"/>
                    <a:pt x="41821" y="1814"/>
                    <a:pt x="41877" y="1674"/>
                  </a:cubicBezTo>
                  <a:lnTo>
                    <a:pt x="41737" y="586"/>
                  </a:lnTo>
                  <a:lnTo>
                    <a:pt x="41319" y="0"/>
                  </a:lnTo>
                  <a:lnTo>
                    <a:pt x="37831" y="0"/>
                  </a:lnTo>
                  <a:lnTo>
                    <a:pt x="37720" y="1312"/>
                  </a:lnTo>
                  <a:cubicBezTo>
                    <a:pt x="37915" y="1507"/>
                    <a:pt x="38027" y="1814"/>
                    <a:pt x="37971" y="2121"/>
                  </a:cubicBezTo>
                  <a:cubicBezTo>
                    <a:pt x="37915" y="2455"/>
                    <a:pt x="37636" y="2734"/>
                    <a:pt x="37301" y="2818"/>
                  </a:cubicBezTo>
                  <a:cubicBezTo>
                    <a:pt x="37243" y="2830"/>
                    <a:pt x="37185" y="2835"/>
                    <a:pt x="37129" y="2835"/>
                  </a:cubicBezTo>
                  <a:cubicBezTo>
                    <a:pt x="36644" y="2835"/>
                    <a:pt x="36241" y="2428"/>
                    <a:pt x="36241" y="1953"/>
                  </a:cubicBezTo>
                  <a:cubicBezTo>
                    <a:pt x="36241" y="1674"/>
                    <a:pt x="36353" y="1451"/>
                    <a:pt x="36548" y="1284"/>
                  </a:cubicBezTo>
                  <a:lnTo>
                    <a:pt x="36576" y="0"/>
                  </a:lnTo>
                  <a:lnTo>
                    <a:pt x="31805" y="0"/>
                  </a:lnTo>
                  <a:lnTo>
                    <a:pt x="31833" y="419"/>
                  </a:lnTo>
                  <a:cubicBezTo>
                    <a:pt x="31945" y="475"/>
                    <a:pt x="32168" y="1339"/>
                    <a:pt x="32252" y="1451"/>
                  </a:cubicBezTo>
                  <a:cubicBezTo>
                    <a:pt x="32363" y="1618"/>
                    <a:pt x="32419" y="1842"/>
                    <a:pt x="32391" y="2065"/>
                  </a:cubicBezTo>
                  <a:cubicBezTo>
                    <a:pt x="32363" y="2455"/>
                    <a:pt x="32028" y="2790"/>
                    <a:pt x="31638" y="2818"/>
                  </a:cubicBezTo>
                  <a:cubicBezTo>
                    <a:pt x="31606" y="2821"/>
                    <a:pt x="31574" y="2823"/>
                    <a:pt x="31543" y="2823"/>
                  </a:cubicBezTo>
                  <a:cubicBezTo>
                    <a:pt x="31056" y="2823"/>
                    <a:pt x="30661" y="2425"/>
                    <a:pt x="30661" y="1953"/>
                  </a:cubicBezTo>
                  <a:cubicBezTo>
                    <a:pt x="30661" y="1674"/>
                    <a:pt x="30801" y="1395"/>
                    <a:pt x="31024" y="1256"/>
                  </a:cubicBezTo>
                  <a:cubicBezTo>
                    <a:pt x="31080" y="1200"/>
                    <a:pt x="30829" y="475"/>
                    <a:pt x="30885" y="363"/>
                  </a:cubicBezTo>
                  <a:lnTo>
                    <a:pt x="30801" y="0"/>
                  </a:lnTo>
                  <a:lnTo>
                    <a:pt x="26783" y="0"/>
                  </a:lnTo>
                  <a:lnTo>
                    <a:pt x="26532" y="1312"/>
                  </a:lnTo>
                  <a:cubicBezTo>
                    <a:pt x="26756" y="1507"/>
                    <a:pt x="26867" y="1786"/>
                    <a:pt x="26811" y="2121"/>
                  </a:cubicBezTo>
                  <a:cubicBezTo>
                    <a:pt x="26756" y="2455"/>
                    <a:pt x="26477" y="2734"/>
                    <a:pt x="26142" y="2818"/>
                  </a:cubicBezTo>
                  <a:cubicBezTo>
                    <a:pt x="26080" y="2830"/>
                    <a:pt x="26020" y="2835"/>
                    <a:pt x="25962" y="2835"/>
                  </a:cubicBezTo>
                  <a:cubicBezTo>
                    <a:pt x="25462" y="2835"/>
                    <a:pt x="25082" y="2428"/>
                    <a:pt x="25082" y="1953"/>
                  </a:cubicBezTo>
                  <a:cubicBezTo>
                    <a:pt x="25082" y="1618"/>
                    <a:pt x="25277" y="1312"/>
                    <a:pt x="25556" y="1172"/>
                  </a:cubicBezTo>
                  <a:lnTo>
                    <a:pt x="25500" y="0"/>
                  </a:lnTo>
                  <a:lnTo>
                    <a:pt x="21315" y="0"/>
                  </a:lnTo>
                  <a:lnTo>
                    <a:pt x="20980" y="1339"/>
                  </a:lnTo>
                  <a:cubicBezTo>
                    <a:pt x="21176" y="1535"/>
                    <a:pt x="21287" y="1814"/>
                    <a:pt x="21232" y="2121"/>
                  </a:cubicBezTo>
                  <a:cubicBezTo>
                    <a:pt x="21176" y="2455"/>
                    <a:pt x="20897" y="2734"/>
                    <a:pt x="20562" y="2818"/>
                  </a:cubicBezTo>
                  <a:cubicBezTo>
                    <a:pt x="20501" y="2830"/>
                    <a:pt x="20441" y="2835"/>
                    <a:pt x="20382" y="2835"/>
                  </a:cubicBezTo>
                  <a:cubicBezTo>
                    <a:pt x="19882" y="2835"/>
                    <a:pt x="19502" y="2428"/>
                    <a:pt x="19502" y="1953"/>
                  </a:cubicBezTo>
                  <a:cubicBezTo>
                    <a:pt x="19502" y="1646"/>
                    <a:pt x="19669" y="1339"/>
                    <a:pt x="19920" y="1200"/>
                  </a:cubicBezTo>
                  <a:lnTo>
                    <a:pt x="20395" y="0"/>
                  </a:lnTo>
                  <a:lnTo>
                    <a:pt x="15512" y="0"/>
                  </a:lnTo>
                  <a:lnTo>
                    <a:pt x="15373" y="1312"/>
                  </a:lnTo>
                  <a:cubicBezTo>
                    <a:pt x="15596" y="1507"/>
                    <a:pt x="15708" y="1786"/>
                    <a:pt x="15652" y="2121"/>
                  </a:cubicBezTo>
                  <a:cubicBezTo>
                    <a:pt x="15596" y="2455"/>
                    <a:pt x="15317" y="2734"/>
                    <a:pt x="14954" y="2818"/>
                  </a:cubicBezTo>
                  <a:cubicBezTo>
                    <a:pt x="14896" y="2830"/>
                    <a:pt x="14838" y="2835"/>
                    <a:pt x="14782" y="2835"/>
                  </a:cubicBezTo>
                  <a:cubicBezTo>
                    <a:pt x="14302" y="2835"/>
                    <a:pt x="13922" y="2428"/>
                    <a:pt x="13922" y="1953"/>
                  </a:cubicBezTo>
                  <a:cubicBezTo>
                    <a:pt x="13922" y="1674"/>
                    <a:pt x="14034" y="1451"/>
                    <a:pt x="14229" y="1284"/>
                  </a:cubicBezTo>
                  <a:lnTo>
                    <a:pt x="14034" y="0"/>
                  </a:lnTo>
                  <a:lnTo>
                    <a:pt x="10239" y="0"/>
                  </a:lnTo>
                  <a:lnTo>
                    <a:pt x="9765" y="1256"/>
                  </a:lnTo>
                  <a:cubicBezTo>
                    <a:pt x="9988" y="1451"/>
                    <a:pt x="10128" y="1730"/>
                    <a:pt x="10072" y="2065"/>
                  </a:cubicBezTo>
                  <a:cubicBezTo>
                    <a:pt x="10044" y="2455"/>
                    <a:pt x="9709" y="2790"/>
                    <a:pt x="9319" y="2818"/>
                  </a:cubicBezTo>
                  <a:cubicBezTo>
                    <a:pt x="9287" y="2821"/>
                    <a:pt x="9255" y="2823"/>
                    <a:pt x="9224" y="2823"/>
                  </a:cubicBezTo>
                  <a:cubicBezTo>
                    <a:pt x="8736" y="2823"/>
                    <a:pt x="8342" y="2425"/>
                    <a:pt x="8342" y="1953"/>
                  </a:cubicBezTo>
                  <a:cubicBezTo>
                    <a:pt x="8342" y="1702"/>
                    <a:pt x="8426" y="1507"/>
                    <a:pt x="8593" y="1339"/>
                  </a:cubicBezTo>
                  <a:lnTo>
                    <a:pt x="8342" y="0"/>
                  </a:lnTo>
                  <a:lnTo>
                    <a:pt x="3990" y="0"/>
                  </a:lnTo>
                  <a:lnTo>
                    <a:pt x="4157" y="1256"/>
                  </a:lnTo>
                  <a:cubicBezTo>
                    <a:pt x="4408" y="1451"/>
                    <a:pt x="4548" y="1758"/>
                    <a:pt x="4492" y="2121"/>
                  </a:cubicBezTo>
                  <a:cubicBezTo>
                    <a:pt x="4408" y="2455"/>
                    <a:pt x="4157" y="2734"/>
                    <a:pt x="3795" y="2818"/>
                  </a:cubicBezTo>
                  <a:cubicBezTo>
                    <a:pt x="3736" y="2830"/>
                    <a:pt x="3679" y="2835"/>
                    <a:pt x="3623" y="2835"/>
                  </a:cubicBezTo>
                  <a:cubicBezTo>
                    <a:pt x="3143" y="2835"/>
                    <a:pt x="2762" y="2428"/>
                    <a:pt x="2762" y="1953"/>
                  </a:cubicBezTo>
                  <a:cubicBezTo>
                    <a:pt x="2762" y="1758"/>
                    <a:pt x="2818" y="1563"/>
                    <a:pt x="2958" y="1395"/>
                  </a:cubicBezTo>
                  <a:lnTo>
                    <a:pt x="2344" y="0"/>
                  </a:lnTo>
                  <a:close/>
                </a:path>
              </a:pathLst>
            </a:custGeom>
            <a:solidFill>
              <a:schemeClr val="accent4"/>
            </a:solidFill>
            <a:ln>
              <a:noFill/>
            </a:ln>
          </p:spPr>
          <p:txBody>
            <a:bodyPr spcFirstLastPara="1" wrap="square" lIns="60950" tIns="60950" rIns="60950" bIns="60950" anchor="ctr" anchorCtr="0">
              <a:noAutofit/>
            </a:bodyPr>
            <a:lstStyle/>
            <a:p>
              <a:endParaRPr sz="800">
                <a:solidFill>
                  <a:schemeClr val="bg1"/>
                </a:solidFill>
              </a:endParaRPr>
            </a:p>
          </p:txBody>
        </p:sp>
        <p:sp>
          <p:nvSpPr>
            <p:cNvPr id="12" name="Google Shape;2849;p45">
              <a:extLst>
                <a:ext uri="{FF2B5EF4-FFF2-40B4-BE49-F238E27FC236}">
                  <a16:creationId xmlns:a16="http://schemas.microsoft.com/office/drawing/2014/main" id="{5F68462E-44AB-0433-1C2C-EBD6BC7AC3A3}"/>
                </a:ext>
              </a:extLst>
            </p:cNvPr>
            <p:cNvSpPr/>
            <p:nvPr/>
          </p:nvSpPr>
          <p:spPr>
            <a:xfrm rot="16200000">
              <a:off x="2219730" y="-1627533"/>
              <a:ext cx="4389958" cy="8057917"/>
            </a:xfrm>
            <a:custGeom>
              <a:avLst/>
              <a:gdLst/>
              <a:ahLst/>
              <a:cxnLst/>
              <a:rect l="l" t="t" r="r" b="b"/>
              <a:pathLst>
                <a:path w="57473" h="77086" extrusionOk="0">
                  <a:moveTo>
                    <a:pt x="0" y="0"/>
                  </a:moveTo>
                  <a:lnTo>
                    <a:pt x="0" y="73905"/>
                  </a:lnTo>
                  <a:cubicBezTo>
                    <a:pt x="0" y="75663"/>
                    <a:pt x="1423" y="77085"/>
                    <a:pt x="3181" y="77085"/>
                  </a:cubicBezTo>
                  <a:lnTo>
                    <a:pt x="54376" y="77085"/>
                  </a:lnTo>
                  <a:cubicBezTo>
                    <a:pt x="56105" y="77085"/>
                    <a:pt x="57472" y="75691"/>
                    <a:pt x="57472" y="73989"/>
                  </a:cubicBezTo>
                  <a:lnTo>
                    <a:pt x="57472" y="0"/>
                  </a:lnTo>
                  <a:lnTo>
                    <a:pt x="54850" y="0"/>
                  </a:lnTo>
                  <a:lnTo>
                    <a:pt x="54683" y="279"/>
                  </a:lnTo>
                  <a:lnTo>
                    <a:pt x="54487" y="1284"/>
                  </a:lnTo>
                  <a:cubicBezTo>
                    <a:pt x="54571" y="1339"/>
                    <a:pt x="54738" y="1702"/>
                    <a:pt x="54738" y="1953"/>
                  </a:cubicBezTo>
                  <a:cubicBezTo>
                    <a:pt x="54738" y="2428"/>
                    <a:pt x="54336" y="2835"/>
                    <a:pt x="53851" y="2835"/>
                  </a:cubicBezTo>
                  <a:cubicBezTo>
                    <a:pt x="53794" y="2835"/>
                    <a:pt x="53737" y="2830"/>
                    <a:pt x="53678" y="2818"/>
                  </a:cubicBezTo>
                  <a:cubicBezTo>
                    <a:pt x="53343" y="2734"/>
                    <a:pt x="53064" y="2455"/>
                    <a:pt x="53009" y="2121"/>
                  </a:cubicBezTo>
                  <a:cubicBezTo>
                    <a:pt x="52897" y="1563"/>
                    <a:pt x="53315" y="1088"/>
                    <a:pt x="53846" y="1088"/>
                  </a:cubicBezTo>
                  <a:cubicBezTo>
                    <a:pt x="53873" y="1088"/>
                    <a:pt x="53957" y="251"/>
                    <a:pt x="53957" y="251"/>
                  </a:cubicBezTo>
                  <a:lnTo>
                    <a:pt x="53873" y="0"/>
                  </a:lnTo>
                  <a:lnTo>
                    <a:pt x="48824" y="0"/>
                  </a:lnTo>
                  <a:lnTo>
                    <a:pt x="48768" y="1228"/>
                  </a:lnTo>
                  <a:cubicBezTo>
                    <a:pt x="49047" y="1423"/>
                    <a:pt x="49214" y="1758"/>
                    <a:pt x="49131" y="2121"/>
                  </a:cubicBezTo>
                  <a:cubicBezTo>
                    <a:pt x="49075" y="2455"/>
                    <a:pt x="48796" y="2734"/>
                    <a:pt x="48461" y="2818"/>
                  </a:cubicBezTo>
                  <a:cubicBezTo>
                    <a:pt x="48403" y="2830"/>
                    <a:pt x="48345" y="2835"/>
                    <a:pt x="48288" y="2835"/>
                  </a:cubicBezTo>
                  <a:cubicBezTo>
                    <a:pt x="47803" y="2835"/>
                    <a:pt x="47401" y="2428"/>
                    <a:pt x="47401" y="1953"/>
                  </a:cubicBezTo>
                  <a:cubicBezTo>
                    <a:pt x="47401" y="1618"/>
                    <a:pt x="47596" y="1339"/>
                    <a:pt x="47847" y="1200"/>
                  </a:cubicBezTo>
                  <a:lnTo>
                    <a:pt x="47819" y="0"/>
                  </a:lnTo>
                  <a:lnTo>
                    <a:pt x="42323" y="0"/>
                  </a:lnTo>
                  <a:lnTo>
                    <a:pt x="42519" y="1088"/>
                  </a:lnTo>
                  <a:cubicBezTo>
                    <a:pt x="42593" y="1088"/>
                    <a:pt x="42655" y="1076"/>
                    <a:pt x="42721" y="1076"/>
                  </a:cubicBezTo>
                  <a:cubicBezTo>
                    <a:pt x="42754" y="1076"/>
                    <a:pt x="42788" y="1079"/>
                    <a:pt x="42825" y="1088"/>
                  </a:cubicBezTo>
                  <a:cubicBezTo>
                    <a:pt x="43216" y="1144"/>
                    <a:pt x="43523" y="1479"/>
                    <a:pt x="43579" y="1842"/>
                  </a:cubicBezTo>
                  <a:cubicBezTo>
                    <a:pt x="43629" y="2372"/>
                    <a:pt x="43200" y="2834"/>
                    <a:pt x="42683" y="2834"/>
                  </a:cubicBezTo>
                  <a:cubicBezTo>
                    <a:pt x="42629" y="2834"/>
                    <a:pt x="42574" y="2829"/>
                    <a:pt x="42519" y="2818"/>
                  </a:cubicBezTo>
                  <a:cubicBezTo>
                    <a:pt x="42184" y="2734"/>
                    <a:pt x="41905" y="2455"/>
                    <a:pt x="41849" y="2121"/>
                  </a:cubicBezTo>
                  <a:cubicBezTo>
                    <a:pt x="41821" y="1953"/>
                    <a:pt x="41821" y="1814"/>
                    <a:pt x="41877" y="1674"/>
                  </a:cubicBezTo>
                  <a:lnTo>
                    <a:pt x="41737" y="586"/>
                  </a:lnTo>
                  <a:lnTo>
                    <a:pt x="41319" y="0"/>
                  </a:lnTo>
                  <a:lnTo>
                    <a:pt x="37831" y="0"/>
                  </a:lnTo>
                  <a:lnTo>
                    <a:pt x="37720" y="1312"/>
                  </a:lnTo>
                  <a:cubicBezTo>
                    <a:pt x="37915" y="1507"/>
                    <a:pt x="38027" y="1814"/>
                    <a:pt x="37971" y="2121"/>
                  </a:cubicBezTo>
                  <a:cubicBezTo>
                    <a:pt x="37915" y="2455"/>
                    <a:pt x="37636" y="2734"/>
                    <a:pt x="37301" y="2818"/>
                  </a:cubicBezTo>
                  <a:cubicBezTo>
                    <a:pt x="37243" y="2830"/>
                    <a:pt x="37185" y="2835"/>
                    <a:pt x="37129" y="2835"/>
                  </a:cubicBezTo>
                  <a:cubicBezTo>
                    <a:pt x="36644" y="2835"/>
                    <a:pt x="36241" y="2428"/>
                    <a:pt x="36241" y="1953"/>
                  </a:cubicBezTo>
                  <a:cubicBezTo>
                    <a:pt x="36241" y="1674"/>
                    <a:pt x="36353" y="1451"/>
                    <a:pt x="36548" y="1284"/>
                  </a:cubicBezTo>
                  <a:lnTo>
                    <a:pt x="36576" y="0"/>
                  </a:lnTo>
                  <a:lnTo>
                    <a:pt x="31805" y="0"/>
                  </a:lnTo>
                  <a:lnTo>
                    <a:pt x="31833" y="419"/>
                  </a:lnTo>
                  <a:cubicBezTo>
                    <a:pt x="31945" y="475"/>
                    <a:pt x="32168" y="1339"/>
                    <a:pt x="32252" y="1451"/>
                  </a:cubicBezTo>
                  <a:cubicBezTo>
                    <a:pt x="32363" y="1618"/>
                    <a:pt x="32419" y="1842"/>
                    <a:pt x="32391" y="2065"/>
                  </a:cubicBezTo>
                  <a:cubicBezTo>
                    <a:pt x="32363" y="2455"/>
                    <a:pt x="32028" y="2790"/>
                    <a:pt x="31638" y="2818"/>
                  </a:cubicBezTo>
                  <a:cubicBezTo>
                    <a:pt x="31606" y="2821"/>
                    <a:pt x="31574" y="2823"/>
                    <a:pt x="31543" y="2823"/>
                  </a:cubicBezTo>
                  <a:cubicBezTo>
                    <a:pt x="31056" y="2823"/>
                    <a:pt x="30661" y="2425"/>
                    <a:pt x="30661" y="1953"/>
                  </a:cubicBezTo>
                  <a:cubicBezTo>
                    <a:pt x="30661" y="1674"/>
                    <a:pt x="30801" y="1395"/>
                    <a:pt x="31024" y="1256"/>
                  </a:cubicBezTo>
                  <a:cubicBezTo>
                    <a:pt x="31080" y="1200"/>
                    <a:pt x="30829" y="475"/>
                    <a:pt x="30885" y="363"/>
                  </a:cubicBezTo>
                  <a:lnTo>
                    <a:pt x="30801" y="0"/>
                  </a:lnTo>
                  <a:lnTo>
                    <a:pt x="26783" y="0"/>
                  </a:lnTo>
                  <a:lnTo>
                    <a:pt x="26532" y="1312"/>
                  </a:lnTo>
                  <a:cubicBezTo>
                    <a:pt x="26756" y="1507"/>
                    <a:pt x="26867" y="1786"/>
                    <a:pt x="26811" y="2121"/>
                  </a:cubicBezTo>
                  <a:cubicBezTo>
                    <a:pt x="26756" y="2455"/>
                    <a:pt x="26477" y="2734"/>
                    <a:pt x="26142" y="2818"/>
                  </a:cubicBezTo>
                  <a:cubicBezTo>
                    <a:pt x="26080" y="2830"/>
                    <a:pt x="26020" y="2835"/>
                    <a:pt x="25962" y="2835"/>
                  </a:cubicBezTo>
                  <a:cubicBezTo>
                    <a:pt x="25462" y="2835"/>
                    <a:pt x="25082" y="2428"/>
                    <a:pt x="25082" y="1953"/>
                  </a:cubicBezTo>
                  <a:cubicBezTo>
                    <a:pt x="25082" y="1618"/>
                    <a:pt x="25277" y="1312"/>
                    <a:pt x="25556" y="1172"/>
                  </a:cubicBezTo>
                  <a:lnTo>
                    <a:pt x="25500" y="0"/>
                  </a:lnTo>
                  <a:lnTo>
                    <a:pt x="21315" y="0"/>
                  </a:lnTo>
                  <a:lnTo>
                    <a:pt x="20980" y="1339"/>
                  </a:lnTo>
                  <a:cubicBezTo>
                    <a:pt x="21176" y="1535"/>
                    <a:pt x="21287" y="1814"/>
                    <a:pt x="21232" y="2121"/>
                  </a:cubicBezTo>
                  <a:cubicBezTo>
                    <a:pt x="21176" y="2455"/>
                    <a:pt x="20897" y="2734"/>
                    <a:pt x="20562" y="2818"/>
                  </a:cubicBezTo>
                  <a:cubicBezTo>
                    <a:pt x="20501" y="2830"/>
                    <a:pt x="20441" y="2835"/>
                    <a:pt x="20382" y="2835"/>
                  </a:cubicBezTo>
                  <a:cubicBezTo>
                    <a:pt x="19882" y="2835"/>
                    <a:pt x="19502" y="2428"/>
                    <a:pt x="19502" y="1953"/>
                  </a:cubicBezTo>
                  <a:cubicBezTo>
                    <a:pt x="19502" y="1646"/>
                    <a:pt x="19669" y="1339"/>
                    <a:pt x="19920" y="1200"/>
                  </a:cubicBezTo>
                  <a:lnTo>
                    <a:pt x="20395" y="0"/>
                  </a:lnTo>
                  <a:lnTo>
                    <a:pt x="15512" y="0"/>
                  </a:lnTo>
                  <a:lnTo>
                    <a:pt x="15373" y="1312"/>
                  </a:lnTo>
                  <a:cubicBezTo>
                    <a:pt x="15596" y="1507"/>
                    <a:pt x="15708" y="1786"/>
                    <a:pt x="15652" y="2121"/>
                  </a:cubicBezTo>
                  <a:cubicBezTo>
                    <a:pt x="15596" y="2455"/>
                    <a:pt x="15317" y="2734"/>
                    <a:pt x="14954" y="2818"/>
                  </a:cubicBezTo>
                  <a:cubicBezTo>
                    <a:pt x="14896" y="2830"/>
                    <a:pt x="14838" y="2835"/>
                    <a:pt x="14782" y="2835"/>
                  </a:cubicBezTo>
                  <a:cubicBezTo>
                    <a:pt x="14302" y="2835"/>
                    <a:pt x="13922" y="2428"/>
                    <a:pt x="13922" y="1953"/>
                  </a:cubicBezTo>
                  <a:cubicBezTo>
                    <a:pt x="13922" y="1674"/>
                    <a:pt x="14034" y="1451"/>
                    <a:pt x="14229" y="1284"/>
                  </a:cubicBezTo>
                  <a:lnTo>
                    <a:pt x="14034" y="0"/>
                  </a:lnTo>
                  <a:lnTo>
                    <a:pt x="10239" y="0"/>
                  </a:lnTo>
                  <a:lnTo>
                    <a:pt x="9765" y="1256"/>
                  </a:lnTo>
                  <a:cubicBezTo>
                    <a:pt x="9988" y="1451"/>
                    <a:pt x="10128" y="1730"/>
                    <a:pt x="10072" y="2065"/>
                  </a:cubicBezTo>
                  <a:cubicBezTo>
                    <a:pt x="10044" y="2455"/>
                    <a:pt x="9709" y="2790"/>
                    <a:pt x="9319" y="2818"/>
                  </a:cubicBezTo>
                  <a:cubicBezTo>
                    <a:pt x="9287" y="2821"/>
                    <a:pt x="9255" y="2823"/>
                    <a:pt x="9224" y="2823"/>
                  </a:cubicBezTo>
                  <a:cubicBezTo>
                    <a:pt x="8736" y="2823"/>
                    <a:pt x="8342" y="2425"/>
                    <a:pt x="8342" y="1953"/>
                  </a:cubicBezTo>
                  <a:cubicBezTo>
                    <a:pt x="8342" y="1702"/>
                    <a:pt x="8426" y="1507"/>
                    <a:pt x="8593" y="1339"/>
                  </a:cubicBezTo>
                  <a:lnTo>
                    <a:pt x="8342" y="0"/>
                  </a:lnTo>
                  <a:lnTo>
                    <a:pt x="3990" y="0"/>
                  </a:lnTo>
                  <a:lnTo>
                    <a:pt x="4157" y="1256"/>
                  </a:lnTo>
                  <a:cubicBezTo>
                    <a:pt x="4408" y="1451"/>
                    <a:pt x="4548" y="1758"/>
                    <a:pt x="4492" y="2121"/>
                  </a:cubicBezTo>
                  <a:cubicBezTo>
                    <a:pt x="4408" y="2455"/>
                    <a:pt x="4157" y="2734"/>
                    <a:pt x="3795" y="2818"/>
                  </a:cubicBezTo>
                  <a:cubicBezTo>
                    <a:pt x="3736" y="2830"/>
                    <a:pt x="3679" y="2835"/>
                    <a:pt x="3623" y="2835"/>
                  </a:cubicBezTo>
                  <a:cubicBezTo>
                    <a:pt x="3143" y="2835"/>
                    <a:pt x="2762" y="2428"/>
                    <a:pt x="2762" y="1953"/>
                  </a:cubicBezTo>
                  <a:cubicBezTo>
                    <a:pt x="2762" y="1758"/>
                    <a:pt x="2818" y="1563"/>
                    <a:pt x="2958" y="1395"/>
                  </a:cubicBezTo>
                  <a:lnTo>
                    <a:pt x="2344" y="0"/>
                  </a:lnTo>
                  <a:close/>
                </a:path>
              </a:pathLst>
            </a:custGeom>
            <a:solidFill>
              <a:srgbClr val="92D050"/>
            </a:solidFill>
            <a:ln>
              <a:noFill/>
            </a:ln>
          </p:spPr>
          <p:txBody>
            <a:bodyPr spcFirstLastPara="1" wrap="square" lIns="60950" tIns="60950" rIns="60950" bIns="60950" anchor="ctr" anchorCtr="0">
              <a:noAutofit/>
            </a:bodyPr>
            <a:lstStyle/>
            <a:p>
              <a:endParaRPr lang="en-VN" sz="800" dirty="0">
                <a:solidFill>
                  <a:schemeClr val="bg1"/>
                </a:solidFill>
              </a:endParaRPr>
            </a:p>
          </p:txBody>
        </p:sp>
      </p:grpSp>
      <p:sp>
        <p:nvSpPr>
          <p:cNvPr id="8" name="Rectangle 7">
            <a:extLst>
              <a:ext uri="{FF2B5EF4-FFF2-40B4-BE49-F238E27FC236}">
                <a16:creationId xmlns:a16="http://schemas.microsoft.com/office/drawing/2014/main" id="{53359F89-3809-7BEF-E48B-8A8130C3933A}"/>
              </a:ext>
            </a:extLst>
          </p:cNvPr>
          <p:cNvSpPr/>
          <p:nvPr/>
        </p:nvSpPr>
        <p:spPr>
          <a:xfrm>
            <a:off x="2247353" y="1916522"/>
            <a:ext cx="8272182" cy="4083105"/>
          </a:xfrm>
          <a:prstGeom prst="rect">
            <a:avLst/>
          </a:prstGeom>
          <a:noFill/>
        </p:spPr>
        <p:txBody>
          <a:bodyPr wrap="square">
            <a:spAutoFit/>
          </a:bodyPr>
          <a:lstStyle/>
          <a:p>
            <a:pPr algn="ctr">
              <a:lnSpc>
                <a:spcPct val="150000"/>
              </a:lnSpc>
            </a:pPr>
            <a:r>
              <a:rPr lang="en-US" sz="2200" b="1" dirty="0">
                <a:solidFill>
                  <a:sysClr val="windowText" lastClr="000000"/>
                </a:solidFill>
                <a:latin typeface="UTM Avo" panose="02040603050506020204" pitchFamily="18"/>
              </a:rPr>
              <a:t>TRẦN BÌNH TRỌNG</a:t>
            </a:r>
            <a:endParaRPr lang="vi-VN" sz="2200" dirty="0">
              <a:solidFill>
                <a:sysClr val="windowText" lastClr="000000"/>
              </a:solidFill>
              <a:latin typeface="UTM Avo" panose="02040603050506020204" pitchFamily="18"/>
            </a:endParaRPr>
          </a:p>
          <a:p>
            <a:pPr algn="just">
              <a:lnSpc>
                <a:spcPct val="150000"/>
              </a:lnSpc>
            </a:pPr>
            <a:r>
              <a:rPr lang="en-US" sz="2200">
                <a:solidFill>
                  <a:sysClr val="windowText" lastClr="000000"/>
                </a:solidFill>
                <a:latin typeface="UTM Avo" panose="02040603050506020204" pitchFamily="18"/>
              </a:rPr>
              <a:t>    </a:t>
            </a:r>
            <a:r>
              <a:rPr lang="vi-VN" sz="2200">
                <a:solidFill>
                  <a:sysClr val="windowText" lastClr="000000"/>
                </a:solidFill>
                <a:latin typeface="UTM Avo" panose="02040603050506020204" pitchFamily="18"/>
              </a:rPr>
              <a:t>Năm </a:t>
            </a:r>
            <a:r>
              <a:rPr lang="vi-VN" sz="2200" dirty="0">
                <a:solidFill>
                  <a:sysClr val="windowText" lastClr="000000"/>
                </a:solidFill>
                <a:latin typeface="UTM Avo" panose="02040603050506020204" pitchFamily="18"/>
              </a:rPr>
              <a:t>1285, giặc Nguyên sang cướp nước ta. Trần Bình Trọng chỉ huy một cánh quân, không may sa vào tay giặc. Giặc dụ dỗ ông đầu hàng, hứa phong tước vương cho. Trần Bình Trọng khảng khái trả lời: “Ta thà làm ma nước Nam, chứ không thèm làm vương đất Bắc.”. Giặc tức giận giết ông. Khi ấy, ông mới 26 tuổi.</a:t>
            </a:r>
          </a:p>
          <a:p>
            <a:pPr algn="r">
              <a:lnSpc>
                <a:spcPct val="150000"/>
              </a:lnSpc>
            </a:pPr>
            <a:r>
              <a:rPr lang="vi-VN" sz="2200" dirty="0">
                <a:solidFill>
                  <a:sysClr val="windowText" lastClr="000000"/>
                </a:solidFill>
                <a:latin typeface="UTM Avo" panose="02040603050506020204" pitchFamily="18"/>
              </a:rPr>
              <a:t>Theo </a:t>
            </a:r>
            <a:r>
              <a:rPr lang="vi-VN" sz="2200" i="1" dirty="0">
                <a:solidFill>
                  <a:sysClr val="windowText" lastClr="000000"/>
                </a:solidFill>
                <a:latin typeface="UTM Avo" panose="02040603050506020204" pitchFamily="18"/>
              </a:rPr>
              <a:t>Từ điển bách khoa Việt Nam</a:t>
            </a:r>
          </a:p>
        </p:txBody>
      </p:sp>
    </p:spTree>
    <p:extLst>
      <p:ext uri="{BB962C8B-B14F-4D97-AF65-F5344CB8AC3E}">
        <p14:creationId xmlns:p14="http://schemas.microsoft.com/office/powerpoint/2010/main" val="1292132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Effect transition="in" filter="wipe(down)">
                                      <p:cBhvr>
                                        <p:cTn id="17" dur="500"/>
                                        <p:tgtEl>
                                          <p:spTgt spid="8">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8">
                                            <p:txEl>
                                              <p:pRg st="1" end="1"/>
                                            </p:txEl>
                                          </p:spTgt>
                                        </p:tgtEl>
                                        <p:attrNameLst>
                                          <p:attrName>style.visibility</p:attrName>
                                        </p:attrNameLst>
                                      </p:cBhvr>
                                      <p:to>
                                        <p:strVal val="visible"/>
                                      </p:to>
                                    </p:set>
                                    <p:animEffect transition="in" filter="randombar(horizontal)">
                                      <p:cBhvr>
                                        <p:cTn id="22" dur="500"/>
                                        <p:tgtEl>
                                          <p:spTgt spid="8">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xEl>
                                              <p:pRg st="2" end="2"/>
                                            </p:txEl>
                                          </p:spTgt>
                                        </p:tgtEl>
                                        <p:attrNameLst>
                                          <p:attrName>style.visibility</p:attrName>
                                        </p:attrNameLst>
                                      </p:cBhvr>
                                      <p:to>
                                        <p:strVal val="visible"/>
                                      </p:to>
                                    </p:set>
                                    <p:animEffect transition="in" filter="fade">
                                      <p:cBhvr>
                                        <p:cTn id="27"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3">
            <a:extLst>
              <a:ext uri="{FF2B5EF4-FFF2-40B4-BE49-F238E27FC236}">
                <a16:creationId xmlns:a16="http://schemas.microsoft.com/office/drawing/2014/main" id="{6A38E3CA-38E1-CC2B-766A-345AEEAFC7D2}"/>
              </a:ext>
            </a:extLst>
          </p:cNvPr>
          <p:cNvGrpSpPr/>
          <p:nvPr/>
        </p:nvGrpSpPr>
        <p:grpSpPr>
          <a:xfrm>
            <a:off x="3274615" y="2296820"/>
            <a:ext cx="8359086" cy="3284776"/>
            <a:chOff x="240120" y="467133"/>
            <a:chExt cx="4039586" cy="2050288"/>
          </a:xfrm>
          <a:solidFill>
            <a:schemeClr val="accent4">
              <a:lumMod val="60000"/>
              <a:lumOff val="40000"/>
            </a:schemeClr>
          </a:solidFill>
        </p:grpSpPr>
        <p:sp>
          <p:nvSpPr>
            <p:cNvPr id="4" name="Freeform 4">
              <a:extLst>
                <a:ext uri="{FF2B5EF4-FFF2-40B4-BE49-F238E27FC236}">
                  <a16:creationId xmlns:a16="http://schemas.microsoft.com/office/drawing/2014/main" id="{2ABD54AB-772E-719C-354D-C9EABE9ECF1F}"/>
                </a:ext>
              </a:extLst>
            </p:cNvPr>
            <p:cNvSpPr/>
            <p:nvPr/>
          </p:nvSpPr>
          <p:spPr>
            <a:xfrm>
              <a:off x="240120" y="467133"/>
              <a:ext cx="4039586" cy="2050288"/>
            </a:xfrm>
            <a:custGeom>
              <a:avLst/>
              <a:gdLst/>
              <a:ahLst/>
              <a:cxnLst/>
              <a:rect l="l" t="t" r="r" b="b"/>
              <a:pathLst>
                <a:path w="4039586" h="2246998">
                  <a:moveTo>
                    <a:pt x="0" y="0"/>
                  </a:moveTo>
                  <a:lnTo>
                    <a:pt x="4039586" y="0"/>
                  </a:lnTo>
                  <a:lnTo>
                    <a:pt x="4039586" y="2246998"/>
                  </a:lnTo>
                  <a:lnTo>
                    <a:pt x="0" y="2246998"/>
                  </a:lnTo>
                  <a:close/>
                </a:path>
              </a:pathLst>
            </a:custGeom>
            <a:grpFill/>
            <a:ln w="38100" cmpd="thickThin">
              <a:solidFill>
                <a:srgbClr val="000000"/>
              </a:solidFill>
            </a:ln>
          </p:spPr>
        </p:sp>
      </p:grpSp>
      <p:sp>
        <p:nvSpPr>
          <p:cNvPr id="5" name="Google Shape;4088;p52">
            <a:extLst>
              <a:ext uri="{FF2B5EF4-FFF2-40B4-BE49-F238E27FC236}">
                <a16:creationId xmlns:a16="http://schemas.microsoft.com/office/drawing/2014/main" id="{D5F73758-5DBA-A02F-21B7-CEBC1B967064}"/>
              </a:ext>
            </a:extLst>
          </p:cNvPr>
          <p:cNvSpPr/>
          <p:nvPr/>
        </p:nvSpPr>
        <p:spPr>
          <a:xfrm>
            <a:off x="342924" y="257511"/>
            <a:ext cx="188366" cy="185041"/>
          </a:xfrm>
          <a:custGeom>
            <a:avLst/>
            <a:gdLst/>
            <a:ahLst/>
            <a:cxnLst/>
            <a:rect l="l" t="t" r="r" b="b"/>
            <a:pathLst>
              <a:path w="6743" h="6624" extrusionOk="0">
                <a:moveTo>
                  <a:pt x="3384" y="1"/>
                </a:moveTo>
                <a:cubicBezTo>
                  <a:pt x="3253" y="1"/>
                  <a:pt x="3121" y="76"/>
                  <a:pt x="3059" y="226"/>
                </a:cubicBezTo>
                <a:lnTo>
                  <a:pt x="2282" y="2006"/>
                </a:lnTo>
                <a:cubicBezTo>
                  <a:pt x="2257" y="2106"/>
                  <a:pt x="2181" y="2156"/>
                  <a:pt x="2106" y="2206"/>
                </a:cubicBezTo>
                <a:lnTo>
                  <a:pt x="277" y="2983"/>
                </a:lnTo>
                <a:cubicBezTo>
                  <a:pt x="1" y="3109"/>
                  <a:pt x="1" y="3510"/>
                  <a:pt x="277" y="3635"/>
                </a:cubicBezTo>
                <a:lnTo>
                  <a:pt x="2056" y="4387"/>
                </a:lnTo>
                <a:cubicBezTo>
                  <a:pt x="2156" y="4437"/>
                  <a:pt x="2232" y="4487"/>
                  <a:pt x="2257" y="4587"/>
                </a:cubicBezTo>
                <a:lnTo>
                  <a:pt x="3034" y="6417"/>
                </a:lnTo>
                <a:cubicBezTo>
                  <a:pt x="3096" y="6555"/>
                  <a:pt x="3228" y="6624"/>
                  <a:pt x="3359" y="6624"/>
                </a:cubicBezTo>
                <a:cubicBezTo>
                  <a:pt x="3491" y="6624"/>
                  <a:pt x="3623" y="6555"/>
                  <a:pt x="3685" y="6417"/>
                </a:cubicBezTo>
                <a:lnTo>
                  <a:pt x="4437" y="4612"/>
                </a:lnTo>
                <a:cubicBezTo>
                  <a:pt x="4487" y="4537"/>
                  <a:pt x="4537" y="4462"/>
                  <a:pt x="4638" y="4437"/>
                </a:cubicBezTo>
                <a:lnTo>
                  <a:pt x="6467" y="3660"/>
                </a:lnTo>
                <a:cubicBezTo>
                  <a:pt x="6743" y="3535"/>
                  <a:pt x="6743" y="3109"/>
                  <a:pt x="6467" y="3008"/>
                </a:cubicBezTo>
                <a:lnTo>
                  <a:pt x="4663" y="2231"/>
                </a:lnTo>
                <a:cubicBezTo>
                  <a:pt x="4587" y="2206"/>
                  <a:pt x="4512" y="2131"/>
                  <a:pt x="4487" y="2056"/>
                </a:cubicBezTo>
                <a:lnTo>
                  <a:pt x="3710" y="226"/>
                </a:lnTo>
                <a:cubicBezTo>
                  <a:pt x="3648" y="76"/>
                  <a:pt x="3516" y="1"/>
                  <a:pt x="338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 name="Google Shape;4089;p52">
            <a:extLst>
              <a:ext uri="{FF2B5EF4-FFF2-40B4-BE49-F238E27FC236}">
                <a16:creationId xmlns:a16="http://schemas.microsoft.com/office/drawing/2014/main" id="{B95169C8-5F2B-46AA-46A4-012E18BD0617}"/>
              </a:ext>
            </a:extLst>
          </p:cNvPr>
          <p:cNvSpPr/>
          <p:nvPr/>
        </p:nvSpPr>
        <p:spPr>
          <a:xfrm>
            <a:off x="8773541" y="858373"/>
            <a:ext cx="149843" cy="146715"/>
          </a:xfrm>
          <a:custGeom>
            <a:avLst/>
            <a:gdLst/>
            <a:ahLst/>
            <a:cxnLst/>
            <a:rect l="l" t="t" r="r" b="b"/>
            <a:pathLst>
              <a:path w="5364" h="5252" extrusionOk="0">
                <a:moveTo>
                  <a:pt x="2695" y="1"/>
                </a:moveTo>
                <a:cubicBezTo>
                  <a:pt x="2588" y="1"/>
                  <a:pt x="2482" y="57"/>
                  <a:pt x="2432" y="170"/>
                </a:cubicBezTo>
                <a:lnTo>
                  <a:pt x="1830" y="1599"/>
                </a:lnTo>
                <a:cubicBezTo>
                  <a:pt x="1805" y="1674"/>
                  <a:pt x="1755" y="1724"/>
                  <a:pt x="1680" y="1749"/>
                </a:cubicBezTo>
                <a:lnTo>
                  <a:pt x="226" y="2350"/>
                </a:lnTo>
                <a:cubicBezTo>
                  <a:pt x="1" y="2451"/>
                  <a:pt x="1" y="2776"/>
                  <a:pt x="226" y="2877"/>
                </a:cubicBezTo>
                <a:lnTo>
                  <a:pt x="1655" y="3478"/>
                </a:lnTo>
                <a:cubicBezTo>
                  <a:pt x="1730" y="3503"/>
                  <a:pt x="1780" y="3553"/>
                  <a:pt x="1805" y="3629"/>
                </a:cubicBezTo>
                <a:lnTo>
                  <a:pt x="2432" y="5082"/>
                </a:lnTo>
                <a:cubicBezTo>
                  <a:pt x="2469" y="5195"/>
                  <a:pt x="2570" y="5251"/>
                  <a:pt x="2673" y="5251"/>
                </a:cubicBezTo>
                <a:cubicBezTo>
                  <a:pt x="2776" y="5251"/>
                  <a:pt x="2883" y="5195"/>
                  <a:pt x="2933" y="5082"/>
                </a:cubicBezTo>
                <a:lnTo>
                  <a:pt x="3534" y="3654"/>
                </a:lnTo>
                <a:cubicBezTo>
                  <a:pt x="3585" y="3604"/>
                  <a:pt x="3635" y="3528"/>
                  <a:pt x="3685" y="3503"/>
                </a:cubicBezTo>
                <a:lnTo>
                  <a:pt x="5138" y="2902"/>
                </a:lnTo>
                <a:cubicBezTo>
                  <a:pt x="5364" y="2802"/>
                  <a:pt x="5364" y="2476"/>
                  <a:pt x="5138" y="2375"/>
                </a:cubicBezTo>
                <a:lnTo>
                  <a:pt x="3735" y="1774"/>
                </a:lnTo>
                <a:cubicBezTo>
                  <a:pt x="3660" y="1749"/>
                  <a:pt x="3610" y="1699"/>
                  <a:pt x="3585" y="1624"/>
                </a:cubicBezTo>
                <a:lnTo>
                  <a:pt x="2958" y="170"/>
                </a:lnTo>
                <a:cubicBezTo>
                  <a:pt x="2908" y="57"/>
                  <a:pt x="2801" y="1"/>
                  <a:pt x="269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 name="Rectangle 9">
            <a:extLst>
              <a:ext uri="{FF2B5EF4-FFF2-40B4-BE49-F238E27FC236}">
                <a16:creationId xmlns:a16="http://schemas.microsoft.com/office/drawing/2014/main" id="{D7AC9B45-CD8A-A9B1-B2C5-DD1A2472FE35}"/>
              </a:ext>
            </a:extLst>
          </p:cNvPr>
          <p:cNvSpPr/>
          <p:nvPr/>
        </p:nvSpPr>
        <p:spPr>
          <a:xfrm>
            <a:off x="3423656" y="2856331"/>
            <a:ext cx="8087276" cy="2051780"/>
          </a:xfrm>
          <a:prstGeom prst="rect">
            <a:avLst/>
          </a:prstGeom>
        </p:spPr>
        <p:txBody>
          <a:bodyPr wrap="square">
            <a:spAutoFit/>
          </a:bodyPr>
          <a:lstStyle/>
          <a:p>
            <a:pPr marL="342900" indent="-342900" algn="just">
              <a:lnSpc>
                <a:spcPct val="150000"/>
              </a:lnSpc>
              <a:buFont typeface="Wingdings" panose="05000000000000000000" pitchFamily="2" charset="2"/>
              <a:buChar char="§"/>
            </a:pPr>
            <a:r>
              <a:rPr lang="vi-VN" sz="2200" i="1" dirty="0">
                <a:solidFill>
                  <a:sysClr val="windowText" lastClr="000000"/>
                </a:solidFill>
                <a:latin typeface="UTM Avo" panose="02040603050506020204" pitchFamily="18"/>
              </a:rPr>
              <a:t>Trần Bình Trọng </a:t>
            </a:r>
            <a:r>
              <a:rPr lang="vi-VN" sz="2200" dirty="0">
                <a:solidFill>
                  <a:sysClr val="windowText" lastClr="000000"/>
                </a:solidFill>
                <a:latin typeface="UTM Avo" panose="02040603050506020204" pitchFamily="18"/>
              </a:rPr>
              <a:t>(1259 – 1285): một danh tướng thời Trần.</a:t>
            </a:r>
            <a:endParaRPr lang="en-US" sz="2200" dirty="0">
              <a:solidFill>
                <a:sysClr val="windowText" lastClr="000000"/>
              </a:solidFill>
              <a:latin typeface="UTM Avo" panose="02040603050506020204" pitchFamily="18"/>
            </a:endParaRPr>
          </a:p>
          <a:p>
            <a:pPr marL="342900" indent="-342900" algn="just">
              <a:lnSpc>
                <a:spcPct val="150000"/>
              </a:lnSpc>
              <a:buFont typeface="Wingdings" panose="05000000000000000000" pitchFamily="2" charset="2"/>
              <a:buChar char="§"/>
            </a:pPr>
            <a:r>
              <a:rPr lang="vi-VN" sz="2200" i="1" dirty="0">
                <a:solidFill>
                  <a:sysClr val="windowText" lastClr="000000"/>
                </a:solidFill>
                <a:latin typeface="UTM Avo" panose="02040603050506020204" pitchFamily="18"/>
              </a:rPr>
              <a:t>Tước vương: </a:t>
            </a:r>
            <a:r>
              <a:rPr lang="vi-VN" sz="2200" dirty="0">
                <a:solidFill>
                  <a:sysClr val="windowText" lastClr="000000"/>
                </a:solidFill>
                <a:latin typeface="UTM Avo" panose="02040603050506020204" pitchFamily="18"/>
              </a:rPr>
              <a:t>bậc cao nhất trong các tước vị được vua phong thời xưa.</a:t>
            </a:r>
            <a:endParaRPr lang="en-US" sz="2200" dirty="0">
              <a:solidFill>
                <a:sysClr val="windowText" lastClr="000000"/>
              </a:solidFill>
              <a:latin typeface="UTM Avo" panose="02040603050506020204" pitchFamily="18"/>
            </a:endParaRPr>
          </a:p>
          <a:p>
            <a:pPr marL="342900" indent="-342900" algn="just">
              <a:lnSpc>
                <a:spcPct val="150000"/>
              </a:lnSpc>
              <a:buFont typeface="Wingdings" panose="05000000000000000000" pitchFamily="2" charset="2"/>
              <a:buChar char="§"/>
            </a:pPr>
            <a:r>
              <a:rPr lang="vi-VN" sz="2200" i="1" dirty="0">
                <a:solidFill>
                  <a:sysClr val="windowText" lastClr="000000"/>
                </a:solidFill>
                <a:latin typeface="UTM Avo" panose="02040603050506020204" pitchFamily="18"/>
              </a:rPr>
              <a:t>Khảng khái: </a:t>
            </a:r>
            <a:r>
              <a:rPr lang="vi-VN" sz="2200" dirty="0">
                <a:solidFill>
                  <a:sysClr val="windowText" lastClr="000000"/>
                </a:solidFill>
                <a:latin typeface="UTM Avo" panose="02040603050506020204" pitchFamily="18"/>
              </a:rPr>
              <a:t>cứng cỏi, không chịu khuất phục.</a:t>
            </a:r>
            <a:endParaRPr lang="en-US" sz="2200" dirty="0">
              <a:solidFill>
                <a:sysClr val="windowText" lastClr="000000"/>
              </a:solidFill>
              <a:latin typeface="UTM Avo" panose="02040603050506020204" pitchFamily="18"/>
            </a:endParaRPr>
          </a:p>
        </p:txBody>
      </p:sp>
      <p:grpSp>
        <p:nvGrpSpPr>
          <p:cNvPr id="11" name="Google Shape;3325;p40">
            <a:extLst>
              <a:ext uri="{FF2B5EF4-FFF2-40B4-BE49-F238E27FC236}">
                <a16:creationId xmlns:a16="http://schemas.microsoft.com/office/drawing/2014/main" id="{BD57CA66-0881-B8F7-E3CF-B4CADA7BFC2A}"/>
              </a:ext>
            </a:extLst>
          </p:cNvPr>
          <p:cNvGrpSpPr/>
          <p:nvPr/>
        </p:nvGrpSpPr>
        <p:grpSpPr>
          <a:xfrm rot="10800000">
            <a:off x="10690586" y="4154765"/>
            <a:ext cx="1449142" cy="1763573"/>
            <a:chOff x="1177052" y="354474"/>
            <a:chExt cx="923814" cy="1065310"/>
          </a:xfrm>
        </p:grpSpPr>
        <p:grpSp>
          <p:nvGrpSpPr>
            <p:cNvPr id="12" name="Google Shape;3326;p40">
              <a:extLst>
                <a:ext uri="{FF2B5EF4-FFF2-40B4-BE49-F238E27FC236}">
                  <a16:creationId xmlns:a16="http://schemas.microsoft.com/office/drawing/2014/main" id="{916BF950-F867-702F-8F22-B6EFE3863DC4}"/>
                </a:ext>
              </a:extLst>
            </p:cNvPr>
            <p:cNvGrpSpPr/>
            <p:nvPr/>
          </p:nvGrpSpPr>
          <p:grpSpPr>
            <a:xfrm rot="1690083" flipH="1">
              <a:off x="1377035" y="467466"/>
              <a:ext cx="550053" cy="874260"/>
              <a:chOff x="8013766" y="3192608"/>
              <a:chExt cx="518175" cy="823593"/>
            </a:xfrm>
          </p:grpSpPr>
          <p:sp>
            <p:nvSpPr>
              <p:cNvPr id="24" name="Google Shape;3327;p40">
                <a:extLst>
                  <a:ext uri="{FF2B5EF4-FFF2-40B4-BE49-F238E27FC236}">
                    <a16:creationId xmlns:a16="http://schemas.microsoft.com/office/drawing/2014/main" id="{5EB4F059-50CF-0DAC-5E5A-322F45C2C819}"/>
                  </a:ext>
                </a:extLst>
              </p:cNvPr>
              <p:cNvSpPr/>
              <p:nvPr/>
            </p:nvSpPr>
            <p:spPr>
              <a:xfrm>
                <a:off x="8241576" y="3815822"/>
                <a:ext cx="290366" cy="200379"/>
              </a:xfrm>
              <a:custGeom>
                <a:avLst/>
                <a:gdLst/>
                <a:ahLst/>
                <a:cxnLst/>
                <a:rect l="l" t="t" r="r" b="b"/>
                <a:pathLst>
                  <a:path w="868" h="599" extrusionOk="0">
                    <a:moveTo>
                      <a:pt x="763" y="0"/>
                    </a:moveTo>
                    <a:lnTo>
                      <a:pt x="1" y="296"/>
                    </a:lnTo>
                    <a:lnTo>
                      <a:pt x="39" y="396"/>
                    </a:lnTo>
                    <a:cubicBezTo>
                      <a:pt x="91" y="522"/>
                      <a:pt x="215" y="598"/>
                      <a:pt x="348" y="598"/>
                    </a:cubicBezTo>
                    <a:cubicBezTo>
                      <a:pt x="392" y="598"/>
                      <a:pt x="438" y="590"/>
                      <a:pt x="482" y="572"/>
                    </a:cubicBezTo>
                    <a:lnTo>
                      <a:pt x="639" y="508"/>
                    </a:lnTo>
                    <a:cubicBezTo>
                      <a:pt x="791" y="446"/>
                      <a:pt x="868" y="277"/>
                      <a:pt x="810" y="129"/>
                    </a:cubicBezTo>
                    <a:lnTo>
                      <a:pt x="76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5" name="Google Shape;3328;p40">
                <a:extLst>
                  <a:ext uri="{FF2B5EF4-FFF2-40B4-BE49-F238E27FC236}">
                    <a16:creationId xmlns:a16="http://schemas.microsoft.com/office/drawing/2014/main" id="{D67F84F9-47A2-656A-267C-5923B0056F86}"/>
                  </a:ext>
                </a:extLst>
              </p:cNvPr>
              <p:cNvSpPr/>
              <p:nvPr/>
            </p:nvSpPr>
            <p:spPr>
              <a:xfrm>
                <a:off x="8273690" y="3815822"/>
                <a:ext cx="258251" cy="200379"/>
              </a:xfrm>
              <a:custGeom>
                <a:avLst/>
                <a:gdLst/>
                <a:ahLst/>
                <a:cxnLst/>
                <a:rect l="l" t="t" r="r" b="b"/>
                <a:pathLst>
                  <a:path w="772" h="599" extrusionOk="0">
                    <a:moveTo>
                      <a:pt x="667" y="0"/>
                    </a:moveTo>
                    <a:lnTo>
                      <a:pt x="598" y="27"/>
                    </a:lnTo>
                    <a:lnTo>
                      <a:pt x="605" y="43"/>
                    </a:lnTo>
                    <a:cubicBezTo>
                      <a:pt x="662" y="193"/>
                      <a:pt x="586" y="365"/>
                      <a:pt x="431" y="427"/>
                    </a:cubicBezTo>
                    <a:lnTo>
                      <a:pt x="272" y="488"/>
                    </a:lnTo>
                    <a:cubicBezTo>
                      <a:pt x="228" y="507"/>
                      <a:pt x="184" y="515"/>
                      <a:pt x="140" y="515"/>
                    </a:cubicBezTo>
                    <a:cubicBezTo>
                      <a:pt x="91" y="515"/>
                      <a:pt x="44" y="505"/>
                      <a:pt x="0" y="486"/>
                    </a:cubicBezTo>
                    <a:lnTo>
                      <a:pt x="0" y="486"/>
                    </a:lnTo>
                    <a:cubicBezTo>
                      <a:pt x="62" y="558"/>
                      <a:pt x="154" y="598"/>
                      <a:pt x="251" y="598"/>
                    </a:cubicBezTo>
                    <a:cubicBezTo>
                      <a:pt x="296" y="598"/>
                      <a:pt x="342" y="590"/>
                      <a:pt x="386" y="572"/>
                    </a:cubicBezTo>
                    <a:lnTo>
                      <a:pt x="543" y="508"/>
                    </a:lnTo>
                    <a:cubicBezTo>
                      <a:pt x="695" y="446"/>
                      <a:pt x="772" y="277"/>
                      <a:pt x="714" y="129"/>
                    </a:cubicBezTo>
                    <a:lnTo>
                      <a:pt x="66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6" name="Google Shape;3329;p40">
                <a:extLst>
                  <a:ext uri="{FF2B5EF4-FFF2-40B4-BE49-F238E27FC236}">
                    <a16:creationId xmlns:a16="http://schemas.microsoft.com/office/drawing/2014/main" id="{FD848284-4D13-2D6F-56C3-461C1AEEB5DA}"/>
                  </a:ext>
                </a:extLst>
              </p:cNvPr>
              <p:cNvSpPr/>
              <p:nvPr/>
            </p:nvSpPr>
            <p:spPr>
              <a:xfrm>
                <a:off x="8044877" y="3192608"/>
                <a:ext cx="257582" cy="210080"/>
              </a:xfrm>
              <a:custGeom>
                <a:avLst/>
                <a:gdLst/>
                <a:ahLst/>
                <a:cxnLst/>
                <a:rect l="l" t="t" r="r" b="b"/>
                <a:pathLst>
                  <a:path w="770" h="628" extrusionOk="0">
                    <a:moveTo>
                      <a:pt x="234" y="0"/>
                    </a:moveTo>
                    <a:cubicBezTo>
                      <a:pt x="191" y="0"/>
                      <a:pt x="152" y="27"/>
                      <a:pt x="144" y="73"/>
                    </a:cubicBezTo>
                    <a:lnTo>
                      <a:pt x="101" y="232"/>
                    </a:lnTo>
                    <a:lnTo>
                      <a:pt x="1" y="620"/>
                    </a:lnTo>
                    <a:lnTo>
                      <a:pt x="3" y="620"/>
                    </a:lnTo>
                    <a:cubicBezTo>
                      <a:pt x="3" y="623"/>
                      <a:pt x="3" y="625"/>
                      <a:pt x="5" y="627"/>
                    </a:cubicBezTo>
                    <a:lnTo>
                      <a:pt x="770" y="377"/>
                    </a:lnTo>
                    <a:cubicBezTo>
                      <a:pt x="770" y="375"/>
                      <a:pt x="767" y="370"/>
                      <a:pt x="763" y="370"/>
                    </a:cubicBezTo>
                    <a:cubicBezTo>
                      <a:pt x="765" y="368"/>
                      <a:pt x="765" y="366"/>
                      <a:pt x="765" y="366"/>
                    </a:cubicBezTo>
                    <a:lnTo>
                      <a:pt x="444" y="130"/>
                    </a:lnTo>
                    <a:lnTo>
                      <a:pt x="294" y="18"/>
                    </a:lnTo>
                    <a:cubicBezTo>
                      <a:pt x="275" y="6"/>
                      <a:pt x="254" y="0"/>
                      <a:pt x="23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7" name="Google Shape;3330;p40">
                <a:extLst>
                  <a:ext uri="{FF2B5EF4-FFF2-40B4-BE49-F238E27FC236}">
                    <a16:creationId xmlns:a16="http://schemas.microsoft.com/office/drawing/2014/main" id="{8F0A2769-DDDF-73B2-B4FD-F08B19BF361A}"/>
                  </a:ext>
                </a:extLst>
              </p:cNvPr>
              <p:cNvSpPr/>
              <p:nvPr/>
            </p:nvSpPr>
            <p:spPr>
              <a:xfrm>
                <a:off x="8041866" y="3328424"/>
                <a:ext cx="447926" cy="569023"/>
              </a:xfrm>
              <a:custGeom>
                <a:avLst/>
                <a:gdLst/>
                <a:ahLst/>
                <a:cxnLst/>
                <a:rect l="l" t="t" r="r" b="b"/>
                <a:pathLst>
                  <a:path w="1339" h="1701" extrusionOk="0">
                    <a:moveTo>
                      <a:pt x="805" y="0"/>
                    </a:moveTo>
                    <a:lnTo>
                      <a:pt x="0" y="262"/>
                    </a:lnTo>
                    <a:lnTo>
                      <a:pt x="576" y="1700"/>
                    </a:lnTo>
                    <a:lnTo>
                      <a:pt x="1338" y="1405"/>
                    </a:lnTo>
                    <a:lnTo>
                      <a:pt x="80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8" name="Google Shape;3331;p40">
                <a:extLst>
                  <a:ext uri="{FF2B5EF4-FFF2-40B4-BE49-F238E27FC236}">
                    <a16:creationId xmlns:a16="http://schemas.microsoft.com/office/drawing/2014/main" id="{D161C4E4-A744-8E53-FD5B-3AD9A1EED23C}"/>
                  </a:ext>
                </a:extLst>
              </p:cNvPr>
              <p:cNvSpPr/>
              <p:nvPr/>
            </p:nvSpPr>
            <p:spPr>
              <a:xfrm>
                <a:off x="8096059" y="3480297"/>
                <a:ext cx="68577" cy="133809"/>
              </a:xfrm>
              <a:custGeom>
                <a:avLst/>
                <a:gdLst/>
                <a:ahLst/>
                <a:cxnLst/>
                <a:rect l="l" t="t" r="r" b="b"/>
                <a:pathLst>
                  <a:path w="205" h="400" extrusionOk="0">
                    <a:moveTo>
                      <a:pt x="39" y="1"/>
                    </a:moveTo>
                    <a:cubicBezTo>
                      <a:pt x="35" y="1"/>
                      <a:pt x="31" y="2"/>
                      <a:pt x="26" y="3"/>
                    </a:cubicBezTo>
                    <a:cubicBezTo>
                      <a:pt x="10" y="10"/>
                      <a:pt x="0" y="29"/>
                      <a:pt x="5" y="48"/>
                    </a:cubicBezTo>
                    <a:lnTo>
                      <a:pt x="126" y="375"/>
                    </a:lnTo>
                    <a:cubicBezTo>
                      <a:pt x="132" y="390"/>
                      <a:pt x="146" y="400"/>
                      <a:pt x="161" y="400"/>
                    </a:cubicBezTo>
                    <a:cubicBezTo>
                      <a:pt x="166" y="400"/>
                      <a:pt x="171" y="399"/>
                      <a:pt x="176" y="396"/>
                    </a:cubicBezTo>
                    <a:cubicBezTo>
                      <a:pt x="195" y="389"/>
                      <a:pt x="205" y="368"/>
                      <a:pt x="198" y="346"/>
                    </a:cubicBezTo>
                    <a:lnTo>
                      <a:pt x="71" y="22"/>
                    </a:lnTo>
                    <a:cubicBezTo>
                      <a:pt x="66" y="9"/>
                      <a:pt x="53" y="1"/>
                      <a:pt x="3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9" name="Google Shape;3332;p40">
                <a:extLst>
                  <a:ext uri="{FF2B5EF4-FFF2-40B4-BE49-F238E27FC236}">
                    <a16:creationId xmlns:a16="http://schemas.microsoft.com/office/drawing/2014/main" id="{07A31B70-FDD4-7984-6AC2-0FD36D46E421}"/>
                  </a:ext>
                </a:extLst>
              </p:cNvPr>
              <p:cNvSpPr/>
              <p:nvPr/>
            </p:nvSpPr>
            <p:spPr>
              <a:xfrm>
                <a:off x="8147575" y="3627486"/>
                <a:ext cx="105709" cy="229148"/>
              </a:xfrm>
              <a:custGeom>
                <a:avLst/>
                <a:gdLst/>
                <a:ahLst/>
                <a:cxnLst/>
                <a:rect l="l" t="t" r="r" b="b"/>
                <a:pathLst>
                  <a:path w="316" h="685" extrusionOk="0">
                    <a:moveTo>
                      <a:pt x="46" y="0"/>
                    </a:moveTo>
                    <a:cubicBezTo>
                      <a:pt x="41" y="0"/>
                      <a:pt x="35" y="1"/>
                      <a:pt x="29" y="4"/>
                    </a:cubicBezTo>
                    <a:cubicBezTo>
                      <a:pt x="10" y="11"/>
                      <a:pt x="1" y="32"/>
                      <a:pt x="8" y="51"/>
                    </a:cubicBezTo>
                    <a:lnTo>
                      <a:pt x="246" y="663"/>
                    </a:lnTo>
                    <a:cubicBezTo>
                      <a:pt x="252" y="676"/>
                      <a:pt x="264" y="685"/>
                      <a:pt x="277" y="685"/>
                    </a:cubicBezTo>
                    <a:cubicBezTo>
                      <a:pt x="281" y="685"/>
                      <a:pt x="285" y="684"/>
                      <a:pt x="289" y="682"/>
                    </a:cubicBezTo>
                    <a:cubicBezTo>
                      <a:pt x="306" y="675"/>
                      <a:pt x="315" y="659"/>
                      <a:pt x="308" y="640"/>
                    </a:cubicBezTo>
                    <a:lnTo>
                      <a:pt x="79" y="25"/>
                    </a:lnTo>
                    <a:cubicBezTo>
                      <a:pt x="74" y="9"/>
                      <a:pt x="61" y="0"/>
                      <a:pt x="4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0" name="Google Shape;3333;p40">
                <a:extLst>
                  <a:ext uri="{FF2B5EF4-FFF2-40B4-BE49-F238E27FC236}">
                    <a16:creationId xmlns:a16="http://schemas.microsoft.com/office/drawing/2014/main" id="{B776E0A9-8D44-97A5-C0EC-E6F32A8DA1C0}"/>
                  </a:ext>
                </a:extLst>
              </p:cNvPr>
              <p:cNvSpPr/>
              <p:nvPr/>
            </p:nvSpPr>
            <p:spPr>
              <a:xfrm>
                <a:off x="8207455" y="3775010"/>
                <a:ext cx="310102" cy="144514"/>
              </a:xfrm>
              <a:custGeom>
                <a:avLst/>
                <a:gdLst/>
                <a:ahLst/>
                <a:cxnLst/>
                <a:rect l="l" t="t" r="r" b="b"/>
                <a:pathLst>
                  <a:path w="927" h="432" extrusionOk="0">
                    <a:moveTo>
                      <a:pt x="848" y="1"/>
                    </a:moveTo>
                    <a:cubicBezTo>
                      <a:pt x="839" y="1"/>
                      <a:pt x="831" y="2"/>
                      <a:pt x="822" y="6"/>
                    </a:cubicBezTo>
                    <a:lnTo>
                      <a:pt x="60" y="294"/>
                    </a:lnTo>
                    <a:cubicBezTo>
                      <a:pt x="22" y="308"/>
                      <a:pt x="0" y="351"/>
                      <a:pt x="17" y="387"/>
                    </a:cubicBezTo>
                    <a:cubicBezTo>
                      <a:pt x="27" y="410"/>
                      <a:pt x="48" y="427"/>
                      <a:pt x="72" y="429"/>
                    </a:cubicBezTo>
                    <a:cubicBezTo>
                      <a:pt x="78" y="430"/>
                      <a:pt x="83" y="431"/>
                      <a:pt x="89" y="431"/>
                    </a:cubicBezTo>
                    <a:cubicBezTo>
                      <a:pt x="96" y="431"/>
                      <a:pt x="104" y="430"/>
                      <a:pt x="112" y="427"/>
                    </a:cubicBezTo>
                    <a:lnTo>
                      <a:pt x="872" y="134"/>
                    </a:lnTo>
                    <a:cubicBezTo>
                      <a:pt x="908" y="122"/>
                      <a:pt x="927" y="82"/>
                      <a:pt x="912" y="46"/>
                    </a:cubicBezTo>
                    <a:cubicBezTo>
                      <a:pt x="903" y="19"/>
                      <a:pt x="877" y="1"/>
                      <a:pt x="84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1" name="Google Shape;3334;p40">
                <a:extLst>
                  <a:ext uri="{FF2B5EF4-FFF2-40B4-BE49-F238E27FC236}">
                    <a16:creationId xmlns:a16="http://schemas.microsoft.com/office/drawing/2014/main" id="{A74CE127-3797-534F-FD09-B1CCAC60189A}"/>
                  </a:ext>
                </a:extLst>
              </p:cNvPr>
              <p:cNvSpPr/>
              <p:nvPr/>
            </p:nvSpPr>
            <p:spPr>
              <a:xfrm>
                <a:off x="8013766" y="3308687"/>
                <a:ext cx="326159" cy="136151"/>
              </a:xfrm>
              <a:custGeom>
                <a:avLst/>
                <a:gdLst/>
                <a:ahLst/>
                <a:cxnLst/>
                <a:rect l="l" t="t" r="r" b="b"/>
                <a:pathLst>
                  <a:path w="975" h="407" extrusionOk="0">
                    <a:moveTo>
                      <a:pt x="889" y="1"/>
                    </a:moveTo>
                    <a:cubicBezTo>
                      <a:pt x="882" y="1"/>
                      <a:pt x="875" y="2"/>
                      <a:pt x="868" y="4"/>
                    </a:cubicBezTo>
                    <a:lnTo>
                      <a:pt x="63" y="261"/>
                    </a:lnTo>
                    <a:cubicBezTo>
                      <a:pt x="22" y="276"/>
                      <a:pt x="1" y="316"/>
                      <a:pt x="17" y="357"/>
                    </a:cubicBezTo>
                    <a:cubicBezTo>
                      <a:pt x="27" y="383"/>
                      <a:pt x="51" y="400"/>
                      <a:pt x="77" y="404"/>
                    </a:cubicBezTo>
                    <a:cubicBezTo>
                      <a:pt x="82" y="406"/>
                      <a:pt x="88" y="407"/>
                      <a:pt x="93" y="407"/>
                    </a:cubicBezTo>
                    <a:cubicBezTo>
                      <a:pt x="102" y="407"/>
                      <a:pt x="110" y="405"/>
                      <a:pt x="117" y="402"/>
                    </a:cubicBezTo>
                    <a:lnTo>
                      <a:pt x="918" y="142"/>
                    </a:lnTo>
                    <a:cubicBezTo>
                      <a:pt x="956" y="130"/>
                      <a:pt x="975" y="90"/>
                      <a:pt x="960" y="52"/>
                    </a:cubicBezTo>
                    <a:cubicBezTo>
                      <a:pt x="949" y="21"/>
                      <a:pt x="920" y="1"/>
                      <a:pt x="88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grpSp>
          <p:nvGrpSpPr>
            <p:cNvPr id="13" name="Google Shape;3335;p40">
              <a:extLst>
                <a:ext uri="{FF2B5EF4-FFF2-40B4-BE49-F238E27FC236}">
                  <a16:creationId xmlns:a16="http://schemas.microsoft.com/office/drawing/2014/main" id="{21681698-CDDC-0363-17BB-A08473348E48}"/>
                </a:ext>
              </a:extLst>
            </p:cNvPr>
            <p:cNvGrpSpPr/>
            <p:nvPr/>
          </p:nvGrpSpPr>
          <p:grpSpPr>
            <a:xfrm rot="1690083" flipH="1">
              <a:off x="1350832" y="432532"/>
              <a:ext cx="550053" cy="874260"/>
              <a:chOff x="8013766" y="3192608"/>
              <a:chExt cx="518175" cy="823593"/>
            </a:xfrm>
          </p:grpSpPr>
          <p:sp>
            <p:nvSpPr>
              <p:cNvPr id="14" name="Google Shape;3336;p40">
                <a:extLst>
                  <a:ext uri="{FF2B5EF4-FFF2-40B4-BE49-F238E27FC236}">
                    <a16:creationId xmlns:a16="http://schemas.microsoft.com/office/drawing/2014/main" id="{64547475-46FA-AD9B-204E-B0653C67C17C}"/>
                  </a:ext>
                </a:extLst>
              </p:cNvPr>
              <p:cNvSpPr/>
              <p:nvPr/>
            </p:nvSpPr>
            <p:spPr>
              <a:xfrm>
                <a:off x="8241576" y="3815822"/>
                <a:ext cx="290366" cy="200379"/>
              </a:xfrm>
              <a:custGeom>
                <a:avLst/>
                <a:gdLst/>
                <a:ahLst/>
                <a:cxnLst/>
                <a:rect l="l" t="t" r="r" b="b"/>
                <a:pathLst>
                  <a:path w="868" h="599" extrusionOk="0">
                    <a:moveTo>
                      <a:pt x="763" y="0"/>
                    </a:moveTo>
                    <a:lnTo>
                      <a:pt x="1" y="296"/>
                    </a:lnTo>
                    <a:lnTo>
                      <a:pt x="39" y="396"/>
                    </a:lnTo>
                    <a:cubicBezTo>
                      <a:pt x="91" y="522"/>
                      <a:pt x="215" y="598"/>
                      <a:pt x="348" y="598"/>
                    </a:cubicBezTo>
                    <a:cubicBezTo>
                      <a:pt x="392" y="598"/>
                      <a:pt x="438" y="590"/>
                      <a:pt x="482" y="572"/>
                    </a:cubicBezTo>
                    <a:lnTo>
                      <a:pt x="639" y="508"/>
                    </a:lnTo>
                    <a:cubicBezTo>
                      <a:pt x="791" y="446"/>
                      <a:pt x="868" y="277"/>
                      <a:pt x="810" y="129"/>
                    </a:cubicBezTo>
                    <a:lnTo>
                      <a:pt x="76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 name="Google Shape;3337;p40">
                <a:extLst>
                  <a:ext uri="{FF2B5EF4-FFF2-40B4-BE49-F238E27FC236}">
                    <a16:creationId xmlns:a16="http://schemas.microsoft.com/office/drawing/2014/main" id="{28D17EA0-3A9D-9D00-D1BD-135A370F4F63}"/>
                  </a:ext>
                </a:extLst>
              </p:cNvPr>
              <p:cNvSpPr/>
              <p:nvPr/>
            </p:nvSpPr>
            <p:spPr>
              <a:xfrm>
                <a:off x="8273690" y="3815822"/>
                <a:ext cx="258251" cy="200379"/>
              </a:xfrm>
              <a:custGeom>
                <a:avLst/>
                <a:gdLst/>
                <a:ahLst/>
                <a:cxnLst/>
                <a:rect l="l" t="t" r="r" b="b"/>
                <a:pathLst>
                  <a:path w="772" h="599" extrusionOk="0">
                    <a:moveTo>
                      <a:pt x="667" y="0"/>
                    </a:moveTo>
                    <a:lnTo>
                      <a:pt x="598" y="27"/>
                    </a:lnTo>
                    <a:lnTo>
                      <a:pt x="605" y="43"/>
                    </a:lnTo>
                    <a:cubicBezTo>
                      <a:pt x="662" y="193"/>
                      <a:pt x="586" y="365"/>
                      <a:pt x="431" y="427"/>
                    </a:cubicBezTo>
                    <a:lnTo>
                      <a:pt x="272" y="488"/>
                    </a:lnTo>
                    <a:cubicBezTo>
                      <a:pt x="228" y="507"/>
                      <a:pt x="184" y="515"/>
                      <a:pt x="140" y="515"/>
                    </a:cubicBezTo>
                    <a:cubicBezTo>
                      <a:pt x="91" y="515"/>
                      <a:pt x="44" y="505"/>
                      <a:pt x="0" y="486"/>
                    </a:cubicBezTo>
                    <a:lnTo>
                      <a:pt x="0" y="486"/>
                    </a:lnTo>
                    <a:cubicBezTo>
                      <a:pt x="62" y="558"/>
                      <a:pt x="154" y="598"/>
                      <a:pt x="251" y="598"/>
                    </a:cubicBezTo>
                    <a:cubicBezTo>
                      <a:pt x="296" y="598"/>
                      <a:pt x="342" y="590"/>
                      <a:pt x="386" y="572"/>
                    </a:cubicBezTo>
                    <a:lnTo>
                      <a:pt x="543" y="508"/>
                    </a:lnTo>
                    <a:cubicBezTo>
                      <a:pt x="695" y="446"/>
                      <a:pt x="772" y="277"/>
                      <a:pt x="714" y="129"/>
                    </a:cubicBezTo>
                    <a:lnTo>
                      <a:pt x="6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 name="Google Shape;3338;p40">
                <a:extLst>
                  <a:ext uri="{FF2B5EF4-FFF2-40B4-BE49-F238E27FC236}">
                    <a16:creationId xmlns:a16="http://schemas.microsoft.com/office/drawing/2014/main" id="{E32640DE-47FB-5DDD-9CF8-53EBCD1FE68F}"/>
                  </a:ext>
                </a:extLst>
              </p:cNvPr>
              <p:cNvSpPr/>
              <p:nvPr/>
            </p:nvSpPr>
            <p:spPr>
              <a:xfrm>
                <a:off x="8044877" y="3192608"/>
                <a:ext cx="257582" cy="210080"/>
              </a:xfrm>
              <a:custGeom>
                <a:avLst/>
                <a:gdLst/>
                <a:ahLst/>
                <a:cxnLst/>
                <a:rect l="l" t="t" r="r" b="b"/>
                <a:pathLst>
                  <a:path w="770" h="628" extrusionOk="0">
                    <a:moveTo>
                      <a:pt x="234" y="0"/>
                    </a:moveTo>
                    <a:cubicBezTo>
                      <a:pt x="191" y="0"/>
                      <a:pt x="152" y="27"/>
                      <a:pt x="144" y="73"/>
                    </a:cubicBezTo>
                    <a:lnTo>
                      <a:pt x="101" y="232"/>
                    </a:lnTo>
                    <a:lnTo>
                      <a:pt x="1" y="620"/>
                    </a:lnTo>
                    <a:lnTo>
                      <a:pt x="3" y="620"/>
                    </a:lnTo>
                    <a:cubicBezTo>
                      <a:pt x="3" y="623"/>
                      <a:pt x="3" y="625"/>
                      <a:pt x="5" y="627"/>
                    </a:cubicBezTo>
                    <a:lnTo>
                      <a:pt x="770" y="377"/>
                    </a:lnTo>
                    <a:cubicBezTo>
                      <a:pt x="770" y="375"/>
                      <a:pt x="767" y="370"/>
                      <a:pt x="763" y="370"/>
                    </a:cubicBezTo>
                    <a:cubicBezTo>
                      <a:pt x="765" y="368"/>
                      <a:pt x="765" y="366"/>
                      <a:pt x="765" y="366"/>
                    </a:cubicBezTo>
                    <a:lnTo>
                      <a:pt x="444" y="130"/>
                    </a:lnTo>
                    <a:lnTo>
                      <a:pt x="294" y="18"/>
                    </a:lnTo>
                    <a:cubicBezTo>
                      <a:pt x="275" y="6"/>
                      <a:pt x="254" y="0"/>
                      <a:pt x="2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 name="Google Shape;3339;p40">
                <a:extLst>
                  <a:ext uri="{FF2B5EF4-FFF2-40B4-BE49-F238E27FC236}">
                    <a16:creationId xmlns:a16="http://schemas.microsoft.com/office/drawing/2014/main" id="{BC194A50-179E-68F6-1F12-7EC052789422}"/>
                  </a:ext>
                </a:extLst>
              </p:cNvPr>
              <p:cNvSpPr/>
              <p:nvPr/>
            </p:nvSpPr>
            <p:spPr>
              <a:xfrm>
                <a:off x="8041866" y="3328424"/>
                <a:ext cx="447926" cy="569023"/>
              </a:xfrm>
              <a:custGeom>
                <a:avLst/>
                <a:gdLst/>
                <a:ahLst/>
                <a:cxnLst/>
                <a:rect l="l" t="t" r="r" b="b"/>
                <a:pathLst>
                  <a:path w="1339" h="1701" extrusionOk="0">
                    <a:moveTo>
                      <a:pt x="805" y="0"/>
                    </a:moveTo>
                    <a:lnTo>
                      <a:pt x="0" y="262"/>
                    </a:lnTo>
                    <a:lnTo>
                      <a:pt x="576" y="1700"/>
                    </a:lnTo>
                    <a:lnTo>
                      <a:pt x="1338" y="1405"/>
                    </a:lnTo>
                    <a:lnTo>
                      <a:pt x="80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 name="Google Shape;3340;p40">
                <a:extLst>
                  <a:ext uri="{FF2B5EF4-FFF2-40B4-BE49-F238E27FC236}">
                    <a16:creationId xmlns:a16="http://schemas.microsoft.com/office/drawing/2014/main" id="{29625A79-F30F-C986-4900-58968A2C6D16}"/>
                  </a:ext>
                </a:extLst>
              </p:cNvPr>
              <p:cNvSpPr/>
              <p:nvPr/>
            </p:nvSpPr>
            <p:spPr>
              <a:xfrm rot="373777">
                <a:off x="8105695" y="3461666"/>
                <a:ext cx="261050" cy="148542"/>
              </a:xfrm>
              <a:custGeom>
                <a:avLst/>
                <a:gdLst/>
                <a:ahLst/>
                <a:cxnLst/>
                <a:rect l="l" t="t" r="r" b="b"/>
                <a:pathLst>
                  <a:path w="1142" h="456" fill="none" extrusionOk="0">
                    <a:moveTo>
                      <a:pt x="1" y="446"/>
                    </a:moveTo>
                    <a:cubicBezTo>
                      <a:pt x="163" y="455"/>
                      <a:pt x="324" y="367"/>
                      <a:pt x="401" y="227"/>
                    </a:cubicBezTo>
                    <a:cubicBezTo>
                      <a:pt x="429" y="174"/>
                      <a:pt x="446" y="112"/>
                      <a:pt x="496" y="77"/>
                    </a:cubicBezTo>
                    <a:cubicBezTo>
                      <a:pt x="546" y="39"/>
                      <a:pt x="620" y="43"/>
                      <a:pt x="682" y="60"/>
                    </a:cubicBezTo>
                    <a:cubicBezTo>
                      <a:pt x="746" y="79"/>
                      <a:pt x="803" y="108"/>
                      <a:pt x="867" y="117"/>
                    </a:cubicBezTo>
                    <a:cubicBezTo>
                      <a:pt x="972" y="132"/>
                      <a:pt x="1082" y="86"/>
                      <a:pt x="1141" y="1"/>
                    </a:cubicBezTo>
                  </a:path>
                </a:pathLst>
              </a:custGeom>
              <a:noFill/>
              <a:ln w="19050" cap="rnd" cmpd="sng">
                <a:solidFill>
                  <a:schemeClr val="lt2"/>
                </a:solidFill>
                <a:prstDash val="solid"/>
                <a:miter lim="238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 name="Google Shape;3341;p40">
                <a:extLst>
                  <a:ext uri="{FF2B5EF4-FFF2-40B4-BE49-F238E27FC236}">
                    <a16:creationId xmlns:a16="http://schemas.microsoft.com/office/drawing/2014/main" id="{A67C1C73-6EA2-D474-E8F3-5A13634D2BF4}"/>
                  </a:ext>
                </a:extLst>
              </p:cNvPr>
              <p:cNvSpPr/>
              <p:nvPr/>
            </p:nvSpPr>
            <p:spPr>
              <a:xfrm rot="373777">
                <a:off x="8193110" y="3655181"/>
                <a:ext cx="255106" cy="153102"/>
              </a:xfrm>
              <a:custGeom>
                <a:avLst/>
                <a:gdLst/>
                <a:ahLst/>
                <a:cxnLst/>
                <a:rect l="l" t="t" r="r" b="b"/>
                <a:pathLst>
                  <a:path w="1116" h="470" fill="none" extrusionOk="0">
                    <a:moveTo>
                      <a:pt x="1" y="465"/>
                    </a:moveTo>
                    <a:cubicBezTo>
                      <a:pt x="158" y="470"/>
                      <a:pt x="318" y="379"/>
                      <a:pt x="391" y="241"/>
                    </a:cubicBezTo>
                    <a:cubicBezTo>
                      <a:pt x="418" y="189"/>
                      <a:pt x="437" y="127"/>
                      <a:pt x="484" y="91"/>
                    </a:cubicBezTo>
                    <a:cubicBezTo>
                      <a:pt x="534" y="53"/>
                      <a:pt x="606" y="55"/>
                      <a:pt x="668" y="72"/>
                    </a:cubicBezTo>
                    <a:cubicBezTo>
                      <a:pt x="727" y="86"/>
                      <a:pt x="787" y="115"/>
                      <a:pt x="849" y="122"/>
                    </a:cubicBezTo>
                    <a:cubicBezTo>
                      <a:pt x="949" y="134"/>
                      <a:pt x="1056" y="86"/>
                      <a:pt x="1115" y="1"/>
                    </a:cubicBezTo>
                  </a:path>
                </a:pathLst>
              </a:custGeom>
              <a:noFill/>
              <a:ln w="19050" cap="rnd" cmpd="sng">
                <a:solidFill>
                  <a:schemeClr val="lt2"/>
                </a:solidFill>
                <a:prstDash val="solid"/>
                <a:miter lim="2381"/>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0" name="Google Shape;3342;p40">
                <a:extLst>
                  <a:ext uri="{FF2B5EF4-FFF2-40B4-BE49-F238E27FC236}">
                    <a16:creationId xmlns:a16="http://schemas.microsoft.com/office/drawing/2014/main" id="{3DD71118-B430-19CD-93A9-A7A6988B53F2}"/>
                  </a:ext>
                </a:extLst>
              </p:cNvPr>
              <p:cNvSpPr/>
              <p:nvPr/>
            </p:nvSpPr>
            <p:spPr>
              <a:xfrm>
                <a:off x="8096059" y="3480297"/>
                <a:ext cx="68577" cy="133809"/>
              </a:xfrm>
              <a:custGeom>
                <a:avLst/>
                <a:gdLst/>
                <a:ahLst/>
                <a:cxnLst/>
                <a:rect l="l" t="t" r="r" b="b"/>
                <a:pathLst>
                  <a:path w="205" h="400" extrusionOk="0">
                    <a:moveTo>
                      <a:pt x="39" y="1"/>
                    </a:moveTo>
                    <a:cubicBezTo>
                      <a:pt x="35" y="1"/>
                      <a:pt x="31" y="2"/>
                      <a:pt x="26" y="3"/>
                    </a:cubicBezTo>
                    <a:cubicBezTo>
                      <a:pt x="10" y="10"/>
                      <a:pt x="0" y="29"/>
                      <a:pt x="5" y="48"/>
                    </a:cubicBezTo>
                    <a:lnTo>
                      <a:pt x="126" y="375"/>
                    </a:lnTo>
                    <a:cubicBezTo>
                      <a:pt x="132" y="390"/>
                      <a:pt x="146" y="400"/>
                      <a:pt x="161" y="400"/>
                    </a:cubicBezTo>
                    <a:cubicBezTo>
                      <a:pt x="166" y="400"/>
                      <a:pt x="171" y="399"/>
                      <a:pt x="176" y="396"/>
                    </a:cubicBezTo>
                    <a:cubicBezTo>
                      <a:pt x="195" y="389"/>
                      <a:pt x="205" y="368"/>
                      <a:pt x="198" y="346"/>
                    </a:cubicBezTo>
                    <a:lnTo>
                      <a:pt x="71" y="22"/>
                    </a:lnTo>
                    <a:cubicBezTo>
                      <a:pt x="66" y="9"/>
                      <a:pt x="53" y="1"/>
                      <a:pt x="3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1" name="Google Shape;3343;p40">
                <a:extLst>
                  <a:ext uri="{FF2B5EF4-FFF2-40B4-BE49-F238E27FC236}">
                    <a16:creationId xmlns:a16="http://schemas.microsoft.com/office/drawing/2014/main" id="{850895E5-EEEE-3404-FCC1-9E495E041851}"/>
                  </a:ext>
                </a:extLst>
              </p:cNvPr>
              <p:cNvSpPr/>
              <p:nvPr/>
            </p:nvSpPr>
            <p:spPr>
              <a:xfrm>
                <a:off x="8147575" y="3627486"/>
                <a:ext cx="105709" cy="229148"/>
              </a:xfrm>
              <a:custGeom>
                <a:avLst/>
                <a:gdLst/>
                <a:ahLst/>
                <a:cxnLst/>
                <a:rect l="l" t="t" r="r" b="b"/>
                <a:pathLst>
                  <a:path w="316" h="685" extrusionOk="0">
                    <a:moveTo>
                      <a:pt x="46" y="0"/>
                    </a:moveTo>
                    <a:cubicBezTo>
                      <a:pt x="41" y="0"/>
                      <a:pt x="35" y="1"/>
                      <a:pt x="29" y="4"/>
                    </a:cubicBezTo>
                    <a:cubicBezTo>
                      <a:pt x="10" y="11"/>
                      <a:pt x="1" y="32"/>
                      <a:pt x="8" y="51"/>
                    </a:cubicBezTo>
                    <a:lnTo>
                      <a:pt x="246" y="663"/>
                    </a:lnTo>
                    <a:cubicBezTo>
                      <a:pt x="252" y="676"/>
                      <a:pt x="264" y="685"/>
                      <a:pt x="277" y="685"/>
                    </a:cubicBezTo>
                    <a:cubicBezTo>
                      <a:pt x="281" y="685"/>
                      <a:pt x="285" y="684"/>
                      <a:pt x="289" y="682"/>
                    </a:cubicBezTo>
                    <a:cubicBezTo>
                      <a:pt x="306" y="675"/>
                      <a:pt x="315" y="659"/>
                      <a:pt x="308" y="640"/>
                    </a:cubicBezTo>
                    <a:lnTo>
                      <a:pt x="79" y="25"/>
                    </a:lnTo>
                    <a:cubicBezTo>
                      <a:pt x="74" y="9"/>
                      <a:pt x="61" y="0"/>
                      <a:pt x="4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2" name="Google Shape;3344;p40">
                <a:extLst>
                  <a:ext uri="{FF2B5EF4-FFF2-40B4-BE49-F238E27FC236}">
                    <a16:creationId xmlns:a16="http://schemas.microsoft.com/office/drawing/2014/main" id="{C723C20D-24A4-BBB0-A26B-A82196E530AE}"/>
                  </a:ext>
                </a:extLst>
              </p:cNvPr>
              <p:cNvSpPr/>
              <p:nvPr/>
            </p:nvSpPr>
            <p:spPr>
              <a:xfrm>
                <a:off x="8207455" y="3775010"/>
                <a:ext cx="310102" cy="144514"/>
              </a:xfrm>
              <a:custGeom>
                <a:avLst/>
                <a:gdLst/>
                <a:ahLst/>
                <a:cxnLst/>
                <a:rect l="l" t="t" r="r" b="b"/>
                <a:pathLst>
                  <a:path w="927" h="432" extrusionOk="0">
                    <a:moveTo>
                      <a:pt x="848" y="1"/>
                    </a:moveTo>
                    <a:cubicBezTo>
                      <a:pt x="839" y="1"/>
                      <a:pt x="831" y="2"/>
                      <a:pt x="822" y="6"/>
                    </a:cubicBezTo>
                    <a:lnTo>
                      <a:pt x="60" y="294"/>
                    </a:lnTo>
                    <a:cubicBezTo>
                      <a:pt x="22" y="308"/>
                      <a:pt x="0" y="351"/>
                      <a:pt x="17" y="387"/>
                    </a:cubicBezTo>
                    <a:cubicBezTo>
                      <a:pt x="27" y="410"/>
                      <a:pt x="48" y="427"/>
                      <a:pt x="72" y="429"/>
                    </a:cubicBezTo>
                    <a:cubicBezTo>
                      <a:pt x="78" y="430"/>
                      <a:pt x="83" y="431"/>
                      <a:pt x="89" y="431"/>
                    </a:cubicBezTo>
                    <a:cubicBezTo>
                      <a:pt x="96" y="431"/>
                      <a:pt x="104" y="430"/>
                      <a:pt x="112" y="427"/>
                    </a:cubicBezTo>
                    <a:lnTo>
                      <a:pt x="872" y="134"/>
                    </a:lnTo>
                    <a:cubicBezTo>
                      <a:pt x="908" y="122"/>
                      <a:pt x="927" y="82"/>
                      <a:pt x="912" y="46"/>
                    </a:cubicBezTo>
                    <a:cubicBezTo>
                      <a:pt x="903" y="19"/>
                      <a:pt x="877" y="1"/>
                      <a:pt x="84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3" name="Google Shape;3345;p40">
                <a:extLst>
                  <a:ext uri="{FF2B5EF4-FFF2-40B4-BE49-F238E27FC236}">
                    <a16:creationId xmlns:a16="http://schemas.microsoft.com/office/drawing/2014/main" id="{C93771C5-E417-F80D-2908-42F4E93CD6E2}"/>
                  </a:ext>
                </a:extLst>
              </p:cNvPr>
              <p:cNvSpPr/>
              <p:nvPr/>
            </p:nvSpPr>
            <p:spPr>
              <a:xfrm>
                <a:off x="8013766" y="3308687"/>
                <a:ext cx="326159" cy="136151"/>
              </a:xfrm>
              <a:custGeom>
                <a:avLst/>
                <a:gdLst/>
                <a:ahLst/>
                <a:cxnLst/>
                <a:rect l="l" t="t" r="r" b="b"/>
                <a:pathLst>
                  <a:path w="975" h="407" extrusionOk="0">
                    <a:moveTo>
                      <a:pt x="889" y="1"/>
                    </a:moveTo>
                    <a:cubicBezTo>
                      <a:pt x="882" y="1"/>
                      <a:pt x="875" y="2"/>
                      <a:pt x="868" y="4"/>
                    </a:cubicBezTo>
                    <a:lnTo>
                      <a:pt x="63" y="261"/>
                    </a:lnTo>
                    <a:cubicBezTo>
                      <a:pt x="22" y="276"/>
                      <a:pt x="1" y="316"/>
                      <a:pt x="17" y="357"/>
                    </a:cubicBezTo>
                    <a:cubicBezTo>
                      <a:pt x="27" y="383"/>
                      <a:pt x="51" y="400"/>
                      <a:pt x="77" y="404"/>
                    </a:cubicBezTo>
                    <a:cubicBezTo>
                      <a:pt x="82" y="406"/>
                      <a:pt x="88" y="407"/>
                      <a:pt x="93" y="407"/>
                    </a:cubicBezTo>
                    <a:cubicBezTo>
                      <a:pt x="102" y="407"/>
                      <a:pt x="110" y="405"/>
                      <a:pt x="117" y="402"/>
                    </a:cubicBezTo>
                    <a:lnTo>
                      <a:pt x="918" y="142"/>
                    </a:lnTo>
                    <a:cubicBezTo>
                      <a:pt x="956" y="130"/>
                      <a:pt x="975" y="90"/>
                      <a:pt x="960" y="52"/>
                    </a:cubicBezTo>
                    <a:cubicBezTo>
                      <a:pt x="949" y="21"/>
                      <a:pt x="920" y="1"/>
                      <a:pt x="88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grpSp>
      <p:grpSp>
        <p:nvGrpSpPr>
          <p:cNvPr id="32" name="Group 31">
            <a:extLst>
              <a:ext uri="{FF2B5EF4-FFF2-40B4-BE49-F238E27FC236}">
                <a16:creationId xmlns:a16="http://schemas.microsoft.com/office/drawing/2014/main" id="{186F5908-7510-1294-198B-ADDE09CC6447}"/>
              </a:ext>
            </a:extLst>
          </p:cNvPr>
          <p:cNvGrpSpPr/>
          <p:nvPr/>
        </p:nvGrpSpPr>
        <p:grpSpPr>
          <a:xfrm>
            <a:off x="230416" y="2475368"/>
            <a:ext cx="2788597" cy="2553530"/>
            <a:chOff x="193089" y="1214484"/>
            <a:chExt cx="2425178" cy="2180063"/>
          </a:xfrm>
        </p:grpSpPr>
        <p:pic>
          <p:nvPicPr>
            <p:cNvPr id="33" name="Picture 32">
              <a:extLst>
                <a:ext uri="{FF2B5EF4-FFF2-40B4-BE49-F238E27FC236}">
                  <a16:creationId xmlns:a16="http://schemas.microsoft.com/office/drawing/2014/main" id="{9602D24E-0CC4-1ECE-2E71-7E10DCAC4F2D}"/>
                </a:ext>
              </a:extLst>
            </p:cNvPr>
            <p:cNvPicPr>
              <a:picLocks noChangeAspect="1"/>
            </p:cNvPicPr>
            <p:nvPr/>
          </p:nvPicPr>
          <p:blipFill rotWithShape="1">
            <a:blip r:embed="rId3"/>
            <a:srcRect r="51069"/>
            <a:stretch/>
          </p:blipFill>
          <p:spPr>
            <a:xfrm>
              <a:off x="363426" y="1273947"/>
              <a:ext cx="2254841" cy="2120600"/>
            </a:xfrm>
            <a:prstGeom prst="rect">
              <a:avLst/>
            </a:prstGeom>
          </p:spPr>
        </p:pic>
        <p:sp>
          <p:nvSpPr>
            <p:cNvPr id="34" name="Rectangle 33">
              <a:extLst>
                <a:ext uri="{FF2B5EF4-FFF2-40B4-BE49-F238E27FC236}">
                  <a16:creationId xmlns:a16="http://schemas.microsoft.com/office/drawing/2014/main" id="{597451B0-196F-56E6-423D-4D34FA16208A}"/>
                </a:ext>
              </a:extLst>
            </p:cNvPr>
            <p:cNvSpPr/>
            <p:nvPr/>
          </p:nvSpPr>
          <p:spPr>
            <a:xfrm>
              <a:off x="668304" y="1788213"/>
              <a:ext cx="1645084" cy="963354"/>
            </a:xfrm>
            <a:prstGeom prst="rect">
              <a:avLst/>
            </a:prstGeom>
          </p:spPr>
          <p:txBody>
            <a:bodyPr wrap="square">
              <a:spAutoFit/>
            </a:bodyPr>
            <a:lstStyle/>
            <a:p>
              <a:pPr algn="ctr">
                <a:lnSpc>
                  <a:spcPct val="150000"/>
                </a:lnSpc>
              </a:pPr>
              <a:r>
                <a:rPr lang="nl-NL" sz="2400" b="1" dirty="0">
                  <a:solidFill>
                    <a:schemeClr val="bg1"/>
                  </a:solidFill>
                  <a:latin typeface="UTM Avo" panose="02040603050506020204" pitchFamily="18"/>
                  <a:ea typeface="Calibri" panose="020F0502020204030204" pitchFamily="34" charset="0"/>
                  <a:cs typeface="Times New Roman" panose="02020603050405020304" pitchFamily="18" charset="0"/>
                </a:rPr>
                <a:t>Giải thích từ ngữ khó</a:t>
              </a:r>
              <a:endParaRPr lang="en-US" sz="2400" b="1" dirty="0">
                <a:solidFill>
                  <a:schemeClr val="bg1"/>
                </a:solidFill>
                <a:latin typeface="UTM Avo" panose="02040603050506020204" pitchFamily="18"/>
              </a:endParaRPr>
            </a:p>
          </p:txBody>
        </p:sp>
        <p:grpSp>
          <p:nvGrpSpPr>
            <p:cNvPr id="35" name="Google Shape;3886;p43">
              <a:extLst>
                <a:ext uri="{FF2B5EF4-FFF2-40B4-BE49-F238E27FC236}">
                  <a16:creationId xmlns:a16="http://schemas.microsoft.com/office/drawing/2014/main" id="{8C975B0C-F8A4-E990-9A91-A16E4767EEB4}"/>
                </a:ext>
              </a:extLst>
            </p:cNvPr>
            <p:cNvGrpSpPr/>
            <p:nvPr/>
          </p:nvGrpSpPr>
          <p:grpSpPr>
            <a:xfrm>
              <a:off x="193089" y="1214484"/>
              <a:ext cx="759316" cy="702412"/>
              <a:chOff x="325779" y="660285"/>
              <a:chExt cx="976360" cy="903191"/>
            </a:xfrm>
          </p:grpSpPr>
          <p:grpSp>
            <p:nvGrpSpPr>
              <p:cNvPr id="36" name="Google Shape;3887;p43">
                <a:extLst>
                  <a:ext uri="{FF2B5EF4-FFF2-40B4-BE49-F238E27FC236}">
                    <a16:creationId xmlns:a16="http://schemas.microsoft.com/office/drawing/2014/main" id="{BA07D59A-C9D1-9EE3-0E5B-60209667E130}"/>
                  </a:ext>
                </a:extLst>
              </p:cNvPr>
              <p:cNvGrpSpPr/>
              <p:nvPr/>
            </p:nvGrpSpPr>
            <p:grpSpPr>
              <a:xfrm>
                <a:off x="364516" y="718983"/>
                <a:ext cx="937623" cy="844493"/>
                <a:chOff x="1861240" y="3369235"/>
                <a:chExt cx="545605" cy="491413"/>
              </a:xfrm>
            </p:grpSpPr>
            <p:sp>
              <p:nvSpPr>
                <p:cNvPr id="49" name="Google Shape;3888;p43">
                  <a:extLst>
                    <a:ext uri="{FF2B5EF4-FFF2-40B4-BE49-F238E27FC236}">
                      <a16:creationId xmlns:a16="http://schemas.microsoft.com/office/drawing/2014/main" id="{399156D8-A8E2-2032-5822-0404D19A2227}"/>
                    </a:ext>
                  </a:extLst>
                </p:cNvPr>
                <p:cNvSpPr/>
                <p:nvPr/>
              </p:nvSpPr>
              <p:spPr>
                <a:xfrm>
                  <a:off x="1861240" y="3659600"/>
                  <a:ext cx="200044" cy="201048"/>
                </a:xfrm>
                <a:custGeom>
                  <a:avLst/>
                  <a:gdLst/>
                  <a:ahLst/>
                  <a:cxnLst/>
                  <a:rect l="l" t="t" r="r" b="b"/>
                  <a:pathLst>
                    <a:path w="598" h="601" extrusionOk="0">
                      <a:moveTo>
                        <a:pt x="179" y="1"/>
                      </a:moveTo>
                      <a:lnTo>
                        <a:pt x="117" y="55"/>
                      </a:lnTo>
                      <a:cubicBezTo>
                        <a:pt x="10" y="151"/>
                        <a:pt x="0" y="317"/>
                        <a:pt x="96" y="424"/>
                      </a:cubicBezTo>
                      <a:lnTo>
                        <a:pt x="184" y="522"/>
                      </a:lnTo>
                      <a:cubicBezTo>
                        <a:pt x="230" y="574"/>
                        <a:pt x="294" y="601"/>
                        <a:pt x="358" y="601"/>
                      </a:cubicBezTo>
                      <a:cubicBezTo>
                        <a:pt x="414" y="601"/>
                        <a:pt x="470" y="581"/>
                        <a:pt x="515" y="541"/>
                      </a:cubicBezTo>
                      <a:lnTo>
                        <a:pt x="598" y="467"/>
                      </a:lnTo>
                      <a:lnTo>
                        <a:pt x="179"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0" name="Google Shape;3889;p43">
                  <a:extLst>
                    <a:ext uri="{FF2B5EF4-FFF2-40B4-BE49-F238E27FC236}">
                      <a16:creationId xmlns:a16="http://schemas.microsoft.com/office/drawing/2014/main" id="{CADCC73D-0759-3AE5-94C0-BA29EE11A254}"/>
                    </a:ext>
                  </a:extLst>
                </p:cNvPr>
                <p:cNvSpPr/>
                <p:nvPr/>
              </p:nvSpPr>
              <p:spPr>
                <a:xfrm>
                  <a:off x="1864250" y="3699409"/>
                  <a:ext cx="197034" cy="161240"/>
                </a:xfrm>
                <a:custGeom>
                  <a:avLst/>
                  <a:gdLst/>
                  <a:ahLst/>
                  <a:cxnLst/>
                  <a:rect l="l" t="t" r="r" b="b"/>
                  <a:pathLst>
                    <a:path w="589" h="482" extrusionOk="0">
                      <a:moveTo>
                        <a:pt x="56" y="1"/>
                      </a:moveTo>
                      <a:cubicBezTo>
                        <a:pt x="1" y="96"/>
                        <a:pt x="10" y="220"/>
                        <a:pt x="87" y="305"/>
                      </a:cubicBezTo>
                      <a:lnTo>
                        <a:pt x="175" y="403"/>
                      </a:lnTo>
                      <a:cubicBezTo>
                        <a:pt x="221" y="455"/>
                        <a:pt x="285" y="482"/>
                        <a:pt x="349" y="482"/>
                      </a:cubicBezTo>
                      <a:cubicBezTo>
                        <a:pt x="405" y="482"/>
                        <a:pt x="461" y="462"/>
                        <a:pt x="506" y="422"/>
                      </a:cubicBezTo>
                      <a:lnTo>
                        <a:pt x="589" y="348"/>
                      </a:lnTo>
                      <a:lnTo>
                        <a:pt x="551" y="305"/>
                      </a:lnTo>
                      <a:lnTo>
                        <a:pt x="539" y="315"/>
                      </a:lnTo>
                      <a:cubicBezTo>
                        <a:pt x="495" y="355"/>
                        <a:pt x="439" y="375"/>
                        <a:pt x="383" y="375"/>
                      </a:cubicBezTo>
                      <a:cubicBezTo>
                        <a:pt x="318" y="375"/>
                        <a:pt x="254" y="348"/>
                        <a:pt x="208" y="296"/>
                      </a:cubicBezTo>
                      <a:lnTo>
                        <a:pt x="120" y="198"/>
                      </a:lnTo>
                      <a:cubicBezTo>
                        <a:pt x="70" y="141"/>
                        <a:pt x="48" y="70"/>
                        <a:pt x="5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1" name="Google Shape;3890;p43">
                  <a:extLst>
                    <a:ext uri="{FF2B5EF4-FFF2-40B4-BE49-F238E27FC236}">
                      <a16:creationId xmlns:a16="http://schemas.microsoft.com/office/drawing/2014/main" id="{3F46A5E1-9907-6310-180C-662F912E1F23}"/>
                    </a:ext>
                  </a:extLst>
                </p:cNvPr>
                <p:cNvSpPr/>
                <p:nvPr/>
              </p:nvSpPr>
              <p:spPr>
                <a:xfrm>
                  <a:off x="1932158" y="3388303"/>
                  <a:ext cx="434210" cy="417484"/>
                </a:xfrm>
                <a:custGeom>
                  <a:avLst/>
                  <a:gdLst/>
                  <a:ahLst/>
                  <a:cxnLst/>
                  <a:rect l="l" t="t" r="r" b="b"/>
                  <a:pathLst>
                    <a:path w="1298" h="1248" extrusionOk="0">
                      <a:moveTo>
                        <a:pt x="882" y="1"/>
                      </a:moveTo>
                      <a:cubicBezTo>
                        <a:pt x="879" y="1"/>
                        <a:pt x="875" y="2"/>
                        <a:pt x="872" y="4"/>
                      </a:cubicBezTo>
                      <a:lnTo>
                        <a:pt x="0" y="781"/>
                      </a:lnTo>
                      <a:lnTo>
                        <a:pt x="417" y="1247"/>
                      </a:lnTo>
                      <a:lnTo>
                        <a:pt x="1291" y="471"/>
                      </a:lnTo>
                      <a:cubicBezTo>
                        <a:pt x="1296" y="466"/>
                        <a:pt x="1298" y="459"/>
                        <a:pt x="1293" y="454"/>
                      </a:cubicBezTo>
                      <a:lnTo>
                        <a:pt x="891" y="4"/>
                      </a:lnTo>
                      <a:cubicBezTo>
                        <a:pt x="888" y="2"/>
                        <a:pt x="885" y="1"/>
                        <a:pt x="88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2" name="Google Shape;3891;p43">
                  <a:extLst>
                    <a:ext uri="{FF2B5EF4-FFF2-40B4-BE49-F238E27FC236}">
                      <a16:creationId xmlns:a16="http://schemas.microsoft.com/office/drawing/2014/main" id="{E76BFD2C-4560-BA21-31A9-7A5EFB0528E1}"/>
                    </a:ext>
                  </a:extLst>
                </p:cNvPr>
                <p:cNvSpPr/>
                <p:nvPr/>
              </p:nvSpPr>
              <p:spPr>
                <a:xfrm>
                  <a:off x="1955240" y="3388972"/>
                  <a:ext cx="336530" cy="301405"/>
                </a:xfrm>
                <a:custGeom>
                  <a:avLst/>
                  <a:gdLst/>
                  <a:ahLst/>
                  <a:cxnLst/>
                  <a:rect l="l" t="t" r="r" b="b"/>
                  <a:pathLst>
                    <a:path w="1006" h="901" extrusionOk="0">
                      <a:moveTo>
                        <a:pt x="996" y="0"/>
                      </a:moveTo>
                      <a:cubicBezTo>
                        <a:pt x="677" y="281"/>
                        <a:pt x="943" y="40"/>
                        <a:pt x="641" y="314"/>
                      </a:cubicBezTo>
                      <a:cubicBezTo>
                        <a:pt x="341" y="588"/>
                        <a:pt x="317" y="610"/>
                        <a:pt x="0" y="888"/>
                      </a:cubicBezTo>
                      <a:lnTo>
                        <a:pt x="10" y="900"/>
                      </a:lnTo>
                      <a:cubicBezTo>
                        <a:pt x="327" y="621"/>
                        <a:pt x="350" y="598"/>
                        <a:pt x="653" y="326"/>
                      </a:cubicBezTo>
                      <a:cubicBezTo>
                        <a:pt x="953" y="52"/>
                        <a:pt x="686" y="291"/>
                        <a:pt x="1005" y="12"/>
                      </a:cubicBezTo>
                      <a:lnTo>
                        <a:pt x="9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3" name="Google Shape;3892;p43">
                  <a:extLst>
                    <a:ext uri="{FF2B5EF4-FFF2-40B4-BE49-F238E27FC236}">
                      <a16:creationId xmlns:a16="http://schemas.microsoft.com/office/drawing/2014/main" id="{E7CD0D79-996E-7D1E-B058-688DD02B70F6}"/>
                    </a:ext>
                  </a:extLst>
                </p:cNvPr>
                <p:cNvSpPr/>
                <p:nvPr/>
              </p:nvSpPr>
              <p:spPr>
                <a:xfrm>
                  <a:off x="1991034" y="3432460"/>
                  <a:ext cx="337199" cy="301739"/>
                </a:xfrm>
                <a:custGeom>
                  <a:avLst/>
                  <a:gdLst/>
                  <a:ahLst/>
                  <a:cxnLst/>
                  <a:rect l="l" t="t" r="r" b="b"/>
                  <a:pathLst>
                    <a:path w="1008" h="902" extrusionOk="0">
                      <a:moveTo>
                        <a:pt x="998" y="1"/>
                      </a:moveTo>
                      <a:cubicBezTo>
                        <a:pt x="679" y="282"/>
                        <a:pt x="946" y="41"/>
                        <a:pt x="643" y="315"/>
                      </a:cubicBezTo>
                      <a:cubicBezTo>
                        <a:pt x="343" y="589"/>
                        <a:pt x="320" y="611"/>
                        <a:pt x="0" y="892"/>
                      </a:cubicBezTo>
                      <a:lnTo>
                        <a:pt x="12" y="901"/>
                      </a:lnTo>
                      <a:cubicBezTo>
                        <a:pt x="329" y="622"/>
                        <a:pt x="353" y="601"/>
                        <a:pt x="655" y="327"/>
                      </a:cubicBezTo>
                      <a:cubicBezTo>
                        <a:pt x="955" y="53"/>
                        <a:pt x="689" y="291"/>
                        <a:pt x="1008" y="13"/>
                      </a:cubicBezTo>
                      <a:lnTo>
                        <a:pt x="99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4" name="Google Shape;3893;p43">
                  <a:extLst>
                    <a:ext uri="{FF2B5EF4-FFF2-40B4-BE49-F238E27FC236}">
                      <a16:creationId xmlns:a16="http://schemas.microsoft.com/office/drawing/2014/main" id="{F46D70B6-6DA7-4B47-90CE-D0BC1D8CDD6C}"/>
                    </a:ext>
                  </a:extLst>
                </p:cNvPr>
                <p:cNvSpPr/>
                <p:nvPr/>
              </p:nvSpPr>
              <p:spPr>
                <a:xfrm>
                  <a:off x="2033184" y="3481300"/>
                  <a:ext cx="339875" cy="297391"/>
                </a:xfrm>
                <a:custGeom>
                  <a:avLst/>
                  <a:gdLst/>
                  <a:ahLst/>
                  <a:cxnLst/>
                  <a:rect l="l" t="t" r="r" b="b"/>
                  <a:pathLst>
                    <a:path w="1016" h="889" extrusionOk="0">
                      <a:moveTo>
                        <a:pt x="1006" y="0"/>
                      </a:moveTo>
                      <a:cubicBezTo>
                        <a:pt x="686" y="279"/>
                        <a:pt x="953" y="36"/>
                        <a:pt x="648" y="310"/>
                      </a:cubicBezTo>
                      <a:cubicBezTo>
                        <a:pt x="346" y="581"/>
                        <a:pt x="322" y="600"/>
                        <a:pt x="1" y="879"/>
                      </a:cubicBezTo>
                      <a:lnTo>
                        <a:pt x="10" y="888"/>
                      </a:lnTo>
                      <a:cubicBezTo>
                        <a:pt x="332" y="612"/>
                        <a:pt x="355" y="591"/>
                        <a:pt x="658" y="319"/>
                      </a:cubicBezTo>
                      <a:cubicBezTo>
                        <a:pt x="963" y="48"/>
                        <a:pt x="696" y="288"/>
                        <a:pt x="1015" y="12"/>
                      </a:cubicBezTo>
                      <a:lnTo>
                        <a:pt x="100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5" name="Google Shape;3894;p43">
                  <a:extLst>
                    <a:ext uri="{FF2B5EF4-FFF2-40B4-BE49-F238E27FC236}">
                      <a16:creationId xmlns:a16="http://schemas.microsoft.com/office/drawing/2014/main" id="{D26B809F-1A8D-AB6B-A899-1E9540D38679}"/>
                    </a:ext>
                  </a:extLst>
                </p:cNvPr>
                <p:cNvSpPr/>
                <p:nvPr/>
              </p:nvSpPr>
              <p:spPr>
                <a:xfrm>
                  <a:off x="1920784" y="3649230"/>
                  <a:ext cx="150870" cy="166927"/>
                </a:xfrm>
                <a:custGeom>
                  <a:avLst/>
                  <a:gdLst/>
                  <a:ahLst/>
                  <a:cxnLst/>
                  <a:rect l="l" t="t" r="r" b="b"/>
                  <a:pathLst>
                    <a:path w="451" h="499" extrusionOk="0">
                      <a:moveTo>
                        <a:pt x="34" y="1"/>
                      </a:moveTo>
                      <a:lnTo>
                        <a:pt x="1" y="32"/>
                      </a:lnTo>
                      <a:lnTo>
                        <a:pt x="420" y="498"/>
                      </a:lnTo>
                      <a:lnTo>
                        <a:pt x="451" y="467"/>
                      </a:lnTo>
                      <a:lnTo>
                        <a:pt x="3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6" name="Google Shape;3895;p43">
                  <a:extLst>
                    <a:ext uri="{FF2B5EF4-FFF2-40B4-BE49-F238E27FC236}">
                      <a16:creationId xmlns:a16="http://schemas.microsoft.com/office/drawing/2014/main" id="{5A084CC7-BCEF-F69D-FD0F-1C488A694413}"/>
                    </a:ext>
                  </a:extLst>
                </p:cNvPr>
                <p:cNvSpPr/>
                <p:nvPr/>
              </p:nvSpPr>
              <p:spPr>
                <a:xfrm>
                  <a:off x="2225868" y="3375257"/>
                  <a:ext cx="166258" cy="169268"/>
                </a:xfrm>
                <a:custGeom>
                  <a:avLst/>
                  <a:gdLst/>
                  <a:ahLst/>
                  <a:cxnLst/>
                  <a:rect l="l" t="t" r="r" b="b"/>
                  <a:pathLst>
                    <a:path w="497" h="506" extrusionOk="0">
                      <a:moveTo>
                        <a:pt x="315" y="1"/>
                      </a:moveTo>
                      <a:lnTo>
                        <a:pt x="1" y="39"/>
                      </a:lnTo>
                      <a:cubicBezTo>
                        <a:pt x="53" y="434"/>
                        <a:pt x="420" y="505"/>
                        <a:pt x="420" y="505"/>
                      </a:cubicBezTo>
                      <a:lnTo>
                        <a:pt x="496" y="208"/>
                      </a:lnTo>
                      <a:cubicBezTo>
                        <a:pt x="415" y="162"/>
                        <a:pt x="351" y="93"/>
                        <a:pt x="31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7" name="Google Shape;3896;p43">
                  <a:extLst>
                    <a:ext uri="{FF2B5EF4-FFF2-40B4-BE49-F238E27FC236}">
                      <a16:creationId xmlns:a16="http://schemas.microsoft.com/office/drawing/2014/main" id="{3345A521-7148-9BD5-2A15-BDA458116458}"/>
                    </a:ext>
                  </a:extLst>
                </p:cNvPr>
                <p:cNvSpPr/>
                <p:nvPr/>
              </p:nvSpPr>
              <p:spPr>
                <a:xfrm>
                  <a:off x="2331243" y="3369235"/>
                  <a:ext cx="75602" cy="75602"/>
                </a:xfrm>
                <a:custGeom>
                  <a:avLst/>
                  <a:gdLst/>
                  <a:ahLst/>
                  <a:cxnLst/>
                  <a:rect l="l" t="t" r="r" b="b"/>
                  <a:pathLst>
                    <a:path w="226" h="226" extrusionOk="0">
                      <a:moveTo>
                        <a:pt x="142" y="1"/>
                      </a:moveTo>
                      <a:cubicBezTo>
                        <a:pt x="138" y="1"/>
                        <a:pt x="133" y="1"/>
                        <a:pt x="129" y="2"/>
                      </a:cubicBezTo>
                      <a:lnTo>
                        <a:pt x="0" y="19"/>
                      </a:lnTo>
                      <a:cubicBezTo>
                        <a:pt x="36" y="111"/>
                        <a:pt x="100" y="180"/>
                        <a:pt x="181" y="226"/>
                      </a:cubicBezTo>
                      <a:lnTo>
                        <a:pt x="215" y="90"/>
                      </a:lnTo>
                      <a:cubicBezTo>
                        <a:pt x="225" y="44"/>
                        <a:pt x="189" y="1"/>
                        <a:pt x="14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8" name="Google Shape;3897;p43">
                  <a:extLst>
                    <a:ext uri="{FF2B5EF4-FFF2-40B4-BE49-F238E27FC236}">
                      <a16:creationId xmlns:a16="http://schemas.microsoft.com/office/drawing/2014/main" id="{BA0064BB-6BA9-74B6-D35A-F8E4E7B088FB}"/>
                    </a:ext>
                  </a:extLst>
                </p:cNvPr>
                <p:cNvSpPr/>
                <p:nvPr/>
              </p:nvSpPr>
              <p:spPr>
                <a:xfrm>
                  <a:off x="2139896" y="3413727"/>
                  <a:ext cx="86307" cy="75268"/>
                </a:xfrm>
                <a:custGeom>
                  <a:avLst/>
                  <a:gdLst/>
                  <a:ahLst/>
                  <a:cxnLst/>
                  <a:rect l="l" t="t" r="r" b="b"/>
                  <a:pathLst>
                    <a:path w="258" h="225" extrusionOk="0">
                      <a:moveTo>
                        <a:pt x="228" y="1"/>
                      </a:moveTo>
                      <a:cubicBezTo>
                        <a:pt x="222" y="1"/>
                        <a:pt x="217" y="3"/>
                        <a:pt x="213" y="7"/>
                      </a:cubicBezTo>
                      <a:lnTo>
                        <a:pt x="15" y="174"/>
                      </a:lnTo>
                      <a:cubicBezTo>
                        <a:pt x="3" y="186"/>
                        <a:pt x="1" y="202"/>
                        <a:pt x="13" y="214"/>
                      </a:cubicBezTo>
                      <a:cubicBezTo>
                        <a:pt x="18" y="221"/>
                        <a:pt x="26" y="224"/>
                        <a:pt x="34" y="224"/>
                      </a:cubicBezTo>
                      <a:cubicBezTo>
                        <a:pt x="41" y="224"/>
                        <a:pt x="48" y="222"/>
                        <a:pt x="53" y="217"/>
                      </a:cubicBezTo>
                      <a:lnTo>
                        <a:pt x="246" y="47"/>
                      </a:lnTo>
                      <a:cubicBezTo>
                        <a:pt x="256" y="38"/>
                        <a:pt x="258" y="21"/>
                        <a:pt x="248" y="9"/>
                      </a:cubicBezTo>
                      <a:cubicBezTo>
                        <a:pt x="243" y="4"/>
                        <a:pt x="235" y="1"/>
                        <a:pt x="22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9" name="Google Shape;3898;p43">
                  <a:extLst>
                    <a:ext uri="{FF2B5EF4-FFF2-40B4-BE49-F238E27FC236}">
                      <a16:creationId xmlns:a16="http://schemas.microsoft.com/office/drawing/2014/main" id="{19D69EB6-3EEB-EFEB-B21F-D950F2568DC7}"/>
                    </a:ext>
                  </a:extLst>
                </p:cNvPr>
                <p:cNvSpPr/>
                <p:nvPr/>
              </p:nvSpPr>
              <p:spPr>
                <a:xfrm>
                  <a:off x="1988692" y="3492005"/>
                  <a:ext cx="146855" cy="127119"/>
                </a:xfrm>
                <a:custGeom>
                  <a:avLst/>
                  <a:gdLst/>
                  <a:ahLst/>
                  <a:cxnLst/>
                  <a:rect l="l" t="t" r="r" b="b"/>
                  <a:pathLst>
                    <a:path w="439" h="380" extrusionOk="0">
                      <a:moveTo>
                        <a:pt x="407" y="1"/>
                      </a:moveTo>
                      <a:cubicBezTo>
                        <a:pt x="400" y="1"/>
                        <a:pt x="394" y="3"/>
                        <a:pt x="388" y="9"/>
                      </a:cubicBezTo>
                      <a:lnTo>
                        <a:pt x="12" y="337"/>
                      </a:lnTo>
                      <a:cubicBezTo>
                        <a:pt x="3" y="347"/>
                        <a:pt x="0" y="361"/>
                        <a:pt x="10" y="371"/>
                      </a:cubicBezTo>
                      <a:cubicBezTo>
                        <a:pt x="14" y="377"/>
                        <a:pt x="20" y="380"/>
                        <a:pt x="27" y="380"/>
                      </a:cubicBezTo>
                      <a:cubicBezTo>
                        <a:pt x="33" y="380"/>
                        <a:pt x="39" y="378"/>
                        <a:pt x="43" y="373"/>
                      </a:cubicBezTo>
                      <a:lnTo>
                        <a:pt x="424" y="52"/>
                      </a:lnTo>
                      <a:lnTo>
                        <a:pt x="427" y="52"/>
                      </a:lnTo>
                      <a:cubicBezTo>
                        <a:pt x="438" y="40"/>
                        <a:pt x="438" y="23"/>
                        <a:pt x="429" y="11"/>
                      </a:cubicBezTo>
                      <a:cubicBezTo>
                        <a:pt x="422" y="5"/>
                        <a:pt x="414" y="1"/>
                        <a:pt x="40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grpSp>
          <p:grpSp>
            <p:nvGrpSpPr>
              <p:cNvPr id="37" name="Google Shape;3899;p43">
                <a:extLst>
                  <a:ext uri="{FF2B5EF4-FFF2-40B4-BE49-F238E27FC236}">
                    <a16:creationId xmlns:a16="http://schemas.microsoft.com/office/drawing/2014/main" id="{DE55CD1E-1872-8764-7A56-6769361BC69F}"/>
                  </a:ext>
                </a:extLst>
              </p:cNvPr>
              <p:cNvGrpSpPr/>
              <p:nvPr/>
            </p:nvGrpSpPr>
            <p:grpSpPr>
              <a:xfrm>
                <a:off x="325779" y="660285"/>
                <a:ext cx="937623" cy="844495"/>
                <a:chOff x="1861240" y="3369235"/>
                <a:chExt cx="545605" cy="491414"/>
              </a:xfrm>
            </p:grpSpPr>
            <p:sp>
              <p:nvSpPr>
                <p:cNvPr id="38" name="Google Shape;3900;p43">
                  <a:extLst>
                    <a:ext uri="{FF2B5EF4-FFF2-40B4-BE49-F238E27FC236}">
                      <a16:creationId xmlns:a16="http://schemas.microsoft.com/office/drawing/2014/main" id="{121519A0-0B05-7074-D204-446E4A52EFC2}"/>
                    </a:ext>
                  </a:extLst>
                </p:cNvPr>
                <p:cNvSpPr/>
                <p:nvPr/>
              </p:nvSpPr>
              <p:spPr>
                <a:xfrm>
                  <a:off x="1861240" y="3659600"/>
                  <a:ext cx="200044" cy="201048"/>
                </a:xfrm>
                <a:custGeom>
                  <a:avLst/>
                  <a:gdLst/>
                  <a:ahLst/>
                  <a:cxnLst/>
                  <a:rect l="l" t="t" r="r" b="b"/>
                  <a:pathLst>
                    <a:path w="598" h="601" extrusionOk="0">
                      <a:moveTo>
                        <a:pt x="179" y="1"/>
                      </a:moveTo>
                      <a:lnTo>
                        <a:pt x="117" y="55"/>
                      </a:lnTo>
                      <a:cubicBezTo>
                        <a:pt x="10" y="151"/>
                        <a:pt x="0" y="317"/>
                        <a:pt x="96" y="424"/>
                      </a:cubicBezTo>
                      <a:lnTo>
                        <a:pt x="184" y="522"/>
                      </a:lnTo>
                      <a:cubicBezTo>
                        <a:pt x="230" y="574"/>
                        <a:pt x="294" y="601"/>
                        <a:pt x="358" y="601"/>
                      </a:cubicBezTo>
                      <a:cubicBezTo>
                        <a:pt x="414" y="601"/>
                        <a:pt x="470" y="581"/>
                        <a:pt x="515" y="541"/>
                      </a:cubicBezTo>
                      <a:lnTo>
                        <a:pt x="598" y="467"/>
                      </a:lnTo>
                      <a:lnTo>
                        <a:pt x="17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9" name="Google Shape;3901;p43">
                  <a:extLst>
                    <a:ext uri="{FF2B5EF4-FFF2-40B4-BE49-F238E27FC236}">
                      <a16:creationId xmlns:a16="http://schemas.microsoft.com/office/drawing/2014/main" id="{148FA7F4-8A16-A2B6-80BA-116B66370D03}"/>
                    </a:ext>
                  </a:extLst>
                </p:cNvPr>
                <p:cNvSpPr/>
                <p:nvPr/>
              </p:nvSpPr>
              <p:spPr>
                <a:xfrm>
                  <a:off x="1864250" y="3699409"/>
                  <a:ext cx="197034" cy="161240"/>
                </a:xfrm>
                <a:custGeom>
                  <a:avLst/>
                  <a:gdLst/>
                  <a:ahLst/>
                  <a:cxnLst/>
                  <a:rect l="l" t="t" r="r" b="b"/>
                  <a:pathLst>
                    <a:path w="589" h="482" extrusionOk="0">
                      <a:moveTo>
                        <a:pt x="56" y="1"/>
                      </a:moveTo>
                      <a:cubicBezTo>
                        <a:pt x="1" y="96"/>
                        <a:pt x="10" y="220"/>
                        <a:pt x="87" y="305"/>
                      </a:cubicBezTo>
                      <a:lnTo>
                        <a:pt x="175" y="403"/>
                      </a:lnTo>
                      <a:cubicBezTo>
                        <a:pt x="221" y="455"/>
                        <a:pt x="285" y="482"/>
                        <a:pt x="349" y="482"/>
                      </a:cubicBezTo>
                      <a:cubicBezTo>
                        <a:pt x="405" y="482"/>
                        <a:pt x="461" y="462"/>
                        <a:pt x="506" y="422"/>
                      </a:cubicBezTo>
                      <a:lnTo>
                        <a:pt x="589" y="348"/>
                      </a:lnTo>
                      <a:lnTo>
                        <a:pt x="551" y="305"/>
                      </a:lnTo>
                      <a:lnTo>
                        <a:pt x="539" y="315"/>
                      </a:lnTo>
                      <a:cubicBezTo>
                        <a:pt x="495" y="355"/>
                        <a:pt x="439" y="375"/>
                        <a:pt x="383" y="375"/>
                      </a:cubicBezTo>
                      <a:cubicBezTo>
                        <a:pt x="318" y="375"/>
                        <a:pt x="254" y="348"/>
                        <a:pt x="208" y="296"/>
                      </a:cubicBezTo>
                      <a:lnTo>
                        <a:pt x="120" y="198"/>
                      </a:lnTo>
                      <a:cubicBezTo>
                        <a:pt x="70" y="141"/>
                        <a:pt x="48" y="70"/>
                        <a:pt x="5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0" name="Google Shape;3902;p43">
                  <a:extLst>
                    <a:ext uri="{FF2B5EF4-FFF2-40B4-BE49-F238E27FC236}">
                      <a16:creationId xmlns:a16="http://schemas.microsoft.com/office/drawing/2014/main" id="{4F7B3795-AD43-4D05-A38B-B502A5878EE6}"/>
                    </a:ext>
                  </a:extLst>
                </p:cNvPr>
                <p:cNvSpPr/>
                <p:nvPr/>
              </p:nvSpPr>
              <p:spPr>
                <a:xfrm>
                  <a:off x="1932158" y="3388304"/>
                  <a:ext cx="434210" cy="417484"/>
                </a:xfrm>
                <a:custGeom>
                  <a:avLst/>
                  <a:gdLst/>
                  <a:ahLst/>
                  <a:cxnLst/>
                  <a:rect l="l" t="t" r="r" b="b"/>
                  <a:pathLst>
                    <a:path w="1298" h="1248" extrusionOk="0">
                      <a:moveTo>
                        <a:pt x="882" y="1"/>
                      </a:moveTo>
                      <a:cubicBezTo>
                        <a:pt x="879" y="1"/>
                        <a:pt x="875" y="2"/>
                        <a:pt x="872" y="4"/>
                      </a:cubicBezTo>
                      <a:lnTo>
                        <a:pt x="0" y="781"/>
                      </a:lnTo>
                      <a:lnTo>
                        <a:pt x="417" y="1247"/>
                      </a:lnTo>
                      <a:lnTo>
                        <a:pt x="1291" y="471"/>
                      </a:lnTo>
                      <a:cubicBezTo>
                        <a:pt x="1296" y="466"/>
                        <a:pt x="1298" y="459"/>
                        <a:pt x="1293" y="454"/>
                      </a:cubicBezTo>
                      <a:lnTo>
                        <a:pt x="891" y="4"/>
                      </a:lnTo>
                      <a:cubicBezTo>
                        <a:pt x="888" y="2"/>
                        <a:pt x="885" y="1"/>
                        <a:pt x="88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chemeClr val="bg1"/>
                    </a:solidFill>
                    <a:latin typeface="UTM Avo" panose="02040603050506020204" pitchFamily="18"/>
                  </a:endParaRPr>
                </a:p>
              </p:txBody>
            </p:sp>
            <p:sp>
              <p:nvSpPr>
                <p:cNvPr id="41" name="Google Shape;3903;p43">
                  <a:extLst>
                    <a:ext uri="{FF2B5EF4-FFF2-40B4-BE49-F238E27FC236}">
                      <a16:creationId xmlns:a16="http://schemas.microsoft.com/office/drawing/2014/main" id="{39307B62-946C-B3F1-0D65-0DD278DC309B}"/>
                    </a:ext>
                  </a:extLst>
                </p:cNvPr>
                <p:cNvSpPr/>
                <p:nvPr/>
              </p:nvSpPr>
              <p:spPr>
                <a:xfrm>
                  <a:off x="1955240" y="3388972"/>
                  <a:ext cx="336530" cy="301405"/>
                </a:xfrm>
                <a:custGeom>
                  <a:avLst/>
                  <a:gdLst/>
                  <a:ahLst/>
                  <a:cxnLst/>
                  <a:rect l="l" t="t" r="r" b="b"/>
                  <a:pathLst>
                    <a:path w="1006" h="901" extrusionOk="0">
                      <a:moveTo>
                        <a:pt x="996" y="0"/>
                      </a:moveTo>
                      <a:cubicBezTo>
                        <a:pt x="677" y="281"/>
                        <a:pt x="943" y="40"/>
                        <a:pt x="641" y="314"/>
                      </a:cubicBezTo>
                      <a:cubicBezTo>
                        <a:pt x="341" y="588"/>
                        <a:pt x="317" y="610"/>
                        <a:pt x="0" y="888"/>
                      </a:cubicBezTo>
                      <a:lnTo>
                        <a:pt x="10" y="900"/>
                      </a:lnTo>
                      <a:cubicBezTo>
                        <a:pt x="327" y="621"/>
                        <a:pt x="350" y="598"/>
                        <a:pt x="653" y="326"/>
                      </a:cubicBezTo>
                      <a:cubicBezTo>
                        <a:pt x="953" y="52"/>
                        <a:pt x="686" y="291"/>
                        <a:pt x="1005" y="12"/>
                      </a:cubicBezTo>
                      <a:lnTo>
                        <a:pt x="9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2" name="Google Shape;3904;p43">
                  <a:extLst>
                    <a:ext uri="{FF2B5EF4-FFF2-40B4-BE49-F238E27FC236}">
                      <a16:creationId xmlns:a16="http://schemas.microsoft.com/office/drawing/2014/main" id="{0851CD9A-E8DB-E35D-26C9-DE5CCC06BCBD}"/>
                    </a:ext>
                  </a:extLst>
                </p:cNvPr>
                <p:cNvSpPr/>
                <p:nvPr/>
              </p:nvSpPr>
              <p:spPr>
                <a:xfrm>
                  <a:off x="1991034" y="3432460"/>
                  <a:ext cx="337199" cy="301739"/>
                </a:xfrm>
                <a:custGeom>
                  <a:avLst/>
                  <a:gdLst/>
                  <a:ahLst/>
                  <a:cxnLst/>
                  <a:rect l="l" t="t" r="r" b="b"/>
                  <a:pathLst>
                    <a:path w="1008" h="902" extrusionOk="0">
                      <a:moveTo>
                        <a:pt x="998" y="1"/>
                      </a:moveTo>
                      <a:cubicBezTo>
                        <a:pt x="679" y="282"/>
                        <a:pt x="946" y="41"/>
                        <a:pt x="643" y="315"/>
                      </a:cubicBezTo>
                      <a:cubicBezTo>
                        <a:pt x="343" y="589"/>
                        <a:pt x="320" y="611"/>
                        <a:pt x="0" y="892"/>
                      </a:cubicBezTo>
                      <a:lnTo>
                        <a:pt x="12" y="901"/>
                      </a:lnTo>
                      <a:cubicBezTo>
                        <a:pt x="329" y="622"/>
                        <a:pt x="353" y="601"/>
                        <a:pt x="655" y="327"/>
                      </a:cubicBezTo>
                      <a:cubicBezTo>
                        <a:pt x="955" y="53"/>
                        <a:pt x="689" y="291"/>
                        <a:pt x="1008" y="13"/>
                      </a:cubicBezTo>
                      <a:lnTo>
                        <a:pt x="99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3" name="Google Shape;3905;p43">
                  <a:extLst>
                    <a:ext uri="{FF2B5EF4-FFF2-40B4-BE49-F238E27FC236}">
                      <a16:creationId xmlns:a16="http://schemas.microsoft.com/office/drawing/2014/main" id="{8EE3C48B-2939-9632-93C6-FDD96CAD7D56}"/>
                    </a:ext>
                  </a:extLst>
                </p:cNvPr>
                <p:cNvSpPr/>
                <p:nvPr/>
              </p:nvSpPr>
              <p:spPr>
                <a:xfrm>
                  <a:off x="2033184" y="3481300"/>
                  <a:ext cx="339875" cy="297391"/>
                </a:xfrm>
                <a:custGeom>
                  <a:avLst/>
                  <a:gdLst/>
                  <a:ahLst/>
                  <a:cxnLst/>
                  <a:rect l="l" t="t" r="r" b="b"/>
                  <a:pathLst>
                    <a:path w="1016" h="889" extrusionOk="0">
                      <a:moveTo>
                        <a:pt x="1006" y="0"/>
                      </a:moveTo>
                      <a:cubicBezTo>
                        <a:pt x="686" y="279"/>
                        <a:pt x="953" y="36"/>
                        <a:pt x="648" y="310"/>
                      </a:cubicBezTo>
                      <a:cubicBezTo>
                        <a:pt x="346" y="581"/>
                        <a:pt x="322" y="600"/>
                        <a:pt x="1" y="879"/>
                      </a:cubicBezTo>
                      <a:lnTo>
                        <a:pt x="10" y="888"/>
                      </a:lnTo>
                      <a:cubicBezTo>
                        <a:pt x="332" y="612"/>
                        <a:pt x="355" y="591"/>
                        <a:pt x="658" y="319"/>
                      </a:cubicBezTo>
                      <a:cubicBezTo>
                        <a:pt x="963" y="48"/>
                        <a:pt x="696" y="288"/>
                        <a:pt x="1015" y="12"/>
                      </a:cubicBezTo>
                      <a:lnTo>
                        <a:pt x="100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4" name="Google Shape;3906;p43">
                  <a:extLst>
                    <a:ext uri="{FF2B5EF4-FFF2-40B4-BE49-F238E27FC236}">
                      <a16:creationId xmlns:a16="http://schemas.microsoft.com/office/drawing/2014/main" id="{6F769434-B491-7395-B2E2-C3349A6446A6}"/>
                    </a:ext>
                  </a:extLst>
                </p:cNvPr>
                <p:cNvSpPr/>
                <p:nvPr/>
              </p:nvSpPr>
              <p:spPr>
                <a:xfrm>
                  <a:off x="1920784" y="3649230"/>
                  <a:ext cx="150870" cy="166927"/>
                </a:xfrm>
                <a:custGeom>
                  <a:avLst/>
                  <a:gdLst/>
                  <a:ahLst/>
                  <a:cxnLst/>
                  <a:rect l="l" t="t" r="r" b="b"/>
                  <a:pathLst>
                    <a:path w="451" h="499" extrusionOk="0">
                      <a:moveTo>
                        <a:pt x="34" y="1"/>
                      </a:moveTo>
                      <a:lnTo>
                        <a:pt x="1" y="32"/>
                      </a:lnTo>
                      <a:lnTo>
                        <a:pt x="420" y="498"/>
                      </a:lnTo>
                      <a:lnTo>
                        <a:pt x="451" y="467"/>
                      </a:lnTo>
                      <a:lnTo>
                        <a:pt x="3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5" name="Google Shape;3907;p43">
                  <a:extLst>
                    <a:ext uri="{FF2B5EF4-FFF2-40B4-BE49-F238E27FC236}">
                      <a16:creationId xmlns:a16="http://schemas.microsoft.com/office/drawing/2014/main" id="{F397709B-0895-A218-1B14-519170CBD859}"/>
                    </a:ext>
                  </a:extLst>
                </p:cNvPr>
                <p:cNvSpPr/>
                <p:nvPr/>
              </p:nvSpPr>
              <p:spPr>
                <a:xfrm>
                  <a:off x="2225868" y="3375257"/>
                  <a:ext cx="166258" cy="169268"/>
                </a:xfrm>
                <a:custGeom>
                  <a:avLst/>
                  <a:gdLst/>
                  <a:ahLst/>
                  <a:cxnLst/>
                  <a:rect l="l" t="t" r="r" b="b"/>
                  <a:pathLst>
                    <a:path w="497" h="506" extrusionOk="0">
                      <a:moveTo>
                        <a:pt x="315" y="1"/>
                      </a:moveTo>
                      <a:lnTo>
                        <a:pt x="1" y="39"/>
                      </a:lnTo>
                      <a:cubicBezTo>
                        <a:pt x="53" y="434"/>
                        <a:pt x="420" y="505"/>
                        <a:pt x="420" y="505"/>
                      </a:cubicBezTo>
                      <a:lnTo>
                        <a:pt x="496" y="208"/>
                      </a:lnTo>
                      <a:cubicBezTo>
                        <a:pt x="415" y="162"/>
                        <a:pt x="351" y="93"/>
                        <a:pt x="31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6" name="Google Shape;3908;p43">
                  <a:extLst>
                    <a:ext uri="{FF2B5EF4-FFF2-40B4-BE49-F238E27FC236}">
                      <a16:creationId xmlns:a16="http://schemas.microsoft.com/office/drawing/2014/main" id="{2FD487E1-CB2D-8A2B-B806-87E0BC790BE2}"/>
                    </a:ext>
                  </a:extLst>
                </p:cNvPr>
                <p:cNvSpPr/>
                <p:nvPr/>
              </p:nvSpPr>
              <p:spPr>
                <a:xfrm>
                  <a:off x="2331243" y="3369235"/>
                  <a:ext cx="75602" cy="75602"/>
                </a:xfrm>
                <a:custGeom>
                  <a:avLst/>
                  <a:gdLst/>
                  <a:ahLst/>
                  <a:cxnLst/>
                  <a:rect l="l" t="t" r="r" b="b"/>
                  <a:pathLst>
                    <a:path w="226" h="226" extrusionOk="0">
                      <a:moveTo>
                        <a:pt x="142" y="1"/>
                      </a:moveTo>
                      <a:cubicBezTo>
                        <a:pt x="138" y="1"/>
                        <a:pt x="133" y="1"/>
                        <a:pt x="129" y="2"/>
                      </a:cubicBezTo>
                      <a:lnTo>
                        <a:pt x="0" y="19"/>
                      </a:lnTo>
                      <a:cubicBezTo>
                        <a:pt x="36" y="111"/>
                        <a:pt x="100" y="180"/>
                        <a:pt x="181" y="226"/>
                      </a:cubicBezTo>
                      <a:lnTo>
                        <a:pt x="215" y="90"/>
                      </a:lnTo>
                      <a:cubicBezTo>
                        <a:pt x="225" y="44"/>
                        <a:pt x="189" y="1"/>
                        <a:pt x="14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7" name="Google Shape;3909;p43">
                  <a:extLst>
                    <a:ext uri="{FF2B5EF4-FFF2-40B4-BE49-F238E27FC236}">
                      <a16:creationId xmlns:a16="http://schemas.microsoft.com/office/drawing/2014/main" id="{D6437A7D-B083-0025-576F-7E7F9D2C4CDE}"/>
                    </a:ext>
                  </a:extLst>
                </p:cNvPr>
                <p:cNvSpPr/>
                <p:nvPr/>
              </p:nvSpPr>
              <p:spPr>
                <a:xfrm>
                  <a:off x="2139896" y="3413727"/>
                  <a:ext cx="86307" cy="75268"/>
                </a:xfrm>
                <a:custGeom>
                  <a:avLst/>
                  <a:gdLst/>
                  <a:ahLst/>
                  <a:cxnLst/>
                  <a:rect l="l" t="t" r="r" b="b"/>
                  <a:pathLst>
                    <a:path w="258" h="225" extrusionOk="0">
                      <a:moveTo>
                        <a:pt x="228" y="1"/>
                      </a:moveTo>
                      <a:cubicBezTo>
                        <a:pt x="222" y="1"/>
                        <a:pt x="217" y="3"/>
                        <a:pt x="213" y="7"/>
                      </a:cubicBezTo>
                      <a:lnTo>
                        <a:pt x="15" y="174"/>
                      </a:lnTo>
                      <a:cubicBezTo>
                        <a:pt x="3" y="186"/>
                        <a:pt x="1" y="202"/>
                        <a:pt x="13" y="214"/>
                      </a:cubicBezTo>
                      <a:cubicBezTo>
                        <a:pt x="18" y="221"/>
                        <a:pt x="26" y="224"/>
                        <a:pt x="34" y="224"/>
                      </a:cubicBezTo>
                      <a:cubicBezTo>
                        <a:pt x="41" y="224"/>
                        <a:pt x="48" y="222"/>
                        <a:pt x="53" y="217"/>
                      </a:cubicBezTo>
                      <a:lnTo>
                        <a:pt x="246" y="47"/>
                      </a:lnTo>
                      <a:cubicBezTo>
                        <a:pt x="256" y="38"/>
                        <a:pt x="258" y="21"/>
                        <a:pt x="248" y="9"/>
                      </a:cubicBezTo>
                      <a:cubicBezTo>
                        <a:pt x="243" y="4"/>
                        <a:pt x="235" y="1"/>
                        <a:pt x="22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8" name="Google Shape;3910;p43">
                  <a:extLst>
                    <a:ext uri="{FF2B5EF4-FFF2-40B4-BE49-F238E27FC236}">
                      <a16:creationId xmlns:a16="http://schemas.microsoft.com/office/drawing/2014/main" id="{ADB64A2C-55CC-C54C-34E0-8D5A5E9B031F}"/>
                    </a:ext>
                  </a:extLst>
                </p:cNvPr>
                <p:cNvSpPr/>
                <p:nvPr/>
              </p:nvSpPr>
              <p:spPr>
                <a:xfrm>
                  <a:off x="1988692" y="3492005"/>
                  <a:ext cx="146855" cy="127119"/>
                </a:xfrm>
                <a:custGeom>
                  <a:avLst/>
                  <a:gdLst/>
                  <a:ahLst/>
                  <a:cxnLst/>
                  <a:rect l="l" t="t" r="r" b="b"/>
                  <a:pathLst>
                    <a:path w="439" h="380" extrusionOk="0">
                      <a:moveTo>
                        <a:pt x="407" y="1"/>
                      </a:moveTo>
                      <a:cubicBezTo>
                        <a:pt x="400" y="1"/>
                        <a:pt x="394" y="3"/>
                        <a:pt x="388" y="9"/>
                      </a:cubicBezTo>
                      <a:lnTo>
                        <a:pt x="12" y="337"/>
                      </a:lnTo>
                      <a:cubicBezTo>
                        <a:pt x="3" y="347"/>
                        <a:pt x="0" y="361"/>
                        <a:pt x="10" y="371"/>
                      </a:cubicBezTo>
                      <a:cubicBezTo>
                        <a:pt x="14" y="377"/>
                        <a:pt x="20" y="380"/>
                        <a:pt x="27" y="380"/>
                      </a:cubicBezTo>
                      <a:cubicBezTo>
                        <a:pt x="33" y="380"/>
                        <a:pt x="39" y="378"/>
                        <a:pt x="43" y="373"/>
                      </a:cubicBezTo>
                      <a:lnTo>
                        <a:pt x="424" y="52"/>
                      </a:lnTo>
                      <a:lnTo>
                        <a:pt x="427" y="52"/>
                      </a:lnTo>
                      <a:cubicBezTo>
                        <a:pt x="438" y="40"/>
                        <a:pt x="438" y="23"/>
                        <a:pt x="429" y="11"/>
                      </a:cubicBezTo>
                      <a:cubicBezTo>
                        <a:pt x="422" y="5"/>
                        <a:pt x="414" y="1"/>
                        <a:pt x="40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grpSp>
        </p:grpSp>
      </p:grpSp>
      <p:sp>
        <p:nvSpPr>
          <p:cNvPr id="60" name="Google Shape;3296;p38">
            <a:extLst>
              <a:ext uri="{FF2B5EF4-FFF2-40B4-BE49-F238E27FC236}">
                <a16:creationId xmlns:a16="http://schemas.microsoft.com/office/drawing/2014/main" id="{ABFB5603-8FBE-9341-E05E-6DC714732EF1}"/>
              </a:ext>
            </a:extLst>
          </p:cNvPr>
          <p:cNvSpPr txBox="1">
            <a:spLocks/>
          </p:cNvSpPr>
          <p:nvPr/>
        </p:nvSpPr>
        <p:spPr>
          <a:xfrm>
            <a:off x="4737842" y="1085423"/>
            <a:ext cx="2716316" cy="586498"/>
          </a:xfrm>
          <a:prstGeom prst="rect">
            <a:avLst/>
          </a:prstGeom>
          <a:noFill/>
          <a:effectLst/>
        </p:spPr>
        <p:txBody>
          <a:bodyPr spcFirstLastPara="1" wrap="square" lIns="91425" tIns="91425" rIns="91425" bIns="91425"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pPr>
            <a:r>
              <a:rPr lang="en-US" sz="2800" b="1" dirty="0">
                <a:solidFill>
                  <a:sysClr val="windowText" lastClr="000000"/>
                </a:solidFill>
                <a:latin typeface="UTM Avo" panose="02040603050506020204" pitchFamily="18"/>
              </a:rPr>
              <a:t>1. Nghe – </a:t>
            </a:r>
            <a:r>
              <a:rPr lang="en-US" sz="2800" b="1" dirty="0" err="1">
                <a:solidFill>
                  <a:sysClr val="windowText" lastClr="000000"/>
                </a:solidFill>
                <a:latin typeface="UTM Avo" panose="02040603050506020204" pitchFamily="18"/>
              </a:rPr>
              <a:t>viết</a:t>
            </a:r>
            <a:endParaRPr lang="en-US" sz="2800" b="1" dirty="0">
              <a:solidFill>
                <a:sysClr val="windowText" lastClr="000000"/>
              </a:solidFill>
              <a:latin typeface="UTM Avo" panose="02040603050506020204" pitchFamily="18"/>
            </a:endParaRPr>
          </a:p>
        </p:txBody>
      </p:sp>
    </p:spTree>
    <p:extLst>
      <p:ext uri="{BB962C8B-B14F-4D97-AF65-F5344CB8AC3E}">
        <p14:creationId xmlns:p14="http://schemas.microsoft.com/office/powerpoint/2010/main" val="349528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barn(inVertical)">
                                      <p:cBhvr>
                                        <p:cTn id="7" dur="500"/>
                                        <p:tgtEl>
                                          <p:spTgt spid="60"/>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circle(in)">
                                      <p:cBhvr>
                                        <p:cTn id="12" dur="500"/>
                                        <p:tgtEl>
                                          <p:spTgt spid="32"/>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randombar(horizontal)">
                                      <p:cBhvr>
                                        <p:cTn id="17" dur="500"/>
                                        <p:tgtEl>
                                          <p:spTgt spid="2"/>
                                        </p:tgtEl>
                                      </p:cBhvr>
                                    </p:animEffect>
                                  </p:childTnLst>
                                </p:cTn>
                              </p:par>
                              <p:par>
                                <p:cTn id="18" presetID="14" presetClass="entr" presetSubtype="10"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randombar(horizontal)">
                                      <p:cBhvr>
                                        <p:cTn id="20" dur="5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0">
                                            <p:txEl>
                                              <p:pRg st="0" end="0"/>
                                            </p:txEl>
                                          </p:spTgt>
                                        </p:tgtEl>
                                        <p:attrNameLst>
                                          <p:attrName>style.visibility</p:attrName>
                                        </p:attrNameLst>
                                      </p:cBhvr>
                                      <p:to>
                                        <p:strVal val="visible"/>
                                      </p:to>
                                    </p:set>
                                    <p:animEffect transition="in" filter="fade">
                                      <p:cBhvr>
                                        <p:cTn id="25" dur="500"/>
                                        <p:tgtEl>
                                          <p:spTgt spid="10">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0">
                                            <p:txEl>
                                              <p:pRg st="1" end="1"/>
                                            </p:txEl>
                                          </p:spTgt>
                                        </p:tgtEl>
                                        <p:attrNameLst>
                                          <p:attrName>style.visibility</p:attrName>
                                        </p:attrNameLst>
                                      </p:cBhvr>
                                      <p:to>
                                        <p:strVal val="visible"/>
                                      </p:to>
                                    </p:set>
                                    <p:animEffect transition="in" filter="fade">
                                      <p:cBhvr>
                                        <p:cTn id="30" dur="500"/>
                                        <p:tgtEl>
                                          <p:spTgt spid="10">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0">
                                            <p:txEl>
                                              <p:pRg st="2" end="2"/>
                                            </p:txEl>
                                          </p:spTgt>
                                        </p:tgtEl>
                                        <p:attrNameLst>
                                          <p:attrName>style.visibility</p:attrName>
                                        </p:attrNameLst>
                                      </p:cBhvr>
                                      <p:to>
                                        <p:strVal val="visible"/>
                                      </p:to>
                                    </p:set>
                                    <p:animEffect transition="in" filter="fade">
                                      <p:cBhvr>
                                        <p:cTn id="35" dur="5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7D5A202-91B9-0561-984E-D865CFB64BB0}"/>
              </a:ext>
            </a:extLst>
          </p:cNvPr>
          <p:cNvSpPr/>
          <p:nvPr/>
        </p:nvSpPr>
        <p:spPr>
          <a:xfrm>
            <a:off x="4976142" y="1140164"/>
            <a:ext cx="2492362" cy="523220"/>
          </a:xfrm>
          <a:prstGeom prst="rect">
            <a:avLst/>
          </a:prstGeom>
        </p:spPr>
        <p:txBody>
          <a:bodyPr wrap="square">
            <a:spAutoFit/>
          </a:bodyPr>
          <a:lstStyle/>
          <a:p>
            <a:pPr marL="342900" indent="-342900" algn="just">
              <a:buFont typeface="Wingdings" panose="05000000000000000000" pitchFamily="2" charset="2"/>
              <a:buChar char="v"/>
            </a:pPr>
            <a:r>
              <a:rPr lang="nl-NL" sz="2800" b="1" dirty="0">
                <a:solidFill>
                  <a:schemeClr val="bg1"/>
                </a:solidFill>
                <a:latin typeface="UTM Avo" panose="02040603050506020204" pitchFamily="18"/>
                <a:ea typeface="Calibri" panose="020F0502020204030204" pitchFamily="34" charset="0"/>
                <a:cs typeface="Times New Roman" panose="02020603050405020304" pitchFamily="18" charset="0"/>
              </a:rPr>
              <a:t>Yêu cầu: </a:t>
            </a:r>
            <a:endParaRPr lang="en-US" sz="2800" b="1" dirty="0">
              <a:solidFill>
                <a:schemeClr val="bg1"/>
              </a:solidFill>
              <a:latin typeface="UTM Avo" panose="02040603050506020204" pitchFamily="18"/>
              <a:ea typeface="Calibri" panose="020F0502020204030204" pitchFamily="34" charset="0"/>
              <a:cs typeface="Times New Roman" panose="02020603050405020304" pitchFamily="18" charset="0"/>
            </a:endParaRPr>
          </a:p>
        </p:txBody>
      </p:sp>
      <p:sp>
        <p:nvSpPr>
          <p:cNvPr id="18" name="Rounded Rectangle 17">
            <a:extLst>
              <a:ext uri="{FF2B5EF4-FFF2-40B4-BE49-F238E27FC236}">
                <a16:creationId xmlns:a16="http://schemas.microsoft.com/office/drawing/2014/main" id="{32C58DB5-A296-C761-F686-001A8749EA76}"/>
              </a:ext>
            </a:extLst>
          </p:cNvPr>
          <p:cNvSpPr/>
          <p:nvPr/>
        </p:nvSpPr>
        <p:spPr>
          <a:xfrm>
            <a:off x="2822296" y="2082978"/>
            <a:ext cx="6800056" cy="1066021"/>
          </a:xfrm>
          <a:prstGeom prst="roundRect">
            <a:avLst/>
          </a:prstGeom>
          <a:solidFill>
            <a:schemeClr val="tx1"/>
          </a:solidFill>
          <a:ln w="28575">
            <a:solidFill>
              <a:schemeClr val="accent6">
                <a:lumMod val="75000"/>
              </a:schemeClr>
            </a:solidFill>
            <a:prstDash val="sysDash"/>
          </a:ln>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dirty="0" err="1">
                <a:solidFill>
                  <a:srgbClr val="000000"/>
                </a:solidFill>
                <a:latin typeface="UTM Avo" panose="02040603050506020204" pitchFamily="18"/>
              </a:rPr>
              <a:t>Viết</a:t>
            </a:r>
            <a:r>
              <a:rPr lang="en-US" sz="2400" dirty="0">
                <a:solidFill>
                  <a:srgbClr val="000000"/>
                </a:solidFill>
                <a:latin typeface="UTM Avo" panose="02040603050506020204" pitchFamily="18"/>
              </a:rPr>
              <a:t> </a:t>
            </a:r>
            <a:r>
              <a:rPr lang="en-US" sz="2400" dirty="0" err="1">
                <a:solidFill>
                  <a:srgbClr val="000000"/>
                </a:solidFill>
                <a:latin typeface="UTM Avo" panose="02040603050506020204" pitchFamily="18"/>
              </a:rPr>
              <a:t>đúng</a:t>
            </a:r>
            <a:r>
              <a:rPr lang="en-US" sz="2400" dirty="0">
                <a:solidFill>
                  <a:srgbClr val="000000"/>
                </a:solidFill>
                <a:latin typeface="UTM Avo" panose="02040603050506020204" pitchFamily="18"/>
              </a:rPr>
              <a:t> </a:t>
            </a:r>
            <a:r>
              <a:rPr lang="en-US" sz="2400" dirty="0" err="1">
                <a:solidFill>
                  <a:srgbClr val="000000"/>
                </a:solidFill>
                <a:latin typeface="UTM Avo" panose="02040603050506020204" pitchFamily="18"/>
              </a:rPr>
              <a:t>các</a:t>
            </a:r>
            <a:r>
              <a:rPr lang="en-US" sz="2400" dirty="0">
                <a:solidFill>
                  <a:srgbClr val="000000"/>
                </a:solidFill>
                <a:latin typeface="UTM Avo" panose="02040603050506020204" pitchFamily="18"/>
              </a:rPr>
              <a:t> </a:t>
            </a:r>
            <a:r>
              <a:rPr lang="en-US" sz="2400" dirty="0" err="1">
                <a:solidFill>
                  <a:srgbClr val="000000"/>
                </a:solidFill>
                <a:latin typeface="UTM Avo" panose="02040603050506020204" pitchFamily="18"/>
              </a:rPr>
              <a:t>số</a:t>
            </a:r>
            <a:r>
              <a:rPr lang="en-US" sz="2400" dirty="0">
                <a:solidFill>
                  <a:srgbClr val="000000"/>
                </a:solidFill>
                <a:latin typeface="UTM Avo" panose="02040603050506020204" pitchFamily="18"/>
              </a:rPr>
              <a:t>: </a:t>
            </a:r>
            <a:r>
              <a:rPr lang="en-US" sz="2400" i="1" dirty="0">
                <a:solidFill>
                  <a:srgbClr val="000000"/>
                </a:solidFill>
                <a:latin typeface="UTM Avo" panose="02040603050506020204" pitchFamily="18"/>
              </a:rPr>
              <a:t>1285, 26 </a:t>
            </a:r>
          </a:p>
        </p:txBody>
      </p:sp>
      <p:sp>
        <p:nvSpPr>
          <p:cNvPr id="19" name="Rounded Rectangle 18">
            <a:extLst>
              <a:ext uri="{FF2B5EF4-FFF2-40B4-BE49-F238E27FC236}">
                <a16:creationId xmlns:a16="http://schemas.microsoft.com/office/drawing/2014/main" id="{B2AEB74C-10BE-6F0C-F9B1-108007042E81}"/>
              </a:ext>
            </a:extLst>
          </p:cNvPr>
          <p:cNvSpPr/>
          <p:nvPr/>
        </p:nvSpPr>
        <p:spPr>
          <a:xfrm>
            <a:off x="1792147" y="3384746"/>
            <a:ext cx="8607705" cy="1066021"/>
          </a:xfrm>
          <a:prstGeom prst="roundRect">
            <a:avLst/>
          </a:prstGeom>
          <a:solidFill>
            <a:schemeClr val="tx1"/>
          </a:solidFill>
          <a:ln w="28575">
            <a:solidFill>
              <a:schemeClr val="accent6">
                <a:lumMod val="75000"/>
              </a:schemeClr>
            </a:solidFill>
            <a:prstDash val="sysDash"/>
          </a:ln>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dirty="0" err="1">
                <a:solidFill>
                  <a:srgbClr val="000000"/>
                </a:solidFill>
                <a:latin typeface="UTM Avo" panose="02040603050506020204" pitchFamily="18"/>
              </a:rPr>
              <a:t>Viết</a:t>
            </a:r>
            <a:r>
              <a:rPr lang="en-US" sz="2400" dirty="0">
                <a:solidFill>
                  <a:srgbClr val="000000"/>
                </a:solidFill>
                <a:latin typeface="UTM Avo" panose="02040603050506020204" pitchFamily="18"/>
              </a:rPr>
              <a:t> </a:t>
            </a:r>
            <a:r>
              <a:rPr lang="en-US" sz="2400" dirty="0" err="1">
                <a:solidFill>
                  <a:srgbClr val="000000"/>
                </a:solidFill>
                <a:latin typeface="UTM Avo" panose="02040603050506020204" pitchFamily="18"/>
              </a:rPr>
              <a:t>đúng</a:t>
            </a:r>
            <a:r>
              <a:rPr lang="en-US" sz="2400" dirty="0">
                <a:solidFill>
                  <a:srgbClr val="000000"/>
                </a:solidFill>
                <a:latin typeface="UTM Avo" panose="02040603050506020204" pitchFamily="18"/>
              </a:rPr>
              <a:t> </a:t>
            </a:r>
            <a:r>
              <a:rPr lang="en-US" sz="2400" dirty="0" err="1">
                <a:solidFill>
                  <a:srgbClr val="000000"/>
                </a:solidFill>
                <a:latin typeface="UTM Avo" panose="02040603050506020204" pitchFamily="18"/>
              </a:rPr>
              <a:t>tên</a:t>
            </a:r>
            <a:r>
              <a:rPr lang="en-US" sz="2400" dirty="0">
                <a:solidFill>
                  <a:srgbClr val="000000"/>
                </a:solidFill>
                <a:latin typeface="UTM Avo" panose="02040603050506020204" pitchFamily="18"/>
              </a:rPr>
              <a:t> </a:t>
            </a:r>
            <a:r>
              <a:rPr lang="en-US" sz="2400" dirty="0" err="1">
                <a:solidFill>
                  <a:srgbClr val="000000"/>
                </a:solidFill>
                <a:latin typeface="UTM Avo" panose="02040603050506020204" pitchFamily="18"/>
              </a:rPr>
              <a:t>riêng</a:t>
            </a:r>
            <a:r>
              <a:rPr lang="en-US" sz="2400" dirty="0">
                <a:solidFill>
                  <a:srgbClr val="000000"/>
                </a:solidFill>
                <a:latin typeface="UTM Avo" panose="02040603050506020204" pitchFamily="18"/>
              </a:rPr>
              <a:t>: </a:t>
            </a:r>
            <a:r>
              <a:rPr lang="en-US" sz="2400" i="1" dirty="0" err="1">
                <a:solidFill>
                  <a:srgbClr val="000000"/>
                </a:solidFill>
                <a:latin typeface="UTM Avo" panose="02040603050506020204" pitchFamily="18"/>
              </a:rPr>
              <a:t>Nguyên</a:t>
            </a:r>
            <a:r>
              <a:rPr lang="en-US" sz="2400" i="1" dirty="0">
                <a:solidFill>
                  <a:srgbClr val="000000"/>
                </a:solidFill>
                <a:latin typeface="UTM Avo" panose="02040603050506020204" pitchFamily="18"/>
              </a:rPr>
              <a:t>, </a:t>
            </a:r>
            <a:r>
              <a:rPr lang="en-US" sz="2400" i="1" dirty="0" err="1">
                <a:solidFill>
                  <a:srgbClr val="000000"/>
                </a:solidFill>
                <a:latin typeface="UTM Avo" panose="02040603050506020204" pitchFamily="18"/>
              </a:rPr>
              <a:t>Trần</a:t>
            </a:r>
            <a:r>
              <a:rPr lang="en-US" sz="2400" i="1" dirty="0">
                <a:solidFill>
                  <a:srgbClr val="000000"/>
                </a:solidFill>
                <a:latin typeface="UTM Avo" panose="02040603050506020204" pitchFamily="18"/>
              </a:rPr>
              <a:t> </a:t>
            </a:r>
            <a:r>
              <a:rPr lang="en-US" sz="2400" i="1" dirty="0" err="1">
                <a:solidFill>
                  <a:srgbClr val="000000"/>
                </a:solidFill>
                <a:latin typeface="UTM Avo" panose="02040603050506020204" pitchFamily="18"/>
              </a:rPr>
              <a:t>Bình</a:t>
            </a:r>
            <a:r>
              <a:rPr lang="en-US" sz="2400" i="1" dirty="0">
                <a:solidFill>
                  <a:srgbClr val="000000"/>
                </a:solidFill>
                <a:latin typeface="UTM Avo" panose="02040603050506020204" pitchFamily="18"/>
              </a:rPr>
              <a:t> </a:t>
            </a:r>
            <a:r>
              <a:rPr lang="en-US" sz="2400" i="1" dirty="0" err="1">
                <a:solidFill>
                  <a:srgbClr val="000000"/>
                </a:solidFill>
                <a:latin typeface="UTM Avo" panose="02040603050506020204" pitchFamily="18"/>
              </a:rPr>
              <a:t>Trọng</a:t>
            </a:r>
            <a:r>
              <a:rPr lang="en-US" sz="2400" i="1" dirty="0">
                <a:solidFill>
                  <a:srgbClr val="000000"/>
                </a:solidFill>
                <a:latin typeface="UTM Avo" panose="02040603050506020204" pitchFamily="18"/>
              </a:rPr>
              <a:t>, Nam, </a:t>
            </a:r>
            <a:r>
              <a:rPr lang="en-US" sz="2400" i="1" dirty="0" err="1">
                <a:solidFill>
                  <a:srgbClr val="000000"/>
                </a:solidFill>
                <a:latin typeface="UTM Avo" panose="02040603050506020204" pitchFamily="18"/>
              </a:rPr>
              <a:t>Bắc</a:t>
            </a:r>
            <a:endParaRPr lang="en-US" sz="2400" i="1" dirty="0">
              <a:solidFill>
                <a:srgbClr val="000000"/>
              </a:solidFill>
              <a:latin typeface="UTM Avo" panose="02040603050506020204" pitchFamily="18"/>
            </a:endParaRPr>
          </a:p>
        </p:txBody>
      </p:sp>
      <p:sp>
        <p:nvSpPr>
          <p:cNvPr id="21" name="Rounded Rectangle 20">
            <a:extLst>
              <a:ext uri="{FF2B5EF4-FFF2-40B4-BE49-F238E27FC236}">
                <a16:creationId xmlns:a16="http://schemas.microsoft.com/office/drawing/2014/main" id="{73FBA19C-BB88-D754-827E-D931DE417C58}"/>
              </a:ext>
            </a:extLst>
          </p:cNvPr>
          <p:cNvSpPr/>
          <p:nvPr/>
        </p:nvSpPr>
        <p:spPr>
          <a:xfrm>
            <a:off x="2822295" y="4686514"/>
            <a:ext cx="6800056" cy="1066021"/>
          </a:xfrm>
          <a:prstGeom prst="roundRect">
            <a:avLst/>
          </a:prstGeom>
          <a:solidFill>
            <a:schemeClr val="tx1"/>
          </a:solidFill>
          <a:ln w="28575">
            <a:solidFill>
              <a:schemeClr val="accent6">
                <a:lumMod val="75000"/>
              </a:schemeClr>
            </a:solidFill>
            <a:prstDash val="sysDash"/>
          </a:ln>
          <a:effectLst/>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dirty="0" err="1">
                <a:solidFill>
                  <a:srgbClr val="000000"/>
                </a:solidFill>
                <a:latin typeface="UTM Avo" panose="02040603050506020204" pitchFamily="18"/>
              </a:rPr>
              <a:t>Viết</a:t>
            </a:r>
            <a:r>
              <a:rPr lang="en-US" sz="2400" dirty="0">
                <a:solidFill>
                  <a:srgbClr val="000000"/>
                </a:solidFill>
                <a:latin typeface="UTM Avo" panose="02040603050506020204" pitchFamily="18"/>
              </a:rPr>
              <a:t> </a:t>
            </a:r>
            <a:r>
              <a:rPr lang="en-US" sz="2400" dirty="0" err="1">
                <a:solidFill>
                  <a:srgbClr val="000000"/>
                </a:solidFill>
                <a:latin typeface="UTM Avo" panose="02040603050506020204" pitchFamily="18"/>
              </a:rPr>
              <a:t>đúng</a:t>
            </a:r>
            <a:r>
              <a:rPr lang="en-US" sz="2400" dirty="0">
                <a:solidFill>
                  <a:srgbClr val="000000"/>
                </a:solidFill>
                <a:latin typeface="UTM Avo" panose="02040603050506020204" pitchFamily="18"/>
              </a:rPr>
              <a:t> </a:t>
            </a:r>
            <a:r>
              <a:rPr lang="en-US" sz="2400" dirty="0" err="1">
                <a:solidFill>
                  <a:srgbClr val="000000"/>
                </a:solidFill>
                <a:latin typeface="UTM Avo" panose="02040603050506020204" pitchFamily="18"/>
              </a:rPr>
              <a:t>từ</a:t>
            </a:r>
            <a:r>
              <a:rPr lang="en-US" sz="2400" dirty="0">
                <a:solidFill>
                  <a:srgbClr val="000000"/>
                </a:solidFill>
                <a:latin typeface="UTM Avo" panose="02040603050506020204" pitchFamily="18"/>
              </a:rPr>
              <a:t> </a:t>
            </a:r>
            <a:r>
              <a:rPr lang="en-US" sz="2400" dirty="0" err="1">
                <a:solidFill>
                  <a:srgbClr val="000000"/>
                </a:solidFill>
                <a:latin typeface="UTM Avo" panose="02040603050506020204" pitchFamily="18"/>
              </a:rPr>
              <a:t>khó</a:t>
            </a:r>
            <a:r>
              <a:rPr lang="en-US" sz="2400" dirty="0">
                <a:solidFill>
                  <a:srgbClr val="000000"/>
                </a:solidFill>
                <a:latin typeface="UTM Avo" panose="02040603050506020204" pitchFamily="18"/>
              </a:rPr>
              <a:t>: </a:t>
            </a:r>
            <a:r>
              <a:rPr lang="en-US" sz="2400" i="1" dirty="0" err="1">
                <a:solidFill>
                  <a:srgbClr val="000000"/>
                </a:solidFill>
                <a:latin typeface="UTM Avo" panose="02040603050506020204" pitchFamily="18"/>
              </a:rPr>
              <a:t>tước</a:t>
            </a:r>
            <a:r>
              <a:rPr lang="en-US" sz="2400" i="1" dirty="0">
                <a:solidFill>
                  <a:srgbClr val="000000"/>
                </a:solidFill>
                <a:latin typeface="UTM Avo" panose="02040603050506020204" pitchFamily="18"/>
              </a:rPr>
              <a:t> </a:t>
            </a:r>
            <a:r>
              <a:rPr lang="en-US" sz="2400" i="1" dirty="0" err="1">
                <a:solidFill>
                  <a:srgbClr val="000000"/>
                </a:solidFill>
                <a:latin typeface="UTM Avo" panose="02040603050506020204" pitchFamily="18"/>
              </a:rPr>
              <a:t>vương</a:t>
            </a:r>
            <a:r>
              <a:rPr lang="en-US" sz="2400" i="1" dirty="0">
                <a:solidFill>
                  <a:srgbClr val="000000"/>
                </a:solidFill>
                <a:latin typeface="UTM Avo" panose="02040603050506020204" pitchFamily="18"/>
              </a:rPr>
              <a:t>, </a:t>
            </a:r>
            <a:r>
              <a:rPr lang="en-US" sz="2400" i="1" dirty="0" err="1">
                <a:solidFill>
                  <a:srgbClr val="000000"/>
                </a:solidFill>
                <a:latin typeface="UTM Avo" panose="02040603050506020204" pitchFamily="18"/>
              </a:rPr>
              <a:t>khảng</a:t>
            </a:r>
            <a:r>
              <a:rPr lang="en-US" sz="2400" i="1" dirty="0">
                <a:solidFill>
                  <a:srgbClr val="000000"/>
                </a:solidFill>
                <a:latin typeface="UTM Avo" panose="02040603050506020204" pitchFamily="18"/>
              </a:rPr>
              <a:t> </a:t>
            </a:r>
            <a:r>
              <a:rPr lang="en-US" sz="2400" i="1" dirty="0" err="1">
                <a:solidFill>
                  <a:srgbClr val="000000"/>
                </a:solidFill>
                <a:latin typeface="UTM Avo" panose="02040603050506020204" pitchFamily="18"/>
              </a:rPr>
              <a:t>khái</a:t>
            </a:r>
            <a:endParaRPr lang="en-US" sz="2400" i="1" dirty="0">
              <a:solidFill>
                <a:srgbClr val="000000"/>
              </a:solidFill>
              <a:latin typeface="UTM Avo" panose="02040603050506020204" pitchFamily="18"/>
            </a:endParaRPr>
          </a:p>
        </p:txBody>
      </p:sp>
    </p:spTree>
    <p:extLst>
      <p:ext uri="{BB962C8B-B14F-4D97-AF65-F5344CB8AC3E}">
        <p14:creationId xmlns:p14="http://schemas.microsoft.com/office/powerpoint/2010/main" val="2727633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barn(inVertical)">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barn(inVertical)">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barn(inVertical)">
                                      <p:cBhvr>
                                        <p:cTn id="2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animBg="1"/>
      <p:bldP spid="19" grpId="0" animBg="1"/>
      <p:bldP spid="2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E14E629-53E9-7492-79FE-05F294A7A1C5}"/>
              </a:ext>
            </a:extLst>
          </p:cNvPr>
          <p:cNvGrpSpPr/>
          <p:nvPr/>
        </p:nvGrpSpPr>
        <p:grpSpPr>
          <a:xfrm>
            <a:off x="918931" y="2018986"/>
            <a:ext cx="3429000" cy="3429000"/>
            <a:chOff x="25493" y="1287166"/>
            <a:chExt cx="3429000" cy="3429000"/>
          </a:xfrm>
        </p:grpSpPr>
        <p:pic>
          <p:nvPicPr>
            <p:cNvPr id="4" name="Picture 3">
              <a:extLst>
                <a:ext uri="{FF2B5EF4-FFF2-40B4-BE49-F238E27FC236}">
                  <a16:creationId xmlns:a16="http://schemas.microsoft.com/office/drawing/2014/main" id="{8FBB74EB-D354-A5B7-FE7A-EA22C63E87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93" y="1287166"/>
              <a:ext cx="3429000" cy="3429000"/>
            </a:xfrm>
            <a:prstGeom prst="rect">
              <a:avLst/>
            </a:prstGeom>
          </p:spPr>
        </p:pic>
        <p:grpSp>
          <p:nvGrpSpPr>
            <p:cNvPr id="5" name="Group 4">
              <a:extLst>
                <a:ext uri="{FF2B5EF4-FFF2-40B4-BE49-F238E27FC236}">
                  <a16:creationId xmlns:a16="http://schemas.microsoft.com/office/drawing/2014/main" id="{B44481E4-CC19-F8C4-76B2-197C119C2842}"/>
                </a:ext>
              </a:extLst>
            </p:cNvPr>
            <p:cNvGrpSpPr/>
            <p:nvPr/>
          </p:nvGrpSpPr>
          <p:grpSpPr>
            <a:xfrm>
              <a:off x="667717" y="3683682"/>
              <a:ext cx="2103102" cy="892311"/>
              <a:chOff x="-83127" y="-2201237"/>
              <a:chExt cx="7127347" cy="2451158"/>
            </a:xfrm>
          </p:grpSpPr>
          <p:pic>
            <p:nvPicPr>
              <p:cNvPr id="6" name="Picture 2">
                <a:extLst>
                  <a:ext uri="{FF2B5EF4-FFF2-40B4-BE49-F238E27FC236}">
                    <a16:creationId xmlns:a16="http://schemas.microsoft.com/office/drawing/2014/main" id="{1B894664-1D85-8190-3210-D0D485DACB6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54344" y="-2201237"/>
                <a:ext cx="5110818" cy="2169472"/>
              </a:xfrm>
              <a:prstGeom prst="rect">
                <a:avLst/>
              </a:prstGeom>
            </p:spPr>
          </p:pic>
          <p:pic>
            <p:nvPicPr>
              <p:cNvPr id="7" name="Picture 2" descr="https://o.remove.bg/downloads/27b0ab65-a153-4983-96d9-519ac19c91b7/image-removebg-preview.png">
                <a:extLst>
                  <a:ext uri="{FF2B5EF4-FFF2-40B4-BE49-F238E27FC236}">
                    <a16:creationId xmlns:a16="http://schemas.microsoft.com/office/drawing/2014/main" id="{188B75E5-7686-2F8A-4851-60533C0CCCB9}"/>
                  </a:ext>
                </a:extLst>
              </p:cNvPr>
              <p:cNvPicPr>
                <a:picLocks noChangeAspect="1" noChangeArrowheads="1"/>
              </p:cNvPicPr>
              <p:nvPr/>
            </p:nvPicPr>
            <p:blipFill>
              <a:blip r:embed="rId6">
                <a:lum bright="70000" contrast="-70000"/>
                <a:extLst>
                  <a:ext uri="{28A0092B-C50C-407E-A947-70E740481C1C}">
                    <a14:useLocalDpi xmlns:a14="http://schemas.microsoft.com/office/drawing/2010/main" val="0"/>
                  </a:ext>
                </a:extLst>
              </a:blip>
              <a:srcRect/>
              <a:stretch>
                <a:fillRect/>
              </a:stretch>
            </p:blipFill>
            <p:spPr bwMode="auto">
              <a:xfrm flipH="1">
                <a:off x="-83127" y="-1043628"/>
                <a:ext cx="2343035" cy="129354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https://o.remove.bg/downloads/27b0ab65-a153-4983-96d9-519ac19c91b7/image-removebg-preview.png">
                <a:extLst>
                  <a:ext uri="{FF2B5EF4-FFF2-40B4-BE49-F238E27FC236}">
                    <a16:creationId xmlns:a16="http://schemas.microsoft.com/office/drawing/2014/main" id="{D8D5DC19-8688-11CD-6F77-B9DA602E1AD4}"/>
                  </a:ext>
                </a:extLst>
              </p:cNvPr>
              <p:cNvPicPr>
                <a:picLocks noChangeAspect="1" noChangeArrowheads="1"/>
              </p:cNvPicPr>
              <p:nvPr/>
            </p:nvPicPr>
            <p:blipFill>
              <a:blip r:embed="rId6">
                <a:lum bright="70000" contrast="-70000"/>
                <a:extLst>
                  <a:ext uri="{28A0092B-C50C-407E-A947-70E740481C1C}">
                    <a14:useLocalDpi xmlns:a14="http://schemas.microsoft.com/office/drawing/2010/main" val="0"/>
                  </a:ext>
                </a:extLst>
              </a:blip>
              <a:srcRect/>
              <a:stretch>
                <a:fillRect/>
              </a:stretch>
            </p:blipFill>
            <p:spPr bwMode="auto">
              <a:xfrm>
                <a:off x="4637853" y="-1082485"/>
                <a:ext cx="2406367" cy="1328517"/>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9" name="Google Shape;4088;p52">
            <a:extLst>
              <a:ext uri="{FF2B5EF4-FFF2-40B4-BE49-F238E27FC236}">
                <a16:creationId xmlns:a16="http://schemas.microsoft.com/office/drawing/2014/main" id="{B6F1FD9D-C045-1E92-19DF-562C2B6DF7E2}"/>
              </a:ext>
            </a:extLst>
          </p:cNvPr>
          <p:cNvSpPr/>
          <p:nvPr/>
        </p:nvSpPr>
        <p:spPr>
          <a:xfrm>
            <a:off x="342924" y="257511"/>
            <a:ext cx="188366" cy="185041"/>
          </a:xfrm>
          <a:custGeom>
            <a:avLst/>
            <a:gdLst/>
            <a:ahLst/>
            <a:cxnLst/>
            <a:rect l="l" t="t" r="r" b="b"/>
            <a:pathLst>
              <a:path w="6743" h="6624" extrusionOk="0">
                <a:moveTo>
                  <a:pt x="3384" y="1"/>
                </a:moveTo>
                <a:cubicBezTo>
                  <a:pt x="3253" y="1"/>
                  <a:pt x="3121" y="76"/>
                  <a:pt x="3059" y="226"/>
                </a:cubicBezTo>
                <a:lnTo>
                  <a:pt x="2282" y="2006"/>
                </a:lnTo>
                <a:cubicBezTo>
                  <a:pt x="2257" y="2106"/>
                  <a:pt x="2181" y="2156"/>
                  <a:pt x="2106" y="2206"/>
                </a:cubicBezTo>
                <a:lnTo>
                  <a:pt x="277" y="2983"/>
                </a:lnTo>
                <a:cubicBezTo>
                  <a:pt x="1" y="3109"/>
                  <a:pt x="1" y="3510"/>
                  <a:pt x="277" y="3635"/>
                </a:cubicBezTo>
                <a:lnTo>
                  <a:pt x="2056" y="4387"/>
                </a:lnTo>
                <a:cubicBezTo>
                  <a:pt x="2156" y="4437"/>
                  <a:pt x="2232" y="4487"/>
                  <a:pt x="2257" y="4587"/>
                </a:cubicBezTo>
                <a:lnTo>
                  <a:pt x="3034" y="6417"/>
                </a:lnTo>
                <a:cubicBezTo>
                  <a:pt x="3096" y="6555"/>
                  <a:pt x="3228" y="6624"/>
                  <a:pt x="3359" y="6624"/>
                </a:cubicBezTo>
                <a:cubicBezTo>
                  <a:pt x="3491" y="6624"/>
                  <a:pt x="3623" y="6555"/>
                  <a:pt x="3685" y="6417"/>
                </a:cubicBezTo>
                <a:lnTo>
                  <a:pt x="4437" y="4612"/>
                </a:lnTo>
                <a:cubicBezTo>
                  <a:pt x="4487" y="4537"/>
                  <a:pt x="4537" y="4462"/>
                  <a:pt x="4638" y="4437"/>
                </a:cubicBezTo>
                <a:lnTo>
                  <a:pt x="6467" y="3660"/>
                </a:lnTo>
                <a:cubicBezTo>
                  <a:pt x="6743" y="3535"/>
                  <a:pt x="6743" y="3109"/>
                  <a:pt x="6467" y="3008"/>
                </a:cubicBezTo>
                <a:lnTo>
                  <a:pt x="4663" y="2231"/>
                </a:lnTo>
                <a:cubicBezTo>
                  <a:pt x="4587" y="2206"/>
                  <a:pt x="4512" y="2131"/>
                  <a:pt x="4487" y="2056"/>
                </a:cubicBezTo>
                <a:lnTo>
                  <a:pt x="3710" y="226"/>
                </a:lnTo>
                <a:cubicBezTo>
                  <a:pt x="3648" y="76"/>
                  <a:pt x="3516" y="1"/>
                  <a:pt x="338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 name="Google Shape;4089;p52">
            <a:extLst>
              <a:ext uri="{FF2B5EF4-FFF2-40B4-BE49-F238E27FC236}">
                <a16:creationId xmlns:a16="http://schemas.microsoft.com/office/drawing/2014/main" id="{E862A2C2-39BE-7192-E684-E6A1B7BCF083}"/>
              </a:ext>
            </a:extLst>
          </p:cNvPr>
          <p:cNvSpPr/>
          <p:nvPr/>
        </p:nvSpPr>
        <p:spPr>
          <a:xfrm>
            <a:off x="8274782" y="1000873"/>
            <a:ext cx="149843" cy="146715"/>
          </a:xfrm>
          <a:custGeom>
            <a:avLst/>
            <a:gdLst/>
            <a:ahLst/>
            <a:cxnLst/>
            <a:rect l="l" t="t" r="r" b="b"/>
            <a:pathLst>
              <a:path w="5364" h="5252" extrusionOk="0">
                <a:moveTo>
                  <a:pt x="2695" y="1"/>
                </a:moveTo>
                <a:cubicBezTo>
                  <a:pt x="2588" y="1"/>
                  <a:pt x="2482" y="57"/>
                  <a:pt x="2432" y="170"/>
                </a:cubicBezTo>
                <a:lnTo>
                  <a:pt x="1830" y="1599"/>
                </a:lnTo>
                <a:cubicBezTo>
                  <a:pt x="1805" y="1674"/>
                  <a:pt x="1755" y="1724"/>
                  <a:pt x="1680" y="1749"/>
                </a:cubicBezTo>
                <a:lnTo>
                  <a:pt x="226" y="2350"/>
                </a:lnTo>
                <a:cubicBezTo>
                  <a:pt x="1" y="2451"/>
                  <a:pt x="1" y="2776"/>
                  <a:pt x="226" y="2877"/>
                </a:cubicBezTo>
                <a:lnTo>
                  <a:pt x="1655" y="3478"/>
                </a:lnTo>
                <a:cubicBezTo>
                  <a:pt x="1730" y="3503"/>
                  <a:pt x="1780" y="3553"/>
                  <a:pt x="1805" y="3629"/>
                </a:cubicBezTo>
                <a:lnTo>
                  <a:pt x="2432" y="5082"/>
                </a:lnTo>
                <a:cubicBezTo>
                  <a:pt x="2469" y="5195"/>
                  <a:pt x="2570" y="5251"/>
                  <a:pt x="2673" y="5251"/>
                </a:cubicBezTo>
                <a:cubicBezTo>
                  <a:pt x="2776" y="5251"/>
                  <a:pt x="2883" y="5195"/>
                  <a:pt x="2933" y="5082"/>
                </a:cubicBezTo>
                <a:lnTo>
                  <a:pt x="3534" y="3654"/>
                </a:lnTo>
                <a:cubicBezTo>
                  <a:pt x="3585" y="3604"/>
                  <a:pt x="3635" y="3528"/>
                  <a:pt x="3685" y="3503"/>
                </a:cubicBezTo>
                <a:lnTo>
                  <a:pt x="5138" y="2902"/>
                </a:lnTo>
                <a:cubicBezTo>
                  <a:pt x="5364" y="2802"/>
                  <a:pt x="5364" y="2476"/>
                  <a:pt x="5138" y="2375"/>
                </a:cubicBezTo>
                <a:lnTo>
                  <a:pt x="3735" y="1774"/>
                </a:lnTo>
                <a:cubicBezTo>
                  <a:pt x="3660" y="1749"/>
                  <a:pt x="3610" y="1699"/>
                  <a:pt x="3585" y="1624"/>
                </a:cubicBezTo>
                <a:lnTo>
                  <a:pt x="2958" y="170"/>
                </a:lnTo>
                <a:cubicBezTo>
                  <a:pt x="2908" y="57"/>
                  <a:pt x="2801" y="1"/>
                  <a:pt x="269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1" name="Google Shape;3296;p38">
            <a:extLst>
              <a:ext uri="{FF2B5EF4-FFF2-40B4-BE49-F238E27FC236}">
                <a16:creationId xmlns:a16="http://schemas.microsoft.com/office/drawing/2014/main" id="{23355707-1274-7F2A-4C47-E3461FA7A7DE}"/>
              </a:ext>
            </a:extLst>
          </p:cNvPr>
          <p:cNvSpPr txBox="1">
            <a:spLocks/>
          </p:cNvSpPr>
          <p:nvPr/>
        </p:nvSpPr>
        <p:spPr>
          <a:xfrm>
            <a:off x="2455424" y="1096380"/>
            <a:ext cx="7281151" cy="586498"/>
          </a:xfrm>
          <a:prstGeom prst="rect">
            <a:avLst/>
          </a:prstGeom>
          <a:noFill/>
          <a:effectLst/>
        </p:spPr>
        <p:txBody>
          <a:bodyPr spcFirstLastPara="1" wrap="square" lIns="91425" tIns="91425" rIns="91425" bIns="91425"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pPr>
            <a:r>
              <a:rPr lang="en-US" sz="2800" b="1" dirty="0">
                <a:solidFill>
                  <a:schemeClr val="bg1"/>
                </a:solidFill>
                <a:latin typeface="UTM Avo" panose="02040603050506020204" pitchFamily="18"/>
              </a:rPr>
              <a:t>2. </a:t>
            </a:r>
            <a:r>
              <a:rPr lang="en-US" sz="2800" b="1" dirty="0" err="1">
                <a:solidFill>
                  <a:schemeClr val="bg1"/>
                </a:solidFill>
                <a:latin typeface="UTM Avo" panose="02040603050506020204" pitchFamily="18"/>
              </a:rPr>
              <a:t>Chọn</a:t>
            </a:r>
            <a:r>
              <a:rPr lang="en-US" sz="2800" b="1" dirty="0">
                <a:solidFill>
                  <a:schemeClr val="bg1"/>
                </a:solidFill>
                <a:latin typeface="UTM Avo" panose="02040603050506020204" pitchFamily="18"/>
              </a:rPr>
              <a:t> </a:t>
            </a:r>
            <a:r>
              <a:rPr lang="en-US" sz="2800" b="1" dirty="0" err="1">
                <a:solidFill>
                  <a:schemeClr val="bg1"/>
                </a:solidFill>
                <a:latin typeface="UTM Avo" panose="02040603050506020204" pitchFamily="18"/>
              </a:rPr>
              <a:t>chữ</a:t>
            </a:r>
            <a:r>
              <a:rPr lang="en-US" sz="2800" b="1" dirty="0">
                <a:solidFill>
                  <a:schemeClr val="bg1"/>
                </a:solidFill>
                <a:latin typeface="UTM Avo" panose="02040603050506020204" pitchFamily="18"/>
              </a:rPr>
              <a:t> </a:t>
            </a:r>
            <a:r>
              <a:rPr lang="en-US" sz="2800" b="1" dirty="0" err="1">
                <a:solidFill>
                  <a:schemeClr val="bg1"/>
                </a:solidFill>
                <a:latin typeface="UTM Avo" panose="02040603050506020204" pitchFamily="18"/>
              </a:rPr>
              <a:t>phù</a:t>
            </a:r>
            <a:r>
              <a:rPr lang="en-US" sz="2800" b="1" dirty="0">
                <a:solidFill>
                  <a:schemeClr val="bg1"/>
                </a:solidFill>
                <a:latin typeface="UTM Avo" panose="02040603050506020204" pitchFamily="18"/>
              </a:rPr>
              <a:t> </a:t>
            </a:r>
            <a:r>
              <a:rPr lang="en-US" sz="2800" b="1" dirty="0" err="1">
                <a:solidFill>
                  <a:schemeClr val="bg1"/>
                </a:solidFill>
                <a:latin typeface="UTM Avo" panose="02040603050506020204" pitchFamily="18"/>
              </a:rPr>
              <a:t>hợp</a:t>
            </a:r>
            <a:r>
              <a:rPr lang="en-US" sz="2800" b="1" dirty="0">
                <a:solidFill>
                  <a:schemeClr val="bg1"/>
                </a:solidFill>
                <a:latin typeface="UTM Avo" panose="02040603050506020204" pitchFamily="18"/>
              </a:rPr>
              <a:t> </a:t>
            </a:r>
            <a:r>
              <a:rPr lang="en-US" sz="2800" b="1" dirty="0" err="1">
                <a:solidFill>
                  <a:schemeClr val="bg1"/>
                </a:solidFill>
                <a:latin typeface="UTM Avo" panose="02040603050506020204" pitchFamily="18"/>
              </a:rPr>
              <a:t>với</a:t>
            </a:r>
            <a:r>
              <a:rPr lang="en-US" sz="2800" b="1" dirty="0">
                <a:solidFill>
                  <a:schemeClr val="bg1"/>
                </a:solidFill>
                <a:latin typeface="UTM Avo" panose="02040603050506020204" pitchFamily="18"/>
              </a:rPr>
              <a:t> </a:t>
            </a:r>
            <a:r>
              <a:rPr lang="en-US" sz="2800" b="1" dirty="0" err="1">
                <a:solidFill>
                  <a:schemeClr val="bg1"/>
                </a:solidFill>
                <a:latin typeface="UTM Avo" panose="02040603050506020204" pitchFamily="18"/>
              </a:rPr>
              <a:t>ô</a:t>
            </a:r>
            <a:r>
              <a:rPr lang="en-US" sz="2800" b="1" dirty="0">
                <a:solidFill>
                  <a:schemeClr val="bg1"/>
                </a:solidFill>
                <a:latin typeface="UTM Avo" panose="02040603050506020204" pitchFamily="18"/>
              </a:rPr>
              <a:t> </a:t>
            </a:r>
            <a:r>
              <a:rPr lang="en-US" sz="2800" b="1" dirty="0" err="1">
                <a:solidFill>
                  <a:schemeClr val="bg1"/>
                </a:solidFill>
                <a:latin typeface="UTM Avo" panose="02040603050506020204" pitchFamily="18"/>
              </a:rPr>
              <a:t>trống</a:t>
            </a:r>
            <a:endParaRPr lang="en-US" sz="2800" b="1" dirty="0">
              <a:solidFill>
                <a:schemeClr val="bg1"/>
              </a:solidFill>
              <a:latin typeface="UTM Avo" panose="02040603050506020204" pitchFamily="18"/>
            </a:endParaRPr>
          </a:p>
        </p:txBody>
      </p:sp>
      <p:grpSp>
        <p:nvGrpSpPr>
          <p:cNvPr id="21" name="Group 20">
            <a:extLst>
              <a:ext uri="{FF2B5EF4-FFF2-40B4-BE49-F238E27FC236}">
                <a16:creationId xmlns:a16="http://schemas.microsoft.com/office/drawing/2014/main" id="{FA919A14-A2EA-B721-DAA5-C287186902A3}"/>
              </a:ext>
            </a:extLst>
          </p:cNvPr>
          <p:cNvGrpSpPr/>
          <p:nvPr/>
        </p:nvGrpSpPr>
        <p:grpSpPr>
          <a:xfrm>
            <a:off x="4451171" y="1848911"/>
            <a:ext cx="6676747" cy="4659258"/>
            <a:chOff x="3857730" y="1210116"/>
            <a:chExt cx="6676747" cy="4659258"/>
          </a:xfrm>
        </p:grpSpPr>
        <p:grpSp>
          <p:nvGrpSpPr>
            <p:cNvPr id="12" name="Google Shape;9974;p60">
              <a:extLst>
                <a:ext uri="{FF2B5EF4-FFF2-40B4-BE49-F238E27FC236}">
                  <a16:creationId xmlns:a16="http://schemas.microsoft.com/office/drawing/2014/main" id="{8313435F-EB24-DFB6-24E0-15C708A3C7B3}"/>
                </a:ext>
              </a:extLst>
            </p:cNvPr>
            <p:cNvGrpSpPr/>
            <p:nvPr/>
          </p:nvGrpSpPr>
          <p:grpSpPr>
            <a:xfrm>
              <a:off x="3986387" y="1210116"/>
              <a:ext cx="6548090" cy="4659258"/>
              <a:chOff x="1136549" y="1344811"/>
              <a:chExt cx="6785247" cy="3485936"/>
            </a:xfrm>
            <a:solidFill>
              <a:schemeClr val="accent4">
                <a:lumMod val="40000"/>
                <a:lumOff val="60000"/>
              </a:schemeClr>
            </a:solidFill>
          </p:grpSpPr>
          <p:grpSp>
            <p:nvGrpSpPr>
              <p:cNvPr id="13" name="Google Shape;9975;p60">
                <a:extLst>
                  <a:ext uri="{FF2B5EF4-FFF2-40B4-BE49-F238E27FC236}">
                    <a16:creationId xmlns:a16="http://schemas.microsoft.com/office/drawing/2014/main" id="{C759590B-E11C-969C-9102-2081B9AA6979}"/>
                  </a:ext>
                </a:extLst>
              </p:cNvPr>
              <p:cNvGrpSpPr/>
              <p:nvPr/>
            </p:nvGrpSpPr>
            <p:grpSpPr>
              <a:xfrm>
                <a:off x="1136549" y="1408434"/>
                <a:ext cx="6785246" cy="3422313"/>
                <a:chOff x="848682" y="1454863"/>
                <a:chExt cx="6549466" cy="3303390"/>
              </a:xfrm>
              <a:grpFill/>
            </p:grpSpPr>
            <p:sp>
              <p:nvSpPr>
                <p:cNvPr id="17" name="Google Shape;9976;p60">
                  <a:extLst>
                    <a:ext uri="{FF2B5EF4-FFF2-40B4-BE49-F238E27FC236}">
                      <a16:creationId xmlns:a16="http://schemas.microsoft.com/office/drawing/2014/main" id="{FD81C68B-4DA8-A03D-5C37-D0010E981F63}"/>
                    </a:ext>
                  </a:extLst>
                </p:cNvPr>
                <p:cNvSpPr/>
                <p:nvPr/>
              </p:nvSpPr>
              <p:spPr>
                <a:xfrm>
                  <a:off x="4170075" y="1516275"/>
                  <a:ext cx="3228073" cy="3241977"/>
                </a:xfrm>
                <a:custGeom>
                  <a:avLst/>
                  <a:gdLst/>
                  <a:ahLst/>
                  <a:cxnLst/>
                  <a:rect l="l" t="t" r="r" b="b"/>
                  <a:pathLst>
                    <a:path w="31743" h="30529" extrusionOk="0">
                      <a:moveTo>
                        <a:pt x="1298" y="1"/>
                      </a:moveTo>
                      <a:cubicBezTo>
                        <a:pt x="1310" y="72"/>
                        <a:pt x="1322" y="156"/>
                        <a:pt x="1322" y="227"/>
                      </a:cubicBezTo>
                      <a:cubicBezTo>
                        <a:pt x="1322" y="656"/>
                        <a:pt x="965" y="1013"/>
                        <a:pt x="536" y="1013"/>
                      </a:cubicBezTo>
                      <a:cubicBezTo>
                        <a:pt x="334" y="1013"/>
                        <a:pt x="132" y="930"/>
                        <a:pt x="1" y="799"/>
                      </a:cubicBezTo>
                      <a:lnTo>
                        <a:pt x="1" y="30528"/>
                      </a:lnTo>
                      <a:lnTo>
                        <a:pt x="31743" y="30528"/>
                      </a:lnTo>
                      <a:lnTo>
                        <a:pt x="31743" y="763"/>
                      </a:lnTo>
                      <a:cubicBezTo>
                        <a:pt x="31731" y="930"/>
                        <a:pt x="31528" y="1013"/>
                        <a:pt x="31302" y="1013"/>
                      </a:cubicBezTo>
                      <a:cubicBezTo>
                        <a:pt x="30874" y="1013"/>
                        <a:pt x="30516" y="656"/>
                        <a:pt x="30516" y="227"/>
                      </a:cubicBezTo>
                      <a:cubicBezTo>
                        <a:pt x="30516" y="156"/>
                        <a:pt x="30528" y="72"/>
                        <a:pt x="30540" y="1"/>
                      </a:cubicBezTo>
                      <a:lnTo>
                        <a:pt x="29695" y="1"/>
                      </a:lnTo>
                      <a:cubicBezTo>
                        <a:pt x="29707" y="72"/>
                        <a:pt x="29719" y="156"/>
                        <a:pt x="29719" y="227"/>
                      </a:cubicBezTo>
                      <a:cubicBezTo>
                        <a:pt x="29719" y="656"/>
                        <a:pt x="29361" y="1013"/>
                        <a:pt x="28933" y="1013"/>
                      </a:cubicBezTo>
                      <a:cubicBezTo>
                        <a:pt x="28504" y="1013"/>
                        <a:pt x="28147" y="656"/>
                        <a:pt x="28147" y="227"/>
                      </a:cubicBezTo>
                      <a:cubicBezTo>
                        <a:pt x="28147" y="156"/>
                        <a:pt x="28159" y="72"/>
                        <a:pt x="28171" y="1"/>
                      </a:cubicBezTo>
                      <a:lnTo>
                        <a:pt x="27325" y="1"/>
                      </a:lnTo>
                      <a:cubicBezTo>
                        <a:pt x="27337" y="72"/>
                        <a:pt x="27361" y="156"/>
                        <a:pt x="27361" y="227"/>
                      </a:cubicBezTo>
                      <a:cubicBezTo>
                        <a:pt x="27361" y="656"/>
                        <a:pt x="27004" y="1013"/>
                        <a:pt x="26563" y="1013"/>
                      </a:cubicBezTo>
                      <a:cubicBezTo>
                        <a:pt x="26135" y="1013"/>
                        <a:pt x="25778" y="656"/>
                        <a:pt x="25778" y="227"/>
                      </a:cubicBezTo>
                      <a:cubicBezTo>
                        <a:pt x="25778" y="156"/>
                        <a:pt x="25790" y="72"/>
                        <a:pt x="25813" y="1"/>
                      </a:cubicBezTo>
                      <a:lnTo>
                        <a:pt x="24956" y="1"/>
                      </a:lnTo>
                      <a:cubicBezTo>
                        <a:pt x="24980" y="72"/>
                        <a:pt x="24992" y="156"/>
                        <a:pt x="24992" y="227"/>
                      </a:cubicBezTo>
                      <a:cubicBezTo>
                        <a:pt x="24992" y="656"/>
                        <a:pt x="24635" y="1013"/>
                        <a:pt x="24206" y="1013"/>
                      </a:cubicBezTo>
                      <a:cubicBezTo>
                        <a:pt x="23766" y="1013"/>
                        <a:pt x="23408" y="656"/>
                        <a:pt x="23408" y="227"/>
                      </a:cubicBezTo>
                      <a:cubicBezTo>
                        <a:pt x="23408" y="156"/>
                        <a:pt x="23432" y="72"/>
                        <a:pt x="23444" y="1"/>
                      </a:cubicBezTo>
                      <a:lnTo>
                        <a:pt x="22599" y="1"/>
                      </a:lnTo>
                      <a:cubicBezTo>
                        <a:pt x="22611" y="72"/>
                        <a:pt x="22623" y="156"/>
                        <a:pt x="22623" y="227"/>
                      </a:cubicBezTo>
                      <a:cubicBezTo>
                        <a:pt x="22623" y="656"/>
                        <a:pt x="22265" y="1013"/>
                        <a:pt x="21837" y="1013"/>
                      </a:cubicBezTo>
                      <a:cubicBezTo>
                        <a:pt x="21408" y="1013"/>
                        <a:pt x="21051" y="656"/>
                        <a:pt x="21051" y="227"/>
                      </a:cubicBezTo>
                      <a:cubicBezTo>
                        <a:pt x="21051" y="156"/>
                        <a:pt x="21063" y="72"/>
                        <a:pt x="21075" y="1"/>
                      </a:cubicBezTo>
                      <a:lnTo>
                        <a:pt x="20229" y="1"/>
                      </a:lnTo>
                      <a:cubicBezTo>
                        <a:pt x="20241" y="72"/>
                        <a:pt x="20253" y="156"/>
                        <a:pt x="20253" y="227"/>
                      </a:cubicBezTo>
                      <a:cubicBezTo>
                        <a:pt x="20253" y="656"/>
                        <a:pt x="19896" y="1013"/>
                        <a:pt x="19467" y="1013"/>
                      </a:cubicBezTo>
                      <a:cubicBezTo>
                        <a:pt x="19039" y="1013"/>
                        <a:pt x="18682" y="656"/>
                        <a:pt x="18682" y="227"/>
                      </a:cubicBezTo>
                      <a:cubicBezTo>
                        <a:pt x="18682" y="156"/>
                        <a:pt x="18693" y="72"/>
                        <a:pt x="18705" y="1"/>
                      </a:cubicBezTo>
                      <a:lnTo>
                        <a:pt x="17860" y="1"/>
                      </a:lnTo>
                      <a:cubicBezTo>
                        <a:pt x="17872" y="72"/>
                        <a:pt x="17896" y="156"/>
                        <a:pt x="17896" y="227"/>
                      </a:cubicBezTo>
                      <a:cubicBezTo>
                        <a:pt x="17896" y="656"/>
                        <a:pt x="17539" y="1013"/>
                        <a:pt x="17098" y="1013"/>
                      </a:cubicBezTo>
                      <a:cubicBezTo>
                        <a:pt x="16669" y="1013"/>
                        <a:pt x="16312" y="656"/>
                        <a:pt x="16312" y="227"/>
                      </a:cubicBezTo>
                      <a:cubicBezTo>
                        <a:pt x="16312" y="156"/>
                        <a:pt x="16324" y="72"/>
                        <a:pt x="16348" y="1"/>
                      </a:cubicBezTo>
                      <a:lnTo>
                        <a:pt x="15491" y="1"/>
                      </a:lnTo>
                      <a:cubicBezTo>
                        <a:pt x="15514" y="72"/>
                        <a:pt x="15526" y="156"/>
                        <a:pt x="15526" y="227"/>
                      </a:cubicBezTo>
                      <a:cubicBezTo>
                        <a:pt x="15526" y="656"/>
                        <a:pt x="15169" y="1013"/>
                        <a:pt x="14741" y="1013"/>
                      </a:cubicBezTo>
                      <a:cubicBezTo>
                        <a:pt x="14300" y="1013"/>
                        <a:pt x="13943" y="656"/>
                        <a:pt x="13943" y="227"/>
                      </a:cubicBezTo>
                      <a:cubicBezTo>
                        <a:pt x="13943" y="156"/>
                        <a:pt x="13967" y="72"/>
                        <a:pt x="13979" y="1"/>
                      </a:cubicBezTo>
                      <a:lnTo>
                        <a:pt x="13133" y="1"/>
                      </a:lnTo>
                      <a:cubicBezTo>
                        <a:pt x="13145" y="72"/>
                        <a:pt x="13157" y="156"/>
                        <a:pt x="13157" y="227"/>
                      </a:cubicBezTo>
                      <a:cubicBezTo>
                        <a:pt x="13157" y="656"/>
                        <a:pt x="12800" y="1013"/>
                        <a:pt x="12371" y="1013"/>
                      </a:cubicBezTo>
                      <a:cubicBezTo>
                        <a:pt x="11943" y="1013"/>
                        <a:pt x="11585" y="656"/>
                        <a:pt x="11585" y="227"/>
                      </a:cubicBezTo>
                      <a:cubicBezTo>
                        <a:pt x="11585" y="156"/>
                        <a:pt x="11597" y="72"/>
                        <a:pt x="11609" y="1"/>
                      </a:cubicBezTo>
                      <a:lnTo>
                        <a:pt x="10764" y="1"/>
                      </a:lnTo>
                      <a:cubicBezTo>
                        <a:pt x="10776" y="72"/>
                        <a:pt x="10788" y="156"/>
                        <a:pt x="10788" y="227"/>
                      </a:cubicBezTo>
                      <a:cubicBezTo>
                        <a:pt x="10788" y="656"/>
                        <a:pt x="10431" y="1013"/>
                        <a:pt x="10002" y="1013"/>
                      </a:cubicBezTo>
                      <a:cubicBezTo>
                        <a:pt x="9573" y="1013"/>
                        <a:pt x="9216" y="656"/>
                        <a:pt x="9216" y="227"/>
                      </a:cubicBezTo>
                      <a:cubicBezTo>
                        <a:pt x="9216" y="156"/>
                        <a:pt x="9228" y="72"/>
                        <a:pt x="9240" y="1"/>
                      </a:cubicBezTo>
                      <a:lnTo>
                        <a:pt x="8395" y="1"/>
                      </a:lnTo>
                      <a:cubicBezTo>
                        <a:pt x="8406" y="72"/>
                        <a:pt x="8430" y="156"/>
                        <a:pt x="8430" y="227"/>
                      </a:cubicBezTo>
                      <a:cubicBezTo>
                        <a:pt x="8430" y="656"/>
                        <a:pt x="8073" y="1013"/>
                        <a:pt x="7633" y="1013"/>
                      </a:cubicBezTo>
                      <a:cubicBezTo>
                        <a:pt x="7204" y="1013"/>
                        <a:pt x="6847" y="656"/>
                        <a:pt x="6847" y="227"/>
                      </a:cubicBezTo>
                      <a:cubicBezTo>
                        <a:pt x="6847" y="156"/>
                        <a:pt x="6859" y="72"/>
                        <a:pt x="6882" y="1"/>
                      </a:cubicBezTo>
                      <a:lnTo>
                        <a:pt x="6025" y="1"/>
                      </a:lnTo>
                      <a:cubicBezTo>
                        <a:pt x="6049" y="72"/>
                        <a:pt x="6061" y="156"/>
                        <a:pt x="6061" y="227"/>
                      </a:cubicBezTo>
                      <a:cubicBezTo>
                        <a:pt x="6061" y="656"/>
                        <a:pt x="5704" y="1013"/>
                        <a:pt x="5275" y="1013"/>
                      </a:cubicBezTo>
                      <a:cubicBezTo>
                        <a:pt x="4835" y="1013"/>
                        <a:pt x="4477" y="656"/>
                        <a:pt x="4477" y="227"/>
                      </a:cubicBezTo>
                      <a:cubicBezTo>
                        <a:pt x="4477" y="156"/>
                        <a:pt x="4501" y="72"/>
                        <a:pt x="4513" y="1"/>
                      </a:cubicBezTo>
                      <a:lnTo>
                        <a:pt x="3668" y="1"/>
                      </a:lnTo>
                      <a:cubicBezTo>
                        <a:pt x="3680" y="72"/>
                        <a:pt x="3692" y="156"/>
                        <a:pt x="3692" y="227"/>
                      </a:cubicBezTo>
                      <a:cubicBezTo>
                        <a:pt x="3692" y="656"/>
                        <a:pt x="3334" y="1013"/>
                        <a:pt x="2906" y="1013"/>
                      </a:cubicBezTo>
                      <a:cubicBezTo>
                        <a:pt x="2477" y="1013"/>
                        <a:pt x="2120" y="656"/>
                        <a:pt x="2120" y="227"/>
                      </a:cubicBezTo>
                      <a:cubicBezTo>
                        <a:pt x="2120" y="156"/>
                        <a:pt x="2132" y="72"/>
                        <a:pt x="214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 name="Google Shape;9977;p60">
                  <a:extLst>
                    <a:ext uri="{FF2B5EF4-FFF2-40B4-BE49-F238E27FC236}">
                      <a16:creationId xmlns:a16="http://schemas.microsoft.com/office/drawing/2014/main" id="{C33F2153-ABA0-1C5D-BFE2-3111B623822E}"/>
                    </a:ext>
                  </a:extLst>
                </p:cNvPr>
                <p:cNvSpPr/>
                <p:nvPr/>
              </p:nvSpPr>
              <p:spPr>
                <a:xfrm>
                  <a:off x="848682" y="1454863"/>
                  <a:ext cx="3450065" cy="3303390"/>
                </a:xfrm>
                <a:custGeom>
                  <a:avLst/>
                  <a:gdLst/>
                  <a:ahLst/>
                  <a:cxnLst/>
                  <a:rect l="l" t="t" r="r" b="b"/>
                  <a:pathLst>
                    <a:path w="31886" h="30529" extrusionOk="0">
                      <a:moveTo>
                        <a:pt x="1299" y="1"/>
                      </a:moveTo>
                      <a:cubicBezTo>
                        <a:pt x="1311" y="72"/>
                        <a:pt x="1322" y="156"/>
                        <a:pt x="1322" y="227"/>
                      </a:cubicBezTo>
                      <a:cubicBezTo>
                        <a:pt x="1322" y="656"/>
                        <a:pt x="965" y="1013"/>
                        <a:pt x="537" y="1013"/>
                      </a:cubicBezTo>
                      <a:cubicBezTo>
                        <a:pt x="334" y="1013"/>
                        <a:pt x="132" y="930"/>
                        <a:pt x="1" y="799"/>
                      </a:cubicBezTo>
                      <a:lnTo>
                        <a:pt x="1" y="30528"/>
                      </a:lnTo>
                      <a:lnTo>
                        <a:pt x="31886" y="30528"/>
                      </a:lnTo>
                      <a:lnTo>
                        <a:pt x="31886" y="763"/>
                      </a:lnTo>
                      <a:cubicBezTo>
                        <a:pt x="31731" y="930"/>
                        <a:pt x="31529" y="1013"/>
                        <a:pt x="31302" y="1013"/>
                      </a:cubicBezTo>
                      <a:cubicBezTo>
                        <a:pt x="30862" y="1013"/>
                        <a:pt x="30517" y="656"/>
                        <a:pt x="30517" y="227"/>
                      </a:cubicBezTo>
                      <a:cubicBezTo>
                        <a:pt x="30517" y="156"/>
                        <a:pt x="30529" y="72"/>
                        <a:pt x="30540" y="1"/>
                      </a:cubicBezTo>
                      <a:lnTo>
                        <a:pt x="29695" y="1"/>
                      </a:lnTo>
                      <a:cubicBezTo>
                        <a:pt x="29707" y="72"/>
                        <a:pt x="29719" y="156"/>
                        <a:pt x="29719" y="227"/>
                      </a:cubicBezTo>
                      <a:cubicBezTo>
                        <a:pt x="29719" y="656"/>
                        <a:pt x="29362" y="1013"/>
                        <a:pt x="28933" y="1013"/>
                      </a:cubicBezTo>
                      <a:cubicBezTo>
                        <a:pt x="28504" y="1013"/>
                        <a:pt x="28147" y="656"/>
                        <a:pt x="28147" y="227"/>
                      </a:cubicBezTo>
                      <a:cubicBezTo>
                        <a:pt x="28147" y="156"/>
                        <a:pt x="28159" y="72"/>
                        <a:pt x="28171" y="1"/>
                      </a:cubicBezTo>
                      <a:lnTo>
                        <a:pt x="27326" y="1"/>
                      </a:lnTo>
                      <a:cubicBezTo>
                        <a:pt x="27338" y="72"/>
                        <a:pt x="27361" y="156"/>
                        <a:pt x="27361" y="227"/>
                      </a:cubicBezTo>
                      <a:cubicBezTo>
                        <a:pt x="27361" y="656"/>
                        <a:pt x="27004" y="1013"/>
                        <a:pt x="26564" y="1013"/>
                      </a:cubicBezTo>
                      <a:cubicBezTo>
                        <a:pt x="26135" y="1013"/>
                        <a:pt x="25778" y="656"/>
                        <a:pt x="25778" y="227"/>
                      </a:cubicBezTo>
                      <a:cubicBezTo>
                        <a:pt x="25778" y="156"/>
                        <a:pt x="25790" y="72"/>
                        <a:pt x="25814" y="1"/>
                      </a:cubicBezTo>
                      <a:lnTo>
                        <a:pt x="24956" y="1"/>
                      </a:lnTo>
                      <a:cubicBezTo>
                        <a:pt x="24980" y="72"/>
                        <a:pt x="24992" y="156"/>
                        <a:pt x="24992" y="227"/>
                      </a:cubicBezTo>
                      <a:cubicBezTo>
                        <a:pt x="24992" y="656"/>
                        <a:pt x="24635" y="1013"/>
                        <a:pt x="24206" y="1013"/>
                      </a:cubicBezTo>
                      <a:cubicBezTo>
                        <a:pt x="23766" y="1013"/>
                        <a:pt x="23409" y="656"/>
                        <a:pt x="23409" y="227"/>
                      </a:cubicBezTo>
                      <a:cubicBezTo>
                        <a:pt x="23409" y="156"/>
                        <a:pt x="23432" y="72"/>
                        <a:pt x="23444" y="1"/>
                      </a:cubicBezTo>
                      <a:lnTo>
                        <a:pt x="22599" y="1"/>
                      </a:lnTo>
                      <a:cubicBezTo>
                        <a:pt x="22611" y="72"/>
                        <a:pt x="22623" y="156"/>
                        <a:pt x="22623" y="227"/>
                      </a:cubicBezTo>
                      <a:cubicBezTo>
                        <a:pt x="22623" y="656"/>
                        <a:pt x="22266" y="1013"/>
                        <a:pt x="21837" y="1013"/>
                      </a:cubicBezTo>
                      <a:cubicBezTo>
                        <a:pt x="21408" y="1013"/>
                        <a:pt x="21051" y="656"/>
                        <a:pt x="21051" y="227"/>
                      </a:cubicBezTo>
                      <a:cubicBezTo>
                        <a:pt x="21051" y="156"/>
                        <a:pt x="21063" y="72"/>
                        <a:pt x="21075" y="1"/>
                      </a:cubicBezTo>
                      <a:lnTo>
                        <a:pt x="20230" y="1"/>
                      </a:lnTo>
                      <a:cubicBezTo>
                        <a:pt x="20242" y="72"/>
                        <a:pt x="20253" y="156"/>
                        <a:pt x="20253" y="227"/>
                      </a:cubicBezTo>
                      <a:cubicBezTo>
                        <a:pt x="20253" y="656"/>
                        <a:pt x="19896" y="1013"/>
                        <a:pt x="19468" y="1013"/>
                      </a:cubicBezTo>
                      <a:cubicBezTo>
                        <a:pt x="19039" y="1013"/>
                        <a:pt x="18682" y="656"/>
                        <a:pt x="18682" y="227"/>
                      </a:cubicBezTo>
                      <a:cubicBezTo>
                        <a:pt x="18682" y="156"/>
                        <a:pt x="18694" y="72"/>
                        <a:pt x="18706" y="1"/>
                      </a:cubicBezTo>
                      <a:lnTo>
                        <a:pt x="17860" y="1"/>
                      </a:lnTo>
                      <a:cubicBezTo>
                        <a:pt x="17872" y="72"/>
                        <a:pt x="17896" y="156"/>
                        <a:pt x="17896" y="227"/>
                      </a:cubicBezTo>
                      <a:cubicBezTo>
                        <a:pt x="17896" y="656"/>
                        <a:pt x="17539" y="1013"/>
                        <a:pt x="17098" y="1013"/>
                      </a:cubicBezTo>
                      <a:cubicBezTo>
                        <a:pt x="16670" y="1013"/>
                        <a:pt x="16312" y="656"/>
                        <a:pt x="16312" y="227"/>
                      </a:cubicBezTo>
                      <a:cubicBezTo>
                        <a:pt x="16312" y="156"/>
                        <a:pt x="16324" y="72"/>
                        <a:pt x="16348" y="1"/>
                      </a:cubicBezTo>
                      <a:lnTo>
                        <a:pt x="15491" y="1"/>
                      </a:lnTo>
                      <a:cubicBezTo>
                        <a:pt x="15515" y="72"/>
                        <a:pt x="15527" y="156"/>
                        <a:pt x="15527" y="227"/>
                      </a:cubicBezTo>
                      <a:cubicBezTo>
                        <a:pt x="15527" y="656"/>
                        <a:pt x="15169" y="1013"/>
                        <a:pt x="14741" y="1013"/>
                      </a:cubicBezTo>
                      <a:cubicBezTo>
                        <a:pt x="14300" y="1013"/>
                        <a:pt x="13943" y="656"/>
                        <a:pt x="13943" y="227"/>
                      </a:cubicBezTo>
                      <a:cubicBezTo>
                        <a:pt x="13943" y="156"/>
                        <a:pt x="13967" y="72"/>
                        <a:pt x="13979" y="1"/>
                      </a:cubicBezTo>
                      <a:lnTo>
                        <a:pt x="13133" y="1"/>
                      </a:lnTo>
                      <a:cubicBezTo>
                        <a:pt x="13145" y="72"/>
                        <a:pt x="13157" y="156"/>
                        <a:pt x="13157" y="227"/>
                      </a:cubicBezTo>
                      <a:cubicBezTo>
                        <a:pt x="13157" y="656"/>
                        <a:pt x="12800" y="1013"/>
                        <a:pt x="12371" y="1013"/>
                      </a:cubicBezTo>
                      <a:cubicBezTo>
                        <a:pt x="11943" y="1013"/>
                        <a:pt x="11586" y="656"/>
                        <a:pt x="11586" y="227"/>
                      </a:cubicBezTo>
                      <a:cubicBezTo>
                        <a:pt x="11586" y="156"/>
                        <a:pt x="11598" y="72"/>
                        <a:pt x="11609" y="1"/>
                      </a:cubicBezTo>
                      <a:lnTo>
                        <a:pt x="10764" y="1"/>
                      </a:lnTo>
                      <a:cubicBezTo>
                        <a:pt x="10776" y="72"/>
                        <a:pt x="10788" y="156"/>
                        <a:pt x="10788" y="227"/>
                      </a:cubicBezTo>
                      <a:cubicBezTo>
                        <a:pt x="10788" y="656"/>
                        <a:pt x="10431" y="1013"/>
                        <a:pt x="10002" y="1013"/>
                      </a:cubicBezTo>
                      <a:cubicBezTo>
                        <a:pt x="9574" y="1013"/>
                        <a:pt x="9216" y="656"/>
                        <a:pt x="9216" y="227"/>
                      </a:cubicBezTo>
                      <a:cubicBezTo>
                        <a:pt x="9216" y="156"/>
                        <a:pt x="9228" y="72"/>
                        <a:pt x="9240" y="1"/>
                      </a:cubicBezTo>
                      <a:lnTo>
                        <a:pt x="8395" y="1"/>
                      </a:lnTo>
                      <a:cubicBezTo>
                        <a:pt x="8407" y="72"/>
                        <a:pt x="8431" y="156"/>
                        <a:pt x="8431" y="227"/>
                      </a:cubicBezTo>
                      <a:cubicBezTo>
                        <a:pt x="8431" y="656"/>
                        <a:pt x="8073" y="1013"/>
                        <a:pt x="7633" y="1013"/>
                      </a:cubicBezTo>
                      <a:cubicBezTo>
                        <a:pt x="7204" y="1013"/>
                        <a:pt x="6847" y="656"/>
                        <a:pt x="6847" y="227"/>
                      </a:cubicBezTo>
                      <a:cubicBezTo>
                        <a:pt x="6847" y="156"/>
                        <a:pt x="6859" y="72"/>
                        <a:pt x="6883" y="1"/>
                      </a:cubicBezTo>
                      <a:lnTo>
                        <a:pt x="6025" y="1"/>
                      </a:lnTo>
                      <a:cubicBezTo>
                        <a:pt x="6049" y="72"/>
                        <a:pt x="6061" y="156"/>
                        <a:pt x="6061" y="227"/>
                      </a:cubicBezTo>
                      <a:cubicBezTo>
                        <a:pt x="6061" y="656"/>
                        <a:pt x="5704" y="1013"/>
                        <a:pt x="5275" y="1013"/>
                      </a:cubicBezTo>
                      <a:cubicBezTo>
                        <a:pt x="4835" y="1013"/>
                        <a:pt x="4478" y="656"/>
                        <a:pt x="4478" y="227"/>
                      </a:cubicBezTo>
                      <a:cubicBezTo>
                        <a:pt x="4478" y="156"/>
                        <a:pt x="4501" y="72"/>
                        <a:pt x="4513" y="1"/>
                      </a:cubicBezTo>
                      <a:lnTo>
                        <a:pt x="3668" y="1"/>
                      </a:lnTo>
                      <a:cubicBezTo>
                        <a:pt x="3680" y="72"/>
                        <a:pt x="3692" y="156"/>
                        <a:pt x="3692" y="227"/>
                      </a:cubicBezTo>
                      <a:cubicBezTo>
                        <a:pt x="3692" y="656"/>
                        <a:pt x="3335" y="1013"/>
                        <a:pt x="2906" y="1013"/>
                      </a:cubicBezTo>
                      <a:cubicBezTo>
                        <a:pt x="2477" y="1013"/>
                        <a:pt x="2120" y="656"/>
                        <a:pt x="2120" y="227"/>
                      </a:cubicBezTo>
                      <a:cubicBezTo>
                        <a:pt x="2120" y="156"/>
                        <a:pt x="2132" y="72"/>
                        <a:pt x="214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grpSp>
            <p:nvGrpSpPr>
              <p:cNvPr id="14" name="Google Shape;9978;p60">
                <a:extLst>
                  <a:ext uri="{FF2B5EF4-FFF2-40B4-BE49-F238E27FC236}">
                    <a16:creationId xmlns:a16="http://schemas.microsoft.com/office/drawing/2014/main" id="{A5308634-DCD7-4784-AF5E-93A679A99E5B}"/>
                  </a:ext>
                </a:extLst>
              </p:cNvPr>
              <p:cNvGrpSpPr/>
              <p:nvPr/>
            </p:nvGrpSpPr>
            <p:grpSpPr>
              <a:xfrm>
                <a:off x="1136550" y="1344811"/>
                <a:ext cx="6785246" cy="3422313"/>
                <a:chOff x="819248" y="1421033"/>
                <a:chExt cx="6549461" cy="3303390"/>
              </a:xfrm>
              <a:grpFill/>
            </p:grpSpPr>
            <p:sp>
              <p:nvSpPr>
                <p:cNvPr id="15" name="Google Shape;9979;p60">
                  <a:extLst>
                    <a:ext uri="{FF2B5EF4-FFF2-40B4-BE49-F238E27FC236}">
                      <a16:creationId xmlns:a16="http://schemas.microsoft.com/office/drawing/2014/main" id="{704DBA89-26D9-22D0-A35B-28045FFB1DE2}"/>
                    </a:ext>
                  </a:extLst>
                </p:cNvPr>
                <p:cNvSpPr/>
                <p:nvPr/>
              </p:nvSpPr>
              <p:spPr>
                <a:xfrm>
                  <a:off x="3934115" y="1421033"/>
                  <a:ext cx="3434594" cy="3303390"/>
                </a:xfrm>
                <a:custGeom>
                  <a:avLst/>
                  <a:gdLst/>
                  <a:ahLst/>
                  <a:cxnLst/>
                  <a:rect l="l" t="t" r="r" b="b"/>
                  <a:pathLst>
                    <a:path w="31743" h="30529" extrusionOk="0">
                      <a:moveTo>
                        <a:pt x="1298" y="1"/>
                      </a:moveTo>
                      <a:cubicBezTo>
                        <a:pt x="1310" y="72"/>
                        <a:pt x="1322" y="156"/>
                        <a:pt x="1322" y="227"/>
                      </a:cubicBezTo>
                      <a:cubicBezTo>
                        <a:pt x="1322" y="656"/>
                        <a:pt x="965" y="1013"/>
                        <a:pt x="536" y="1013"/>
                      </a:cubicBezTo>
                      <a:cubicBezTo>
                        <a:pt x="334" y="1013"/>
                        <a:pt x="132" y="930"/>
                        <a:pt x="1" y="799"/>
                      </a:cubicBezTo>
                      <a:lnTo>
                        <a:pt x="1" y="30528"/>
                      </a:lnTo>
                      <a:lnTo>
                        <a:pt x="31743" y="30528"/>
                      </a:lnTo>
                      <a:lnTo>
                        <a:pt x="31743" y="763"/>
                      </a:lnTo>
                      <a:cubicBezTo>
                        <a:pt x="31731" y="930"/>
                        <a:pt x="31528" y="1013"/>
                        <a:pt x="31302" y="1013"/>
                      </a:cubicBezTo>
                      <a:cubicBezTo>
                        <a:pt x="30874" y="1013"/>
                        <a:pt x="30516" y="656"/>
                        <a:pt x="30516" y="227"/>
                      </a:cubicBezTo>
                      <a:cubicBezTo>
                        <a:pt x="30516" y="156"/>
                        <a:pt x="30528" y="72"/>
                        <a:pt x="30540" y="1"/>
                      </a:cubicBezTo>
                      <a:lnTo>
                        <a:pt x="29695" y="1"/>
                      </a:lnTo>
                      <a:cubicBezTo>
                        <a:pt x="29707" y="72"/>
                        <a:pt x="29719" y="156"/>
                        <a:pt x="29719" y="227"/>
                      </a:cubicBezTo>
                      <a:cubicBezTo>
                        <a:pt x="29719" y="656"/>
                        <a:pt x="29361" y="1013"/>
                        <a:pt x="28933" y="1013"/>
                      </a:cubicBezTo>
                      <a:cubicBezTo>
                        <a:pt x="28504" y="1013"/>
                        <a:pt x="28147" y="656"/>
                        <a:pt x="28147" y="227"/>
                      </a:cubicBezTo>
                      <a:cubicBezTo>
                        <a:pt x="28147" y="156"/>
                        <a:pt x="28159" y="72"/>
                        <a:pt x="28171" y="1"/>
                      </a:cubicBezTo>
                      <a:lnTo>
                        <a:pt x="27325" y="1"/>
                      </a:lnTo>
                      <a:cubicBezTo>
                        <a:pt x="27337" y="72"/>
                        <a:pt x="27361" y="156"/>
                        <a:pt x="27361" y="227"/>
                      </a:cubicBezTo>
                      <a:cubicBezTo>
                        <a:pt x="27361" y="656"/>
                        <a:pt x="27004" y="1013"/>
                        <a:pt x="26563" y="1013"/>
                      </a:cubicBezTo>
                      <a:cubicBezTo>
                        <a:pt x="26135" y="1013"/>
                        <a:pt x="25778" y="656"/>
                        <a:pt x="25778" y="227"/>
                      </a:cubicBezTo>
                      <a:cubicBezTo>
                        <a:pt x="25778" y="156"/>
                        <a:pt x="25790" y="72"/>
                        <a:pt x="25813" y="1"/>
                      </a:cubicBezTo>
                      <a:lnTo>
                        <a:pt x="24956" y="1"/>
                      </a:lnTo>
                      <a:cubicBezTo>
                        <a:pt x="24980" y="72"/>
                        <a:pt x="24992" y="156"/>
                        <a:pt x="24992" y="227"/>
                      </a:cubicBezTo>
                      <a:cubicBezTo>
                        <a:pt x="24992" y="656"/>
                        <a:pt x="24635" y="1013"/>
                        <a:pt x="24206" y="1013"/>
                      </a:cubicBezTo>
                      <a:cubicBezTo>
                        <a:pt x="23766" y="1013"/>
                        <a:pt x="23408" y="656"/>
                        <a:pt x="23408" y="227"/>
                      </a:cubicBezTo>
                      <a:cubicBezTo>
                        <a:pt x="23408" y="156"/>
                        <a:pt x="23432" y="72"/>
                        <a:pt x="23444" y="1"/>
                      </a:cubicBezTo>
                      <a:lnTo>
                        <a:pt x="22599" y="1"/>
                      </a:lnTo>
                      <a:cubicBezTo>
                        <a:pt x="22611" y="72"/>
                        <a:pt x="22623" y="156"/>
                        <a:pt x="22623" y="227"/>
                      </a:cubicBezTo>
                      <a:cubicBezTo>
                        <a:pt x="22623" y="656"/>
                        <a:pt x="22265" y="1013"/>
                        <a:pt x="21837" y="1013"/>
                      </a:cubicBezTo>
                      <a:cubicBezTo>
                        <a:pt x="21408" y="1013"/>
                        <a:pt x="21051" y="656"/>
                        <a:pt x="21051" y="227"/>
                      </a:cubicBezTo>
                      <a:cubicBezTo>
                        <a:pt x="21051" y="156"/>
                        <a:pt x="21063" y="72"/>
                        <a:pt x="21075" y="1"/>
                      </a:cubicBezTo>
                      <a:lnTo>
                        <a:pt x="20229" y="1"/>
                      </a:lnTo>
                      <a:cubicBezTo>
                        <a:pt x="20241" y="72"/>
                        <a:pt x="20253" y="156"/>
                        <a:pt x="20253" y="227"/>
                      </a:cubicBezTo>
                      <a:cubicBezTo>
                        <a:pt x="20253" y="656"/>
                        <a:pt x="19896" y="1013"/>
                        <a:pt x="19467" y="1013"/>
                      </a:cubicBezTo>
                      <a:cubicBezTo>
                        <a:pt x="19039" y="1013"/>
                        <a:pt x="18682" y="656"/>
                        <a:pt x="18682" y="227"/>
                      </a:cubicBezTo>
                      <a:cubicBezTo>
                        <a:pt x="18682" y="156"/>
                        <a:pt x="18693" y="72"/>
                        <a:pt x="18705" y="1"/>
                      </a:cubicBezTo>
                      <a:lnTo>
                        <a:pt x="17860" y="1"/>
                      </a:lnTo>
                      <a:cubicBezTo>
                        <a:pt x="17872" y="72"/>
                        <a:pt x="17896" y="156"/>
                        <a:pt x="17896" y="227"/>
                      </a:cubicBezTo>
                      <a:cubicBezTo>
                        <a:pt x="17896" y="656"/>
                        <a:pt x="17539" y="1013"/>
                        <a:pt x="17098" y="1013"/>
                      </a:cubicBezTo>
                      <a:cubicBezTo>
                        <a:pt x="16669" y="1013"/>
                        <a:pt x="16312" y="656"/>
                        <a:pt x="16312" y="227"/>
                      </a:cubicBezTo>
                      <a:cubicBezTo>
                        <a:pt x="16312" y="156"/>
                        <a:pt x="16324" y="72"/>
                        <a:pt x="16348" y="1"/>
                      </a:cubicBezTo>
                      <a:lnTo>
                        <a:pt x="15491" y="1"/>
                      </a:lnTo>
                      <a:cubicBezTo>
                        <a:pt x="15514" y="72"/>
                        <a:pt x="15526" y="156"/>
                        <a:pt x="15526" y="227"/>
                      </a:cubicBezTo>
                      <a:cubicBezTo>
                        <a:pt x="15526" y="656"/>
                        <a:pt x="15169" y="1013"/>
                        <a:pt x="14741" y="1013"/>
                      </a:cubicBezTo>
                      <a:cubicBezTo>
                        <a:pt x="14300" y="1013"/>
                        <a:pt x="13943" y="656"/>
                        <a:pt x="13943" y="227"/>
                      </a:cubicBezTo>
                      <a:cubicBezTo>
                        <a:pt x="13943" y="156"/>
                        <a:pt x="13967" y="72"/>
                        <a:pt x="13979" y="1"/>
                      </a:cubicBezTo>
                      <a:lnTo>
                        <a:pt x="13133" y="1"/>
                      </a:lnTo>
                      <a:cubicBezTo>
                        <a:pt x="13145" y="72"/>
                        <a:pt x="13157" y="156"/>
                        <a:pt x="13157" y="227"/>
                      </a:cubicBezTo>
                      <a:cubicBezTo>
                        <a:pt x="13157" y="656"/>
                        <a:pt x="12800" y="1013"/>
                        <a:pt x="12371" y="1013"/>
                      </a:cubicBezTo>
                      <a:cubicBezTo>
                        <a:pt x="11943" y="1013"/>
                        <a:pt x="11585" y="656"/>
                        <a:pt x="11585" y="227"/>
                      </a:cubicBezTo>
                      <a:cubicBezTo>
                        <a:pt x="11585" y="156"/>
                        <a:pt x="11597" y="72"/>
                        <a:pt x="11609" y="1"/>
                      </a:cubicBezTo>
                      <a:lnTo>
                        <a:pt x="10764" y="1"/>
                      </a:lnTo>
                      <a:cubicBezTo>
                        <a:pt x="10776" y="72"/>
                        <a:pt x="10788" y="156"/>
                        <a:pt x="10788" y="227"/>
                      </a:cubicBezTo>
                      <a:cubicBezTo>
                        <a:pt x="10788" y="656"/>
                        <a:pt x="10431" y="1013"/>
                        <a:pt x="10002" y="1013"/>
                      </a:cubicBezTo>
                      <a:cubicBezTo>
                        <a:pt x="9573" y="1013"/>
                        <a:pt x="9216" y="656"/>
                        <a:pt x="9216" y="227"/>
                      </a:cubicBezTo>
                      <a:cubicBezTo>
                        <a:pt x="9216" y="156"/>
                        <a:pt x="9228" y="72"/>
                        <a:pt x="9240" y="1"/>
                      </a:cubicBezTo>
                      <a:lnTo>
                        <a:pt x="8395" y="1"/>
                      </a:lnTo>
                      <a:cubicBezTo>
                        <a:pt x="8406" y="72"/>
                        <a:pt x="8430" y="156"/>
                        <a:pt x="8430" y="227"/>
                      </a:cubicBezTo>
                      <a:cubicBezTo>
                        <a:pt x="8430" y="656"/>
                        <a:pt x="8073" y="1013"/>
                        <a:pt x="7633" y="1013"/>
                      </a:cubicBezTo>
                      <a:cubicBezTo>
                        <a:pt x="7204" y="1013"/>
                        <a:pt x="6847" y="656"/>
                        <a:pt x="6847" y="227"/>
                      </a:cubicBezTo>
                      <a:cubicBezTo>
                        <a:pt x="6847" y="156"/>
                        <a:pt x="6859" y="72"/>
                        <a:pt x="6882" y="1"/>
                      </a:cubicBezTo>
                      <a:lnTo>
                        <a:pt x="6025" y="1"/>
                      </a:lnTo>
                      <a:cubicBezTo>
                        <a:pt x="6049" y="72"/>
                        <a:pt x="6061" y="156"/>
                        <a:pt x="6061" y="227"/>
                      </a:cubicBezTo>
                      <a:cubicBezTo>
                        <a:pt x="6061" y="656"/>
                        <a:pt x="5704" y="1013"/>
                        <a:pt x="5275" y="1013"/>
                      </a:cubicBezTo>
                      <a:cubicBezTo>
                        <a:pt x="4835" y="1013"/>
                        <a:pt x="4477" y="656"/>
                        <a:pt x="4477" y="227"/>
                      </a:cubicBezTo>
                      <a:cubicBezTo>
                        <a:pt x="4477" y="156"/>
                        <a:pt x="4501" y="72"/>
                        <a:pt x="4513" y="1"/>
                      </a:cubicBezTo>
                      <a:lnTo>
                        <a:pt x="3668" y="1"/>
                      </a:lnTo>
                      <a:cubicBezTo>
                        <a:pt x="3680" y="72"/>
                        <a:pt x="3692" y="156"/>
                        <a:pt x="3692" y="227"/>
                      </a:cubicBezTo>
                      <a:cubicBezTo>
                        <a:pt x="3692" y="656"/>
                        <a:pt x="3334" y="1013"/>
                        <a:pt x="2906" y="1013"/>
                      </a:cubicBezTo>
                      <a:cubicBezTo>
                        <a:pt x="2477" y="1013"/>
                        <a:pt x="2120" y="656"/>
                        <a:pt x="2120" y="227"/>
                      </a:cubicBezTo>
                      <a:cubicBezTo>
                        <a:pt x="2120" y="156"/>
                        <a:pt x="2132" y="72"/>
                        <a:pt x="214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 name="Google Shape;9980;p60">
                  <a:extLst>
                    <a:ext uri="{FF2B5EF4-FFF2-40B4-BE49-F238E27FC236}">
                      <a16:creationId xmlns:a16="http://schemas.microsoft.com/office/drawing/2014/main" id="{A1B259C1-BC87-49E7-9867-CB99F342DF19}"/>
                    </a:ext>
                  </a:extLst>
                </p:cNvPr>
                <p:cNvSpPr/>
                <p:nvPr/>
              </p:nvSpPr>
              <p:spPr>
                <a:xfrm>
                  <a:off x="819248" y="1421033"/>
                  <a:ext cx="3450065" cy="3303390"/>
                </a:xfrm>
                <a:custGeom>
                  <a:avLst/>
                  <a:gdLst/>
                  <a:ahLst/>
                  <a:cxnLst/>
                  <a:rect l="l" t="t" r="r" b="b"/>
                  <a:pathLst>
                    <a:path w="31886" h="30529" extrusionOk="0">
                      <a:moveTo>
                        <a:pt x="1299" y="1"/>
                      </a:moveTo>
                      <a:cubicBezTo>
                        <a:pt x="1311" y="72"/>
                        <a:pt x="1322" y="156"/>
                        <a:pt x="1322" y="227"/>
                      </a:cubicBezTo>
                      <a:cubicBezTo>
                        <a:pt x="1322" y="656"/>
                        <a:pt x="965" y="1013"/>
                        <a:pt x="537" y="1013"/>
                      </a:cubicBezTo>
                      <a:cubicBezTo>
                        <a:pt x="334" y="1013"/>
                        <a:pt x="132" y="930"/>
                        <a:pt x="1" y="799"/>
                      </a:cubicBezTo>
                      <a:lnTo>
                        <a:pt x="1" y="30528"/>
                      </a:lnTo>
                      <a:lnTo>
                        <a:pt x="31886" y="30528"/>
                      </a:lnTo>
                      <a:lnTo>
                        <a:pt x="31886" y="763"/>
                      </a:lnTo>
                      <a:cubicBezTo>
                        <a:pt x="31731" y="930"/>
                        <a:pt x="31529" y="1013"/>
                        <a:pt x="31302" y="1013"/>
                      </a:cubicBezTo>
                      <a:cubicBezTo>
                        <a:pt x="30862" y="1013"/>
                        <a:pt x="30517" y="656"/>
                        <a:pt x="30517" y="227"/>
                      </a:cubicBezTo>
                      <a:cubicBezTo>
                        <a:pt x="30517" y="156"/>
                        <a:pt x="30529" y="72"/>
                        <a:pt x="30540" y="1"/>
                      </a:cubicBezTo>
                      <a:lnTo>
                        <a:pt x="29695" y="1"/>
                      </a:lnTo>
                      <a:cubicBezTo>
                        <a:pt x="29707" y="72"/>
                        <a:pt x="29719" y="156"/>
                        <a:pt x="29719" y="227"/>
                      </a:cubicBezTo>
                      <a:cubicBezTo>
                        <a:pt x="29719" y="656"/>
                        <a:pt x="29362" y="1013"/>
                        <a:pt x="28933" y="1013"/>
                      </a:cubicBezTo>
                      <a:cubicBezTo>
                        <a:pt x="28504" y="1013"/>
                        <a:pt x="28147" y="656"/>
                        <a:pt x="28147" y="227"/>
                      </a:cubicBezTo>
                      <a:cubicBezTo>
                        <a:pt x="28147" y="156"/>
                        <a:pt x="28159" y="72"/>
                        <a:pt x="28171" y="1"/>
                      </a:cubicBezTo>
                      <a:lnTo>
                        <a:pt x="27326" y="1"/>
                      </a:lnTo>
                      <a:cubicBezTo>
                        <a:pt x="27338" y="72"/>
                        <a:pt x="27361" y="156"/>
                        <a:pt x="27361" y="227"/>
                      </a:cubicBezTo>
                      <a:cubicBezTo>
                        <a:pt x="27361" y="656"/>
                        <a:pt x="27004" y="1013"/>
                        <a:pt x="26564" y="1013"/>
                      </a:cubicBezTo>
                      <a:cubicBezTo>
                        <a:pt x="26135" y="1013"/>
                        <a:pt x="25778" y="656"/>
                        <a:pt x="25778" y="227"/>
                      </a:cubicBezTo>
                      <a:cubicBezTo>
                        <a:pt x="25778" y="156"/>
                        <a:pt x="25790" y="72"/>
                        <a:pt x="25814" y="1"/>
                      </a:cubicBezTo>
                      <a:lnTo>
                        <a:pt x="24956" y="1"/>
                      </a:lnTo>
                      <a:cubicBezTo>
                        <a:pt x="24980" y="72"/>
                        <a:pt x="24992" y="156"/>
                        <a:pt x="24992" y="227"/>
                      </a:cubicBezTo>
                      <a:cubicBezTo>
                        <a:pt x="24992" y="656"/>
                        <a:pt x="24635" y="1013"/>
                        <a:pt x="24206" y="1013"/>
                      </a:cubicBezTo>
                      <a:cubicBezTo>
                        <a:pt x="23766" y="1013"/>
                        <a:pt x="23409" y="656"/>
                        <a:pt x="23409" y="227"/>
                      </a:cubicBezTo>
                      <a:cubicBezTo>
                        <a:pt x="23409" y="156"/>
                        <a:pt x="23432" y="72"/>
                        <a:pt x="23444" y="1"/>
                      </a:cubicBezTo>
                      <a:lnTo>
                        <a:pt x="22599" y="1"/>
                      </a:lnTo>
                      <a:cubicBezTo>
                        <a:pt x="22611" y="72"/>
                        <a:pt x="22623" y="156"/>
                        <a:pt x="22623" y="227"/>
                      </a:cubicBezTo>
                      <a:cubicBezTo>
                        <a:pt x="22623" y="656"/>
                        <a:pt x="22266" y="1013"/>
                        <a:pt x="21837" y="1013"/>
                      </a:cubicBezTo>
                      <a:cubicBezTo>
                        <a:pt x="21408" y="1013"/>
                        <a:pt x="21051" y="656"/>
                        <a:pt x="21051" y="227"/>
                      </a:cubicBezTo>
                      <a:cubicBezTo>
                        <a:pt x="21051" y="156"/>
                        <a:pt x="21063" y="72"/>
                        <a:pt x="21075" y="1"/>
                      </a:cubicBezTo>
                      <a:lnTo>
                        <a:pt x="20230" y="1"/>
                      </a:lnTo>
                      <a:cubicBezTo>
                        <a:pt x="20242" y="72"/>
                        <a:pt x="20253" y="156"/>
                        <a:pt x="20253" y="227"/>
                      </a:cubicBezTo>
                      <a:cubicBezTo>
                        <a:pt x="20253" y="656"/>
                        <a:pt x="19896" y="1013"/>
                        <a:pt x="19468" y="1013"/>
                      </a:cubicBezTo>
                      <a:cubicBezTo>
                        <a:pt x="19039" y="1013"/>
                        <a:pt x="18682" y="656"/>
                        <a:pt x="18682" y="227"/>
                      </a:cubicBezTo>
                      <a:cubicBezTo>
                        <a:pt x="18682" y="156"/>
                        <a:pt x="18694" y="72"/>
                        <a:pt x="18706" y="1"/>
                      </a:cubicBezTo>
                      <a:lnTo>
                        <a:pt x="17860" y="1"/>
                      </a:lnTo>
                      <a:cubicBezTo>
                        <a:pt x="17872" y="72"/>
                        <a:pt x="17896" y="156"/>
                        <a:pt x="17896" y="227"/>
                      </a:cubicBezTo>
                      <a:cubicBezTo>
                        <a:pt x="17896" y="656"/>
                        <a:pt x="17539" y="1013"/>
                        <a:pt x="17098" y="1013"/>
                      </a:cubicBezTo>
                      <a:cubicBezTo>
                        <a:pt x="16670" y="1013"/>
                        <a:pt x="16312" y="656"/>
                        <a:pt x="16312" y="227"/>
                      </a:cubicBezTo>
                      <a:cubicBezTo>
                        <a:pt x="16312" y="156"/>
                        <a:pt x="16324" y="72"/>
                        <a:pt x="16348" y="1"/>
                      </a:cubicBezTo>
                      <a:lnTo>
                        <a:pt x="15491" y="1"/>
                      </a:lnTo>
                      <a:cubicBezTo>
                        <a:pt x="15515" y="72"/>
                        <a:pt x="15527" y="156"/>
                        <a:pt x="15527" y="227"/>
                      </a:cubicBezTo>
                      <a:cubicBezTo>
                        <a:pt x="15527" y="656"/>
                        <a:pt x="15169" y="1013"/>
                        <a:pt x="14741" y="1013"/>
                      </a:cubicBezTo>
                      <a:cubicBezTo>
                        <a:pt x="14300" y="1013"/>
                        <a:pt x="13943" y="656"/>
                        <a:pt x="13943" y="227"/>
                      </a:cubicBezTo>
                      <a:cubicBezTo>
                        <a:pt x="13943" y="156"/>
                        <a:pt x="13967" y="72"/>
                        <a:pt x="13979" y="1"/>
                      </a:cubicBezTo>
                      <a:lnTo>
                        <a:pt x="13133" y="1"/>
                      </a:lnTo>
                      <a:cubicBezTo>
                        <a:pt x="13145" y="72"/>
                        <a:pt x="13157" y="156"/>
                        <a:pt x="13157" y="227"/>
                      </a:cubicBezTo>
                      <a:cubicBezTo>
                        <a:pt x="13157" y="656"/>
                        <a:pt x="12800" y="1013"/>
                        <a:pt x="12371" y="1013"/>
                      </a:cubicBezTo>
                      <a:cubicBezTo>
                        <a:pt x="11943" y="1013"/>
                        <a:pt x="11586" y="656"/>
                        <a:pt x="11586" y="227"/>
                      </a:cubicBezTo>
                      <a:cubicBezTo>
                        <a:pt x="11586" y="156"/>
                        <a:pt x="11598" y="72"/>
                        <a:pt x="11609" y="1"/>
                      </a:cubicBezTo>
                      <a:lnTo>
                        <a:pt x="10764" y="1"/>
                      </a:lnTo>
                      <a:cubicBezTo>
                        <a:pt x="10776" y="72"/>
                        <a:pt x="10788" y="156"/>
                        <a:pt x="10788" y="227"/>
                      </a:cubicBezTo>
                      <a:cubicBezTo>
                        <a:pt x="10788" y="656"/>
                        <a:pt x="10431" y="1013"/>
                        <a:pt x="10002" y="1013"/>
                      </a:cubicBezTo>
                      <a:cubicBezTo>
                        <a:pt x="9574" y="1013"/>
                        <a:pt x="9216" y="656"/>
                        <a:pt x="9216" y="227"/>
                      </a:cubicBezTo>
                      <a:cubicBezTo>
                        <a:pt x="9216" y="156"/>
                        <a:pt x="9228" y="72"/>
                        <a:pt x="9240" y="1"/>
                      </a:cubicBezTo>
                      <a:lnTo>
                        <a:pt x="8395" y="1"/>
                      </a:lnTo>
                      <a:cubicBezTo>
                        <a:pt x="8407" y="72"/>
                        <a:pt x="8431" y="156"/>
                        <a:pt x="8431" y="227"/>
                      </a:cubicBezTo>
                      <a:cubicBezTo>
                        <a:pt x="8431" y="656"/>
                        <a:pt x="8073" y="1013"/>
                        <a:pt x="7633" y="1013"/>
                      </a:cubicBezTo>
                      <a:cubicBezTo>
                        <a:pt x="7204" y="1013"/>
                        <a:pt x="6847" y="656"/>
                        <a:pt x="6847" y="227"/>
                      </a:cubicBezTo>
                      <a:cubicBezTo>
                        <a:pt x="6847" y="156"/>
                        <a:pt x="6859" y="72"/>
                        <a:pt x="6883" y="1"/>
                      </a:cubicBezTo>
                      <a:lnTo>
                        <a:pt x="6025" y="1"/>
                      </a:lnTo>
                      <a:cubicBezTo>
                        <a:pt x="6049" y="72"/>
                        <a:pt x="6061" y="156"/>
                        <a:pt x="6061" y="227"/>
                      </a:cubicBezTo>
                      <a:cubicBezTo>
                        <a:pt x="6061" y="656"/>
                        <a:pt x="5704" y="1013"/>
                        <a:pt x="5275" y="1013"/>
                      </a:cubicBezTo>
                      <a:cubicBezTo>
                        <a:pt x="4835" y="1013"/>
                        <a:pt x="4478" y="656"/>
                        <a:pt x="4478" y="227"/>
                      </a:cubicBezTo>
                      <a:cubicBezTo>
                        <a:pt x="4478" y="156"/>
                        <a:pt x="4501" y="72"/>
                        <a:pt x="4513" y="1"/>
                      </a:cubicBezTo>
                      <a:lnTo>
                        <a:pt x="3668" y="1"/>
                      </a:lnTo>
                      <a:cubicBezTo>
                        <a:pt x="3680" y="72"/>
                        <a:pt x="3692" y="156"/>
                        <a:pt x="3692" y="227"/>
                      </a:cubicBezTo>
                      <a:cubicBezTo>
                        <a:pt x="3692" y="656"/>
                        <a:pt x="3335" y="1013"/>
                        <a:pt x="2906" y="1013"/>
                      </a:cubicBezTo>
                      <a:cubicBezTo>
                        <a:pt x="2477" y="1013"/>
                        <a:pt x="2120" y="656"/>
                        <a:pt x="2120" y="227"/>
                      </a:cubicBezTo>
                      <a:cubicBezTo>
                        <a:pt x="2120" y="156"/>
                        <a:pt x="2132" y="72"/>
                        <a:pt x="214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grpSp>
        <p:sp>
          <p:nvSpPr>
            <p:cNvPr id="19" name="Rectangle 18">
              <a:extLst>
                <a:ext uri="{FF2B5EF4-FFF2-40B4-BE49-F238E27FC236}">
                  <a16:creationId xmlns:a16="http://schemas.microsoft.com/office/drawing/2014/main" id="{046E6B05-3622-15EE-E90D-81F6AF0B3267}"/>
                </a:ext>
              </a:extLst>
            </p:cNvPr>
            <p:cNvSpPr/>
            <p:nvPr/>
          </p:nvSpPr>
          <p:spPr>
            <a:xfrm>
              <a:off x="3857730" y="1359354"/>
              <a:ext cx="6433611" cy="4445832"/>
            </a:xfrm>
            <a:prstGeom prst="rect">
              <a:avLst/>
            </a:prstGeom>
          </p:spPr>
          <p:txBody>
            <a:bodyPr wrap="square">
              <a:spAutoFit/>
            </a:bodyPr>
            <a:lstStyle/>
            <a:p>
              <a:pPr indent="457200" algn="just">
                <a:lnSpc>
                  <a:spcPct val="150000"/>
                </a:lnSpc>
              </a:pPr>
              <a:r>
                <a:rPr lang="vi-VN" sz="2400" dirty="0">
                  <a:solidFill>
                    <a:schemeClr val="bg1"/>
                  </a:solidFill>
                  <a:latin typeface="UTM Avo" panose="02040603050506020204" pitchFamily="18"/>
                </a:rPr>
                <a:t>Các anh về</a:t>
              </a:r>
            </a:p>
            <a:p>
              <a:pPr indent="457200" algn="just">
                <a:lnSpc>
                  <a:spcPct val="150000"/>
                </a:lnSpc>
              </a:pPr>
              <a:r>
                <a:rPr lang="vi-VN" sz="2400" dirty="0">
                  <a:solidFill>
                    <a:schemeClr val="bg1"/>
                  </a:solidFill>
                  <a:latin typeface="UTM Avo" panose="02040603050506020204" pitchFamily="18"/>
                </a:rPr>
                <a:t>Xôn xao </a:t>
              </a:r>
              <a:r>
                <a:rPr lang="vi-VN" sz="2400" dirty="0">
                  <a:solidFill>
                    <a:schemeClr val="bg1"/>
                  </a:solidFill>
                  <a:latin typeface="UTM Avo" panose="02040603050506020204" pitchFamily="18"/>
                  <a:cs typeface="Arial" panose="020B0604020202020204" pitchFamily="34" charset="0"/>
                </a:rPr>
                <a:t>■</a:t>
              </a:r>
              <a:r>
                <a:rPr lang="vi-VN" sz="2400" dirty="0">
                  <a:solidFill>
                    <a:schemeClr val="bg1"/>
                  </a:solidFill>
                  <a:latin typeface="UTM Avo" panose="02040603050506020204" pitchFamily="18"/>
                </a:rPr>
                <a:t>àng bé nhỏ.</a:t>
              </a:r>
            </a:p>
            <a:p>
              <a:pPr indent="457200" algn="just">
                <a:lnSpc>
                  <a:spcPct val="150000"/>
                </a:lnSpc>
              </a:pPr>
              <a:r>
                <a:rPr lang="vi-VN" sz="2400" dirty="0">
                  <a:solidFill>
                    <a:schemeClr val="bg1"/>
                  </a:solidFill>
                  <a:latin typeface="UTM Avo" panose="02040603050506020204" pitchFamily="18"/>
                </a:rPr>
                <a:t>Nhà </a:t>
              </a:r>
              <a:r>
                <a:rPr lang="vi-VN" sz="2400" dirty="0">
                  <a:solidFill>
                    <a:schemeClr val="bg1"/>
                  </a:solidFill>
                  <a:latin typeface="UTM Avo" panose="02040603050506020204" pitchFamily="18"/>
                  <a:cs typeface="Arial" panose="020B0604020202020204" pitchFamily="34" charset="0"/>
                </a:rPr>
                <a:t>■</a:t>
              </a:r>
              <a:r>
                <a:rPr lang="vi-VN" sz="2400" dirty="0">
                  <a:solidFill>
                    <a:schemeClr val="bg1"/>
                  </a:solidFill>
                  <a:latin typeface="UTM Avo" panose="02040603050506020204" pitchFamily="18"/>
                </a:rPr>
                <a:t>á đơn sơ</a:t>
              </a:r>
            </a:p>
            <a:p>
              <a:pPr indent="457200" algn="just">
                <a:lnSpc>
                  <a:spcPct val="150000"/>
                </a:lnSpc>
              </a:pPr>
              <a:r>
                <a:rPr lang="vi-VN" sz="2400" dirty="0">
                  <a:solidFill>
                    <a:schemeClr val="bg1"/>
                  </a:solidFill>
                  <a:latin typeface="UTM Avo" panose="02040603050506020204" pitchFamily="18"/>
                </a:rPr>
                <a:t>Tấm </a:t>
              </a:r>
              <a:r>
                <a:rPr lang="vi-VN" sz="2400" dirty="0">
                  <a:solidFill>
                    <a:schemeClr val="bg1"/>
                  </a:solidFill>
                  <a:latin typeface="UTM Avo" panose="02040603050506020204" pitchFamily="18"/>
                  <a:cs typeface="Arial" panose="020B0604020202020204" pitchFamily="34" charset="0"/>
                </a:rPr>
                <a:t>■</a:t>
              </a:r>
              <a:r>
                <a:rPr lang="vi-VN" sz="2400" dirty="0">
                  <a:solidFill>
                    <a:schemeClr val="bg1"/>
                  </a:solidFill>
                  <a:latin typeface="UTM Avo" panose="02040603050506020204" pitchFamily="18"/>
                </a:rPr>
                <a:t>òng rộng mở</a:t>
              </a:r>
            </a:p>
            <a:p>
              <a:pPr indent="457200" algn="just">
                <a:lnSpc>
                  <a:spcPct val="150000"/>
                </a:lnSpc>
              </a:pPr>
              <a:r>
                <a:rPr lang="vi-VN" sz="2400" dirty="0">
                  <a:solidFill>
                    <a:schemeClr val="bg1"/>
                  </a:solidFill>
                  <a:latin typeface="UTM Avo" panose="02040603050506020204" pitchFamily="18"/>
                  <a:cs typeface="Arial" panose="020B0604020202020204" pitchFamily="34" charset="0"/>
                </a:rPr>
                <a:t>■</a:t>
              </a:r>
              <a:r>
                <a:rPr lang="vi-VN" sz="2400" dirty="0">
                  <a:solidFill>
                    <a:schemeClr val="bg1"/>
                  </a:solidFill>
                  <a:latin typeface="UTM Avo" panose="02040603050506020204" pitchFamily="18"/>
                </a:rPr>
                <a:t>ồi cơm </a:t>
              </a:r>
              <a:r>
                <a:rPr lang="vi-VN" sz="2400" dirty="0">
                  <a:solidFill>
                    <a:schemeClr val="bg1"/>
                  </a:solidFill>
                  <a:latin typeface="UTM Avo" panose="02040603050506020204" pitchFamily="18"/>
                  <a:cs typeface="Arial" panose="020B0604020202020204" pitchFamily="34" charset="0"/>
                </a:rPr>
                <a:t>■</a:t>
              </a:r>
              <a:r>
                <a:rPr lang="vi-VN" sz="2400" dirty="0">
                  <a:solidFill>
                    <a:schemeClr val="bg1"/>
                  </a:solidFill>
                  <a:latin typeface="UTM Avo" panose="02040603050506020204" pitchFamily="18"/>
                </a:rPr>
                <a:t>ấu dở</a:t>
              </a:r>
            </a:p>
            <a:p>
              <a:pPr indent="457200" algn="just">
                <a:lnSpc>
                  <a:spcPct val="150000"/>
                </a:lnSpc>
              </a:pPr>
              <a:r>
                <a:rPr lang="vi-VN" sz="2400" dirty="0">
                  <a:solidFill>
                    <a:schemeClr val="bg1"/>
                  </a:solidFill>
                  <a:latin typeface="UTM Avo" panose="02040603050506020204" pitchFamily="18"/>
                </a:rPr>
                <a:t>Bát </a:t>
              </a:r>
              <a:r>
                <a:rPr lang="vi-VN" sz="2400" dirty="0">
                  <a:solidFill>
                    <a:schemeClr val="bg1"/>
                  </a:solidFill>
                  <a:latin typeface="UTM Avo" panose="02040603050506020204" pitchFamily="18"/>
                  <a:cs typeface="Arial" panose="020B0604020202020204" pitchFamily="34" charset="0"/>
                </a:rPr>
                <a:t>■</a:t>
              </a:r>
              <a:r>
                <a:rPr lang="vi-VN" sz="2400" dirty="0">
                  <a:solidFill>
                    <a:schemeClr val="bg1"/>
                  </a:solidFill>
                  <a:latin typeface="UTM Avo" panose="02040603050506020204" pitchFamily="18"/>
                </a:rPr>
                <a:t>ước chè xanh</a:t>
              </a:r>
            </a:p>
            <a:p>
              <a:pPr indent="457200" algn="just">
                <a:lnSpc>
                  <a:spcPct val="150000"/>
                </a:lnSpc>
              </a:pPr>
              <a:r>
                <a:rPr lang="vi-VN" sz="2400" dirty="0">
                  <a:solidFill>
                    <a:schemeClr val="bg1"/>
                  </a:solidFill>
                  <a:latin typeface="UTM Avo" panose="02040603050506020204" pitchFamily="18"/>
                </a:rPr>
                <a:t>Ngồi vui kể chuyện tâm tình bên nhau.</a:t>
              </a:r>
            </a:p>
            <a:p>
              <a:pPr algn="r">
                <a:lnSpc>
                  <a:spcPct val="150000"/>
                </a:lnSpc>
              </a:pPr>
              <a:r>
                <a:rPr lang="vi-VN" sz="2400" dirty="0">
                  <a:solidFill>
                    <a:schemeClr val="bg1"/>
                  </a:solidFill>
                  <a:latin typeface="UTM Avo" panose="02040603050506020204" pitchFamily="18"/>
                </a:rPr>
                <a:t>Hoàng Trung Thông</a:t>
              </a:r>
            </a:p>
          </p:txBody>
        </p:sp>
      </p:grpSp>
      <p:sp>
        <p:nvSpPr>
          <p:cNvPr id="20" name="TextBox 19">
            <a:extLst>
              <a:ext uri="{FF2B5EF4-FFF2-40B4-BE49-F238E27FC236}">
                <a16:creationId xmlns:a16="http://schemas.microsoft.com/office/drawing/2014/main" id="{EA7A07B2-F3C1-9DD8-CD75-ED7068B8A7BE}"/>
              </a:ext>
            </a:extLst>
          </p:cNvPr>
          <p:cNvSpPr txBox="1"/>
          <p:nvPr/>
        </p:nvSpPr>
        <p:spPr>
          <a:xfrm>
            <a:off x="1287821" y="3525044"/>
            <a:ext cx="2691220" cy="461665"/>
          </a:xfrm>
          <a:prstGeom prst="rect">
            <a:avLst/>
          </a:prstGeom>
          <a:noFill/>
        </p:spPr>
        <p:txBody>
          <a:bodyPr wrap="square" rtlCol="0">
            <a:spAutoFit/>
          </a:bodyPr>
          <a:lstStyle/>
          <a:p>
            <a:pPr algn="ctr"/>
            <a:r>
              <a:rPr lang="en-US" sz="2400" b="1" dirty="0">
                <a:solidFill>
                  <a:schemeClr val="bg1"/>
                </a:solidFill>
                <a:latin typeface="UTM Avo" panose="02040603050506020204" pitchFamily="18"/>
              </a:rPr>
              <a:t>a. </a:t>
            </a:r>
            <a:r>
              <a:rPr lang="en-US" sz="2400" b="1" dirty="0" err="1">
                <a:solidFill>
                  <a:schemeClr val="bg1"/>
                </a:solidFill>
                <a:latin typeface="UTM Avo" panose="02040603050506020204" pitchFamily="18"/>
              </a:rPr>
              <a:t>Chọn</a:t>
            </a:r>
            <a:r>
              <a:rPr lang="en-US" sz="2400" b="1" dirty="0">
                <a:solidFill>
                  <a:schemeClr val="bg1"/>
                </a:solidFill>
                <a:latin typeface="UTM Avo" panose="02040603050506020204" pitchFamily="18"/>
              </a:rPr>
              <a:t> </a:t>
            </a:r>
            <a:r>
              <a:rPr lang="en-US" sz="2400" b="1" dirty="0">
                <a:solidFill>
                  <a:srgbClr val="FF0000"/>
                </a:solidFill>
                <a:latin typeface="UTM Avo" panose="02040603050506020204" pitchFamily="18"/>
              </a:rPr>
              <a:t>l </a:t>
            </a:r>
            <a:r>
              <a:rPr lang="en-US" sz="2400" b="1" dirty="0">
                <a:solidFill>
                  <a:schemeClr val="bg1"/>
                </a:solidFill>
                <a:latin typeface="UTM Avo" panose="02040603050506020204" pitchFamily="18"/>
              </a:rPr>
              <a:t>hay</a:t>
            </a:r>
            <a:r>
              <a:rPr lang="en-US" sz="2400" b="1" dirty="0">
                <a:latin typeface="UTM Avo" panose="02040603050506020204" pitchFamily="18"/>
              </a:rPr>
              <a:t> </a:t>
            </a:r>
            <a:r>
              <a:rPr lang="en-US" sz="2400" b="1" dirty="0">
                <a:solidFill>
                  <a:srgbClr val="FF0000"/>
                </a:solidFill>
                <a:latin typeface="UTM Avo" panose="02040603050506020204" pitchFamily="18"/>
              </a:rPr>
              <a:t>n</a:t>
            </a:r>
          </a:p>
        </p:txBody>
      </p:sp>
    </p:spTree>
    <p:extLst>
      <p:ext uri="{BB962C8B-B14F-4D97-AF65-F5344CB8AC3E}">
        <p14:creationId xmlns:p14="http://schemas.microsoft.com/office/powerpoint/2010/main" val="2404850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anim calcmode="lin" valueType="num">
                                      <p:cBhvr>
                                        <p:cTn id="13" dur="500" fill="hold"/>
                                        <p:tgtEl>
                                          <p:spTgt spid="2"/>
                                        </p:tgtEl>
                                        <p:attrNameLst>
                                          <p:attrName>ppt_x</p:attrName>
                                        </p:attrNameLst>
                                      </p:cBhvr>
                                      <p:tavLst>
                                        <p:tav tm="0">
                                          <p:val>
                                            <p:strVal val="#ppt_x"/>
                                          </p:val>
                                        </p:tav>
                                        <p:tav tm="100000">
                                          <p:val>
                                            <p:strVal val="#ppt_x"/>
                                          </p:val>
                                        </p:tav>
                                      </p:tavLst>
                                    </p:anim>
                                    <p:anim calcmode="lin" valueType="num">
                                      <p:cBhvr>
                                        <p:cTn id="14"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down)">
                                      <p:cBhvr>
                                        <p:cTn id="19" dur="500"/>
                                        <p:tgtEl>
                                          <p:spTgt spid="20"/>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wipe(down)">
                                      <p:cBhvr>
                                        <p:cTn id="2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4088;p52">
            <a:extLst>
              <a:ext uri="{FF2B5EF4-FFF2-40B4-BE49-F238E27FC236}">
                <a16:creationId xmlns:a16="http://schemas.microsoft.com/office/drawing/2014/main" id="{240E45AA-9E63-CBA2-CFA9-1809724B77FE}"/>
              </a:ext>
            </a:extLst>
          </p:cNvPr>
          <p:cNvSpPr/>
          <p:nvPr/>
        </p:nvSpPr>
        <p:spPr>
          <a:xfrm>
            <a:off x="342924" y="257511"/>
            <a:ext cx="188366" cy="185041"/>
          </a:xfrm>
          <a:custGeom>
            <a:avLst/>
            <a:gdLst/>
            <a:ahLst/>
            <a:cxnLst/>
            <a:rect l="l" t="t" r="r" b="b"/>
            <a:pathLst>
              <a:path w="6743" h="6624" extrusionOk="0">
                <a:moveTo>
                  <a:pt x="3384" y="1"/>
                </a:moveTo>
                <a:cubicBezTo>
                  <a:pt x="3253" y="1"/>
                  <a:pt x="3121" y="76"/>
                  <a:pt x="3059" y="226"/>
                </a:cubicBezTo>
                <a:lnTo>
                  <a:pt x="2282" y="2006"/>
                </a:lnTo>
                <a:cubicBezTo>
                  <a:pt x="2257" y="2106"/>
                  <a:pt x="2181" y="2156"/>
                  <a:pt x="2106" y="2206"/>
                </a:cubicBezTo>
                <a:lnTo>
                  <a:pt x="277" y="2983"/>
                </a:lnTo>
                <a:cubicBezTo>
                  <a:pt x="1" y="3109"/>
                  <a:pt x="1" y="3510"/>
                  <a:pt x="277" y="3635"/>
                </a:cubicBezTo>
                <a:lnTo>
                  <a:pt x="2056" y="4387"/>
                </a:lnTo>
                <a:cubicBezTo>
                  <a:pt x="2156" y="4437"/>
                  <a:pt x="2232" y="4487"/>
                  <a:pt x="2257" y="4587"/>
                </a:cubicBezTo>
                <a:lnTo>
                  <a:pt x="3034" y="6417"/>
                </a:lnTo>
                <a:cubicBezTo>
                  <a:pt x="3096" y="6555"/>
                  <a:pt x="3228" y="6624"/>
                  <a:pt x="3359" y="6624"/>
                </a:cubicBezTo>
                <a:cubicBezTo>
                  <a:pt x="3491" y="6624"/>
                  <a:pt x="3623" y="6555"/>
                  <a:pt x="3685" y="6417"/>
                </a:cubicBezTo>
                <a:lnTo>
                  <a:pt x="4437" y="4612"/>
                </a:lnTo>
                <a:cubicBezTo>
                  <a:pt x="4487" y="4537"/>
                  <a:pt x="4537" y="4462"/>
                  <a:pt x="4638" y="4437"/>
                </a:cubicBezTo>
                <a:lnTo>
                  <a:pt x="6467" y="3660"/>
                </a:lnTo>
                <a:cubicBezTo>
                  <a:pt x="6743" y="3535"/>
                  <a:pt x="6743" y="3109"/>
                  <a:pt x="6467" y="3008"/>
                </a:cubicBezTo>
                <a:lnTo>
                  <a:pt x="4663" y="2231"/>
                </a:lnTo>
                <a:cubicBezTo>
                  <a:pt x="4587" y="2206"/>
                  <a:pt x="4512" y="2131"/>
                  <a:pt x="4487" y="2056"/>
                </a:cubicBezTo>
                <a:lnTo>
                  <a:pt x="3710" y="226"/>
                </a:lnTo>
                <a:cubicBezTo>
                  <a:pt x="3648" y="76"/>
                  <a:pt x="3516" y="1"/>
                  <a:pt x="338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4" name="Google Shape;4089;p52">
            <a:extLst>
              <a:ext uri="{FF2B5EF4-FFF2-40B4-BE49-F238E27FC236}">
                <a16:creationId xmlns:a16="http://schemas.microsoft.com/office/drawing/2014/main" id="{A15EA59D-7FBE-C9E3-1072-7130339664D4}"/>
              </a:ext>
            </a:extLst>
          </p:cNvPr>
          <p:cNvSpPr/>
          <p:nvPr/>
        </p:nvSpPr>
        <p:spPr>
          <a:xfrm>
            <a:off x="9747864" y="1572173"/>
            <a:ext cx="187070" cy="173103"/>
          </a:xfrm>
          <a:custGeom>
            <a:avLst/>
            <a:gdLst/>
            <a:ahLst/>
            <a:cxnLst/>
            <a:rect l="l" t="t" r="r" b="b"/>
            <a:pathLst>
              <a:path w="5364" h="5252" extrusionOk="0">
                <a:moveTo>
                  <a:pt x="2695" y="1"/>
                </a:moveTo>
                <a:cubicBezTo>
                  <a:pt x="2588" y="1"/>
                  <a:pt x="2482" y="57"/>
                  <a:pt x="2432" y="170"/>
                </a:cubicBezTo>
                <a:lnTo>
                  <a:pt x="1830" y="1599"/>
                </a:lnTo>
                <a:cubicBezTo>
                  <a:pt x="1805" y="1674"/>
                  <a:pt x="1755" y="1724"/>
                  <a:pt x="1680" y="1749"/>
                </a:cubicBezTo>
                <a:lnTo>
                  <a:pt x="226" y="2350"/>
                </a:lnTo>
                <a:cubicBezTo>
                  <a:pt x="1" y="2451"/>
                  <a:pt x="1" y="2776"/>
                  <a:pt x="226" y="2877"/>
                </a:cubicBezTo>
                <a:lnTo>
                  <a:pt x="1655" y="3478"/>
                </a:lnTo>
                <a:cubicBezTo>
                  <a:pt x="1730" y="3503"/>
                  <a:pt x="1780" y="3553"/>
                  <a:pt x="1805" y="3629"/>
                </a:cubicBezTo>
                <a:lnTo>
                  <a:pt x="2432" y="5082"/>
                </a:lnTo>
                <a:cubicBezTo>
                  <a:pt x="2469" y="5195"/>
                  <a:pt x="2570" y="5251"/>
                  <a:pt x="2673" y="5251"/>
                </a:cubicBezTo>
                <a:cubicBezTo>
                  <a:pt x="2776" y="5251"/>
                  <a:pt x="2883" y="5195"/>
                  <a:pt x="2933" y="5082"/>
                </a:cubicBezTo>
                <a:lnTo>
                  <a:pt x="3534" y="3654"/>
                </a:lnTo>
                <a:cubicBezTo>
                  <a:pt x="3585" y="3604"/>
                  <a:pt x="3635" y="3528"/>
                  <a:pt x="3685" y="3503"/>
                </a:cubicBezTo>
                <a:lnTo>
                  <a:pt x="5138" y="2902"/>
                </a:lnTo>
                <a:cubicBezTo>
                  <a:pt x="5364" y="2802"/>
                  <a:pt x="5364" y="2476"/>
                  <a:pt x="5138" y="2375"/>
                </a:cubicBezTo>
                <a:lnTo>
                  <a:pt x="3735" y="1774"/>
                </a:lnTo>
                <a:cubicBezTo>
                  <a:pt x="3660" y="1749"/>
                  <a:pt x="3610" y="1699"/>
                  <a:pt x="3585" y="1624"/>
                </a:cubicBezTo>
                <a:lnTo>
                  <a:pt x="2958" y="170"/>
                </a:lnTo>
                <a:cubicBezTo>
                  <a:pt x="2908" y="57"/>
                  <a:pt x="2801" y="1"/>
                  <a:pt x="269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grpSp>
        <p:nvGrpSpPr>
          <p:cNvPr id="6" name="Google Shape;9974;p60">
            <a:extLst>
              <a:ext uri="{FF2B5EF4-FFF2-40B4-BE49-F238E27FC236}">
                <a16:creationId xmlns:a16="http://schemas.microsoft.com/office/drawing/2014/main" id="{442C0A84-96E3-76A1-7220-EDB39876CD27}"/>
              </a:ext>
            </a:extLst>
          </p:cNvPr>
          <p:cNvGrpSpPr/>
          <p:nvPr/>
        </p:nvGrpSpPr>
        <p:grpSpPr>
          <a:xfrm>
            <a:off x="4387365" y="1791625"/>
            <a:ext cx="6718197" cy="4693583"/>
            <a:chOff x="1003232" y="1344811"/>
            <a:chExt cx="7137542" cy="3549567"/>
          </a:xfrm>
        </p:grpSpPr>
        <p:grpSp>
          <p:nvGrpSpPr>
            <p:cNvPr id="7" name="Google Shape;9975;p60">
              <a:extLst>
                <a:ext uri="{FF2B5EF4-FFF2-40B4-BE49-F238E27FC236}">
                  <a16:creationId xmlns:a16="http://schemas.microsoft.com/office/drawing/2014/main" id="{B4C640A9-C19A-0A0E-4270-282846782B36}"/>
                </a:ext>
              </a:extLst>
            </p:cNvPr>
            <p:cNvGrpSpPr/>
            <p:nvPr/>
          </p:nvGrpSpPr>
          <p:grpSpPr>
            <a:xfrm>
              <a:off x="1003232" y="1472057"/>
              <a:ext cx="7038958" cy="3422321"/>
              <a:chOff x="719998" y="1516275"/>
              <a:chExt cx="6794361" cy="3303398"/>
            </a:xfrm>
          </p:grpSpPr>
          <p:sp>
            <p:nvSpPr>
              <p:cNvPr id="11" name="Google Shape;9976;p60">
                <a:extLst>
                  <a:ext uri="{FF2B5EF4-FFF2-40B4-BE49-F238E27FC236}">
                    <a16:creationId xmlns:a16="http://schemas.microsoft.com/office/drawing/2014/main" id="{52C1C6F1-EE1D-98EE-D4AF-1C5464F3E174}"/>
                  </a:ext>
                </a:extLst>
              </p:cNvPr>
              <p:cNvSpPr/>
              <p:nvPr/>
            </p:nvSpPr>
            <p:spPr>
              <a:xfrm>
                <a:off x="4170075" y="1516275"/>
                <a:ext cx="3344284" cy="3303390"/>
              </a:xfrm>
              <a:custGeom>
                <a:avLst/>
                <a:gdLst/>
                <a:ahLst/>
                <a:cxnLst/>
                <a:rect l="l" t="t" r="r" b="b"/>
                <a:pathLst>
                  <a:path w="31743" h="30529" extrusionOk="0">
                    <a:moveTo>
                      <a:pt x="1298" y="1"/>
                    </a:moveTo>
                    <a:cubicBezTo>
                      <a:pt x="1310" y="72"/>
                      <a:pt x="1322" y="156"/>
                      <a:pt x="1322" y="227"/>
                    </a:cubicBezTo>
                    <a:cubicBezTo>
                      <a:pt x="1322" y="656"/>
                      <a:pt x="965" y="1013"/>
                      <a:pt x="536" y="1013"/>
                    </a:cubicBezTo>
                    <a:cubicBezTo>
                      <a:pt x="334" y="1013"/>
                      <a:pt x="132" y="930"/>
                      <a:pt x="1" y="799"/>
                    </a:cubicBezTo>
                    <a:lnTo>
                      <a:pt x="1" y="30528"/>
                    </a:lnTo>
                    <a:lnTo>
                      <a:pt x="31743" y="30528"/>
                    </a:lnTo>
                    <a:lnTo>
                      <a:pt x="31743" y="763"/>
                    </a:lnTo>
                    <a:cubicBezTo>
                      <a:pt x="31731" y="930"/>
                      <a:pt x="31528" y="1013"/>
                      <a:pt x="31302" y="1013"/>
                    </a:cubicBezTo>
                    <a:cubicBezTo>
                      <a:pt x="30874" y="1013"/>
                      <a:pt x="30516" y="656"/>
                      <a:pt x="30516" y="227"/>
                    </a:cubicBezTo>
                    <a:cubicBezTo>
                      <a:pt x="30516" y="156"/>
                      <a:pt x="30528" y="72"/>
                      <a:pt x="30540" y="1"/>
                    </a:cubicBezTo>
                    <a:lnTo>
                      <a:pt x="29695" y="1"/>
                    </a:lnTo>
                    <a:cubicBezTo>
                      <a:pt x="29707" y="72"/>
                      <a:pt x="29719" y="156"/>
                      <a:pt x="29719" y="227"/>
                    </a:cubicBezTo>
                    <a:cubicBezTo>
                      <a:pt x="29719" y="656"/>
                      <a:pt x="29361" y="1013"/>
                      <a:pt x="28933" y="1013"/>
                    </a:cubicBezTo>
                    <a:cubicBezTo>
                      <a:pt x="28504" y="1013"/>
                      <a:pt x="28147" y="656"/>
                      <a:pt x="28147" y="227"/>
                    </a:cubicBezTo>
                    <a:cubicBezTo>
                      <a:pt x="28147" y="156"/>
                      <a:pt x="28159" y="72"/>
                      <a:pt x="28171" y="1"/>
                    </a:cubicBezTo>
                    <a:lnTo>
                      <a:pt x="27325" y="1"/>
                    </a:lnTo>
                    <a:cubicBezTo>
                      <a:pt x="27337" y="72"/>
                      <a:pt x="27361" y="156"/>
                      <a:pt x="27361" y="227"/>
                    </a:cubicBezTo>
                    <a:cubicBezTo>
                      <a:pt x="27361" y="656"/>
                      <a:pt x="27004" y="1013"/>
                      <a:pt x="26563" y="1013"/>
                    </a:cubicBezTo>
                    <a:cubicBezTo>
                      <a:pt x="26135" y="1013"/>
                      <a:pt x="25778" y="656"/>
                      <a:pt x="25778" y="227"/>
                    </a:cubicBezTo>
                    <a:cubicBezTo>
                      <a:pt x="25778" y="156"/>
                      <a:pt x="25790" y="72"/>
                      <a:pt x="25813" y="1"/>
                    </a:cubicBezTo>
                    <a:lnTo>
                      <a:pt x="24956" y="1"/>
                    </a:lnTo>
                    <a:cubicBezTo>
                      <a:pt x="24980" y="72"/>
                      <a:pt x="24992" y="156"/>
                      <a:pt x="24992" y="227"/>
                    </a:cubicBezTo>
                    <a:cubicBezTo>
                      <a:pt x="24992" y="656"/>
                      <a:pt x="24635" y="1013"/>
                      <a:pt x="24206" y="1013"/>
                    </a:cubicBezTo>
                    <a:cubicBezTo>
                      <a:pt x="23766" y="1013"/>
                      <a:pt x="23408" y="656"/>
                      <a:pt x="23408" y="227"/>
                    </a:cubicBezTo>
                    <a:cubicBezTo>
                      <a:pt x="23408" y="156"/>
                      <a:pt x="23432" y="72"/>
                      <a:pt x="23444" y="1"/>
                    </a:cubicBezTo>
                    <a:lnTo>
                      <a:pt x="22599" y="1"/>
                    </a:lnTo>
                    <a:cubicBezTo>
                      <a:pt x="22611" y="72"/>
                      <a:pt x="22623" y="156"/>
                      <a:pt x="22623" y="227"/>
                    </a:cubicBezTo>
                    <a:cubicBezTo>
                      <a:pt x="22623" y="656"/>
                      <a:pt x="22265" y="1013"/>
                      <a:pt x="21837" y="1013"/>
                    </a:cubicBezTo>
                    <a:cubicBezTo>
                      <a:pt x="21408" y="1013"/>
                      <a:pt x="21051" y="656"/>
                      <a:pt x="21051" y="227"/>
                    </a:cubicBezTo>
                    <a:cubicBezTo>
                      <a:pt x="21051" y="156"/>
                      <a:pt x="21063" y="72"/>
                      <a:pt x="21075" y="1"/>
                    </a:cubicBezTo>
                    <a:lnTo>
                      <a:pt x="20229" y="1"/>
                    </a:lnTo>
                    <a:cubicBezTo>
                      <a:pt x="20241" y="72"/>
                      <a:pt x="20253" y="156"/>
                      <a:pt x="20253" y="227"/>
                    </a:cubicBezTo>
                    <a:cubicBezTo>
                      <a:pt x="20253" y="656"/>
                      <a:pt x="19896" y="1013"/>
                      <a:pt x="19467" y="1013"/>
                    </a:cubicBezTo>
                    <a:cubicBezTo>
                      <a:pt x="19039" y="1013"/>
                      <a:pt x="18682" y="656"/>
                      <a:pt x="18682" y="227"/>
                    </a:cubicBezTo>
                    <a:cubicBezTo>
                      <a:pt x="18682" y="156"/>
                      <a:pt x="18693" y="72"/>
                      <a:pt x="18705" y="1"/>
                    </a:cubicBezTo>
                    <a:lnTo>
                      <a:pt x="17860" y="1"/>
                    </a:lnTo>
                    <a:cubicBezTo>
                      <a:pt x="17872" y="72"/>
                      <a:pt x="17896" y="156"/>
                      <a:pt x="17896" y="227"/>
                    </a:cubicBezTo>
                    <a:cubicBezTo>
                      <a:pt x="17896" y="656"/>
                      <a:pt x="17539" y="1013"/>
                      <a:pt x="17098" y="1013"/>
                    </a:cubicBezTo>
                    <a:cubicBezTo>
                      <a:pt x="16669" y="1013"/>
                      <a:pt x="16312" y="656"/>
                      <a:pt x="16312" y="227"/>
                    </a:cubicBezTo>
                    <a:cubicBezTo>
                      <a:pt x="16312" y="156"/>
                      <a:pt x="16324" y="72"/>
                      <a:pt x="16348" y="1"/>
                    </a:cubicBezTo>
                    <a:lnTo>
                      <a:pt x="15491" y="1"/>
                    </a:lnTo>
                    <a:cubicBezTo>
                      <a:pt x="15514" y="72"/>
                      <a:pt x="15526" y="156"/>
                      <a:pt x="15526" y="227"/>
                    </a:cubicBezTo>
                    <a:cubicBezTo>
                      <a:pt x="15526" y="656"/>
                      <a:pt x="15169" y="1013"/>
                      <a:pt x="14741" y="1013"/>
                    </a:cubicBezTo>
                    <a:cubicBezTo>
                      <a:pt x="14300" y="1013"/>
                      <a:pt x="13943" y="656"/>
                      <a:pt x="13943" y="227"/>
                    </a:cubicBezTo>
                    <a:cubicBezTo>
                      <a:pt x="13943" y="156"/>
                      <a:pt x="13967" y="72"/>
                      <a:pt x="13979" y="1"/>
                    </a:cubicBezTo>
                    <a:lnTo>
                      <a:pt x="13133" y="1"/>
                    </a:lnTo>
                    <a:cubicBezTo>
                      <a:pt x="13145" y="72"/>
                      <a:pt x="13157" y="156"/>
                      <a:pt x="13157" y="227"/>
                    </a:cubicBezTo>
                    <a:cubicBezTo>
                      <a:pt x="13157" y="656"/>
                      <a:pt x="12800" y="1013"/>
                      <a:pt x="12371" y="1013"/>
                    </a:cubicBezTo>
                    <a:cubicBezTo>
                      <a:pt x="11943" y="1013"/>
                      <a:pt x="11585" y="656"/>
                      <a:pt x="11585" y="227"/>
                    </a:cubicBezTo>
                    <a:cubicBezTo>
                      <a:pt x="11585" y="156"/>
                      <a:pt x="11597" y="72"/>
                      <a:pt x="11609" y="1"/>
                    </a:cubicBezTo>
                    <a:lnTo>
                      <a:pt x="10764" y="1"/>
                    </a:lnTo>
                    <a:cubicBezTo>
                      <a:pt x="10776" y="72"/>
                      <a:pt x="10788" y="156"/>
                      <a:pt x="10788" y="227"/>
                    </a:cubicBezTo>
                    <a:cubicBezTo>
                      <a:pt x="10788" y="656"/>
                      <a:pt x="10431" y="1013"/>
                      <a:pt x="10002" y="1013"/>
                    </a:cubicBezTo>
                    <a:cubicBezTo>
                      <a:pt x="9573" y="1013"/>
                      <a:pt x="9216" y="656"/>
                      <a:pt x="9216" y="227"/>
                    </a:cubicBezTo>
                    <a:cubicBezTo>
                      <a:pt x="9216" y="156"/>
                      <a:pt x="9228" y="72"/>
                      <a:pt x="9240" y="1"/>
                    </a:cubicBezTo>
                    <a:lnTo>
                      <a:pt x="8395" y="1"/>
                    </a:lnTo>
                    <a:cubicBezTo>
                      <a:pt x="8406" y="72"/>
                      <a:pt x="8430" y="156"/>
                      <a:pt x="8430" y="227"/>
                    </a:cubicBezTo>
                    <a:cubicBezTo>
                      <a:pt x="8430" y="656"/>
                      <a:pt x="8073" y="1013"/>
                      <a:pt x="7633" y="1013"/>
                    </a:cubicBezTo>
                    <a:cubicBezTo>
                      <a:pt x="7204" y="1013"/>
                      <a:pt x="6847" y="656"/>
                      <a:pt x="6847" y="227"/>
                    </a:cubicBezTo>
                    <a:cubicBezTo>
                      <a:pt x="6847" y="156"/>
                      <a:pt x="6859" y="72"/>
                      <a:pt x="6882" y="1"/>
                    </a:cubicBezTo>
                    <a:lnTo>
                      <a:pt x="6025" y="1"/>
                    </a:lnTo>
                    <a:cubicBezTo>
                      <a:pt x="6049" y="72"/>
                      <a:pt x="6061" y="156"/>
                      <a:pt x="6061" y="227"/>
                    </a:cubicBezTo>
                    <a:cubicBezTo>
                      <a:pt x="6061" y="656"/>
                      <a:pt x="5704" y="1013"/>
                      <a:pt x="5275" y="1013"/>
                    </a:cubicBezTo>
                    <a:cubicBezTo>
                      <a:pt x="4835" y="1013"/>
                      <a:pt x="4477" y="656"/>
                      <a:pt x="4477" y="227"/>
                    </a:cubicBezTo>
                    <a:cubicBezTo>
                      <a:pt x="4477" y="156"/>
                      <a:pt x="4501" y="72"/>
                      <a:pt x="4513" y="1"/>
                    </a:cubicBezTo>
                    <a:lnTo>
                      <a:pt x="3668" y="1"/>
                    </a:lnTo>
                    <a:cubicBezTo>
                      <a:pt x="3680" y="72"/>
                      <a:pt x="3692" y="156"/>
                      <a:pt x="3692" y="227"/>
                    </a:cubicBezTo>
                    <a:cubicBezTo>
                      <a:pt x="3692" y="656"/>
                      <a:pt x="3334" y="1013"/>
                      <a:pt x="2906" y="1013"/>
                    </a:cubicBezTo>
                    <a:cubicBezTo>
                      <a:pt x="2477" y="1013"/>
                      <a:pt x="2120" y="656"/>
                      <a:pt x="2120" y="227"/>
                    </a:cubicBezTo>
                    <a:cubicBezTo>
                      <a:pt x="2120" y="156"/>
                      <a:pt x="2132" y="72"/>
                      <a:pt x="2144" y="1"/>
                    </a:cubicBezTo>
                    <a:close/>
                  </a:path>
                </a:pathLst>
              </a:custGeom>
              <a:solidFill>
                <a:schemeClr val="dk1">
                  <a:alpha val="236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12" name="Google Shape;9977;p60">
                <a:extLst>
                  <a:ext uri="{FF2B5EF4-FFF2-40B4-BE49-F238E27FC236}">
                    <a16:creationId xmlns:a16="http://schemas.microsoft.com/office/drawing/2014/main" id="{6F3B09C0-11BB-0C2E-EB86-394F2CC458FB}"/>
                  </a:ext>
                </a:extLst>
              </p:cNvPr>
              <p:cNvSpPr/>
              <p:nvPr/>
            </p:nvSpPr>
            <p:spPr>
              <a:xfrm>
                <a:off x="719998" y="1516283"/>
                <a:ext cx="3450065" cy="3303390"/>
              </a:xfrm>
              <a:custGeom>
                <a:avLst/>
                <a:gdLst/>
                <a:ahLst/>
                <a:cxnLst/>
                <a:rect l="l" t="t" r="r" b="b"/>
                <a:pathLst>
                  <a:path w="31886" h="30529" extrusionOk="0">
                    <a:moveTo>
                      <a:pt x="1299" y="1"/>
                    </a:moveTo>
                    <a:cubicBezTo>
                      <a:pt x="1311" y="72"/>
                      <a:pt x="1322" y="156"/>
                      <a:pt x="1322" y="227"/>
                    </a:cubicBezTo>
                    <a:cubicBezTo>
                      <a:pt x="1322" y="656"/>
                      <a:pt x="965" y="1013"/>
                      <a:pt x="537" y="1013"/>
                    </a:cubicBezTo>
                    <a:cubicBezTo>
                      <a:pt x="334" y="1013"/>
                      <a:pt x="132" y="930"/>
                      <a:pt x="1" y="799"/>
                    </a:cubicBezTo>
                    <a:lnTo>
                      <a:pt x="1" y="30528"/>
                    </a:lnTo>
                    <a:lnTo>
                      <a:pt x="31886" y="30528"/>
                    </a:lnTo>
                    <a:lnTo>
                      <a:pt x="31886" y="763"/>
                    </a:lnTo>
                    <a:cubicBezTo>
                      <a:pt x="31731" y="930"/>
                      <a:pt x="31529" y="1013"/>
                      <a:pt x="31302" y="1013"/>
                    </a:cubicBezTo>
                    <a:cubicBezTo>
                      <a:pt x="30862" y="1013"/>
                      <a:pt x="30517" y="656"/>
                      <a:pt x="30517" y="227"/>
                    </a:cubicBezTo>
                    <a:cubicBezTo>
                      <a:pt x="30517" y="156"/>
                      <a:pt x="30529" y="72"/>
                      <a:pt x="30540" y="1"/>
                    </a:cubicBezTo>
                    <a:lnTo>
                      <a:pt x="29695" y="1"/>
                    </a:lnTo>
                    <a:cubicBezTo>
                      <a:pt x="29707" y="72"/>
                      <a:pt x="29719" y="156"/>
                      <a:pt x="29719" y="227"/>
                    </a:cubicBezTo>
                    <a:cubicBezTo>
                      <a:pt x="29719" y="656"/>
                      <a:pt x="29362" y="1013"/>
                      <a:pt x="28933" y="1013"/>
                    </a:cubicBezTo>
                    <a:cubicBezTo>
                      <a:pt x="28504" y="1013"/>
                      <a:pt x="28147" y="656"/>
                      <a:pt x="28147" y="227"/>
                    </a:cubicBezTo>
                    <a:cubicBezTo>
                      <a:pt x="28147" y="156"/>
                      <a:pt x="28159" y="72"/>
                      <a:pt x="28171" y="1"/>
                    </a:cubicBezTo>
                    <a:lnTo>
                      <a:pt x="27326" y="1"/>
                    </a:lnTo>
                    <a:cubicBezTo>
                      <a:pt x="27338" y="72"/>
                      <a:pt x="27361" y="156"/>
                      <a:pt x="27361" y="227"/>
                    </a:cubicBezTo>
                    <a:cubicBezTo>
                      <a:pt x="27361" y="656"/>
                      <a:pt x="27004" y="1013"/>
                      <a:pt x="26564" y="1013"/>
                    </a:cubicBezTo>
                    <a:cubicBezTo>
                      <a:pt x="26135" y="1013"/>
                      <a:pt x="25778" y="656"/>
                      <a:pt x="25778" y="227"/>
                    </a:cubicBezTo>
                    <a:cubicBezTo>
                      <a:pt x="25778" y="156"/>
                      <a:pt x="25790" y="72"/>
                      <a:pt x="25814" y="1"/>
                    </a:cubicBezTo>
                    <a:lnTo>
                      <a:pt x="24956" y="1"/>
                    </a:lnTo>
                    <a:cubicBezTo>
                      <a:pt x="24980" y="72"/>
                      <a:pt x="24992" y="156"/>
                      <a:pt x="24992" y="227"/>
                    </a:cubicBezTo>
                    <a:cubicBezTo>
                      <a:pt x="24992" y="656"/>
                      <a:pt x="24635" y="1013"/>
                      <a:pt x="24206" y="1013"/>
                    </a:cubicBezTo>
                    <a:cubicBezTo>
                      <a:pt x="23766" y="1013"/>
                      <a:pt x="23409" y="656"/>
                      <a:pt x="23409" y="227"/>
                    </a:cubicBezTo>
                    <a:cubicBezTo>
                      <a:pt x="23409" y="156"/>
                      <a:pt x="23432" y="72"/>
                      <a:pt x="23444" y="1"/>
                    </a:cubicBezTo>
                    <a:lnTo>
                      <a:pt x="22599" y="1"/>
                    </a:lnTo>
                    <a:cubicBezTo>
                      <a:pt x="22611" y="72"/>
                      <a:pt x="22623" y="156"/>
                      <a:pt x="22623" y="227"/>
                    </a:cubicBezTo>
                    <a:cubicBezTo>
                      <a:pt x="22623" y="656"/>
                      <a:pt x="22266" y="1013"/>
                      <a:pt x="21837" y="1013"/>
                    </a:cubicBezTo>
                    <a:cubicBezTo>
                      <a:pt x="21408" y="1013"/>
                      <a:pt x="21051" y="656"/>
                      <a:pt x="21051" y="227"/>
                    </a:cubicBezTo>
                    <a:cubicBezTo>
                      <a:pt x="21051" y="156"/>
                      <a:pt x="21063" y="72"/>
                      <a:pt x="21075" y="1"/>
                    </a:cubicBezTo>
                    <a:lnTo>
                      <a:pt x="20230" y="1"/>
                    </a:lnTo>
                    <a:cubicBezTo>
                      <a:pt x="20242" y="72"/>
                      <a:pt x="20253" y="156"/>
                      <a:pt x="20253" y="227"/>
                    </a:cubicBezTo>
                    <a:cubicBezTo>
                      <a:pt x="20253" y="656"/>
                      <a:pt x="19896" y="1013"/>
                      <a:pt x="19468" y="1013"/>
                    </a:cubicBezTo>
                    <a:cubicBezTo>
                      <a:pt x="19039" y="1013"/>
                      <a:pt x="18682" y="656"/>
                      <a:pt x="18682" y="227"/>
                    </a:cubicBezTo>
                    <a:cubicBezTo>
                      <a:pt x="18682" y="156"/>
                      <a:pt x="18694" y="72"/>
                      <a:pt x="18706" y="1"/>
                    </a:cubicBezTo>
                    <a:lnTo>
                      <a:pt x="17860" y="1"/>
                    </a:lnTo>
                    <a:cubicBezTo>
                      <a:pt x="17872" y="72"/>
                      <a:pt x="17896" y="156"/>
                      <a:pt x="17896" y="227"/>
                    </a:cubicBezTo>
                    <a:cubicBezTo>
                      <a:pt x="17896" y="656"/>
                      <a:pt x="17539" y="1013"/>
                      <a:pt x="17098" y="1013"/>
                    </a:cubicBezTo>
                    <a:cubicBezTo>
                      <a:pt x="16670" y="1013"/>
                      <a:pt x="16312" y="656"/>
                      <a:pt x="16312" y="227"/>
                    </a:cubicBezTo>
                    <a:cubicBezTo>
                      <a:pt x="16312" y="156"/>
                      <a:pt x="16324" y="72"/>
                      <a:pt x="16348" y="1"/>
                    </a:cubicBezTo>
                    <a:lnTo>
                      <a:pt x="15491" y="1"/>
                    </a:lnTo>
                    <a:cubicBezTo>
                      <a:pt x="15515" y="72"/>
                      <a:pt x="15527" y="156"/>
                      <a:pt x="15527" y="227"/>
                    </a:cubicBezTo>
                    <a:cubicBezTo>
                      <a:pt x="15527" y="656"/>
                      <a:pt x="15169" y="1013"/>
                      <a:pt x="14741" y="1013"/>
                    </a:cubicBezTo>
                    <a:cubicBezTo>
                      <a:pt x="14300" y="1013"/>
                      <a:pt x="13943" y="656"/>
                      <a:pt x="13943" y="227"/>
                    </a:cubicBezTo>
                    <a:cubicBezTo>
                      <a:pt x="13943" y="156"/>
                      <a:pt x="13967" y="72"/>
                      <a:pt x="13979" y="1"/>
                    </a:cubicBezTo>
                    <a:lnTo>
                      <a:pt x="13133" y="1"/>
                    </a:lnTo>
                    <a:cubicBezTo>
                      <a:pt x="13145" y="72"/>
                      <a:pt x="13157" y="156"/>
                      <a:pt x="13157" y="227"/>
                    </a:cubicBezTo>
                    <a:cubicBezTo>
                      <a:pt x="13157" y="656"/>
                      <a:pt x="12800" y="1013"/>
                      <a:pt x="12371" y="1013"/>
                    </a:cubicBezTo>
                    <a:cubicBezTo>
                      <a:pt x="11943" y="1013"/>
                      <a:pt x="11586" y="656"/>
                      <a:pt x="11586" y="227"/>
                    </a:cubicBezTo>
                    <a:cubicBezTo>
                      <a:pt x="11586" y="156"/>
                      <a:pt x="11598" y="72"/>
                      <a:pt x="11609" y="1"/>
                    </a:cubicBezTo>
                    <a:lnTo>
                      <a:pt x="10764" y="1"/>
                    </a:lnTo>
                    <a:cubicBezTo>
                      <a:pt x="10776" y="72"/>
                      <a:pt x="10788" y="156"/>
                      <a:pt x="10788" y="227"/>
                    </a:cubicBezTo>
                    <a:cubicBezTo>
                      <a:pt x="10788" y="656"/>
                      <a:pt x="10431" y="1013"/>
                      <a:pt x="10002" y="1013"/>
                    </a:cubicBezTo>
                    <a:cubicBezTo>
                      <a:pt x="9574" y="1013"/>
                      <a:pt x="9216" y="656"/>
                      <a:pt x="9216" y="227"/>
                    </a:cubicBezTo>
                    <a:cubicBezTo>
                      <a:pt x="9216" y="156"/>
                      <a:pt x="9228" y="72"/>
                      <a:pt x="9240" y="1"/>
                    </a:cubicBezTo>
                    <a:lnTo>
                      <a:pt x="8395" y="1"/>
                    </a:lnTo>
                    <a:cubicBezTo>
                      <a:pt x="8407" y="72"/>
                      <a:pt x="8431" y="156"/>
                      <a:pt x="8431" y="227"/>
                    </a:cubicBezTo>
                    <a:cubicBezTo>
                      <a:pt x="8431" y="656"/>
                      <a:pt x="8073" y="1013"/>
                      <a:pt x="7633" y="1013"/>
                    </a:cubicBezTo>
                    <a:cubicBezTo>
                      <a:pt x="7204" y="1013"/>
                      <a:pt x="6847" y="656"/>
                      <a:pt x="6847" y="227"/>
                    </a:cubicBezTo>
                    <a:cubicBezTo>
                      <a:pt x="6847" y="156"/>
                      <a:pt x="6859" y="72"/>
                      <a:pt x="6883" y="1"/>
                    </a:cubicBezTo>
                    <a:lnTo>
                      <a:pt x="6025" y="1"/>
                    </a:lnTo>
                    <a:cubicBezTo>
                      <a:pt x="6049" y="72"/>
                      <a:pt x="6061" y="156"/>
                      <a:pt x="6061" y="227"/>
                    </a:cubicBezTo>
                    <a:cubicBezTo>
                      <a:pt x="6061" y="656"/>
                      <a:pt x="5704" y="1013"/>
                      <a:pt x="5275" y="1013"/>
                    </a:cubicBezTo>
                    <a:cubicBezTo>
                      <a:pt x="4835" y="1013"/>
                      <a:pt x="4478" y="656"/>
                      <a:pt x="4478" y="227"/>
                    </a:cubicBezTo>
                    <a:cubicBezTo>
                      <a:pt x="4478" y="156"/>
                      <a:pt x="4501" y="72"/>
                      <a:pt x="4513" y="1"/>
                    </a:cubicBezTo>
                    <a:lnTo>
                      <a:pt x="3668" y="1"/>
                    </a:lnTo>
                    <a:cubicBezTo>
                      <a:pt x="3680" y="72"/>
                      <a:pt x="3692" y="156"/>
                      <a:pt x="3692" y="227"/>
                    </a:cubicBezTo>
                    <a:cubicBezTo>
                      <a:pt x="3692" y="656"/>
                      <a:pt x="3335" y="1013"/>
                      <a:pt x="2906" y="1013"/>
                    </a:cubicBezTo>
                    <a:cubicBezTo>
                      <a:pt x="2477" y="1013"/>
                      <a:pt x="2120" y="656"/>
                      <a:pt x="2120" y="227"/>
                    </a:cubicBezTo>
                    <a:cubicBezTo>
                      <a:pt x="2120" y="156"/>
                      <a:pt x="2132" y="72"/>
                      <a:pt x="2144" y="1"/>
                    </a:cubicBezTo>
                    <a:close/>
                  </a:path>
                </a:pathLst>
              </a:custGeom>
              <a:solidFill>
                <a:schemeClr val="dk1">
                  <a:alpha val="236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grpSp>
        <p:grpSp>
          <p:nvGrpSpPr>
            <p:cNvPr id="8" name="Google Shape;9978;p60">
              <a:extLst>
                <a:ext uri="{FF2B5EF4-FFF2-40B4-BE49-F238E27FC236}">
                  <a16:creationId xmlns:a16="http://schemas.microsoft.com/office/drawing/2014/main" id="{1F579C96-0011-D6E4-FE11-74C8801E52BA}"/>
                </a:ext>
              </a:extLst>
            </p:cNvPr>
            <p:cNvGrpSpPr/>
            <p:nvPr/>
          </p:nvGrpSpPr>
          <p:grpSpPr>
            <a:xfrm>
              <a:off x="1136550" y="1344811"/>
              <a:ext cx="7004224" cy="3422313"/>
              <a:chOff x="819248" y="1421033"/>
              <a:chExt cx="6760834" cy="3303390"/>
            </a:xfrm>
          </p:grpSpPr>
          <p:sp>
            <p:nvSpPr>
              <p:cNvPr id="9" name="Google Shape;9979;p60">
                <a:extLst>
                  <a:ext uri="{FF2B5EF4-FFF2-40B4-BE49-F238E27FC236}">
                    <a16:creationId xmlns:a16="http://schemas.microsoft.com/office/drawing/2014/main" id="{B8BAD954-BEFB-5AD2-64D4-5A88934C7439}"/>
                  </a:ext>
                </a:extLst>
              </p:cNvPr>
              <p:cNvSpPr/>
              <p:nvPr/>
            </p:nvSpPr>
            <p:spPr>
              <a:xfrm>
                <a:off x="4145490" y="1421033"/>
                <a:ext cx="3434593" cy="3303390"/>
              </a:xfrm>
              <a:custGeom>
                <a:avLst/>
                <a:gdLst/>
                <a:ahLst/>
                <a:cxnLst/>
                <a:rect l="l" t="t" r="r" b="b"/>
                <a:pathLst>
                  <a:path w="31743" h="30529" extrusionOk="0">
                    <a:moveTo>
                      <a:pt x="1298" y="1"/>
                    </a:moveTo>
                    <a:cubicBezTo>
                      <a:pt x="1310" y="72"/>
                      <a:pt x="1322" y="156"/>
                      <a:pt x="1322" y="227"/>
                    </a:cubicBezTo>
                    <a:cubicBezTo>
                      <a:pt x="1322" y="656"/>
                      <a:pt x="965" y="1013"/>
                      <a:pt x="536" y="1013"/>
                    </a:cubicBezTo>
                    <a:cubicBezTo>
                      <a:pt x="334" y="1013"/>
                      <a:pt x="132" y="930"/>
                      <a:pt x="1" y="799"/>
                    </a:cubicBezTo>
                    <a:lnTo>
                      <a:pt x="1" y="30528"/>
                    </a:lnTo>
                    <a:lnTo>
                      <a:pt x="31743" y="30528"/>
                    </a:lnTo>
                    <a:lnTo>
                      <a:pt x="31743" y="763"/>
                    </a:lnTo>
                    <a:cubicBezTo>
                      <a:pt x="31731" y="930"/>
                      <a:pt x="31528" y="1013"/>
                      <a:pt x="31302" y="1013"/>
                    </a:cubicBezTo>
                    <a:cubicBezTo>
                      <a:pt x="30874" y="1013"/>
                      <a:pt x="30516" y="656"/>
                      <a:pt x="30516" y="227"/>
                    </a:cubicBezTo>
                    <a:cubicBezTo>
                      <a:pt x="30516" y="156"/>
                      <a:pt x="30528" y="72"/>
                      <a:pt x="30540" y="1"/>
                    </a:cubicBezTo>
                    <a:lnTo>
                      <a:pt x="29695" y="1"/>
                    </a:lnTo>
                    <a:cubicBezTo>
                      <a:pt x="29707" y="72"/>
                      <a:pt x="29719" y="156"/>
                      <a:pt x="29719" y="227"/>
                    </a:cubicBezTo>
                    <a:cubicBezTo>
                      <a:pt x="29719" y="656"/>
                      <a:pt x="29361" y="1013"/>
                      <a:pt x="28933" y="1013"/>
                    </a:cubicBezTo>
                    <a:cubicBezTo>
                      <a:pt x="28504" y="1013"/>
                      <a:pt x="28147" y="656"/>
                      <a:pt x="28147" y="227"/>
                    </a:cubicBezTo>
                    <a:cubicBezTo>
                      <a:pt x="28147" y="156"/>
                      <a:pt x="28159" y="72"/>
                      <a:pt x="28171" y="1"/>
                    </a:cubicBezTo>
                    <a:lnTo>
                      <a:pt x="27325" y="1"/>
                    </a:lnTo>
                    <a:cubicBezTo>
                      <a:pt x="27337" y="72"/>
                      <a:pt x="27361" y="156"/>
                      <a:pt x="27361" y="227"/>
                    </a:cubicBezTo>
                    <a:cubicBezTo>
                      <a:pt x="27361" y="656"/>
                      <a:pt x="27004" y="1013"/>
                      <a:pt x="26563" y="1013"/>
                    </a:cubicBezTo>
                    <a:cubicBezTo>
                      <a:pt x="26135" y="1013"/>
                      <a:pt x="25778" y="656"/>
                      <a:pt x="25778" y="227"/>
                    </a:cubicBezTo>
                    <a:cubicBezTo>
                      <a:pt x="25778" y="156"/>
                      <a:pt x="25790" y="72"/>
                      <a:pt x="25813" y="1"/>
                    </a:cubicBezTo>
                    <a:lnTo>
                      <a:pt x="24956" y="1"/>
                    </a:lnTo>
                    <a:cubicBezTo>
                      <a:pt x="24980" y="72"/>
                      <a:pt x="24992" y="156"/>
                      <a:pt x="24992" y="227"/>
                    </a:cubicBezTo>
                    <a:cubicBezTo>
                      <a:pt x="24992" y="656"/>
                      <a:pt x="24635" y="1013"/>
                      <a:pt x="24206" y="1013"/>
                    </a:cubicBezTo>
                    <a:cubicBezTo>
                      <a:pt x="23766" y="1013"/>
                      <a:pt x="23408" y="656"/>
                      <a:pt x="23408" y="227"/>
                    </a:cubicBezTo>
                    <a:cubicBezTo>
                      <a:pt x="23408" y="156"/>
                      <a:pt x="23432" y="72"/>
                      <a:pt x="23444" y="1"/>
                    </a:cubicBezTo>
                    <a:lnTo>
                      <a:pt x="22599" y="1"/>
                    </a:lnTo>
                    <a:cubicBezTo>
                      <a:pt x="22611" y="72"/>
                      <a:pt x="22623" y="156"/>
                      <a:pt x="22623" y="227"/>
                    </a:cubicBezTo>
                    <a:cubicBezTo>
                      <a:pt x="22623" y="656"/>
                      <a:pt x="22265" y="1013"/>
                      <a:pt x="21837" y="1013"/>
                    </a:cubicBezTo>
                    <a:cubicBezTo>
                      <a:pt x="21408" y="1013"/>
                      <a:pt x="21051" y="656"/>
                      <a:pt x="21051" y="227"/>
                    </a:cubicBezTo>
                    <a:cubicBezTo>
                      <a:pt x="21051" y="156"/>
                      <a:pt x="21063" y="72"/>
                      <a:pt x="21075" y="1"/>
                    </a:cubicBezTo>
                    <a:lnTo>
                      <a:pt x="20229" y="1"/>
                    </a:lnTo>
                    <a:cubicBezTo>
                      <a:pt x="20241" y="72"/>
                      <a:pt x="20253" y="156"/>
                      <a:pt x="20253" y="227"/>
                    </a:cubicBezTo>
                    <a:cubicBezTo>
                      <a:pt x="20253" y="656"/>
                      <a:pt x="19896" y="1013"/>
                      <a:pt x="19467" y="1013"/>
                    </a:cubicBezTo>
                    <a:cubicBezTo>
                      <a:pt x="19039" y="1013"/>
                      <a:pt x="18682" y="656"/>
                      <a:pt x="18682" y="227"/>
                    </a:cubicBezTo>
                    <a:cubicBezTo>
                      <a:pt x="18682" y="156"/>
                      <a:pt x="18693" y="72"/>
                      <a:pt x="18705" y="1"/>
                    </a:cubicBezTo>
                    <a:lnTo>
                      <a:pt x="17860" y="1"/>
                    </a:lnTo>
                    <a:cubicBezTo>
                      <a:pt x="17872" y="72"/>
                      <a:pt x="17896" y="156"/>
                      <a:pt x="17896" y="227"/>
                    </a:cubicBezTo>
                    <a:cubicBezTo>
                      <a:pt x="17896" y="656"/>
                      <a:pt x="17539" y="1013"/>
                      <a:pt x="17098" y="1013"/>
                    </a:cubicBezTo>
                    <a:cubicBezTo>
                      <a:pt x="16669" y="1013"/>
                      <a:pt x="16312" y="656"/>
                      <a:pt x="16312" y="227"/>
                    </a:cubicBezTo>
                    <a:cubicBezTo>
                      <a:pt x="16312" y="156"/>
                      <a:pt x="16324" y="72"/>
                      <a:pt x="16348" y="1"/>
                    </a:cubicBezTo>
                    <a:lnTo>
                      <a:pt x="15491" y="1"/>
                    </a:lnTo>
                    <a:cubicBezTo>
                      <a:pt x="15514" y="72"/>
                      <a:pt x="15526" y="156"/>
                      <a:pt x="15526" y="227"/>
                    </a:cubicBezTo>
                    <a:cubicBezTo>
                      <a:pt x="15526" y="656"/>
                      <a:pt x="15169" y="1013"/>
                      <a:pt x="14741" y="1013"/>
                    </a:cubicBezTo>
                    <a:cubicBezTo>
                      <a:pt x="14300" y="1013"/>
                      <a:pt x="13943" y="656"/>
                      <a:pt x="13943" y="227"/>
                    </a:cubicBezTo>
                    <a:cubicBezTo>
                      <a:pt x="13943" y="156"/>
                      <a:pt x="13967" y="72"/>
                      <a:pt x="13979" y="1"/>
                    </a:cubicBezTo>
                    <a:lnTo>
                      <a:pt x="13133" y="1"/>
                    </a:lnTo>
                    <a:cubicBezTo>
                      <a:pt x="13145" y="72"/>
                      <a:pt x="13157" y="156"/>
                      <a:pt x="13157" y="227"/>
                    </a:cubicBezTo>
                    <a:cubicBezTo>
                      <a:pt x="13157" y="656"/>
                      <a:pt x="12800" y="1013"/>
                      <a:pt x="12371" y="1013"/>
                    </a:cubicBezTo>
                    <a:cubicBezTo>
                      <a:pt x="11943" y="1013"/>
                      <a:pt x="11585" y="656"/>
                      <a:pt x="11585" y="227"/>
                    </a:cubicBezTo>
                    <a:cubicBezTo>
                      <a:pt x="11585" y="156"/>
                      <a:pt x="11597" y="72"/>
                      <a:pt x="11609" y="1"/>
                    </a:cubicBezTo>
                    <a:lnTo>
                      <a:pt x="10764" y="1"/>
                    </a:lnTo>
                    <a:cubicBezTo>
                      <a:pt x="10776" y="72"/>
                      <a:pt x="10788" y="156"/>
                      <a:pt x="10788" y="227"/>
                    </a:cubicBezTo>
                    <a:cubicBezTo>
                      <a:pt x="10788" y="656"/>
                      <a:pt x="10431" y="1013"/>
                      <a:pt x="10002" y="1013"/>
                    </a:cubicBezTo>
                    <a:cubicBezTo>
                      <a:pt x="9573" y="1013"/>
                      <a:pt x="9216" y="656"/>
                      <a:pt x="9216" y="227"/>
                    </a:cubicBezTo>
                    <a:cubicBezTo>
                      <a:pt x="9216" y="156"/>
                      <a:pt x="9228" y="72"/>
                      <a:pt x="9240" y="1"/>
                    </a:cubicBezTo>
                    <a:lnTo>
                      <a:pt x="8395" y="1"/>
                    </a:lnTo>
                    <a:cubicBezTo>
                      <a:pt x="8406" y="72"/>
                      <a:pt x="8430" y="156"/>
                      <a:pt x="8430" y="227"/>
                    </a:cubicBezTo>
                    <a:cubicBezTo>
                      <a:pt x="8430" y="656"/>
                      <a:pt x="8073" y="1013"/>
                      <a:pt x="7633" y="1013"/>
                    </a:cubicBezTo>
                    <a:cubicBezTo>
                      <a:pt x="7204" y="1013"/>
                      <a:pt x="6847" y="656"/>
                      <a:pt x="6847" y="227"/>
                    </a:cubicBezTo>
                    <a:cubicBezTo>
                      <a:pt x="6847" y="156"/>
                      <a:pt x="6859" y="72"/>
                      <a:pt x="6882" y="1"/>
                    </a:cubicBezTo>
                    <a:lnTo>
                      <a:pt x="6025" y="1"/>
                    </a:lnTo>
                    <a:cubicBezTo>
                      <a:pt x="6049" y="72"/>
                      <a:pt x="6061" y="156"/>
                      <a:pt x="6061" y="227"/>
                    </a:cubicBezTo>
                    <a:cubicBezTo>
                      <a:pt x="6061" y="656"/>
                      <a:pt x="5704" y="1013"/>
                      <a:pt x="5275" y="1013"/>
                    </a:cubicBezTo>
                    <a:cubicBezTo>
                      <a:pt x="4835" y="1013"/>
                      <a:pt x="4477" y="656"/>
                      <a:pt x="4477" y="227"/>
                    </a:cubicBezTo>
                    <a:cubicBezTo>
                      <a:pt x="4477" y="156"/>
                      <a:pt x="4501" y="72"/>
                      <a:pt x="4513" y="1"/>
                    </a:cubicBezTo>
                    <a:lnTo>
                      <a:pt x="3668" y="1"/>
                    </a:lnTo>
                    <a:cubicBezTo>
                      <a:pt x="3680" y="72"/>
                      <a:pt x="3692" y="156"/>
                      <a:pt x="3692" y="227"/>
                    </a:cubicBezTo>
                    <a:cubicBezTo>
                      <a:pt x="3692" y="656"/>
                      <a:pt x="3334" y="1013"/>
                      <a:pt x="2906" y="1013"/>
                    </a:cubicBezTo>
                    <a:cubicBezTo>
                      <a:pt x="2477" y="1013"/>
                      <a:pt x="2120" y="656"/>
                      <a:pt x="2120" y="227"/>
                    </a:cubicBezTo>
                    <a:cubicBezTo>
                      <a:pt x="2120" y="156"/>
                      <a:pt x="2132" y="72"/>
                      <a:pt x="2144" y="1"/>
                    </a:cubicBezTo>
                    <a:close/>
                  </a:path>
                </a:pathLst>
              </a:custGeom>
              <a:solidFill>
                <a:schemeClr val="accent5">
                  <a:lumMod val="40000"/>
                  <a:lumOff val="6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dirty="0">
                  <a:latin typeface="UTM Avo" panose="02040603050506020204" pitchFamily="18"/>
                </a:endParaRPr>
              </a:p>
            </p:txBody>
          </p:sp>
          <p:sp>
            <p:nvSpPr>
              <p:cNvPr id="10" name="Google Shape;9980;p60">
                <a:extLst>
                  <a:ext uri="{FF2B5EF4-FFF2-40B4-BE49-F238E27FC236}">
                    <a16:creationId xmlns:a16="http://schemas.microsoft.com/office/drawing/2014/main" id="{7A41538A-89BD-5D0F-676A-35204D57BF76}"/>
                  </a:ext>
                </a:extLst>
              </p:cNvPr>
              <p:cNvSpPr/>
              <p:nvPr/>
            </p:nvSpPr>
            <p:spPr>
              <a:xfrm>
                <a:off x="819248" y="1421033"/>
                <a:ext cx="3450065" cy="3303390"/>
              </a:xfrm>
              <a:custGeom>
                <a:avLst/>
                <a:gdLst/>
                <a:ahLst/>
                <a:cxnLst/>
                <a:rect l="l" t="t" r="r" b="b"/>
                <a:pathLst>
                  <a:path w="31886" h="30529" extrusionOk="0">
                    <a:moveTo>
                      <a:pt x="1299" y="1"/>
                    </a:moveTo>
                    <a:cubicBezTo>
                      <a:pt x="1311" y="72"/>
                      <a:pt x="1322" y="156"/>
                      <a:pt x="1322" y="227"/>
                    </a:cubicBezTo>
                    <a:cubicBezTo>
                      <a:pt x="1322" y="656"/>
                      <a:pt x="965" y="1013"/>
                      <a:pt x="537" y="1013"/>
                    </a:cubicBezTo>
                    <a:cubicBezTo>
                      <a:pt x="334" y="1013"/>
                      <a:pt x="132" y="930"/>
                      <a:pt x="1" y="799"/>
                    </a:cubicBezTo>
                    <a:lnTo>
                      <a:pt x="1" y="30528"/>
                    </a:lnTo>
                    <a:lnTo>
                      <a:pt x="31886" y="30528"/>
                    </a:lnTo>
                    <a:lnTo>
                      <a:pt x="31886" y="763"/>
                    </a:lnTo>
                    <a:cubicBezTo>
                      <a:pt x="31731" y="930"/>
                      <a:pt x="31529" y="1013"/>
                      <a:pt x="31302" y="1013"/>
                    </a:cubicBezTo>
                    <a:cubicBezTo>
                      <a:pt x="30862" y="1013"/>
                      <a:pt x="30517" y="656"/>
                      <a:pt x="30517" y="227"/>
                    </a:cubicBezTo>
                    <a:cubicBezTo>
                      <a:pt x="30517" y="156"/>
                      <a:pt x="30529" y="72"/>
                      <a:pt x="30540" y="1"/>
                    </a:cubicBezTo>
                    <a:lnTo>
                      <a:pt x="29695" y="1"/>
                    </a:lnTo>
                    <a:cubicBezTo>
                      <a:pt x="29707" y="72"/>
                      <a:pt x="29719" y="156"/>
                      <a:pt x="29719" y="227"/>
                    </a:cubicBezTo>
                    <a:cubicBezTo>
                      <a:pt x="29719" y="656"/>
                      <a:pt x="29362" y="1013"/>
                      <a:pt x="28933" y="1013"/>
                    </a:cubicBezTo>
                    <a:cubicBezTo>
                      <a:pt x="28504" y="1013"/>
                      <a:pt x="28147" y="656"/>
                      <a:pt x="28147" y="227"/>
                    </a:cubicBezTo>
                    <a:cubicBezTo>
                      <a:pt x="28147" y="156"/>
                      <a:pt x="28159" y="72"/>
                      <a:pt x="28171" y="1"/>
                    </a:cubicBezTo>
                    <a:lnTo>
                      <a:pt x="27326" y="1"/>
                    </a:lnTo>
                    <a:cubicBezTo>
                      <a:pt x="27338" y="72"/>
                      <a:pt x="27361" y="156"/>
                      <a:pt x="27361" y="227"/>
                    </a:cubicBezTo>
                    <a:cubicBezTo>
                      <a:pt x="27361" y="656"/>
                      <a:pt x="27004" y="1013"/>
                      <a:pt x="26564" y="1013"/>
                    </a:cubicBezTo>
                    <a:cubicBezTo>
                      <a:pt x="26135" y="1013"/>
                      <a:pt x="25778" y="656"/>
                      <a:pt x="25778" y="227"/>
                    </a:cubicBezTo>
                    <a:cubicBezTo>
                      <a:pt x="25778" y="156"/>
                      <a:pt x="25790" y="72"/>
                      <a:pt x="25814" y="1"/>
                    </a:cubicBezTo>
                    <a:lnTo>
                      <a:pt x="24956" y="1"/>
                    </a:lnTo>
                    <a:cubicBezTo>
                      <a:pt x="24980" y="72"/>
                      <a:pt x="24992" y="156"/>
                      <a:pt x="24992" y="227"/>
                    </a:cubicBezTo>
                    <a:cubicBezTo>
                      <a:pt x="24992" y="656"/>
                      <a:pt x="24635" y="1013"/>
                      <a:pt x="24206" y="1013"/>
                    </a:cubicBezTo>
                    <a:cubicBezTo>
                      <a:pt x="23766" y="1013"/>
                      <a:pt x="23409" y="656"/>
                      <a:pt x="23409" y="227"/>
                    </a:cubicBezTo>
                    <a:cubicBezTo>
                      <a:pt x="23409" y="156"/>
                      <a:pt x="23432" y="72"/>
                      <a:pt x="23444" y="1"/>
                    </a:cubicBezTo>
                    <a:lnTo>
                      <a:pt x="22599" y="1"/>
                    </a:lnTo>
                    <a:cubicBezTo>
                      <a:pt x="22611" y="72"/>
                      <a:pt x="22623" y="156"/>
                      <a:pt x="22623" y="227"/>
                    </a:cubicBezTo>
                    <a:cubicBezTo>
                      <a:pt x="22623" y="656"/>
                      <a:pt x="22266" y="1013"/>
                      <a:pt x="21837" y="1013"/>
                    </a:cubicBezTo>
                    <a:cubicBezTo>
                      <a:pt x="21408" y="1013"/>
                      <a:pt x="21051" y="656"/>
                      <a:pt x="21051" y="227"/>
                    </a:cubicBezTo>
                    <a:cubicBezTo>
                      <a:pt x="21051" y="156"/>
                      <a:pt x="21063" y="72"/>
                      <a:pt x="21075" y="1"/>
                    </a:cubicBezTo>
                    <a:lnTo>
                      <a:pt x="20230" y="1"/>
                    </a:lnTo>
                    <a:cubicBezTo>
                      <a:pt x="20242" y="72"/>
                      <a:pt x="20253" y="156"/>
                      <a:pt x="20253" y="227"/>
                    </a:cubicBezTo>
                    <a:cubicBezTo>
                      <a:pt x="20253" y="656"/>
                      <a:pt x="19896" y="1013"/>
                      <a:pt x="19468" y="1013"/>
                    </a:cubicBezTo>
                    <a:cubicBezTo>
                      <a:pt x="19039" y="1013"/>
                      <a:pt x="18682" y="656"/>
                      <a:pt x="18682" y="227"/>
                    </a:cubicBezTo>
                    <a:cubicBezTo>
                      <a:pt x="18682" y="156"/>
                      <a:pt x="18694" y="72"/>
                      <a:pt x="18706" y="1"/>
                    </a:cubicBezTo>
                    <a:lnTo>
                      <a:pt x="17860" y="1"/>
                    </a:lnTo>
                    <a:cubicBezTo>
                      <a:pt x="17872" y="72"/>
                      <a:pt x="17896" y="156"/>
                      <a:pt x="17896" y="227"/>
                    </a:cubicBezTo>
                    <a:cubicBezTo>
                      <a:pt x="17896" y="656"/>
                      <a:pt x="17539" y="1013"/>
                      <a:pt x="17098" y="1013"/>
                    </a:cubicBezTo>
                    <a:cubicBezTo>
                      <a:pt x="16670" y="1013"/>
                      <a:pt x="16312" y="656"/>
                      <a:pt x="16312" y="227"/>
                    </a:cubicBezTo>
                    <a:cubicBezTo>
                      <a:pt x="16312" y="156"/>
                      <a:pt x="16324" y="72"/>
                      <a:pt x="16348" y="1"/>
                    </a:cubicBezTo>
                    <a:lnTo>
                      <a:pt x="15491" y="1"/>
                    </a:lnTo>
                    <a:cubicBezTo>
                      <a:pt x="15515" y="72"/>
                      <a:pt x="15527" y="156"/>
                      <a:pt x="15527" y="227"/>
                    </a:cubicBezTo>
                    <a:cubicBezTo>
                      <a:pt x="15527" y="656"/>
                      <a:pt x="15169" y="1013"/>
                      <a:pt x="14741" y="1013"/>
                    </a:cubicBezTo>
                    <a:cubicBezTo>
                      <a:pt x="14300" y="1013"/>
                      <a:pt x="13943" y="656"/>
                      <a:pt x="13943" y="227"/>
                    </a:cubicBezTo>
                    <a:cubicBezTo>
                      <a:pt x="13943" y="156"/>
                      <a:pt x="13967" y="72"/>
                      <a:pt x="13979" y="1"/>
                    </a:cubicBezTo>
                    <a:lnTo>
                      <a:pt x="13133" y="1"/>
                    </a:lnTo>
                    <a:cubicBezTo>
                      <a:pt x="13145" y="72"/>
                      <a:pt x="13157" y="156"/>
                      <a:pt x="13157" y="227"/>
                    </a:cubicBezTo>
                    <a:cubicBezTo>
                      <a:pt x="13157" y="656"/>
                      <a:pt x="12800" y="1013"/>
                      <a:pt x="12371" y="1013"/>
                    </a:cubicBezTo>
                    <a:cubicBezTo>
                      <a:pt x="11943" y="1013"/>
                      <a:pt x="11586" y="656"/>
                      <a:pt x="11586" y="227"/>
                    </a:cubicBezTo>
                    <a:cubicBezTo>
                      <a:pt x="11586" y="156"/>
                      <a:pt x="11598" y="72"/>
                      <a:pt x="11609" y="1"/>
                    </a:cubicBezTo>
                    <a:lnTo>
                      <a:pt x="10764" y="1"/>
                    </a:lnTo>
                    <a:cubicBezTo>
                      <a:pt x="10776" y="72"/>
                      <a:pt x="10788" y="156"/>
                      <a:pt x="10788" y="227"/>
                    </a:cubicBezTo>
                    <a:cubicBezTo>
                      <a:pt x="10788" y="656"/>
                      <a:pt x="10431" y="1013"/>
                      <a:pt x="10002" y="1013"/>
                    </a:cubicBezTo>
                    <a:cubicBezTo>
                      <a:pt x="9574" y="1013"/>
                      <a:pt x="9216" y="656"/>
                      <a:pt x="9216" y="227"/>
                    </a:cubicBezTo>
                    <a:cubicBezTo>
                      <a:pt x="9216" y="156"/>
                      <a:pt x="9228" y="72"/>
                      <a:pt x="9240" y="1"/>
                    </a:cubicBezTo>
                    <a:lnTo>
                      <a:pt x="8395" y="1"/>
                    </a:lnTo>
                    <a:cubicBezTo>
                      <a:pt x="8407" y="72"/>
                      <a:pt x="8431" y="156"/>
                      <a:pt x="8431" y="227"/>
                    </a:cubicBezTo>
                    <a:cubicBezTo>
                      <a:pt x="8431" y="656"/>
                      <a:pt x="8073" y="1013"/>
                      <a:pt x="7633" y="1013"/>
                    </a:cubicBezTo>
                    <a:cubicBezTo>
                      <a:pt x="7204" y="1013"/>
                      <a:pt x="6847" y="656"/>
                      <a:pt x="6847" y="227"/>
                    </a:cubicBezTo>
                    <a:cubicBezTo>
                      <a:pt x="6847" y="156"/>
                      <a:pt x="6859" y="72"/>
                      <a:pt x="6883" y="1"/>
                    </a:cubicBezTo>
                    <a:lnTo>
                      <a:pt x="6025" y="1"/>
                    </a:lnTo>
                    <a:cubicBezTo>
                      <a:pt x="6049" y="72"/>
                      <a:pt x="6061" y="156"/>
                      <a:pt x="6061" y="227"/>
                    </a:cubicBezTo>
                    <a:cubicBezTo>
                      <a:pt x="6061" y="656"/>
                      <a:pt x="5704" y="1013"/>
                      <a:pt x="5275" y="1013"/>
                    </a:cubicBezTo>
                    <a:cubicBezTo>
                      <a:pt x="4835" y="1013"/>
                      <a:pt x="4478" y="656"/>
                      <a:pt x="4478" y="227"/>
                    </a:cubicBezTo>
                    <a:cubicBezTo>
                      <a:pt x="4478" y="156"/>
                      <a:pt x="4501" y="72"/>
                      <a:pt x="4513" y="1"/>
                    </a:cubicBezTo>
                    <a:lnTo>
                      <a:pt x="3668" y="1"/>
                    </a:lnTo>
                    <a:cubicBezTo>
                      <a:pt x="3680" y="72"/>
                      <a:pt x="3692" y="156"/>
                      <a:pt x="3692" y="227"/>
                    </a:cubicBezTo>
                    <a:cubicBezTo>
                      <a:pt x="3692" y="656"/>
                      <a:pt x="3335" y="1013"/>
                      <a:pt x="2906" y="1013"/>
                    </a:cubicBezTo>
                    <a:cubicBezTo>
                      <a:pt x="2477" y="1013"/>
                      <a:pt x="2120" y="656"/>
                      <a:pt x="2120" y="227"/>
                    </a:cubicBezTo>
                    <a:cubicBezTo>
                      <a:pt x="2120" y="156"/>
                      <a:pt x="2132" y="72"/>
                      <a:pt x="2144" y="1"/>
                    </a:cubicBezTo>
                    <a:close/>
                  </a:path>
                </a:pathLst>
              </a:custGeom>
              <a:solidFill>
                <a:schemeClr val="accent5">
                  <a:lumMod val="40000"/>
                  <a:lumOff val="6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dirty="0">
                  <a:latin typeface="UTM Avo" panose="02040603050506020204" pitchFamily="18"/>
                </a:endParaRPr>
              </a:p>
            </p:txBody>
          </p:sp>
        </p:grpSp>
      </p:grpSp>
      <p:sp>
        <p:nvSpPr>
          <p:cNvPr id="13" name="Rectangle 12">
            <a:extLst>
              <a:ext uri="{FF2B5EF4-FFF2-40B4-BE49-F238E27FC236}">
                <a16:creationId xmlns:a16="http://schemas.microsoft.com/office/drawing/2014/main" id="{CBAB24E8-D9CF-DB4B-E3F5-47D1882DAB3B}"/>
              </a:ext>
            </a:extLst>
          </p:cNvPr>
          <p:cNvSpPr/>
          <p:nvPr/>
        </p:nvSpPr>
        <p:spPr>
          <a:xfrm>
            <a:off x="4799786" y="2181018"/>
            <a:ext cx="5898986" cy="4083041"/>
          </a:xfrm>
          <a:prstGeom prst="rect">
            <a:avLst/>
          </a:prstGeom>
        </p:spPr>
        <p:txBody>
          <a:bodyPr wrap="square">
            <a:spAutoFit/>
          </a:bodyPr>
          <a:lstStyle/>
          <a:p>
            <a:pPr indent="457200" algn="just">
              <a:lnSpc>
                <a:spcPct val="150000"/>
              </a:lnSpc>
            </a:pPr>
            <a:r>
              <a:rPr lang="vi-VN" sz="2200" dirty="0">
                <a:solidFill>
                  <a:schemeClr val="bg1"/>
                </a:solidFill>
                <a:latin typeface="UTM Avo" panose="02040603050506020204" pitchFamily="18"/>
              </a:rPr>
              <a:t>Các anh về</a:t>
            </a:r>
          </a:p>
          <a:p>
            <a:pPr indent="457200" algn="just">
              <a:lnSpc>
                <a:spcPct val="150000"/>
              </a:lnSpc>
            </a:pPr>
            <a:r>
              <a:rPr lang="vi-VN" sz="2200" dirty="0">
                <a:solidFill>
                  <a:schemeClr val="bg1"/>
                </a:solidFill>
                <a:latin typeface="UTM Avo" panose="02040603050506020204" pitchFamily="18"/>
              </a:rPr>
              <a:t>Xôn xao </a:t>
            </a:r>
            <a:r>
              <a:rPr lang="en-US" sz="2200" b="1" dirty="0">
                <a:solidFill>
                  <a:srgbClr val="FF0000"/>
                </a:solidFill>
                <a:latin typeface="UTM Avo" panose="02040603050506020204" pitchFamily="18"/>
                <a:cs typeface="Arial" panose="020B0604020202020204" pitchFamily="34" charset="0"/>
              </a:rPr>
              <a:t>l</a:t>
            </a:r>
            <a:r>
              <a:rPr lang="vi-VN" sz="2200" dirty="0">
                <a:solidFill>
                  <a:schemeClr val="bg1"/>
                </a:solidFill>
                <a:latin typeface="UTM Avo" panose="02040603050506020204" pitchFamily="18"/>
              </a:rPr>
              <a:t>àng bé nhỏ.</a:t>
            </a:r>
          </a:p>
          <a:p>
            <a:pPr indent="457200" algn="just">
              <a:lnSpc>
                <a:spcPct val="150000"/>
              </a:lnSpc>
            </a:pPr>
            <a:r>
              <a:rPr lang="vi-VN" sz="2200" dirty="0">
                <a:solidFill>
                  <a:schemeClr val="bg1"/>
                </a:solidFill>
                <a:latin typeface="UTM Avo" panose="02040603050506020204" pitchFamily="18"/>
              </a:rPr>
              <a:t>Nhà </a:t>
            </a:r>
            <a:r>
              <a:rPr lang="en-US" sz="2200" b="1" dirty="0">
                <a:solidFill>
                  <a:srgbClr val="FF0000"/>
                </a:solidFill>
                <a:latin typeface="UTM Avo" panose="02040603050506020204" pitchFamily="18"/>
                <a:cs typeface="Arial" panose="020B0604020202020204" pitchFamily="34" charset="0"/>
              </a:rPr>
              <a:t>l</a:t>
            </a:r>
            <a:r>
              <a:rPr lang="vi-VN" sz="2200" dirty="0">
                <a:solidFill>
                  <a:schemeClr val="bg1"/>
                </a:solidFill>
                <a:latin typeface="UTM Avo" panose="02040603050506020204" pitchFamily="18"/>
              </a:rPr>
              <a:t>á đơn sơ</a:t>
            </a:r>
          </a:p>
          <a:p>
            <a:pPr indent="457200" algn="just">
              <a:lnSpc>
                <a:spcPct val="150000"/>
              </a:lnSpc>
            </a:pPr>
            <a:r>
              <a:rPr lang="vi-VN" sz="2200" dirty="0">
                <a:solidFill>
                  <a:schemeClr val="bg1"/>
                </a:solidFill>
                <a:latin typeface="UTM Avo" panose="02040603050506020204" pitchFamily="18"/>
              </a:rPr>
              <a:t>Tấm </a:t>
            </a:r>
            <a:r>
              <a:rPr lang="en-US" sz="2200" b="1" dirty="0">
                <a:solidFill>
                  <a:srgbClr val="FF0000"/>
                </a:solidFill>
                <a:latin typeface="UTM Avo" panose="02040603050506020204" pitchFamily="18"/>
                <a:cs typeface="Arial" panose="020B0604020202020204" pitchFamily="34" charset="0"/>
              </a:rPr>
              <a:t>l</a:t>
            </a:r>
            <a:r>
              <a:rPr lang="vi-VN" sz="2200" dirty="0">
                <a:solidFill>
                  <a:schemeClr val="bg1"/>
                </a:solidFill>
                <a:latin typeface="UTM Avo" panose="02040603050506020204" pitchFamily="18"/>
              </a:rPr>
              <a:t>òng rộng mở</a:t>
            </a:r>
          </a:p>
          <a:p>
            <a:pPr indent="457200" algn="just">
              <a:lnSpc>
                <a:spcPct val="150000"/>
              </a:lnSpc>
            </a:pPr>
            <a:r>
              <a:rPr lang="en-US" sz="2200" b="1" dirty="0">
                <a:solidFill>
                  <a:srgbClr val="FF0000"/>
                </a:solidFill>
                <a:latin typeface="UTM Avo" panose="02040603050506020204" pitchFamily="18"/>
                <a:cs typeface="Arial" panose="020B0604020202020204" pitchFamily="34" charset="0"/>
              </a:rPr>
              <a:t>N</a:t>
            </a:r>
            <a:r>
              <a:rPr lang="vi-VN" sz="2200" dirty="0">
                <a:solidFill>
                  <a:schemeClr val="bg1"/>
                </a:solidFill>
                <a:latin typeface="UTM Avo" panose="02040603050506020204" pitchFamily="18"/>
              </a:rPr>
              <a:t>ồi cơm </a:t>
            </a:r>
            <a:r>
              <a:rPr lang="en-US" sz="2200" b="1" dirty="0">
                <a:solidFill>
                  <a:srgbClr val="FF0000"/>
                </a:solidFill>
                <a:latin typeface="UTM Avo" panose="02040603050506020204" pitchFamily="18"/>
                <a:cs typeface="Arial" panose="020B0604020202020204" pitchFamily="34" charset="0"/>
              </a:rPr>
              <a:t>n</a:t>
            </a:r>
            <a:r>
              <a:rPr lang="vi-VN" sz="2200" dirty="0">
                <a:solidFill>
                  <a:schemeClr val="bg1"/>
                </a:solidFill>
                <a:latin typeface="UTM Avo" panose="02040603050506020204" pitchFamily="18"/>
              </a:rPr>
              <a:t>ấu dở</a:t>
            </a:r>
          </a:p>
          <a:p>
            <a:pPr indent="457200" algn="just">
              <a:lnSpc>
                <a:spcPct val="150000"/>
              </a:lnSpc>
            </a:pPr>
            <a:r>
              <a:rPr lang="vi-VN" sz="2200" dirty="0">
                <a:solidFill>
                  <a:schemeClr val="bg1"/>
                </a:solidFill>
                <a:latin typeface="UTM Avo" panose="02040603050506020204" pitchFamily="18"/>
              </a:rPr>
              <a:t>Bát </a:t>
            </a:r>
            <a:r>
              <a:rPr lang="en-US" sz="2200" b="1" dirty="0">
                <a:solidFill>
                  <a:srgbClr val="FF0000"/>
                </a:solidFill>
                <a:latin typeface="UTM Avo" panose="02040603050506020204" pitchFamily="18"/>
                <a:cs typeface="Arial" panose="020B0604020202020204" pitchFamily="34" charset="0"/>
              </a:rPr>
              <a:t>n</a:t>
            </a:r>
            <a:r>
              <a:rPr lang="vi-VN" sz="2200" dirty="0">
                <a:solidFill>
                  <a:schemeClr val="bg1"/>
                </a:solidFill>
                <a:latin typeface="UTM Avo" panose="02040603050506020204" pitchFamily="18"/>
              </a:rPr>
              <a:t>ước chè xanh</a:t>
            </a:r>
          </a:p>
          <a:p>
            <a:pPr indent="457200" algn="just">
              <a:lnSpc>
                <a:spcPct val="150000"/>
              </a:lnSpc>
            </a:pPr>
            <a:r>
              <a:rPr lang="vi-VN" sz="2200" dirty="0">
                <a:solidFill>
                  <a:schemeClr val="bg1"/>
                </a:solidFill>
                <a:latin typeface="UTM Avo" panose="02040603050506020204" pitchFamily="18"/>
              </a:rPr>
              <a:t>Ngồi vui kể chuyện tâm tình bên nhau.</a:t>
            </a:r>
          </a:p>
          <a:p>
            <a:pPr algn="r">
              <a:lnSpc>
                <a:spcPct val="150000"/>
              </a:lnSpc>
            </a:pPr>
            <a:r>
              <a:rPr lang="vi-VN" sz="2200" dirty="0">
                <a:solidFill>
                  <a:schemeClr val="bg1"/>
                </a:solidFill>
                <a:latin typeface="UTM Avo" panose="02040603050506020204" pitchFamily="18"/>
              </a:rPr>
              <a:t>Hoàng Trung Thông</a:t>
            </a:r>
          </a:p>
        </p:txBody>
      </p:sp>
      <p:pic>
        <p:nvPicPr>
          <p:cNvPr id="14" name="Picture 13">
            <a:extLst>
              <a:ext uri="{FF2B5EF4-FFF2-40B4-BE49-F238E27FC236}">
                <a16:creationId xmlns:a16="http://schemas.microsoft.com/office/drawing/2014/main" id="{9F5D0E54-73C3-B91C-6112-5F877827FF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6102" y="1979136"/>
            <a:ext cx="3429000" cy="3429000"/>
          </a:xfrm>
          <a:prstGeom prst="rect">
            <a:avLst/>
          </a:prstGeom>
        </p:spPr>
      </p:pic>
      <p:sp>
        <p:nvSpPr>
          <p:cNvPr id="15" name="TextBox 14">
            <a:extLst>
              <a:ext uri="{FF2B5EF4-FFF2-40B4-BE49-F238E27FC236}">
                <a16:creationId xmlns:a16="http://schemas.microsoft.com/office/drawing/2014/main" id="{F34A4870-C16C-4E57-A4D9-B01C513EFD1C}"/>
              </a:ext>
            </a:extLst>
          </p:cNvPr>
          <p:cNvSpPr txBox="1"/>
          <p:nvPr/>
        </p:nvSpPr>
        <p:spPr>
          <a:xfrm>
            <a:off x="1304992" y="3532694"/>
            <a:ext cx="2691220" cy="430887"/>
          </a:xfrm>
          <a:prstGeom prst="rect">
            <a:avLst/>
          </a:prstGeom>
          <a:noFill/>
        </p:spPr>
        <p:txBody>
          <a:bodyPr wrap="square" rtlCol="0">
            <a:spAutoFit/>
          </a:bodyPr>
          <a:lstStyle/>
          <a:p>
            <a:pPr algn="ctr"/>
            <a:r>
              <a:rPr lang="en-US" sz="2200" b="1" dirty="0">
                <a:solidFill>
                  <a:schemeClr val="bg1"/>
                </a:solidFill>
                <a:latin typeface="UTM Avo" panose="02040603050506020204" pitchFamily="18"/>
              </a:rPr>
              <a:t>a. </a:t>
            </a:r>
            <a:r>
              <a:rPr lang="en-US" sz="2200" b="1" dirty="0" err="1">
                <a:solidFill>
                  <a:schemeClr val="bg1"/>
                </a:solidFill>
                <a:latin typeface="UTM Avo" panose="02040603050506020204" pitchFamily="18"/>
              </a:rPr>
              <a:t>Chọn</a:t>
            </a:r>
            <a:r>
              <a:rPr lang="en-US" sz="2200" b="1" dirty="0">
                <a:solidFill>
                  <a:schemeClr val="bg1"/>
                </a:solidFill>
                <a:latin typeface="UTM Avo" panose="02040603050506020204" pitchFamily="18"/>
              </a:rPr>
              <a:t> </a:t>
            </a:r>
            <a:r>
              <a:rPr lang="en-US" sz="2200" b="1" dirty="0">
                <a:solidFill>
                  <a:srgbClr val="FF0000"/>
                </a:solidFill>
                <a:latin typeface="UTM Avo" panose="02040603050506020204" pitchFamily="18"/>
              </a:rPr>
              <a:t>l </a:t>
            </a:r>
            <a:r>
              <a:rPr lang="en-US" sz="2200" b="1" dirty="0">
                <a:solidFill>
                  <a:schemeClr val="bg1"/>
                </a:solidFill>
                <a:latin typeface="UTM Avo" panose="02040603050506020204" pitchFamily="18"/>
              </a:rPr>
              <a:t>hay</a:t>
            </a:r>
            <a:r>
              <a:rPr lang="en-US" sz="2200" b="1" dirty="0">
                <a:latin typeface="UTM Avo" panose="02040603050506020204" pitchFamily="18"/>
              </a:rPr>
              <a:t> </a:t>
            </a:r>
            <a:r>
              <a:rPr lang="en-US" sz="2200" b="1" dirty="0">
                <a:solidFill>
                  <a:srgbClr val="FF0000"/>
                </a:solidFill>
                <a:latin typeface="UTM Avo" panose="02040603050506020204" pitchFamily="18"/>
              </a:rPr>
              <a:t>n</a:t>
            </a:r>
          </a:p>
        </p:txBody>
      </p:sp>
      <p:grpSp>
        <p:nvGrpSpPr>
          <p:cNvPr id="16" name="Group 15">
            <a:extLst>
              <a:ext uri="{FF2B5EF4-FFF2-40B4-BE49-F238E27FC236}">
                <a16:creationId xmlns:a16="http://schemas.microsoft.com/office/drawing/2014/main" id="{2BBA66AB-C798-56BC-9A24-0B164A87E5CF}"/>
              </a:ext>
            </a:extLst>
          </p:cNvPr>
          <p:cNvGrpSpPr/>
          <p:nvPr/>
        </p:nvGrpSpPr>
        <p:grpSpPr>
          <a:xfrm>
            <a:off x="1578326" y="4351902"/>
            <a:ext cx="2103102" cy="892311"/>
            <a:chOff x="-83127" y="-2201237"/>
            <a:chExt cx="7127347" cy="2451158"/>
          </a:xfrm>
        </p:grpSpPr>
        <p:pic>
          <p:nvPicPr>
            <p:cNvPr id="17" name="Picture 2">
              <a:extLst>
                <a:ext uri="{FF2B5EF4-FFF2-40B4-BE49-F238E27FC236}">
                  <a16:creationId xmlns:a16="http://schemas.microsoft.com/office/drawing/2014/main" id="{DDFE25DC-454C-EE2D-8831-DFDA6E82B34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54344" y="-2201237"/>
              <a:ext cx="5110818" cy="2169472"/>
            </a:xfrm>
            <a:prstGeom prst="rect">
              <a:avLst/>
            </a:prstGeom>
          </p:spPr>
        </p:pic>
        <p:pic>
          <p:nvPicPr>
            <p:cNvPr id="18" name="Picture 2" descr="https://o.remove.bg/downloads/27b0ab65-a153-4983-96d9-519ac19c91b7/image-removebg-preview.png">
              <a:extLst>
                <a:ext uri="{FF2B5EF4-FFF2-40B4-BE49-F238E27FC236}">
                  <a16:creationId xmlns:a16="http://schemas.microsoft.com/office/drawing/2014/main" id="{2DFF7470-FF43-89B9-E0B2-66ACADCEA969}"/>
                </a:ext>
              </a:extLst>
            </p:cNvPr>
            <p:cNvPicPr>
              <a:picLocks noChangeAspect="1" noChangeArrowheads="1"/>
            </p:cNvPicPr>
            <p:nvPr/>
          </p:nvPicPr>
          <p:blipFill>
            <a:blip r:embed="rId6">
              <a:lum bright="70000" contrast="-70000"/>
              <a:extLst>
                <a:ext uri="{28A0092B-C50C-407E-A947-70E740481C1C}">
                  <a14:useLocalDpi xmlns:a14="http://schemas.microsoft.com/office/drawing/2010/main" val="0"/>
                </a:ext>
              </a:extLst>
            </a:blip>
            <a:srcRect/>
            <a:stretch>
              <a:fillRect/>
            </a:stretch>
          </p:blipFill>
          <p:spPr bwMode="auto">
            <a:xfrm flipH="1">
              <a:off x="-83127" y="-1043628"/>
              <a:ext cx="2343035" cy="1293549"/>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https://o.remove.bg/downloads/27b0ab65-a153-4983-96d9-519ac19c91b7/image-removebg-preview.png">
              <a:extLst>
                <a:ext uri="{FF2B5EF4-FFF2-40B4-BE49-F238E27FC236}">
                  <a16:creationId xmlns:a16="http://schemas.microsoft.com/office/drawing/2014/main" id="{E918FDD9-A2CB-FCA5-1388-D577EEAB401A}"/>
                </a:ext>
              </a:extLst>
            </p:cNvPr>
            <p:cNvPicPr>
              <a:picLocks noChangeAspect="1" noChangeArrowheads="1"/>
            </p:cNvPicPr>
            <p:nvPr/>
          </p:nvPicPr>
          <p:blipFill>
            <a:blip r:embed="rId6">
              <a:lum bright="70000" contrast="-70000"/>
              <a:extLst>
                <a:ext uri="{28A0092B-C50C-407E-A947-70E740481C1C}">
                  <a14:useLocalDpi xmlns:a14="http://schemas.microsoft.com/office/drawing/2010/main" val="0"/>
                </a:ext>
              </a:extLst>
            </a:blip>
            <a:srcRect/>
            <a:stretch>
              <a:fillRect/>
            </a:stretch>
          </p:blipFill>
          <p:spPr bwMode="auto">
            <a:xfrm>
              <a:off x="4637853" y="-1082485"/>
              <a:ext cx="2406367" cy="1328517"/>
            </a:xfrm>
            <a:prstGeom prst="rect">
              <a:avLst/>
            </a:prstGeom>
            <a:noFill/>
            <a:extLst>
              <a:ext uri="{909E8E84-426E-40DD-AFC4-6F175D3DCCD1}">
                <a14:hiddenFill xmlns:a14="http://schemas.microsoft.com/office/drawing/2010/main">
                  <a:solidFill>
                    <a:srgbClr val="FFFFFF"/>
                  </a:solidFill>
                </a14:hiddenFill>
              </a:ext>
            </a:extLst>
          </p:spPr>
        </p:pic>
      </p:grpSp>
      <p:sp>
        <p:nvSpPr>
          <p:cNvPr id="20" name="Google Shape;3296;p38">
            <a:extLst>
              <a:ext uri="{FF2B5EF4-FFF2-40B4-BE49-F238E27FC236}">
                <a16:creationId xmlns:a16="http://schemas.microsoft.com/office/drawing/2014/main" id="{2AFC5D74-DC5B-3D66-09D0-01B6100671C3}"/>
              </a:ext>
            </a:extLst>
          </p:cNvPr>
          <p:cNvSpPr txBox="1">
            <a:spLocks/>
          </p:cNvSpPr>
          <p:nvPr/>
        </p:nvSpPr>
        <p:spPr>
          <a:xfrm>
            <a:off x="2455424" y="1096380"/>
            <a:ext cx="7281151" cy="586498"/>
          </a:xfrm>
          <a:prstGeom prst="rect">
            <a:avLst/>
          </a:prstGeom>
          <a:noFill/>
          <a:effectLst/>
        </p:spPr>
        <p:txBody>
          <a:bodyPr spcFirstLastPara="1" wrap="square" lIns="91425" tIns="91425" rIns="91425" bIns="91425"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pPr>
            <a:r>
              <a:rPr lang="en-US" sz="2800" b="1" dirty="0">
                <a:solidFill>
                  <a:schemeClr val="bg1"/>
                </a:solidFill>
                <a:latin typeface="UTM Avo" panose="02040603050506020204" pitchFamily="18"/>
              </a:rPr>
              <a:t>2. </a:t>
            </a:r>
            <a:r>
              <a:rPr lang="en-US" sz="2800" b="1" dirty="0" err="1">
                <a:solidFill>
                  <a:schemeClr val="bg1"/>
                </a:solidFill>
                <a:latin typeface="UTM Avo" panose="02040603050506020204" pitchFamily="18"/>
              </a:rPr>
              <a:t>Chọn</a:t>
            </a:r>
            <a:r>
              <a:rPr lang="en-US" sz="2800" b="1" dirty="0">
                <a:solidFill>
                  <a:schemeClr val="bg1"/>
                </a:solidFill>
                <a:latin typeface="UTM Avo" panose="02040603050506020204" pitchFamily="18"/>
              </a:rPr>
              <a:t> </a:t>
            </a:r>
            <a:r>
              <a:rPr lang="en-US" sz="2800" b="1" dirty="0" err="1">
                <a:solidFill>
                  <a:schemeClr val="bg1"/>
                </a:solidFill>
                <a:latin typeface="UTM Avo" panose="02040603050506020204" pitchFamily="18"/>
              </a:rPr>
              <a:t>chữ</a:t>
            </a:r>
            <a:r>
              <a:rPr lang="en-US" sz="2800" b="1" dirty="0">
                <a:solidFill>
                  <a:schemeClr val="bg1"/>
                </a:solidFill>
                <a:latin typeface="UTM Avo" panose="02040603050506020204" pitchFamily="18"/>
              </a:rPr>
              <a:t> </a:t>
            </a:r>
            <a:r>
              <a:rPr lang="en-US" sz="2800" b="1" dirty="0" err="1">
                <a:solidFill>
                  <a:schemeClr val="bg1"/>
                </a:solidFill>
                <a:latin typeface="UTM Avo" panose="02040603050506020204" pitchFamily="18"/>
              </a:rPr>
              <a:t>phù</a:t>
            </a:r>
            <a:r>
              <a:rPr lang="en-US" sz="2800" b="1" dirty="0">
                <a:solidFill>
                  <a:schemeClr val="bg1"/>
                </a:solidFill>
                <a:latin typeface="UTM Avo" panose="02040603050506020204" pitchFamily="18"/>
              </a:rPr>
              <a:t> </a:t>
            </a:r>
            <a:r>
              <a:rPr lang="en-US" sz="2800" b="1" dirty="0" err="1">
                <a:solidFill>
                  <a:schemeClr val="bg1"/>
                </a:solidFill>
                <a:latin typeface="UTM Avo" panose="02040603050506020204" pitchFamily="18"/>
              </a:rPr>
              <a:t>hợp</a:t>
            </a:r>
            <a:r>
              <a:rPr lang="en-US" sz="2800" b="1" dirty="0">
                <a:solidFill>
                  <a:schemeClr val="bg1"/>
                </a:solidFill>
                <a:latin typeface="UTM Avo" panose="02040603050506020204" pitchFamily="18"/>
              </a:rPr>
              <a:t> </a:t>
            </a:r>
            <a:r>
              <a:rPr lang="en-US" sz="2800" b="1" dirty="0" err="1">
                <a:solidFill>
                  <a:schemeClr val="bg1"/>
                </a:solidFill>
                <a:latin typeface="UTM Avo" panose="02040603050506020204" pitchFamily="18"/>
              </a:rPr>
              <a:t>với</a:t>
            </a:r>
            <a:r>
              <a:rPr lang="en-US" sz="2800" b="1" dirty="0">
                <a:solidFill>
                  <a:schemeClr val="bg1"/>
                </a:solidFill>
                <a:latin typeface="UTM Avo" panose="02040603050506020204" pitchFamily="18"/>
              </a:rPr>
              <a:t> </a:t>
            </a:r>
            <a:r>
              <a:rPr lang="en-US" sz="2800" b="1" dirty="0" err="1">
                <a:solidFill>
                  <a:schemeClr val="bg1"/>
                </a:solidFill>
                <a:latin typeface="UTM Avo" panose="02040603050506020204" pitchFamily="18"/>
              </a:rPr>
              <a:t>ô</a:t>
            </a:r>
            <a:r>
              <a:rPr lang="en-US" sz="2800" b="1" dirty="0">
                <a:solidFill>
                  <a:schemeClr val="bg1"/>
                </a:solidFill>
                <a:latin typeface="UTM Avo" panose="02040603050506020204" pitchFamily="18"/>
              </a:rPr>
              <a:t> </a:t>
            </a:r>
            <a:r>
              <a:rPr lang="en-US" sz="2800" b="1" dirty="0" err="1">
                <a:solidFill>
                  <a:schemeClr val="bg1"/>
                </a:solidFill>
                <a:latin typeface="UTM Avo" panose="02040603050506020204" pitchFamily="18"/>
              </a:rPr>
              <a:t>trống</a:t>
            </a:r>
            <a:endParaRPr lang="en-US" sz="2800" b="1" dirty="0">
              <a:solidFill>
                <a:schemeClr val="bg1"/>
              </a:solidFill>
              <a:latin typeface="UTM Avo" panose="02040603050506020204" pitchFamily="18"/>
            </a:endParaRPr>
          </a:p>
        </p:txBody>
      </p:sp>
    </p:spTree>
    <p:extLst>
      <p:ext uri="{BB962C8B-B14F-4D97-AF65-F5344CB8AC3E}">
        <p14:creationId xmlns:p14="http://schemas.microsoft.com/office/powerpoint/2010/main" val="4282425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par>
                                <p:cTn id="13" presetID="10"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par>
                                <p:cTn id="24" presetID="10" presetClass="entr" presetSubtype="0" fill="hold"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4088;p52">
            <a:extLst>
              <a:ext uri="{FF2B5EF4-FFF2-40B4-BE49-F238E27FC236}">
                <a16:creationId xmlns:a16="http://schemas.microsoft.com/office/drawing/2014/main" id="{2DAF98DD-27B7-D3C1-8EA4-1A1CDB088261}"/>
              </a:ext>
            </a:extLst>
          </p:cNvPr>
          <p:cNvSpPr/>
          <p:nvPr/>
        </p:nvSpPr>
        <p:spPr>
          <a:xfrm>
            <a:off x="342924" y="257511"/>
            <a:ext cx="188366" cy="185041"/>
          </a:xfrm>
          <a:custGeom>
            <a:avLst/>
            <a:gdLst/>
            <a:ahLst/>
            <a:cxnLst/>
            <a:rect l="l" t="t" r="r" b="b"/>
            <a:pathLst>
              <a:path w="6743" h="6624" extrusionOk="0">
                <a:moveTo>
                  <a:pt x="3384" y="1"/>
                </a:moveTo>
                <a:cubicBezTo>
                  <a:pt x="3253" y="1"/>
                  <a:pt x="3121" y="76"/>
                  <a:pt x="3059" y="226"/>
                </a:cubicBezTo>
                <a:lnTo>
                  <a:pt x="2282" y="2006"/>
                </a:lnTo>
                <a:cubicBezTo>
                  <a:pt x="2257" y="2106"/>
                  <a:pt x="2181" y="2156"/>
                  <a:pt x="2106" y="2206"/>
                </a:cubicBezTo>
                <a:lnTo>
                  <a:pt x="277" y="2983"/>
                </a:lnTo>
                <a:cubicBezTo>
                  <a:pt x="1" y="3109"/>
                  <a:pt x="1" y="3510"/>
                  <a:pt x="277" y="3635"/>
                </a:cubicBezTo>
                <a:lnTo>
                  <a:pt x="2056" y="4387"/>
                </a:lnTo>
                <a:cubicBezTo>
                  <a:pt x="2156" y="4437"/>
                  <a:pt x="2232" y="4487"/>
                  <a:pt x="2257" y="4587"/>
                </a:cubicBezTo>
                <a:lnTo>
                  <a:pt x="3034" y="6417"/>
                </a:lnTo>
                <a:cubicBezTo>
                  <a:pt x="3096" y="6555"/>
                  <a:pt x="3228" y="6624"/>
                  <a:pt x="3359" y="6624"/>
                </a:cubicBezTo>
                <a:cubicBezTo>
                  <a:pt x="3491" y="6624"/>
                  <a:pt x="3623" y="6555"/>
                  <a:pt x="3685" y="6417"/>
                </a:cubicBezTo>
                <a:lnTo>
                  <a:pt x="4437" y="4612"/>
                </a:lnTo>
                <a:cubicBezTo>
                  <a:pt x="4487" y="4537"/>
                  <a:pt x="4537" y="4462"/>
                  <a:pt x="4638" y="4437"/>
                </a:cubicBezTo>
                <a:lnTo>
                  <a:pt x="6467" y="3660"/>
                </a:lnTo>
                <a:cubicBezTo>
                  <a:pt x="6743" y="3535"/>
                  <a:pt x="6743" y="3109"/>
                  <a:pt x="6467" y="3008"/>
                </a:cubicBezTo>
                <a:lnTo>
                  <a:pt x="4663" y="2231"/>
                </a:lnTo>
                <a:cubicBezTo>
                  <a:pt x="4587" y="2206"/>
                  <a:pt x="4512" y="2131"/>
                  <a:pt x="4487" y="2056"/>
                </a:cubicBezTo>
                <a:lnTo>
                  <a:pt x="3710" y="226"/>
                </a:lnTo>
                <a:cubicBezTo>
                  <a:pt x="3648" y="76"/>
                  <a:pt x="3516" y="1"/>
                  <a:pt x="338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4089;p52">
            <a:extLst>
              <a:ext uri="{FF2B5EF4-FFF2-40B4-BE49-F238E27FC236}">
                <a16:creationId xmlns:a16="http://schemas.microsoft.com/office/drawing/2014/main" id="{E0488FD4-A16B-348A-F479-EE68136AD8FF}"/>
              </a:ext>
            </a:extLst>
          </p:cNvPr>
          <p:cNvSpPr/>
          <p:nvPr/>
        </p:nvSpPr>
        <p:spPr>
          <a:xfrm>
            <a:off x="8773541" y="858373"/>
            <a:ext cx="149843" cy="146715"/>
          </a:xfrm>
          <a:custGeom>
            <a:avLst/>
            <a:gdLst/>
            <a:ahLst/>
            <a:cxnLst/>
            <a:rect l="l" t="t" r="r" b="b"/>
            <a:pathLst>
              <a:path w="5364" h="5252" extrusionOk="0">
                <a:moveTo>
                  <a:pt x="2695" y="1"/>
                </a:moveTo>
                <a:cubicBezTo>
                  <a:pt x="2588" y="1"/>
                  <a:pt x="2482" y="57"/>
                  <a:pt x="2432" y="170"/>
                </a:cubicBezTo>
                <a:lnTo>
                  <a:pt x="1830" y="1599"/>
                </a:lnTo>
                <a:cubicBezTo>
                  <a:pt x="1805" y="1674"/>
                  <a:pt x="1755" y="1724"/>
                  <a:pt x="1680" y="1749"/>
                </a:cubicBezTo>
                <a:lnTo>
                  <a:pt x="226" y="2350"/>
                </a:lnTo>
                <a:cubicBezTo>
                  <a:pt x="1" y="2451"/>
                  <a:pt x="1" y="2776"/>
                  <a:pt x="226" y="2877"/>
                </a:cubicBezTo>
                <a:lnTo>
                  <a:pt x="1655" y="3478"/>
                </a:lnTo>
                <a:cubicBezTo>
                  <a:pt x="1730" y="3503"/>
                  <a:pt x="1780" y="3553"/>
                  <a:pt x="1805" y="3629"/>
                </a:cubicBezTo>
                <a:lnTo>
                  <a:pt x="2432" y="5082"/>
                </a:lnTo>
                <a:cubicBezTo>
                  <a:pt x="2469" y="5195"/>
                  <a:pt x="2570" y="5251"/>
                  <a:pt x="2673" y="5251"/>
                </a:cubicBezTo>
                <a:cubicBezTo>
                  <a:pt x="2776" y="5251"/>
                  <a:pt x="2883" y="5195"/>
                  <a:pt x="2933" y="5082"/>
                </a:cubicBezTo>
                <a:lnTo>
                  <a:pt x="3534" y="3654"/>
                </a:lnTo>
                <a:cubicBezTo>
                  <a:pt x="3585" y="3604"/>
                  <a:pt x="3635" y="3528"/>
                  <a:pt x="3685" y="3503"/>
                </a:cubicBezTo>
                <a:lnTo>
                  <a:pt x="5138" y="2902"/>
                </a:lnTo>
                <a:cubicBezTo>
                  <a:pt x="5364" y="2802"/>
                  <a:pt x="5364" y="2476"/>
                  <a:pt x="5138" y="2375"/>
                </a:cubicBezTo>
                <a:lnTo>
                  <a:pt x="3735" y="1774"/>
                </a:lnTo>
                <a:cubicBezTo>
                  <a:pt x="3660" y="1749"/>
                  <a:pt x="3610" y="1699"/>
                  <a:pt x="3585" y="1624"/>
                </a:cubicBezTo>
                <a:lnTo>
                  <a:pt x="2958" y="170"/>
                </a:lnTo>
                <a:cubicBezTo>
                  <a:pt x="2908" y="57"/>
                  <a:pt x="2801" y="1"/>
                  <a:pt x="269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 name="Google Shape;9974;p60">
            <a:extLst>
              <a:ext uri="{FF2B5EF4-FFF2-40B4-BE49-F238E27FC236}">
                <a16:creationId xmlns:a16="http://schemas.microsoft.com/office/drawing/2014/main" id="{737A082B-2FAD-166F-B8E7-2A3B59E0E998}"/>
              </a:ext>
            </a:extLst>
          </p:cNvPr>
          <p:cNvGrpSpPr/>
          <p:nvPr/>
        </p:nvGrpSpPr>
        <p:grpSpPr>
          <a:xfrm>
            <a:off x="4096717" y="1901816"/>
            <a:ext cx="6804831" cy="4097811"/>
            <a:chOff x="1003232" y="1344811"/>
            <a:chExt cx="7137542" cy="3549567"/>
          </a:xfrm>
        </p:grpSpPr>
        <p:grpSp>
          <p:nvGrpSpPr>
            <p:cNvPr id="7" name="Google Shape;9975;p60">
              <a:extLst>
                <a:ext uri="{FF2B5EF4-FFF2-40B4-BE49-F238E27FC236}">
                  <a16:creationId xmlns:a16="http://schemas.microsoft.com/office/drawing/2014/main" id="{BD600378-DC3A-BC8D-4B59-2272BC4F89F5}"/>
                </a:ext>
              </a:extLst>
            </p:cNvPr>
            <p:cNvGrpSpPr/>
            <p:nvPr/>
          </p:nvGrpSpPr>
          <p:grpSpPr>
            <a:xfrm>
              <a:off x="1003232" y="1472057"/>
              <a:ext cx="7038958" cy="3422321"/>
              <a:chOff x="719998" y="1516275"/>
              <a:chExt cx="6794361" cy="3303398"/>
            </a:xfrm>
          </p:grpSpPr>
          <p:sp>
            <p:nvSpPr>
              <p:cNvPr id="11" name="Google Shape;9976;p60">
                <a:extLst>
                  <a:ext uri="{FF2B5EF4-FFF2-40B4-BE49-F238E27FC236}">
                    <a16:creationId xmlns:a16="http://schemas.microsoft.com/office/drawing/2014/main" id="{CB23953F-8CB9-98A4-6580-E16D33AA54A1}"/>
                  </a:ext>
                </a:extLst>
              </p:cNvPr>
              <p:cNvSpPr/>
              <p:nvPr/>
            </p:nvSpPr>
            <p:spPr>
              <a:xfrm>
                <a:off x="4170075" y="1516275"/>
                <a:ext cx="3344284" cy="3303390"/>
              </a:xfrm>
              <a:custGeom>
                <a:avLst/>
                <a:gdLst/>
                <a:ahLst/>
                <a:cxnLst/>
                <a:rect l="l" t="t" r="r" b="b"/>
                <a:pathLst>
                  <a:path w="31743" h="30529" extrusionOk="0">
                    <a:moveTo>
                      <a:pt x="1298" y="1"/>
                    </a:moveTo>
                    <a:cubicBezTo>
                      <a:pt x="1310" y="72"/>
                      <a:pt x="1322" y="156"/>
                      <a:pt x="1322" y="227"/>
                    </a:cubicBezTo>
                    <a:cubicBezTo>
                      <a:pt x="1322" y="656"/>
                      <a:pt x="965" y="1013"/>
                      <a:pt x="536" y="1013"/>
                    </a:cubicBezTo>
                    <a:cubicBezTo>
                      <a:pt x="334" y="1013"/>
                      <a:pt x="132" y="930"/>
                      <a:pt x="1" y="799"/>
                    </a:cubicBezTo>
                    <a:lnTo>
                      <a:pt x="1" y="30528"/>
                    </a:lnTo>
                    <a:lnTo>
                      <a:pt x="31743" y="30528"/>
                    </a:lnTo>
                    <a:lnTo>
                      <a:pt x="31743" y="763"/>
                    </a:lnTo>
                    <a:cubicBezTo>
                      <a:pt x="31731" y="930"/>
                      <a:pt x="31528" y="1013"/>
                      <a:pt x="31302" y="1013"/>
                    </a:cubicBezTo>
                    <a:cubicBezTo>
                      <a:pt x="30874" y="1013"/>
                      <a:pt x="30516" y="656"/>
                      <a:pt x="30516" y="227"/>
                    </a:cubicBezTo>
                    <a:cubicBezTo>
                      <a:pt x="30516" y="156"/>
                      <a:pt x="30528" y="72"/>
                      <a:pt x="30540" y="1"/>
                    </a:cubicBezTo>
                    <a:lnTo>
                      <a:pt x="29695" y="1"/>
                    </a:lnTo>
                    <a:cubicBezTo>
                      <a:pt x="29707" y="72"/>
                      <a:pt x="29719" y="156"/>
                      <a:pt x="29719" y="227"/>
                    </a:cubicBezTo>
                    <a:cubicBezTo>
                      <a:pt x="29719" y="656"/>
                      <a:pt x="29361" y="1013"/>
                      <a:pt x="28933" y="1013"/>
                    </a:cubicBezTo>
                    <a:cubicBezTo>
                      <a:pt x="28504" y="1013"/>
                      <a:pt x="28147" y="656"/>
                      <a:pt x="28147" y="227"/>
                    </a:cubicBezTo>
                    <a:cubicBezTo>
                      <a:pt x="28147" y="156"/>
                      <a:pt x="28159" y="72"/>
                      <a:pt x="28171" y="1"/>
                    </a:cubicBezTo>
                    <a:lnTo>
                      <a:pt x="27325" y="1"/>
                    </a:lnTo>
                    <a:cubicBezTo>
                      <a:pt x="27337" y="72"/>
                      <a:pt x="27361" y="156"/>
                      <a:pt x="27361" y="227"/>
                    </a:cubicBezTo>
                    <a:cubicBezTo>
                      <a:pt x="27361" y="656"/>
                      <a:pt x="27004" y="1013"/>
                      <a:pt x="26563" y="1013"/>
                    </a:cubicBezTo>
                    <a:cubicBezTo>
                      <a:pt x="26135" y="1013"/>
                      <a:pt x="25778" y="656"/>
                      <a:pt x="25778" y="227"/>
                    </a:cubicBezTo>
                    <a:cubicBezTo>
                      <a:pt x="25778" y="156"/>
                      <a:pt x="25790" y="72"/>
                      <a:pt x="25813" y="1"/>
                    </a:cubicBezTo>
                    <a:lnTo>
                      <a:pt x="24956" y="1"/>
                    </a:lnTo>
                    <a:cubicBezTo>
                      <a:pt x="24980" y="72"/>
                      <a:pt x="24992" y="156"/>
                      <a:pt x="24992" y="227"/>
                    </a:cubicBezTo>
                    <a:cubicBezTo>
                      <a:pt x="24992" y="656"/>
                      <a:pt x="24635" y="1013"/>
                      <a:pt x="24206" y="1013"/>
                    </a:cubicBezTo>
                    <a:cubicBezTo>
                      <a:pt x="23766" y="1013"/>
                      <a:pt x="23408" y="656"/>
                      <a:pt x="23408" y="227"/>
                    </a:cubicBezTo>
                    <a:cubicBezTo>
                      <a:pt x="23408" y="156"/>
                      <a:pt x="23432" y="72"/>
                      <a:pt x="23444" y="1"/>
                    </a:cubicBezTo>
                    <a:lnTo>
                      <a:pt x="22599" y="1"/>
                    </a:lnTo>
                    <a:cubicBezTo>
                      <a:pt x="22611" y="72"/>
                      <a:pt x="22623" y="156"/>
                      <a:pt x="22623" y="227"/>
                    </a:cubicBezTo>
                    <a:cubicBezTo>
                      <a:pt x="22623" y="656"/>
                      <a:pt x="22265" y="1013"/>
                      <a:pt x="21837" y="1013"/>
                    </a:cubicBezTo>
                    <a:cubicBezTo>
                      <a:pt x="21408" y="1013"/>
                      <a:pt x="21051" y="656"/>
                      <a:pt x="21051" y="227"/>
                    </a:cubicBezTo>
                    <a:cubicBezTo>
                      <a:pt x="21051" y="156"/>
                      <a:pt x="21063" y="72"/>
                      <a:pt x="21075" y="1"/>
                    </a:cubicBezTo>
                    <a:lnTo>
                      <a:pt x="20229" y="1"/>
                    </a:lnTo>
                    <a:cubicBezTo>
                      <a:pt x="20241" y="72"/>
                      <a:pt x="20253" y="156"/>
                      <a:pt x="20253" y="227"/>
                    </a:cubicBezTo>
                    <a:cubicBezTo>
                      <a:pt x="20253" y="656"/>
                      <a:pt x="19896" y="1013"/>
                      <a:pt x="19467" y="1013"/>
                    </a:cubicBezTo>
                    <a:cubicBezTo>
                      <a:pt x="19039" y="1013"/>
                      <a:pt x="18682" y="656"/>
                      <a:pt x="18682" y="227"/>
                    </a:cubicBezTo>
                    <a:cubicBezTo>
                      <a:pt x="18682" y="156"/>
                      <a:pt x="18693" y="72"/>
                      <a:pt x="18705" y="1"/>
                    </a:cubicBezTo>
                    <a:lnTo>
                      <a:pt x="17860" y="1"/>
                    </a:lnTo>
                    <a:cubicBezTo>
                      <a:pt x="17872" y="72"/>
                      <a:pt x="17896" y="156"/>
                      <a:pt x="17896" y="227"/>
                    </a:cubicBezTo>
                    <a:cubicBezTo>
                      <a:pt x="17896" y="656"/>
                      <a:pt x="17539" y="1013"/>
                      <a:pt x="17098" y="1013"/>
                    </a:cubicBezTo>
                    <a:cubicBezTo>
                      <a:pt x="16669" y="1013"/>
                      <a:pt x="16312" y="656"/>
                      <a:pt x="16312" y="227"/>
                    </a:cubicBezTo>
                    <a:cubicBezTo>
                      <a:pt x="16312" y="156"/>
                      <a:pt x="16324" y="72"/>
                      <a:pt x="16348" y="1"/>
                    </a:cubicBezTo>
                    <a:lnTo>
                      <a:pt x="15491" y="1"/>
                    </a:lnTo>
                    <a:cubicBezTo>
                      <a:pt x="15514" y="72"/>
                      <a:pt x="15526" y="156"/>
                      <a:pt x="15526" y="227"/>
                    </a:cubicBezTo>
                    <a:cubicBezTo>
                      <a:pt x="15526" y="656"/>
                      <a:pt x="15169" y="1013"/>
                      <a:pt x="14741" y="1013"/>
                    </a:cubicBezTo>
                    <a:cubicBezTo>
                      <a:pt x="14300" y="1013"/>
                      <a:pt x="13943" y="656"/>
                      <a:pt x="13943" y="227"/>
                    </a:cubicBezTo>
                    <a:cubicBezTo>
                      <a:pt x="13943" y="156"/>
                      <a:pt x="13967" y="72"/>
                      <a:pt x="13979" y="1"/>
                    </a:cubicBezTo>
                    <a:lnTo>
                      <a:pt x="13133" y="1"/>
                    </a:lnTo>
                    <a:cubicBezTo>
                      <a:pt x="13145" y="72"/>
                      <a:pt x="13157" y="156"/>
                      <a:pt x="13157" y="227"/>
                    </a:cubicBezTo>
                    <a:cubicBezTo>
                      <a:pt x="13157" y="656"/>
                      <a:pt x="12800" y="1013"/>
                      <a:pt x="12371" y="1013"/>
                    </a:cubicBezTo>
                    <a:cubicBezTo>
                      <a:pt x="11943" y="1013"/>
                      <a:pt x="11585" y="656"/>
                      <a:pt x="11585" y="227"/>
                    </a:cubicBezTo>
                    <a:cubicBezTo>
                      <a:pt x="11585" y="156"/>
                      <a:pt x="11597" y="72"/>
                      <a:pt x="11609" y="1"/>
                    </a:cubicBezTo>
                    <a:lnTo>
                      <a:pt x="10764" y="1"/>
                    </a:lnTo>
                    <a:cubicBezTo>
                      <a:pt x="10776" y="72"/>
                      <a:pt x="10788" y="156"/>
                      <a:pt x="10788" y="227"/>
                    </a:cubicBezTo>
                    <a:cubicBezTo>
                      <a:pt x="10788" y="656"/>
                      <a:pt x="10431" y="1013"/>
                      <a:pt x="10002" y="1013"/>
                    </a:cubicBezTo>
                    <a:cubicBezTo>
                      <a:pt x="9573" y="1013"/>
                      <a:pt x="9216" y="656"/>
                      <a:pt x="9216" y="227"/>
                    </a:cubicBezTo>
                    <a:cubicBezTo>
                      <a:pt x="9216" y="156"/>
                      <a:pt x="9228" y="72"/>
                      <a:pt x="9240" y="1"/>
                    </a:cubicBezTo>
                    <a:lnTo>
                      <a:pt x="8395" y="1"/>
                    </a:lnTo>
                    <a:cubicBezTo>
                      <a:pt x="8406" y="72"/>
                      <a:pt x="8430" y="156"/>
                      <a:pt x="8430" y="227"/>
                    </a:cubicBezTo>
                    <a:cubicBezTo>
                      <a:pt x="8430" y="656"/>
                      <a:pt x="8073" y="1013"/>
                      <a:pt x="7633" y="1013"/>
                    </a:cubicBezTo>
                    <a:cubicBezTo>
                      <a:pt x="7204" y="1013"/>
                      <a:pt x="6847" y="656"/>
                      <a:pt x="6847" y="227"/>
                    </a:cubicBezTo>
                    <a:cubicBezTo>
                      <a:pt x="6847" y="156"/>
                      <a:pt x="6859" y="72"/>
                      <a:pt x="6882" y="1"/>
                    </a:cubicBezTo>
                    <a:lnTo>
                      <a:pt x="6025" y="1"/>
                    </a:lnTo>
                    <a:cubicBezTo>
                      <a:pt x="6049" y="72"/>
                      <a:pt x="6061" y="156"/>
                      <a:pt x="6061" y="227"/>
                    </a:cubicBezTo>
                    <a:cubicBezTo>
                      <a:pt x="6061" y="656"/>
                      <a:pt x="5704" y="1013"/>
                      <a:pt x="5275" y="1013"/>
                    </a:cubicBezTo>
                    <a:cubicBezTo>
                      <a:pt x="4835" y="1013"/>
                      <a:pt x="4477" y="656"/>
                      <a:pt x="4477" y="227"/>
                    </a:cubicBezTo>
                    <a:cubicBezTo>
                      <a:pt x="4477" y="156"/>
                      <a:pt x="4501" y="72"/>
                      <a:pt x="4513" y="1"/>
                    </a:cubicBezTo>
                    <a:lnTo>
                      <a:pt x="3668" y="1"/>
                    </a:lnTo>
                    <a:cubicBezTo>
                      <a:pt x="3680" y="72"/>
                      <a:pt x="3692" y="156"/>
                      <a:pt x="3692" y="227"/>
                    </a:cubicBezTo>
                    <a:cubicBezTo>
                      <a:pt x="3692" y="656"/>
                      <a:pt x="3334" y="1013"/>
                      <a:pt x="2906" y="1013"/>
                    </a:cubicBezTo>
                    <a:cubicBezTo>
                      <a:pt x="2477" y="1013"/>
                      <a:pt x="2120" y="656"/>
                      <a:pt x="2120" y="227"/>
                    </a:cubicBezTo>
                    <a:cubicBezTo>
                      <a:pt x="2120" y="156"/>
                      <a:pt x="2132" y="72"/>
                      <a:pt x="2144" y="1"/>
                    </a:cubicBezTo>
                    <a:close/>
                  </a:path>
                </a:pathLst>
              </a:custGeom>
              <a:solidFill>
                <a:schemeClr val="dk1">
                  <a:alpha val="236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9977;p60">
                <a:extLst>
                  <a:ext uri="{FF2B5EF4-FFF2-40B4-BE49-F238E27FC236}">
                    <a16:creationId xmlns:a16="http://schemas.microsoft.com/office/drawing/2014/main" id="{27DD4927-1FE7-54C9-0FAB-B97E1DA7F811}"/>
                  </a:ext>
                </a:extLst>
              </p:cNvPr>
              <p:cNvSpPr/>
              <p:nvPr/>
            </p:nvSpPr>
            <p:spPr>
              <a:xfrm>
                <a:off x="719998" y="1516283"/>
                <a:ext cx="3450065" cy="3303390"/>
              </a:xfrm>
              <a:custGeom>
                <a:avLst/>
                <a:gdLst/>
                <a:ahLst/>
                <a:cxnLst/>
                <a:rect l="l" t="t" r="r" b="b"/>
                <a:pathLst>
                  <a:path w="31886" h="30529" extrusionOk="0">
                    <a:moveTo>
                      <a:pt x="1299" y="1"/>
                    </a:moveTo>
                    <a:cubicBezTo>
                      <a:pt x="1311" y="72"/>
                      <a:pt x="1322" y="156"/>
                      <a:pt x="1322" y="227"/>
                    </a:cubicBezTo>
                    <a:cubicBezTo>
                      <a:pt x="1322" y="656"/>
                      <a:pt x="965" y="1013"/>
                      <a:pt x="537" y="1013"/>
                    </a:cubicBezTo>
                    <a:cubicBezTo>
                      <a:pt x="334" y="1013"/>
                      <a:pt x="132" y="930"/>
                      <a:pt x="1" y="799"/>
                    </a:cubicBezTo>
                    <a:lnTo>
                      <a:pt x="1" y="30528"/>
                    </a:lnTo>
                    <a:lnTo>
                      <a:pt x="31886" y="30528"/>
                    </a:lnTo>
                    <a:lnTo>
                      <a:pt x="31886" y="763"/>
                    </a:lnTo>
                    <a:cubicBezTo>
                      <a:pt x="31731" y="930"/>
                      <a:pt x="31529" y="1013"/>
                      <a:pt x="31302" y="1013"/>
                    </a:cubicBezTo>
                    <a:cubicBezTo>
                      <a:pt x="30862" y="1013"/>
                      <a:pt x="30517" y="656"/>
                      <a:pt x="30517" y="227"/>
                    </a:cubicBezTo>
                    <a:cubicBezTo>
                      <a:pt x="30517" y="156"/>
                      <a:pt x="30529" y="72"/>
                      <a:pt x="30540" y="1"/>
                    </a:cubicBezTo>
                    <a:lnTo>
                      <a:pt x="29695" y="1"/>
                    </a:lnTo>
                    <a:cubicBezTo>
                      <a:pt x="29707" y="72"/>
                      <a:pt x="29719" y="156"/>
                      <a:pt x="29719" y="227"/>
                    </a:cubicBezTo>
                    <a:cubicBezTo>
                      <a:pt x="29719" y="656"/>
                      <a:pt x="29362" y="1013"/>
                      <a:pt x="28933" y="1013"/>
                    </a:cubicBezTo>
                    <a:cubicBezTo>
                      <a:pt x="28504" y="1013"/>
                      <a:pt x="28147" y="656"/>
                      <a:pt x="28147" y="227"/>
                    </a:cubicBezTo>
                    <a:cubicBezTo>
                      <a:pt x="28147" y="156"/>
                      <a:pt x="28159" y="72"/>
                      <a:pt x="28171" y="1"/>
                    </a:cubicBezTo>
                    <a:lnTo>
                      <a:pt x="27326" y="1"/>
                    </a:lnTo>
                    <a:cubicBezTo>
                      <a:pt x="27338" y="72"/>
                      <a:pt x="27361" y="156"/>
                      <a:pt x="27361" y="227"/>
                    </a:cubicBezTo>
                    <a:cubicBezTo>
                      <a:pt x="27361" y="656"/>
                      <a:pt x="27004" y="1013"/>
                      <a:pt x="26564" y="1013"/>
                    </a:cubicBezTo>
                    <a:cubicBezTo>
                      <a:pt x="26135" y="1013"/>
                      <a:pt x="25778" y="656"/>
                      <a:pt x="25778" y="227"/>
                    </a:cubicBezTo>
                    <a:cubicBezTo>
                      <a:pt x="25778" y="156"/>
                      <a:pt x="25790" y="72"/>
                      <a:pt x="25814" y="1"/>
                    </a:cubicBezTo>
                    <a:lnTo>
                      <a:pt x="24956" y="1"/>
                    </a:lnTo>
                    <a:cubicBezTo>
                      <a:pt x="24980" y="72"/>
                      <a:pt x="24992" y="156"/>
                      <a:pt x="24992" y="227"/>
                    </a:cubicBezTo>
                    <a:cubicBezTo>
                      <a:pt x="24992" y="656"/>
                      <a:pt x="24635" y="1013"/>
                      <a:pt x="24206" y="1013"/>
                    </a:cubicBezTo>
                    <a:cubicBezTo>
                      <a:pt x="23766" y="1013"/>
                      <a:pt x="23409" y="656"/>
                      <a:pt x="23409" y="227"/>
                    </a:cubicBezTo>
                    <a:cubicBezTo>
                      <a:pt x="23409" y="156"/>
                      <a:pt x="23432" y="72"/>
                      <a:pt x="23444" y="1"/>
                    </a:cubicBezTo>
                    <a:lnTo>
                      <a:pt x="22599" y="1"/>
                    </a:lnTo>
                    <a:cubicBezTo>
                      <a:pt x="22611" y="72"/>
                      <a:pt x="22623" y="156"/>
                      <a:pt x="22623" y="227"/>
                    </a:cubicBezTo>
                    <a:cubicBezTo>
                      <a:pt x="22623" y="656"/>
                      <a:pt x="22266" y="1013"/>
                      <a:pt x="21837" y="1013"/>
                    </a:cubicBezTo>
                    <a:cubicBezTo>
                      <a:pt x="21408" y="1013"/>
                      <a:pt x="21051" y="656"/>
                      <a:pt x="21051" y="227"/>
                    </a:cubicBezTo>
                    <a:cubicBezTo>
                      <a:pt x="21051" y="156"/>
                      <a:pt x="21063" y="72"/>
                      <a:pt x="21075" y="1"/>
                    </a:cubicBezTo>
                    <a:lnTo>
                      <a:pt x="20230" y="1"/>
                    </a:lnTo>
                    <a:cubicBezTo>
                      <a:pt x="20242" y="72"/>
                      <a:pt x="20253" y="156"/>
                      <a:pt x="20253" y="227"/>
                    </a:cubicBezTo>
                    <a:cubicBezTo>
                      <a:pt x="20253" y="656"/>
                      <a:pt x="19896" y="1013"/>
                      <a:pt x="19468" y="1013"/>
                    </a:cubicBezTo>
                    <a:cubicBezTo>
                      <a:pt x="19039" y="1013"/>
                      <a:pt x="18682" y="656"/>
                      <a:pt x="18682" y="227"/>
                    </a:cubicBezTo>
                    <a:cubicBezTo>
                      <a:pt x="18682" y="156"/>
                      <a:pt x="18694" y="72"/>
                      <a:pt x="18706" y="1"/>
                    </a:cubicBezTo>
                    <a:lnTo>
                      <a:pt x="17860" y="1"/>
                    </a:lnTo>
                    <a:cubicBezTo>
                      <a:pt x="17872" y="72"/>
                      <a:pt x="17896" y="156"/>
                      <a:pt x="17896" y="227"/>
                    </a:cubicBezTo>
                    <a:cubicBezTo>
                      <a:pt x="17896" y="656"/>
                      <a:pt x="17539" y="1013"/>
                      <a:pt x="17098" y="1013"/>
                    </a:cubicBezTo>
                    <a:cubicBezTo>
                      <a:pt x="16670" y="1013"/>
                      <a:pt x="16312" y="656"/>
                      <a:pt x="16312" y="227"/>
                    </a:cubicBezTo>
                    <a:cubicBezTo>
                      <a:pt x="16312" y="156"/>
                      <a:pt x="16324" y="72"/>
                      <a:pt x="16348" y="1"/>
                    </a:cubicBezTo>
                    <a:lnTo>
                      <a:pt x="15491" y="1"/>
                    </a:lnTo>
                    <a:cubicBezTo>
                      <a:pt x="15515" y="72"/>
                      <a:pt x="15527" y="156"/>
                      <a:pt x="15527" y="227"/>
                    </a:cubicBezTo>
                    <a:cubicBezTo>
                      <a:pt x="15527" y="656"/>
                      <a:pt x="15169" y="1013"/>
                      <a:pt x="14741" y="1013"/>
                    </a:cubicBezTo>
                    <a:cubicBezTo>
                      <a:pt x="14300" y="1013"/>
                      <a:pt x="13943" y="656"/>
                      <a:pt x="13943" y="227"/>
                    </a:cubicBezTo>
                    <a:cubicBezTo>
                      <a:pt x="13943" y="156"/>
                      <a:pt x="13967" y="72"/>
                      <a:pt x="13979" y="1"/>
                    </a:cubicBezTo>
                    <a:lnTo>
                      <a:pt x="13133" y="1"/>
                    </a:lnTo>
                    <a:cubicBezTo>
                      <a:pt x="13145" y="72"/>
                      <a:pt x="13157" y="156"/>
                      <a:pt x="13157" y="227"/>
                    </a:cubicBezTo>
                    <a:cubicBezTo>
                      <a:pt x="13157" y="656"/>
                      <a:pt x="12800" y="1013"/>
                      <a:pt x="12371" y="1013"/>
                    </a:cubicBezTo>
                    <a:cubicBezTo>
                      <a:pt x="11943" y="1013"/>
                      <a:pt x="11586" y="656"/>
                      <a:pt x="11586" y="227"/>
                    </a:cubicBezTo>
                    <a:cubicBezTo>
                      <a:pt x="11586" y="156"/>
                      <a:pt x="11598" y="72"/>
                      <a:pt x="11609" y="1"/>
                    </a:cubicBezTo>
                    <a:lnTo>
                      <a:pt x="10764" y="1"/>
                    </a:lnTo>
                    <a:cubicBezTo>
                      <a:pt x="10776" y="72"/>
                      <a:pt x="10788" y="156"/>
                      <a:pt x="10788" y="227"/>
                    </a:cubicBezTo>
                    <a:cubicBezTo>
                      <a:pt x="10788" y="656"/>
                      <a:pt x="10431" y="1013"/>
                      <a:pt x="10002" y="1013"/>
                    </a:cubicBezTo>
                    <a:cubicBezTo>
                      <a:pt x="9574" y="1013"/>
                      <a:pt x="9216" y="656"/>
                      <a:pt x="9216" y="227"/>
                    </a:cubicBezTo>
                    <a:cubicBezTo>
                      <a:pt x="9216" y="156"/>
                      <a:pt x="9228" y="72"/>
                      <a:pt x="9240" y="1"/>
                    </a:cubicBezTo>
                    <a:lnTo>
                      <a:pt x="8395" y="1"/>
                    </a:lnTo>
                    <a:cubicBezTo>
                      <a:pt x="8407" y="72"/>
                      <a:pt x="8431" y="156"/>
                      <a:pt x="8431" y="227"/>
                    </a:cubicBezTo>
                    <a:cubicBezTo>
                      <a:pt x="8431" y="656"/>
                      <a:pt x="8073" y="1013"/>
                      <a:pt x="7633" y="1013"/>
                    </a:cubicBezTo>
                    <a:cubicBezTo>
                      <a:pt x="7204" y="1013"/>
                      <a:pt x="6847" y="656"/>
                      <a:pt x="6847" y="227"/>
                    </a:cubicBezTo>
                    <a:cubicBezTo>
                      <a:pt x="6847" y="156"/>
                      <a:pt x="6859" y="72"/>
                      <a:pt x="6883" y="1"/>
                    </a:cubicBezTo>
                    <a:lnTo>
                      <a:pt x="6025" y="1"/>
                    </a:lnTo>
                    <a:cubicBezTo>
                      <a:pt x="6049" y="72"/>
                      <a:pt x="6061" y="156"/>
                      <a:pt x="6061" y="227"/>
                    </a:cubicBezTo>
                    <a:cubicBezTo>
                      <a:pt x="6061" y="656"/>
                      <a:pt x="5704" y="1013"/>
                      <a:pt x="5275" y="1013"/>
                    </a:cubicBezTo>
                    <a:cubicBezTo>
                      <a:pt x="4835" y="1013"/>
                      <a:pt x="4478" y="656"/>
                      <a:pt x="4478" y="227"/>
                    </a:cubicBezTo>
                    <a:cubicBezTo>
                      <a:pt x="4478" y="156"/>
                      <a:pt x="4501" y="72"/>
                      <a:pt x="4513" y="1"/>
                    </a:cubicBezTo>
                    <a:lnTo>
                      <a:pt x="3668" y="1"/>
                    </a:lnTo>
                    <a:cubicBezTo>
                      <a:pt x="3680" y="72"/>
                      <a:pt x="3692" y="156"/>
                      <a:pt x="3692" y="227"/>
                    </a:cubicBezTo>
                    <a:cubicBezTo>
                      <a:pt x="3692" y="656"/>
                      <a:pt x="3335" y="1013"/>
                      <a:pt x="2906" y="1013"/>
                    </a:cubicBezTo>
                    <a:cubicBezTo>
                      <a:pt x="2477" y="1013"/>
                      <a:pt x="2120" y="656"/>
                      <a:pt x="2120" y="227"/>
                    </a:cubicBezTo>
                    <a:cubicBezTo>
                      <a:pt x="2120" y="156"/>
                      <a:pt x="2132" y="72"/>
                      <a:pt x="2144" y="1"/>
                    </a:cubicBezTo>
                    <a:close/>
                  </a:path>
                </a:pathLst>
              </a:custGeom>
              <a:solidFill>
                <a:schemeClr val="dk1">
                  <a:alpha val="236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 name="Google Shape;9978;p60">
              <a:extLst>
                <a:ext uri="{FF2B5EF4-FFF2-40B4-BE49-F238E27FC236}">
                  <a16:creationId xmlns:a16="http://schemas.microsoft.com/office/drawing/2014/main" id="{6C86D3AB-67A6-A505-FD17-6508BF3BD8B8}"/>
                </a:ext>
              </a:extLst>
            </p:cNvPr>
            <p:cNvGrpSpPr/>
            <p:nvPr/>
          </p:nvGrpSpPr>
          <p:grpSpPr>
            <a:xfrm>
              <a:off x="1136550" y="1344811"/>
              <a:ext cx="7004224" cy="3422313"/>
              <a:chOff x="819248" y="1421033"/>
              <a:chExt cx="6760834" cy="3303390"/>
            </a:xfrm>
          </p:grpSpPr>
          <p:sp>
            <p:nvSpPr>
              <p:cNvPr id="9" name="Google Shape;9979;p60">
                <a:extLst>
                  <a:ext uri="{FF2B5EF4-FFF2-40B4-BE49-F238E27FC236}">
                    <a16:creationId xmlns:a16="http://schemas.microsoft.com/office/drawing/2014/main" id="{0F3D25E0-266D-F972-B883-F33EFC1D3ACD}"/>
                  </a:ext>
                </a:extLst>
              </p:cNvPr>
              <p:cNvSpPr/>
              <p:nvPr/>
            </p:nvSpPr>
            <p:spPr>
              <a:xfrm>
                <a:off x="4145490" y="1421033"/>
                <a:ext cx="3434593" cy="3303390"/>
              </a:xfrm>
              <a:custGeom>
                <a:avLst/>
                <a:gdLst/>
                <a:ahLst/>
                <a:cxnLst/>
                <a:rect l="l" t="t" r="r" b="b"/>
                <a:pathLst>
                  <a:path w="31743" h="30529" extrusionOk="0">
                    <a:moveTo>
                      <a:pt x="1298" y="1"/>
                    </a:moveTo>
                    <a:cubicBezTo>
                      <a:pt x="1310" y="72"/>
                      <a:pt x="1322" y="156"/>
                      <a:pt x="1322" y="227"/>
                    </a:cubicBezTo>
                    <a:cubicBezTo>
                      <a:pt x="1322" y="656"/>
                      <a:pt x="965" y="1013"/>
                      <a:pt x="536" y="1013"/>
                    </a:cubicBezTo>
                    <a:cubicBezTo>
                      <a:pt x="334" y="1013"/>
                      <a:pt x="132" y="930"/>
                      <a:pt x="1" y="799"/>
                    </a:cubicBezTo>
                    <a:lnTo>
                      <a:pt x="1" y="30528"/>
                    </a:lnTo>
                    <a:lnTo>
                      <a:pt x="31743" y="30528"/>
                    </a:lnTo>
                    <a:lnTo>
                      <a:pt x="31743" y="763"/>
                    </a:lnTo>
                    <a:cubicBezTo>
                      <a:pt x="31731" y="930"/>
                      <a:pt x="31528" y="1013"/>
                      <a:pt x="31302" y="1013"/>
                    </a:cubicBezTo>
                    <a:cubicBezTo>
                      <a:pt x="30874" y="1013"/>
                      <a:pt x="30516" y="656"/>
                      <a:pt x="30516" y="227"/>
                    </a:cubicBezTo>
                    <a:cubicBezTo>
                      <a:pt x="30516" y="156"/>
                      <a:pt x="30528" y="72"/>
                      <a:pt x="30540" y="1"/>
                    </a:cubicBezTo>
                    <a:lnTo>
                      <a:pt x="29695" y="1"/>
                    </a:lnTo>
                    <a:cubicBezTo>
                      <a:pt x="29707" y="72"/>
                      <a:pt x="29719" y="156"/>
                      <a:pt x="29719" y="227"/>
                    </a:cubicBezTo>
                    <a:cubicBezTo>
                      <a:pt x="29719" y="656"/>
                      <a:pt x="29361" y="1013"/>
                      <a:pt x="28933" y="1013"/>
                    </a:cubicBezTo>
                    <a:cubicBezTo>
                      <a:pt x="28504" y="1013"/>
                      <a:pt x="28147" y="656"/>
                      <a:pt x="28147" y="227"/>
                    </a:cubicBezTo>
                    <a:cubicBezTo>
                      <a:pt x="28147" y="156"/>
                      <a:pt x="28159" y="72"/>
                      <a:pt x="28171" y="1"/>
                    </a:cubicBezTo>
                    <a:lnTo>
                      <a:pt x="27325" y="1"/>
                    </a:lnTo>
                    <a:cubicBezTo>
                      <a:pt x="27337" y="72"/>
                      <a:pt x="27361" y="156"/>
                      <a:pt x="27361" y="227"/>
                    </a:cubicBezTo>
                    <a:cubicBezTo>
                      <a:pt x="27361" y="656"/>
                      <a:pt x="27004" y="1013"/>
                      <a:pt x="26563" y="1013"/>
                    </a:cubicBezTo>
                    <a:cubicBezTo>
                      <a:pt x="26135" y="1013"/>
                      <a:pt x="25778" y="656"/>
                      <a:pt x="25778" y="227"/>
                    </a:cubicBezTo>
                    <a:cubicBezTo>
                      <a:pt x="25778" y="156"/>
                      <a:pt x="25790" y="72"/>
                      <a:pt x="25813" y="1"/>
                    </a:cubicBezTo>
                    <a:lnTo>
                      <a:pt x="24956" y="1"/>
                    </a:lnTo>
                    <a:cubicBezTo>
                      <a:pt x="24980" y="72"/>
                      <a:pt x="24992" y="156"/>
                      <a:pt x="24992" y="227"/>
                    </a:cubicBezTo>
                    <a:cubicBezTo>
                      <a:pt x="24992" y="656"/>
                      <a:pt x="24635" y="1013"/>
                      <a:pt x="24206" y="1013"/>
                    </a:cubicBezTo>
                    <a:cubicBezTo>
                      <a:pt x="23766" y="1013"/>
                      <a:pt x="23408" y="656"/>
                      <a:pt x="23408" y="227"/>
                    </a:cubicBezTo>
                    <a:cubicBezTo>
                      <a:pt x="23408" y="156"/>
                      <a:pt x="23432" y="72"/>
                      <a:pt x="23444" y="1"/>
                    </a:cubicBezTo>
                    <a:lnTo>
                      <a:pt x="22599" y="1"/>
                    </a:lnTo>
                    <a:cubicBezTo>
                      <a:pt x="22611" y="72"/>
                      <a:pt x="22623" y="156"/>
                      <a:pt x="22623" y="227"/>
                    </a:cubicBezTo>
                    <a:cubicBezTo>
                      <a:pt x="22623" y="656"/>
                      <a:pt x="22265" y="1013"/>
                      <a:pt x="21837" y="1013"/>
                    </a:cubicBezTo>
                    <a:cubicBezTo>
                      <a:pt x="21408" y="1013"/>
                      <a:pt x="21051" y="656"/>
                      <a:pt x="21051" y="227"/>
                    </a:cubicBezTo>
                    <a:cubicBezTo>
                      <a:pt x="21051" y="156"/>
                      <a:pt x="21063" y="72"/>
                      <a:pt x="21075" y="1"/>
                    </a:cubicBezTo>
                    <a:lnTo>
                      <a:pt x="20229" y="1"/>
                    </a:lnTo>
                    <a:cubicBezTo>
                      <a:pt x="20241" y="72"/>
                      <a:pt x="20253" y="156"/>
                      <a:pt x="20253" y="227"/>
                    </a:cubicBezTo>
                    <a:cubicBezTo>
                      <a:pt x="20253" y="656"/>
                      <a:pt x="19896" y="1013"/>
                      <a:pt x="19467" y="1013"/>
                    </a:cubicBezTo>
                    <a:cubicBezTo>
                      <a:pt x="19039" y="1013"/>
                      <a:pt x="18682" y="656"/>
                      <a:pt x="18682" y="227"/>
                    </a:cubicBezTo>
                    <a:cubicBezTo>
                      <a:pt x="18682" y="156"/>
                      <a:pt x="18693" y="72"/>
                      <a:pt x="18705" y="1"/>
                    </a:cubicBezTo>
                    <a:lnTo>
                      <a:pt x="17860" y="1"/>
                    </a:lnTo>
                    <a:cubicBezTo>
                      <a:pt x="17872" y="72"/>
                      <a:pt x="17896" y="156"/>
                      <a:pt x="17896" y="227"/>
                    </a:cubicBezTo>
                    <a:cubicBezTo>
                      <a:pt x="17896" y="656"/>
                      <a:pt x="17539" y="1013"/>
                      <a:pt x="17098" y="1013"/>
                    </a:cubicBezTo>
                    <a:cubicBezTo>
                      <a:pt x="16669" y="1013"/>
                      <a:pt x="16312" y="656"/>
                      <a:pt x="16312" y="227"/>
                    </a:cubicBezTo>
                    <a:cubicBezTo>
                      <a:pt x="16312" y="156"/>
                      <a:pt x="16324" y="72"/>
                      <a:pt x="16348" y="1"/>
                    </a:cubicBezTo>
                    <a:lnTo>
                      <a:pt x="15491" y="1"/>
                    </a:lnTo>
                    <a:cubicBezTo>
                      <a:pt x="15514" y="72"/>
                      <a:pt x="15526" y="156"/>
                      <a:pt x="15526" y="227"/>
                    </a:cubicBezTo>
                    <a:cubicBezTo>
                      <a:pt x="15526" y="656"/>
                      <a:pt x="15169" y="1013"/>
                      <a:pt x="14741" y="1013"/>
                    </a:cubicBezTo>
                    <a:cubicBezTo>
                      <a:pt x="14300" y="1013"/>
                      <a:pt x="13943" y="656"/>
                      <a:pt x="13943" y="227"/>
                    </a:cubicBezTo>
                    <a:cubicBezTo>
                      <a:pt x="13943" y="156"/>
                      <a:pt x="13967" y="72"/>
                      <a:pt x="13979" y="1"/>
                    </a:cubicBezTo>
                    <a:lnTo>
                      <a:pt x="13133" y="1"/>
                    </a:lnTo>
                    <a:cubicBezTo>
                      <a:pt x="13145" y="72"/>
                      <a:pt x="13157" y="156"/>
                      <a:pt x="13157" y="227"/>
                    </a:cubicBezTo>
                    <a:cubicBezTo>
                      <a:pt x="13157" y="656"/>
                      <a:pt x="12800" y="1013"/>
                      <a:pt x="12371" y="1013"/>
                    </a:cubicBezTo>
                    <a:cubicBezTo>
                      <a:pt x="11943" y="1013"/>
                      <a:pt x="11585" y="656"/>
                      <a:pt x="11585" y="227"/>
                    </a:cubicBezTo>
                    <a:cubicBezTo>
                      <a:pt x="11585" y="156"/>
                      <a:pt x="11597" y="72"/>
                      <a:pt x="11609" y="1"/>
                    </a:cubicBezTo>
                    <a:lnTo>
                      <a:pt x="10764" y="1"/>
                    </a:lnTo>
                    <a:cubicBezTo>
                      <a:pt x="10776" y="72"/>
                      <a:pt x="10788" y="156"/>
                      <a:pt x="10788" y="227"/>
                    </a:cubicBezTo>
                    <a:cubicBezTo>
                      <a:pt x="10788" y="656"/>
                      <a:pt x="10431" y="1013"/>
                      <a:pt x="10002" y="1013"/>
                    </a:cubicBezTo>
                    <a:cubicBezTo>
                      <a:pt x="9573" y="1013"/>
                      <a:pt x="9216" y="656"/>
                      <a:pt x="9216" y="227"/>
                    </a:cubicBezTo>
                    <a:cubicBezTo>
                      <a:pt x="9216" y="156"/>
                      <a:pt x="9228" y="72"/>
                      <a:pt x="9240" y="1"/>
                    </a:cubicBezTo>
                    <a:lnTo>
                      <a:pt x="8395" y="1"/>
                    </a:lnTo>
                    <a:cubicBezTo>
                      <a:pt x="8406" y="72"/>
                      <a:pt x="8430" y="156"/>
                      <a:pt x="8430" y="227"/>
                    </a:cubicBezTo>
                    <a:cubicBezTo>
                      <a:pt x="8430" y="656"/>
                      <a:pt x="8073" y="1013"/>
                      <a:pt x="7633" y="1013"/>
                    </a:cubicBezTo>
                    <a:cubicBezTo>
                      <a:pt x="7204" y="1013"/>
                      <a:pt x="6847" y="656"/>
                      <a:pt x="6847" y="227"/>
                    </a:cubicBezTo>
                    <a:cubicBezTo>
                      <a:pt x="6847" y="156"/>
                      <a:pt x="6859" y="72"/>
                      <a:pt x="6882" y="1"/>
                    </a:cubicBezTo>
                    <a:lnTo>
                      <a:pt x="6025" y="1"/>
                    </a:lnTo>
                    <a:cubicBezTo>
                      <a:pt x="6049" y="72"/>
                      <a:pt x="6061" y="156"/>
                      <a:pt x="6061" y="227"/>
                    </a:cubicBezTo>
                    <a:cubicBezTo>
                      <a:pt x="6061" y="656"/>
                      <a:pt x="5704" y="1013"/>
                      <a:pt x="5275" y="1013"/>
                    </a:cubicBezTo>
                    <a:cubicBezTo>
                      <a:pt x="4835" y="1013"/>
                      <a:pt x="4477" y="656"/>
                      <a:pt x="4477" y="227"/>
                    </a:cubicBezTo>
                    <a:cubicBezTo>
                      <a:pt x="4477" y="156"/>
                      <a:pt x="4501" y="72"/>
                      <a:pt x="4513" y="1"/>
                    </a:cubicBezTo>
                    <a:lnTo>
                      <a:pt x="3668" y="1"/>
                    </a:lnTo>
                    <a:cubicBezTo>
                      <a:pt x="3680" y="72"/>
                      <a:pt x="3692" y="156"/>
                      <a:pt x="3692" y="227"/>
                    </a:cubicBezTo>
                    <a:cubicBezTo>
                      <a:pt x="3692" y="656"/>
                      <a:pt x="3334" y="1013"/>
                      <a:pt x="2906" y="1013"/>
                    </a:cubicBezTo>
                    <a:cubicBezTo>
                      <a:pt x="2477" y="1013"/>
                      <a:pt x="2120" y="656"/>
                      <a:pt x="2120" y="227"/>
                    </a:cubicBezTo>
                    <a:cubicBezTo>
                      <a:pt x="2120" y="156"/>
                      <a:pt x="2132" y="72"/>
                      <a:pt x="2144" y="1"/>
                    </a:cubicBezTo>
                    <a:close/>
                  </a:path>
                </a:pathLst>
              </a:custGeom>
              <a:solidFill>
                <a:schemeClr val="accent2">
                  <a:lumMod val="40000"/>
                  <a:lumOff val="6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 name="Google Shape;9980;p60">
                <a:extLst>
                  <a:ext uri="{FF2B5EF4-FFF2-40B4-BE49-F238E27FC236}">
                    <a16:creationId xmlns:a16="http://schemas.microsoft.com/office/drawing/2014/main" id="{092A8342-0007-B019-C8A9-9A4B49A07717}"/>
                  </a:ext>
                </a:extLst>
              </p:cNvPr>
              <p:cNvSpPr/>
              <p:nvPr/>
            </p:nvSpPr>
            <p:spPr>
              <a:xfrm>
                <a:off x="819248" y="1421033"/>
                <a:ext cx="3450065" cy="3303390"/>
              </a:xfrm>
              <a:custGeom>
                <a:avLst/>
                <a:gdLst/>
                <a:ahLst/>
                <a:cxnLst/>
                <a:rect l="l" t="t" r="r" b="b"/>
                <a:pathLst>
                  <a:path w="31886" h="30529" extrusionOk="0">
                    <a:moveTo>
                      <a:pt x="1299" y="1"/>
                    </a:moveTo>
                    <a:cubicBezTo>
                      <a:pt x="1311" y="72"/>
                      <a:pt x="1322" y="156"/>
                      <a:pt x="1322" y="227"/>
                    </a:cubicBezTo>
                    <a:cubicBezTo>
                      <a:pt x="1322" y="656"/>
                      <a:pt x="965" y="1013"/>
                      <a:pt x="537" y="1013"/>
                    </a:cubicBezTo>
                    <a:cubicBezTo>
                      <a:pt x="334" y="1013"/>
                      <a:pt x="132" y="930"/>
                      <a:pt x="1" y="799"/>
                    </a:cubicBezTo>
                    <a:lnTo>
                      <a:pt x="1" y="30528"/>
                    </a:lnTo>
                    <a:lnTo>
                      <a:pt x="31886" y="30528"/>
                    </a:lnTo>
                    <a:lnTo>
                      <a:pt x="31886" y="763"/>
                    </a:lnTo>
                    <a:cubicBezTo>
                      <a:pt x="31731" y="930"/>
                      <a:pt x="31529" y="1013"/>
                      <a:pt x="31302" y="1013"/>
                    </a:cubicBezTo>
                    <a:cubicBezTo>
                      <a:pt x="30862" y="1013"/>
                      <a:pt x="30517" y="656"/>
                      <a:pt x="30517" y="227"/>
                    </a:cubicBezTo>
                    <a:cubicBezTo>
                      <a:pt x="30517" y="156"/>
                      <a:pt x="30529" y="72"/>
                      <a:pt x="30540" y="1"/>
                    </a:cubicBezTo>
                    <a:lnTo>
                      <a:pt x="29695" y="1"/>
                    </a:lnTo>
                    <a:cubicBezTo>
                      <a:pt x="29707" y="72"/>
                      <a:pt x="29719" y="156"/>
                      <a:pt x="29719" y="227"/>
                    </a:cubicBezTo>
                    <a:cubicBezTo>
                      <a:pt x="29719" y="656"/>
                      <a:pt x="29362" y="1013"/>
                      <a:pt x="28933" y="1013"/>
                    </a:cubicBezTo>
                    <a:cubicBezTo>
                      <a:pt x="28504" y="1013"/>
                      <a:pt x="28147" y="656"/>
                      <a:pt x="28147" y="227"/>
                    </a:cubicBezTo>
                    <a:cubicBezTo>
                      <a:pt x="28147" y="156"/>
                      <a:pt x="28159" y="72"/>
                      <a:pt x="28171" y="1"/>
                    </a:cubicBezTo>
                    <a:lnTo>
                      <a:pt x="27326" y="1"/>
                    </a:lnTo>
                    <a:cubicBezTo>
                      <a:pt x="27338" y="72"/>
                      <a:pt x="27361" y="156"/>
                      <a:pt x="27361" y="227"/>
                    </a:cubicBezTo>
                    <a:cubicBezTo>
                      <a:pt x="27361" y="656"/>
                      <a:pt x="27004" y="1013"/>
                      <a:pt x="26564" y="1013"/>
                    </a:cubicBezTo>
                    <a:cubicBezTo>
                      <a:pt x="26135" y="1013"/>
                      <a:pt x="25778" y="656"/>
                      <a:pt x="25778" y="227"/>
                    </a:cubicBezTo>
                    <a:cubicBezTo>
                      <a:pt x="25778" y="156"/>
                      <a:pt x="25790" y="72"/>
                      <a:pt x="25814" y="1"/>
                    </a:cubicBezTo>
                    <a:lnTo>
                      <a:pt x="24956" y="1"/>
                    </a:lnTo>
                    <a:cubicBezTo>
                      <a:pt x="24980" y="72"/>
                      <a:pt x="24992" y="156"/>
                      <a:pt x="24992" y="227"/>
                    </a:cubicBezTo>
                    <a:cubicBezTo>
                      <a:pt x="24992" y="656"/>
                      <a:pt x="24635" y="1013"/>
                      <a:pt x="24206" y="1013"/>
                    </a:cubicBezTo>
                    <a:cubicBezTo>
                      <a:pt x="23766" y="1013"/>
                      <a:pt x="23409" y="656"/>
                      <a:pt x="23409" y="227"/>
                    </a:cubicBezTo>
                    <a:cubicBezTo>
                      <a:pt x="23409" y="156"/>
                      <a:pt x="23432" y="72"/>
                      <a:pt x="23444" y="1"/>
                    </a:cubicBezTo>
                    <a:lnTo>
                      <a:pt x="22599" y="1"/>
                    </a:lnTo>
                    <a:cubicBezTo>
                      <a:pt x="22611" y="72"/>
                      <a:pt x="22623" y="156"/>
                      <a:pt x="22623" y="227"/>
                    </a:cubicBezTo>
                    <a:cubicBezTo>
                      <a:pt x="22623" y="656"/>
                      <a:pt x="22266" y="1013"/>
                      <a:pt x="21837" y="1013"/>
                    </a:cubicBezTo>
                    <a:cubicBezTo>
                      <a:pt x="21408" y="1013"/>
                      <a:pt x="21051" y="656"/>
                      <a:pt x="21051" y="227"/>
                    </a:cubicBezTo>
                    <a:cubicBezTo>
                      <a:pt x="21051" y="156"/>
                      <a:pt x="21063" y="72"/>
                      <a:pt x="21075" y="1"/>
                    </a:cubicBezTo>
                    <a:lnTo>
                      <a:pt x="20230" y="1"/>
                    </a:lnTo>
                    <a:cubicBezTo>
                      <a:pt x="20242" y="72"/>
                      <a:pt x="20253" y="156"/>
                      <a:pt x="20253" y="227"/>
                    </a:cubicBezTo>
                    <a:cubicBezTo>
                      <a:pt x="20253" y="656"/>
                      <a:pt x="19896" y="1013"/>
                      <a:pt x="19468" y="1013"/>
                    </a:cubicBezTo>
                    <a:cubicBezTo>
                      <a:pt x="19039" y="1013"/>
                      <a:pt x="18682" y="656"/>
                      <a:pt x="18682" y="227"/>
                    </a:cubicBezTo>
                    <a:cubicBezTo>
                      <a:pt x="18682" y="156"/>
                      <a:pt x="18694" y="72"/>
                      <a:pt x="18706" y="1"/>
                    </a:cubicBezTo>
                    <a:lnTo>
                      <a:pt x="17860" y="1"/>
                    </a:lnTo>
                    <a:cubicBezTo>
                      <a:pt x="17872" y="72"/>
                      <a:pt x="17896" y="156"/>
                      <a:pt x="17896" y="227"/>
                    </a:cubicBezTo>
                    <a:cubicBezTo>
                      <a:pt x="17896" y="656"/>
                      <a:pt x="17539" y="1013"/>
                      <a:pt x="17098" y="1013"/>
                    </a:cubicBezTo>
                    <a:cubicBezTo>
                      <a:pt x="16670" y="1013"/>
                      <a:pt x="16312" y="656"/>
                      <a:pt x="16312" y="227"/>
                    </a:cubicBezTo>
                    <a:cubicBezTo>
                      <a:pt x="16312" y="156"/>
                      <a:pt x="16324" y="72"/>
                      <a:pt x="16348" y="1"/>
                    </a:cubicBezTo>
                    <a:lnTo>
                      <a:pt x="15491" y="1"/>
                    </a:lnTo>
                    <a:cubicBezTo>
                      <a:pt x="15515" y="72"/>
                      <a:pt x="15527" y="156"/>
                      <a:pt x="15527" y="227"/>
                    </a:cubicBezTo>
                    <a:cubicBezTo>
                      <a:pt x="15527" y="656"/>
                      <a:pt x="15169" y="1013"/>
                      <a:pt x="14741" y="1013"/>
                    </a:cubicBezTo>
                    <a:cubicBezTo>
                      <a:pt x="14300" y="1013"/>
                      <a:pt x="13943" y="656"/>
                      <a:pt x="13943" y="227"/>
                    </a:cubicBezTo>
                    <a:cubicBezTo>
                      <a:pt x="13943" y="156"/>
                      <a:pt x="13967" y="72"/>
                      <a:pt x="13979" y="1"/>
                    </a:cubicBezTo>
                    <a:lnTo>
                      <a:pt x="13133" y="1"/>
                    </a:lnTo>
                    <a:cubicBezTo>
                      <a:pt x="13145" y="72"/>
                      <a:pt x="13157" y="156"/>
                      <a:pt x="13157" y="227"/>
                    </a:cubicBezTo>
                    <a:cubicBezTo>
                      <a:pt x="13157" y="656"/>
                      <a:pt x="12800" y="1013"/>
                      <a:pt x="12371" y="1013"/>
                    </a:cubicBezTo>
                    <a:cubicBezTo>
                      <a:pt x="11943" y="1013"/>
                      <a:pt x="11586" y="656"/>
                      <a:pt x="11586" y="227"/>
                    </a:cubicBezTo>
                    <a:cubicBezTo>
                      <a:pt x="11586" y="156"/>
                      <a:pt x="11598" y="72"/>
                      <a:pt x="11609" y="1"/>
                    </a:cubicBezTo>
                    <a:lnTo>
                      <a:pt x="10764" y="1"/>
                    </a:lnTo>
                    <a:cubicBezTo>
                      <a:pt x="10776" y="72"/>
                      <a:pt x="10788" y="156"/>
                      <a:pt x="10788" y="227"/>
                    </a:cubicBezTo>
                    <a:cubicBezTo>
                      <a:pt x="10788" y="656"/>
                      <a:pt x="10431" y="1013"/>
                      <a:pt x="10002" y="1013"/>
                    </a:cubicBezTo>
                    <a:cubicBezTo>
                      <a:pt x="9574" y="1013"/>
                      <a:pt x="9216" y="656"/>
                      <a:pt x="9216" y="227"/>
                    </a:cubicBezTo>
                    <a:cubicBezTo>
                      <a:pt x="9216" y="156"/>
                      <a:pt x="9228" y="72"/>
                      <a:pt x="9240" y="1"/>
                    </a:cubicBezTo>
                    <a:lnTo>
                      <a:pt x="8395" y="1"/>
                    </a:lnTo>
                    <a:cubicBezTo>
                      <a:pt x="8407" y="72"/>
                      <a:pt x="8431" y="156"/>
                      <a:pt x="8431" y="227"/>
                    </a:cubicBezTo>
                    <a:cubicBezTo>
                      <a:pt x="8431" y="656"/>
                      <a:pt x="8073" y="1013"/>
                      <a:pt x="7633" y="1013"/>
                    </a:cubicBezTo>
                    <a:cubicBezTo>
                      <a:pt x="7204" y="1013"/>
                      <a:pt x="6847" y="656"/>
                      <a:pt x="6847" y="227"/>
                    </a:cubicBezTo>
                    <a:cubicBezTo>
                      <a:pt x="6847" y="156"/>
                      <a:pt x="6859" y="72"/>
                      <a:pt x="6883" y="1"/>
                    </a:cubicBezTo>
                    <a:lnTo>
                      <a:pt x="6025" y="1"/>
                    </a:lnTo>
                    <a:cubicBezTo>
                      <a:pt x="6049" y="72"/>
                      <a:pt x="6061" y="156"/>
                      <a:pt x="6061" y="227"/>
                    </a:cubicBezTo>
                    <a:cubicBezTo>
                      <a:pt x="6061" y="656"/>
                      <a:pt x="5704" y="1013"/>
                      <a:pt x="5275" y="1013"/>
                    </a:cubicBezTo>
                    <a:cubicBezTo>
                      <a:pt x="4835" y="1013"/>
                      <a:pt x="4478" y="656"/>
                      <a:pt x="4478" y="227"/>
                    </a:cubicBezTo>
                    <a:cubicBezTo>
                      <a:pt x="4478" y="156"/>
                      <a:pt x="4501" y="72"/>
                      <a:pt x="4513" y="1"/>
                    </a:cubicBezTo>
                    <a:lnTo>
                      <a:pt x="3668" y="1"/>
                    </a:lnTo>
                    <a:cubicBezTo>
                      <a:pt x="3680" y="72"/>
                      <a:pt x="3692" y="156"/>
                      <a:pt x="3692" y="227"/>
                    </a:cubicBezTo>
                    <a:cubicBezTo>
                      <a:pt x="3692" y="656"/>
                      <a:pt x="3335" y="1013"/>
                      <a:pt x="2906" y="1013"/>
                    </a:cubicBezTo>
                    <a:cubicBezTo>
                      <a:pt x="2477" y="1013"/>
                      <a:pt x="2120" y="656"/>
                      <a:pt x="2120" y="227"/>
                    </a:cubicBezTo>
                    <a:cubicBezTo>
                      <a:pt x="2120" y="156"/>
                      <a:pt x="2132" y="72"/>
                      <a:pt x="2144" y="1"/>
                    </a:cubicBezTo>
                    <a:close/>
                  </a:path>
                </a:pathLst>
              </a:custGeom>
              <a:solidFill>
                <a:schemeClr val="accent2">
                  <a:lumMod val="40000"/>
                  <a:lumOff val="6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3" name="Rectangle 12">
            <a:extLst>
              <a:ext uri="{FF2B5EF4-FFF2-40B4-BE49-F238E27FC236}">
                <a16:creationId xmlns:a16="http://schemas.microsoft.com/office/drawing/2014/main" id="{D7D5334D-5A25-EB1B-3343-9F06A925FD9C}"/>
              </a:ext>
            </a:extLst>
          </p:cNvPr>
          <p:cNvSpPr/>
          <p:nvPr/>
        </p:nvSpPr>
        <p:spPr>
          <a:xfrm>
            <a:off x="3823383" y="2186411"/>
            <a:ext cx="6982635" cy="3575209"/>
          </a:xfrm>
          <a:prstGeom prst="rect">
            <a:avLst/>
          </a:prstGeom>
        </p:spPr>
        <p:txBody>
          <a:bodyPr wrap="square">
            <a:spAutoFit/>
          </a:bodyPr>
          <a:lstStyle/>
          <a:p>
            <a:pPr algn="ctr">
              <a:lnSpc>
                <a:spcPct val="150000"/>
              </a:lnSpc>
            </a:pPr>
            <a:r>
              <a:rPr lang="vi-VN" sz="2200" dirty="0">
                <a:solidFill>
                  <a:schemeClr val="bg1"/>
                </a:solidFill>
                <a:latin typeface="UTM Avo" panose="02040603050506020204" pitchFamily="18"/>
              </a:rPr>
              <a:t>Rừng xa </a:t>
            </a:r>
            <a:r>
              <a:rPr lang="vi-VN" sz="2200" dirty="0">
                <a:solidFill>
                  <a:schemeClr val="bg1"/>
                </a:solidFill>
                <a:latin typeface="UTM Avo" panose="02040603050506020204" pitchFamily="18"/>
                <a:cs typeface="Arial" panose="020B0604020202020204" pitchFamily="34" charset="0"/>
              </a:rPr>
              <a:t> ■</a:t>
            </a:r>
            <a:r>
              <a:rPr lang="vi-VN" sz="2200" dirty="0">
                <a:solidFill>
                  <a:schemeClr val="bg1"/>
                </a:solidFill>
                <a:latin typeface="UTM Avo" panose="02040603050506020204" pitchFamily="18"/>
              </a:rPr>
              <a:t>ọng tiếng chim gù</a:t>
            </a:r>
          </a:p>
          <a:p>
            <a:pPr algn="ctr">
              <a:lnSpc>
                <a:spcPct val="150000"/>
              </a:lnSpc>
            </a:pPr>
            <a:r>
              <a:rPr lang="vi-VN" sz="2200" dirty="0">
                <a:solidFill>
                  <a:schemeClr val="bg1"/>
                </a:solidFill>
                <a:latin typeface="UTM Avo" panose="02040603050506020204" pitchFamily="18"/>
              </a:rPr>
              <a:t>Ngân nga tiếng suối, </a:t>
            </a:r>
            <a:r>
              <a:rPr lang="vi-VN" sz="2200" dirty="0">
                <a:solidFill>
                  <a:schemeClr val="bg1"/>
                </a:solidFill>
                <a:latin typeface="UTM Avo" panose="02040603050506020204" pitchFamily="18"/>
                <a:cs typeface="Arial" panose="020B0604020202020204" pitchFamily="34" charset="0"/>
              </a:rPr>
              <a:t> ■</a:t>
            </a:r>
            <a:r>
              <a:rPr lang="vi-VN" sz="2200" dirty="0">
                <a:solidFill>
                  <a:schemeClr val="bg1"/>
                </a:solidFill>
                <a:latin typeface="UTM Avo" panose="02040603050506020204" pitchFamily="18"/>
              </a:rPr>
              <a:t>i </a:t>
            </a:r>
            <a:r>
              <a:rPr lang="vi-VN" sz="2200" dirty="0">
                <a:solidFill>
                  <a:schemeClr val="bg1"/>
                </a:solidFill>
                <a:latin typeface="UTM Avo" panose="02040603050506020204" pitchFamily="18"/>
                <a:cs typeface="Arial" panose="020B0604020202020204" pitchFamily="34" charset="0"/>
              </a:rPr>
              <a:t> ■</a:t>
            </a:r>
            <a:r>
              <a:rPr lang="vi-VN" sz="2200" dirty="0">
                <a:solidFill>
                  <a:schemeClr val="bg1"/>
                </a:solidFill>
                <a:latin typeface="UTM Avo" panose="02040603050506020204" pitchFamily="18"/>
              </a:rPr>
              <a:t>u gió ngàn.</a:t>
            </a:r>
          </a:p>
          <a:p>
            <a:pPr algn="ctr">
              <a:lnSpc>
                <a:spcPct val="150000"/>
              </a:lnSpc>
            </a:pPr>
            <a:r>
              <a:rPr lang="vi-VN" sz="2200" dirty="0">
                <a:solidFill>
                  <a:schemeClr val="bg1"/>
                </a:solidFill>
                <a:latin typeface="UTM Avo" panose="02040603050506020204" pitchFamily="18"/>
              </a:rPr>
              <a:t>Mùa xuân đẫm lá ngụy trang</a:t>
            </a:r>
          </a:p>
          <a:p>
            <a:pPr algn="ctr">
              <a:lnSpc>
                <a:spcPct val="150000"/>
              </a:lnSpc>
            </a:pPr>
            <a:r>
              <a:rPr lang="vi-VN" sz="2200" dirty="0">
                <a:solidFill>
                  <a:schemeClr val="bg1"/>
                </a:solidFill>
                <a:latin typeface="UTM Avo" panose="02040603050506020204" pitchFamily="18"/>
              </a:rPr>
              <a:t>Đường ra tiền tuyến nở </a:t>
            </a:r>
            <a:r>
              <a:rPr lang="vi-VN" sz="2200" dirty="0">
                <a:solidFill>
                  <a:schemeClr val="bg1"/>
                </a:solidFill>
                <a:latin typeface="UTM Avo" panose="02040603050506020204" pitchFamily="18"/>
                <a:cs typeface="Arial" panose="020B0604020202020204" pitchFamily="34" charset="0"/>
              </a:rPr>
              <a:t> ■</a:t>
            </a:r>
            <a:r>
              <a:rPr lang="vi-VN" sz="2200" dirty="0">
                <a:solidFill>
                  <a:schemeClr val="bg1"/>
                </a:solidFill>
                <a:latin typeface="UTM Avo" panose="02040603050506020204" pitchFamily="18"/>
              </a:rPr>
              <a:t>àng hoa mai.</a:t>
            </a:r>
          </a:p>
          <a:p>
            <a:pPr algn="ctr">
              <a:lnSpc>
                <a:spcPct val="150000"/>
              </a:lnSpc>
            </a:pPr>
            <a:r>
              <a:rPr lang="vi-VN" sz="2200" dirty="0">
                <a:solidFill>
                  <a:schemeClr val="bg1"/>
                </a:solidFill>
                <a:latin typeface="UTM Avo" panose="02040603050506020204" pitchFamily="18"/>
              </a:rPr>
              <a:t>Ba lô nặng, súng cầm tay</a:t>
            </a:r>
          </a:p>
          <a:p>
            <a:pPr algn="ctr">
              <a:lnSpc>
                <a:spcPct val="150000"/>
              </a:lnSpc>
            </a:pPr>
            <a:r>
              <a:rPr lang="vi-VN" sz="2200" dirty="0">
                <a:solidFill>
                  <a:schemeClr val="bg1"/>
                </a:solidFill>
                <a:latin typeface="UTM Avo" panose="02040603050506020204" pitchFamily="18"/>
              </a:rPr>
              <a:t>Đường xa biết mấy </a:t>
            </a:r>
            <a:r>
              <a:rPr lang="vi-VN" sz="2200" dirty="0">
                <a:solidFill>
                  <a:schemeClr val="bg1"/>
                </a:solidFill>
                <a:latin typeface="UTM Avo" panose="02040603050506020204" pitchFamily="18"/>
                <a:cs typeface="Arial" panose="020B0604020202020204" pitchFamily="34" charset="0"/>
              </a:rPr>
              <a:t> ■</a:t>
            </a:r>
            <a:r>
              <a:rPr lang="vi-VN" sz="2200" dirty="0">
                <a:solidFill>
                  <a:schemeClr val="bg1"/>
                </a:solidFill>
                <a:latin typeface="UTM Avo" panose="02040603050506020204" pitchFamily="18"/>
              </a:rPr>
              <a:t>ặm </a:t>
            </a:r>
            <a:r>
              <a:rPr lang="vi-VN" sz="2200" dirty="0">
                <a:solidFill>
                  <a:schemeClr val="bg1"/>
                </a:solidFill>
                <a:latin typeface="UTM Avo" panose="02040603050506020204" pitchFamily="18"/>
                <a:cs typeface="Arial" panose="020B0604020202020204" pitchFamily="34" charset="0"/>
              </a:rPr>
              <a:t> ■</a:t>
            </a:r>
            <a:r>
              <a:rPr lang="vi-VN" sz="2200" dirty="0">
                <a:solidFill>
                  <a:schemeClr val="bg1"/>
                </a:solidFill>
                <a:latin typeface="UTM Avo" panose="02040603050506020204" pitchFamily="18"/>
              </a:rPr>
              <a:t>ài nhớ thương.</a:t>
            </a:r>
          </a:p>
          <a:p>
            <a:pPr algn="r">
              <a:lnSpc>
                <a:spcPct val="150000"/>
              </a:lnSpc>
            </a:pPr>
            <a:r>
              <a:rPr lang="vi-VN" sz="2200" dirty="0">
                <a:solidFill>
                  <a:schemeClr val="bg1"/>
                </a:solidFill>
                <a:latin typeface="UTM Avo" panose="02040603050506020204" pitchFamily="18"/>
              </a:rPr>
              <a:t>Lê Anh Xuân</a:t>
            </a:r>
          </a:p>
        </p:txBody>
      </p:sp>
      <p:pic>
        <p:nvPicPr>
          <p:cNvPr id="14" name="Picture 13">
            <a:extLst>
              <a:ext uri="{FF2B5EF4-FFF2-40B4-BE49-F238E27FC236}">
                <a16:creationId xmlns:a16="http://schemas.microsoft.com/office/drawing/2014/main" id="{A654B765-FF5B-C122-6645-79E9906431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8207" y="1967473"/>
            <a:ext cx="3429000" cy="3429000"/>
          </a:xfrm>
          <a:prstGeom prst="rect">
            <a:avLst/>
          </a:prstGeom>
        </p:spPr>
      </p:pic>
      <p:sp>
        <p:nvSpPr>
          <p:cNvPr id="15" name="TextBox 14">
            <a:extLst>
              <a:ext uri="{FF2B5EF4-FFF2-40B4-BE49-F238E27FC236}">
                <a16:creationId xmlns:a16="http://schemas.microsoft.com/office/drawing/2014/main" id="{BAE51E17-06C8-5669-9AEE-CB4D17A17D3B}"/>
              </a:ext>
            </a:extLst>
          </p:cNvPr>
          <p:cNvSpPr txBox="1"/>
          <p:nvPr/>
        </p:nvSpPr>
        <p:spPr>
          <a:xfrm>
            <a:off x="1087097" y="3473531"/>
            <a:ext cx="2691220" cy="430887"/>
          </a:xfrm>
          <a:prstGeom prst="rect">
            <a:avLst/>
          </a:prstGeom>
          <a:noFill/>
        </p:spPr>
        <p:txBody>
          <a:bodyPr wrap="square" rtlCol="0">
            <a:spAutoFit/>
          </a:bodyPr>
          <a:lstStyle/>
          <a:p>
            <a:pPr algn="ctr"/>
            <a:r>
              <a:rPr lang="en-US" sz="2200" b="1" dirty="0">
                <a:solidFill>
                  <a:schemeClr val="bg1"/>
                </a:solidFill>
                <a:latin typeface="UTM Avo" panose="02040603050506020204" pitchFamily="18"/>
              </a:rPr>
              <a:t>b. </a:t>
            </a:r>
            <a:r>
              <a:rPr lang="en-US" sz="2200" b="1" dirty="0" err="1">
                <a:solidFill>
                  <a:schemeClr val="bg1"/>
                </a:solidFill>
                <a:latin typeface="UTM Avo" panose="02040603050506020204" pitchFamily="18"/>
              </a:rPr>
              <a:t>Chọn</a:t>
            </a:r>
            <a:r>
              <a:rPr lang="en-US" sz="2200" b="1" dirty="0">
                <a:solidFill>
                  <a:schemeClr val="bg1"/>
                </a:solidFill>
                <a:latin typeface="UTM Avo" panose="02040603050506020204" pitchFamily="18"/>
              </a:rPr>
              <a:t> </a:t>
            </a:r>
            <a:r>
              <a:rPr lang="en-US" sz="2200" b="1" dirty="0">
                <a:solidFill>
                  <a:srgbClr val="FF0000"/>
                </a:solidFill>
                <a:latin typeface="UTM Avo" panose="02040603050506020204" pitchFamily="18"/>
              </a:rPr>
              <a:t>v </a:t>
            </a:r>
            <a:r>
              <a:rPr lang="en-US" sz="2200" b="1" dirty="0">
                <a:solidFill>
                  <a:schemeClr val="bg1"/>
                </a:solidFill>
                <a:latin typeface="UTM Avo" panose="02040603050506020204" pitchFamily="18"/>
              </a:rPr>
              <a:t>hay</a:t>
            </a:r>
            <a:r>
              <a:rPr lang="en-US" sz="2200" b="1" dirty="0">
                <a:latin typeface="UTM Avo" panose="02040603050506020204" pitchFamily="18"/>
              </a:rPr>
              <a:t> </a:t>
            </a:r>
            <a:r>
              <a:rPr lang="en-US" sz="2200" b="1" dirty="0">
                <a:solidFill>
                  <a:srgbClr val="FF0000"/>
                </a:solidFill>
                <a:latin typeface="UTM Avo" panose="02040603050506020204" pitchFamily="18"/>
              </a:rPr>
              <a:t>d</a:t>
            </a:r>
          </a:p>
        </p:txBody>
      </p:sp>
      <p:grpSp>
        <p:nvGrpSpPr>
          <p:cNvPr id="16" name="Group 15">
            <a:extLst>
              <a:ext uri="{FF2B5EF4-FFF2-40B4-BE49-F238E27FC236}">
                <a16:creationId xmlns:a16="http://schemas.microsoft.com/office/drawing/2014/main" id="{B233AA45-3F7C-AB57-E61A-28FFB7FEE437}"/>
              </a:ext>
            </a:extLst>
          </p:cNvPr>
          <p:cNvGrpSpPr/>
          <p:nvPr/>
        </p:nvGrpSpPr>
        <p:grpSpPr>
          <a:xfrm>
            <a:off x="1360431" y="4363989"/>
            <a:ext cx="2103102" cy="892311"/>
            <a:chOff x="-83127" y="-2201237"/>
            <a:chExt cx="7127347" cy="2451158"/>
          </a:xfrm>
        </p:grpSpPr>
        <p:pic>
          <p:nvPicPr>
            <p:cNvPr id="17" name="Picture 2">
              <a:extLst>
                <a:ext uri="{FF2B5EF4-FFF2-40B4-BE49-F238E27FC236}">
                  <a16:creationId xmlns:a16="http://schemas.microsoft.com/office/drawing/2014/main" id="{EB47BA4E-EDB4-CF16-16C8-53B3C4BF2AB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54344" y="-2201237"/>
              <a:ext cx="5110818" cy="2169472"/>
            </a:xfrm>
            <a:prstGeom prst="rect">
              <a:avLst/>
            </a:prstGeom>
          </p:spPr>
        </p:pic>
        <p:pic>
          <p:nvPicPr>
            <p:cNvPr id="18" name="Picture 2" descr="https://o.remove.bg/downloads/27b0ab65-a153-4983-96d9-519ac19c91b7/image-removebg-preview.png">
              <a:extLst>
                <a:ext uri="{FF2B5EF4-FFF2-40B4-BE49-F238E27FC236}">
                  <a16:creationId xmlns:a16="http://schemas.microsoft.com/office/drawing/2014/main" id="{BFE686A9-9F13-C192-D531-A9FC557FF20B}"/>
                </a:ext>
              </a:extLst>
            </p:cNvPr>
            <p:cNvPicPr>
              <a:picLocks noChangeAspect="1" noChangeArrowheads="1"/>
            </p:cNvPicPr>
            <p:nvPr/>
          </p:nvPicPr>
          <p:blipFill>
            <a:blip r:embed="rId6">
              <a:lum bright="70000" contrast="-70000"/>
              <a:extLst>
                <a:ext uri="{28A0092B-C50C-407E-A947-70E740481C1C}">
                  <a14:useLocalDpi xmlns:a14="http://schemas.microsoft.com/office/drawing/2010/main" val="0"/>
                </a:ext>
              </a:extLst>
            </a:blip>
            <a:srcRect/>
            <a:stretch>
              <a:fillRect/>
            </a:stretch>
          </p:blipFill>
          <p:spPr bwMode="auto">
            <a:xfrm flipH="1">
              <a:off x="-83127" y="-1043628"/>
              <a:ext cx="2343035" cy="1293549"/>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https://o.remove.bg/downloads/27b0ab65-a153-4983-96d9-519ac19c91b7/image-removebg-preview.png">
              <a:extLst>
                <a:ext uri="{FF2B5EF4-FFF2-40B4-BE49-F238E27FC236}">
                  <a16:creationId xmlns:a16="http://schemas.microsoft.com/office/drawing/2014/main" id="{6843715B-D720-7808-E23C-47284472B0AF}"/>
                </a:ext>
              </a:extLst>
            </p:cNvPr>
            <p:cNvPicPr>
              <a:picLocks noChangeAspect="1" noChangeArrowheads="1"/>
            </p:cNvPicPr>
            <p:nvPr/>
          </p:nvPicPr>
          <p:blipFill>
            <a:blip r:embed="rId6">
              <a:lum bright="70000" contrast="-70000"/>
              <a:extLst>
                <a:ext uri="{28A0092B-C50C-407E-A947-70E740481C1C}">
                  <a14:useLocalDpi xmlns:a14="http://schemas.microsoft.com/office/drawing/2010/main" val="0"/>
                </a:ext>
              </a:extLst>
            </a:blip>
            <a:srcRect/>
            <a:stretch>
              <a:fillRect/>
            </a:stretch>
          </p:blipFill>
          <p:spPr bwMode="auto">
            <a:xfrm>
              <a:off x="4637853" y="-1082485"/>
              <a:ext cx="2406367" cy="1328517"/>
            </a:xfrm>
            <a:prstGeom prst="rect">
              <a:avLst/>
            </a:prstGeom>
            <a:noFill/>
            <a:extLst>
              <a:ext uri="{909E8E84-426E-40DD-AFC4-6F175D3DCCD1}">
                <a14:hiddenFill xmlns:a14="http://schemas.microsoft.com/office/drawing/2010/main">
                  <a:solidFill>
                    <a:srgbClr val="FFFFFF"/>
                  </a:solidFill>
                </a14:hiddenFill>
              </a:ext>
            </a:extLst>
          </p:spPr>
        </p:pic>
      </p:grpSp>
      <p:sp>
        <p:nvSpPr>
          <p:cNvPr id="20" name="Google Shape;3296;p38">
            <a:extLst>
              <a:ext uri="{FF2B5EF4-FFF2-40B4-BE49-F238E27FC236}">
                <a16:creationId xmlns:a16="http://schemas.microsoft.com/office/drawing/2014/main" id="{853A0B63-1F84-81F1-1BA5-D0A357101682}"/>
              </a:ext>
            </a:extLst>
          </p:cNvPr>
          <p:cNvSpPr txBox="1">
            <a:spLocks/>
          </p:cNvSpPr>
          <p:nvPr/>
        </p:nvSpPr>
        <p:spPr>
          <a:xfrm>
            <a:off x="2455424" y="1096380"/>
            <a:ext cx="7281151" cy="586498"/>
          </a:xfrm>
          <a:prstGeom prst="rect">
            <a:avLst/>
          </a:prstGeom>
          <a:noFill/>
          <a:effectLst/>
        </p:spPr>
        <p:txBody>
          <a:bodyPr spcFirstLastPara="1" wrap="square" lIns="91425" tIns="91425" rIns="91425" bIns="91425"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pPr>
            <a:r>
              <a:rPr lang="en-US" sz="2800" b="1" dirty="0">
                <a:solidFill>
                  <a:schemeClr val="bg1"/>
                </a:solidFill>
                <a:latin typeface="UTM Avo" panose="02040603050506020204" pitchFamily="18"/>
              </a:rPr>
              <a:t>2. </a:t>
            </a:r>
            <a:r>
              <a:rPr lang="en-US" sz="2800" b="1" dirty="0" err="1">
                <a:solidFill>
                  <a:schemeClr val="bg1"/>
                </a:solidFill>
                <a:latin typeface="UTM Avo" panose="02040603050506020204" pitchFamily="18"/>
              </a:rPr>
              <a:t>Chọn</a:t>
            </a:r>
            <a:r>
              <a:rPr lang="en-US" sz="2800" b="1" dirty="0">
                <a:solidFill>
                  <a:schemeClr val="bg1"/>
                </a:solidFill>
                <a:latin typeface="UTM Avo" panose="02040603050506020204" pitchFamily="18"/>
              </a:rPr>
              <a:t> </a:t>
            </a:r>
            <a:r>
              <a:rPr lang="en-US" sz="2800" b="1" dirty="0" err="1">
                <a:solidFill>
                  <a:schemeClr val="bg1"/>
                </a:solidFill>
                <a:latin typeface="UTM Avo" panose="02040603050506020204" pitchFamily="18"/>
              </a:rPr>
              <a:t>chữ</a:t>
            </a:r>
            <a:r>
              <a:rPr lang="en-US" sz="2800" b="1" dirty="0">
                <a:solidFill>
                  <a:schemeClr val="bg1"/>
                </a:solidFill>
                <a:latin typeface="UTM Avo" panose="02040603050506020204" pitchFamily="18"/>
              </a:rPr>
              <a:t> </a:t>
            </a:r>
            <a:r>
              <a:rPr lang="en-US" sz="2800" b="1" dirty="0" err="1">
                <a:solidFill>
                  <a:schemeClr val="bg1"/>
                </a:solidFill>
                <a:latin typeface="UTM Avo" panose="02040603050506020204" pitchFamily="18"/>
              </a:rPr>
              <a:t>phù</a:t>
            </a:r>
            <a:r>
              <a:rPr lang="en-US" sz="2800" b="1" dirty="0">
                <a:solidFill>
                  <a:schemeClr val="bg1"/>
                </a:solidFill>
                <a:latin typeface="UTM Avo" panose="02040603050506020204" pitchFamily="18"/>
              </a:rPr>
              <a:t> </a:t>
            </a:r>
            <a:r>
              <a:rPr lang="en-US" sz="2800" b="1" dirty="0" err="1">
                <a:solidFill>
                  <a:schemeClr val="bg1"/>
                </a:solidFill>
                <a:latin typeface="UTM Avo" panose="02040603050506020204" pitchFamily="18"/>
              </a:rPr>
              <a:t>hợp</a:t>
            </a:r>
            <a:r>
              <a:rPr lang="en-US" sz="2800" b="1" dirty="0">
                <a:solidFill>
                  <a:schemeClr val="bg1"/>
                </a:solidFill>
                <a:latin typeface="UTM Avo" panose="02040603050506020204" pitchFamily="18"/>
              </a:rPr>
              <a:t> </a:t>
            </a:r>
            <a:r>
              <a:rPr lang="en-US" sz="2800" b="1" dirty="0" err="1">
                <a:solidFill>
                  <a:schemeClr val="bg1"/>
                </a:solidFill>
                <a:latin typeface="UTM Avo" panose="02040603050506020204" pitchFamily="18"/>
              </a:rPr>
              <a:t>với</a:t>
            </a:r>
            <a:r>
              <a:rPr lang="en-US" sz="2800" b="1" dirty="0">
                <a:solidFill>
                  <a:schemeClr val="bg1"/>
                </a:solidFill>
                <a:latin typeface="UTM Avo" panose="02040603050506020204" pitchFamily="18"/>
              </a:rPr>
              <a:t> </a:t>
            </a:r>
            <a:r>
              <a:rPr lang="en-US" sz="2800" b="1" dirty="0" err="1">
                <a:solidFill>
                  <a:schemeClr val="bg1"/>
                </a:solidFill>
                <a:latin typeface="UTM Avo" panose="02040603050506020204" pitchFamily="18"/>
              </a:rPr>
              <a:t>ô</a:t>
            </a:r>
            <a:r>
              <a:rPr lang="en-US" sz="2800" b="1" dirty="0">
                <a:solidFill>
                  <a:schemeClr val="bg1"/>
                </a:solidFill>
                <a:latin typeface="UTM Avo" panose="02040603050506020204" pitchFamily="18"/>
              </a:rPr>
              <a:t> </a:t>
            </a:r>
            <a:r>
              <a:rPr lang="en-US" sz="2800" b="1" dirty="0" err="1">
                <a:solidFill>
                  <a:schemeClr val="bg1"/>
                </a:solidFill>
                <a:latin typeface="UTM Avo" panose="02040603050506020204" pitchFamily="18"/>
              </a:rPr>
              <a:t>trống</a:t>
            </a:r>
            <a:endParaRPr lang="en-US" sz="2800" b="1" dirty="0">
              <a:solidFill>
                <a:schemeClr val="bg1"/>
              </a:solidFill>
              <a:latin typeface="UTM Avo" panose="02040603050506020204" pitchFamily="18"/>
            </a:endParaRPr>
          </a:p>
        </p:txBody>
      </p:sp>
    </p:spTree>
    <p:extLst>
      <p:ext uri="{BB962C8B-B14F-4D97-AF65-F5344CB8AC3E}">
        <p14:creationId xmlns:p14="http://schemas.microsoft.com/office/powerpoint/2010/main" val="704701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linds(horizontal)">
                                      <p:cBhvr>
                                        <p:cTn id="12" dur="500"/>
                                        <p:tgtEl>
                                          <p:spTgt spid="15"/>
                                        </p:tgtEl>
                                      </p:cBhvr>
                                    </p:animEffect>
                                  </p:childTnLst>
                                </p:cTn>
                              </p:par>
                              <p:par>
                                <p:cTn id="13" presetID="3" presetClass="entr" presetSubtype="1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blinds(horizontal)">
                                      <p:cBhvr>
                                        <p:cTn id="15" dur="500"/>
                                        <p:tgtEl>
                                          <p:spTgt spid="16"/>
                                        </p:tgtEl>
                                      </p:cBhvr>
                                    </p:animEffect>
                                  </p:childTnLst>
                                </p:cTn>
                              </p:par>
                              <p:par>
                                <p:cTn id="16" presetID="3" presetClass="entr" presetSubtype="10"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blinds(horizontal)">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linds(horizontal)">
                                      <p:cBhvr>
                                        <p:cTn id="23" dur="500"/>
                                        <p:tgtEl>
                                          <p:spTgt spid="6"/>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blinds(horizontal)">
                                      <p:cBhvr>
                                        <p:cTn id="2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20"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4088;p52">
            <a:extLst>
              <a:ext uri="{FF2B5EF4-FFF2-40B4-BE49-F238E27FC236}">
                <a16:creationId xmlns:a16="http://schemas.microsoft.com/office/drawing/2014/main" id="{DFE0ADED-24DC-7AEC-79D6-D8DA5C4829F0}"/>
              </a:ext>
            </a:extLst>
          </p:cNvPr>
          <p:cNvSpPr/>
          <p:nvPr/>
        </p:nvSpPr>
        <p:spPr>
          <a:xfrm>
            <a:off x="342924" y="257511"/>
            <a:ext cx="188366" cy="185041"/>
          </a:xfrm>
          <a:custGeom>
            <a:avLst/>
            <a:gdLst/>
            <a:ahLst/>
            <a:cxnLst/>
            <a:rect l="l" t="t" r="r" b="b"/>
            <a:pathLst>
              <a:path w="6743" h="6624" extrusionOk="0">
                <a:moveTo>
                  <a:pt x="3384" y="1"/>
                </a:moveTo>
                <a:cubicBezTo>
                  <a:pt x="3253" y="1"/>
                  <a:pt x="3121" y="76"/>
                  <a:pt x="3059" y="226"/>
                </a:cubicBezTo>
                <a:lnTo>
                  <a:pt x="2282" y="2006"/>
                </a:lnTo>
                <a:cubicBezTo>
                  <a:pt x="2257" y="2106"/>
                  <a:pt x="2181" y="2156"/>
                  <a:pt x="2106" y="2206"/>
                </a:cubicBezTo>
                <a:lnTo>
                  <a:pt x="277" y="2983"/>
                </a:lnTo>
                <a:cubicBezTo>
                  <a:pt x="1" y="3109"/>
                  <a:pt x="1" y="3510"/>
                  <a:pt x="277" y="3635"/>
                </a:cubicBezTo>
                <a:lnTo>
                  <a:pt x="2056" y="4387"/>
                </a:lnTo>
                <a:cubicBezTo>
                  <a:pt x="2156" y="4437"/>
                  <a:pt x="2232" y="4487"/>
                  <a:pt x="2257" y="4587"/>
                </a:cubicBezTo>
                <a:lnTo>
                  <a:pt x="3034" y="6417"/>
                </a:lnTo>
                <a:cubicBezTo>
                  <a:pt x="3096" y="6555"/>
                  <a:pt x="3228" y="6624"/>
                  <a:pt x="3359" y="6624"/>
                </a:cubicBezTo>
                <a:cubicBezTo>
                  <a:pt x="3491" y="6624"/>
                  <a:pt x="3623" y="6555"/>
                  <a:pt x="3685" y="6417"/>
                </a:cubicBezTo>
                <a:lnTo>
                  <a:pt x="4437" y="4612"/>
                </a:lnTo>
                <a:cubicBezTo>
                  <a:pt x="4487" y="4537"/>
                  <a:pt x="4537" y="4462"/>
                  <a:pt x="4638" y="4437"/>
                </a:cubicBezTo>
                <a:lnTo>
                  <a:pt x="6467" y="3660"/>
                </a:lnTo>
                <a:cubicBezTo>
                  <a:pt x="6743" y="3535"/>
                  <a:pt x="6743" y="3109"/>
                  <a:pt x="6467" y="3008"/>
                </a:cubicBezTo>
                <a:lnTo>
                  <a:pt x="4663" y="2231"/>
                </a:lnTo>
                <a:cubicBezTo>
                  <a:pt x="4587" y="2206"/>
                  <a:pt x="4512" y="2131"/>
                  <a:pt x="4487" y="2056"/>
                </a:cubicBezTo>
                <a:lnTo>
                  <a:pt x="3710" y="226"/>
                </a:lnTo>
                <a:cubicBezTo>
                  <a:pt x="3648" y="76"/>
                  <a:pt x="3516" y="1"/>
                  <a:pt x="338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4089;p52">
            <a:extLst>
              <a:ext uri="{FF2B5EF4-FFF2-40B4-BE49-F238E27FC236}">
                <a16:creationId xmlns:a16="http://schemas.microsoft.com/office/drawing/2014/main" id="{6FA96A3F-A688-F36F-1AC7-07C09D9A9BF3}"/>
              </a:ext>
            </a:extLst>
          </p:cNvPr>
          <p:cNvSpPr/>
          <p:nvPr/>
        </p:nvSpPr>
        <p:spPr>
          <a:xfrm>
            <a:off x="9960968" y="1487765"/>
            <a:ext cx="149843" cy="146715"/>
          </a:xfrm>
          <a:custGeom>
            <a:avLst/>
            <a:gdLst/>
            <a:ahLst/>
            <a:cxnLst/>
            <a:rect l="l" t="t" r="r" b="b"/>
            <a:pathLst>
              <a:path w="5364" h="5252" extrusionOk="0">
                <a:moveTo>
                  <a:pt x="2695" y="1"/>
                </a:moveTo>
                <a:cubicBezTo>
                  <a:pt x="2588" y="1"/>
                  <a:pt x="2482" y="57"/>
                  <a:pt x="2432" y="170"/>
                </a:cubicBezTo>
                <a:lnTo>
                  <a:pt x="1830" y="1599"/>
                </a:lnTo>
                <a:cubicBezTo>
                  <a:pt x="1805" y="1674"/>
                  <a:pt x="1755" y="1724"/>
                  <a:pt x="1680" y="1749"/>
                </a:cubicBezTo>
                <a:lnTo>
                  <a:pt x="226" y="2350"/>
                </a:lnTo>
                <a:cubicBezTo>
                  <a:pt x="1" y="2451"/>
                  <a:pt x="1" y="2776"/>
                  <a:pt x="226" y="2877"/>
                </a:cubicBezTo>
                <a:lnTo>
                  <a:pt x="1655" y="3478"/>
                </a:lnTo>
                <a:cubicBezTo>
                  <a:pt x="1730" y="3503"/>
                  <a:pt x="1780" y="3553"/>
                  <a:pt x="1805" y="3629"/>
                </a:cubicBezTo>
                <a:lnTo>
                  <a:pt x="2432" y="5082"/>
                </a:lnTo>
                <a:cubicBezTo>
                  <a:pt x="2469" y="5195"/>
                  <a:pt x="2570" y="5251"/>
                  <a:pt x="2673" y="5251"/>
                </a:cubicBezTo>
                <a:cubicBezTo>
                  <a:pt x="2776" y="5251"/>
                  <a:pt x="2883" y="5195"/>
                  <a:pt x="2933" y="5082"/>
                </a:cubicBezTo>
                <a:lnTo>
                  <a:pt x="3534" y="3654"/>
                </a:lnTo>
                <a:cubicBezTo>
                  <a:pt x="3585" y="3604"/>
                  <a:pt x="3635" y="3528"/>
                  <a:pt x="3685" y="3503"/>
                </a:cubicBezTo>
                <a:lnTo>
                  <a:pt x="5138" y="2902"/>
                </a:lnTo>
                <a:cubicBezTo>
                  <a:pt x="5364" y="2802"/>
                  <a:pt x="5364" y="2476"/>
                  <a:pt x="5138" y="2375"/>
                </a:cubicBezTo>
                <a:lnTo>
                  <a:pt x="3735" y="1774"/>
                </a:lnTo>
                <a:cubicBezTo>
                  <a:pt x="3660" y="1749"/>
                  <a:pt x="3610" y="1699"/>
                  <a:pt x="3585" y="1624"/>
                </a:cubicBezTo>
                <a:lnTo>
                  <a:pt x="2958" y="170"/>
                </a:lnTo>
                <a:cubicBezTo>
                  <a:pt x="2908" y="57"/>
                  <a:pt x="2801" y="1"/>
                  <a:pt x="269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 name="Google Shape;9974;p60">
            <a:extLst>
              <a:ext uri="{FF2B5EF4-FFF2-40B4-BE49-F238E27FC236}">
                <a16:creationId xmlns:a16="http://schemas.microsoft.com/office/drawing/2014/main" id="{7E424C24-4B7B-7912-D801-0D6DB53AC1CD}"/>
              </a:ext>
            </a:extLst>
          </p:cNvPr>
          <p:cNvGrpSpPr/>
          <p:nvPr/>
        </p:nvGrpSpPr>
        <p:grpSpPr>
          <a:xfrm>
            <a:off x="4536951" y="1916557"/>
            <a:ext cx="6341034" cy="4234861"/>
            <a:chOff x="1003232" y="1344811"/>
            <a:chExt cx="7137542" cy="3549567"/>
          </a:xfrm>
        </p:grpSpPr>
        <p:grpSp>
          <p:nvGrpSpPr>
            <p:cNvPr id="7" name="Google Shape;9975;p60">
              <a:extLst>
                <a:ext uri="{FF2B5EF4-FFF2-40B4-BE49-F238E27FC236}">
                  <a16:creationId xmlns:a16="http://schemas.microsoft.com/office/drawing/2014/main" id="{E7AD0220-F0FC-DF64-27F9-B28092C603DB}"/>
                </a:ext>
              </a:extLst>
            </p:cNvPr>
            <p:cNvGrpSpPr/>
            <p:nvPr/>
          </p:nvGrpSpPr>
          <p:grpSpPr>
            <a:xfrm>
              <a:off x="1003232" y="1472057"/>
              <a:ext cx="7038958" cy="3422321"/>
              <a:chOff x="719998" y="1516275"/>
              <a:chExt cx="6794361" cy="3303398"/>
            </a:xfrm>
          </p:grpSpPr>
          <p:sp>
            <p:nvSpPr>
              <p:cNvPr id="11" name="Google Shape;9976;p60">
                <a:extLst>
                  <a:ext uri="{FF2B5EF4-FFF2-40B4-BE49-F238E27FC236}">
                    <a16:creationId xmlns:a16="http://schemas.microsoft.com/office/drawing/2014/main" id="{E17577E3-34EB-B05E-FBD5-5C11BF8CB41D}"/>
                  </a:ext>
                </a:extLst>
              </p:cNvPr>
              <p:cNvSpPr/>
              <p:nvPr/>
            </p:nvSpPr>
            <p:spPr>
              <a:xfrm>
                <a:off x="4170075" y="1516275"/>
                <a:ext cx="3344284" cy="3303390"/>
              </a:xfrm>
              <a:custGeom>
                <a:avLst/>
                <a:gdLst/>
                <a:ahLst/>
                <a:cxnLst/>
                <a:rect l="l" t="t" r="r" b="b"/>
                <a:pathLst>
                  <a:path w="31743" h="30529" extrusionOk="0">
                    <a:moveTo>
                      <a:pt x="1298" y="1"/>
                    </a:moveTo>
                    <a:cubicBezTo>
                      <a:pt x="1310" y="72"/>
                      <a:pt x="1322" y="156"/>
                      <a:pt x="1322" y="227"/>
                    </a:cubicBezTo>
                    <a:cubicBezTo>
                      <a:pt x="1322" y="656"/>
                      <a:pt x="965" y="1013"/>
                      <a:pt x="536" y="1013"/>
                    </a:cubicBezTo>
                    <a:cubicBezTo>
                      <a:pt x="334" y="1013"/>
                      <a:pt x="132" y="930"/>
                      <a:pt x="1" y="799"/>
                    </a:cubicBezTo>
                    <a:lnTo>
                      <a:pt x="1" y="30528"/>
                    </a:lnTo>
                    <a:lnTo>
                      <a:pt x="31743" y="30528"/>
                    </a:lnTo>
                    <a:lnTo>
                      <a:pt x="31743" y="763"/>
                    </a:lnTo>
                    <a:cubicBezTo>
                      <a:pt x="31731" y="930"/>
                      <a:pt x="31528" y="1013"/>
                      <a:pt x="31302" y="1013"/>
                    </a:cubicBezTo>
                    <a:cubicBezTo>
                      <a:pt x="30874" y="1013"/>
                      <a:pt x="30516" y="656"/>
                      <a:pt x="30516" y="227"/>
                    </a:cubicBezTo>
                    <a:cubicBezTo>
                      <a:pt x="30516" y="156"/>
                      <a:pt x="30528" y="72"/>
                      <a:pt x="30540" y="1"/>
                    </a:cubicBezTo>
                    <a:lnTo>
                      <a:pt x="29695" y="1"/>
                    </a:lnTo>
                    <a:cubicBezTo>
                      <a:pt x="29707" y="72"/>
                      <a:pt x="29719" y="156"/>
                      <a:pt x="29719" y="227"/>
                    </a:cubicBezTo>
                    <a:cubicBezTo>
                      <a:pt x="29719" y="656"/>
                      <a:pt x="29361" y="1013"/>
                      <a:pt x="28933" y="1013"/>
                    </a:cubicBezTo>
                    <a:cubicBezTo>
                      <a:pt x="28504" y="1013"/>
                      <a:pt x="28147" y="656"/>
                      <a:pt x="28147" y="227"/>
                    </a:cubicBezTo>
                    <a:cubicBezTo>
                      <a:pt x="28147" y="156"/>
                      <a:pt x="28159" y="72"/>
                      <a:pt x="28171" y="1"/>
                    </a:cubicBezTo>
                    <a:lnTo>
                      <a:pt x="27325" y="1"/>
                    </a:lnTo>
                    <a:cubicBezTo>
                      <a:pt x="27337" y="72"/>
                      <a:pt x="27361" y="156"/>
                      <a:pt x="27361" y="227"/>
                    </a:cubicBezTo>
                    <a:cubicBezTo>
                      <a:pt x="27361" y="656"/>
                      <a:pt x="27004" y="1013"/>
                      <a:pt x="26563" y="1013"/>
                    </a:cubicBezTo>
                    <a:cubicBezTo>
                      <a:pt x="26135" y="1013"/>
                      <a:pt x="25778" y="656"/>
                      <a:pt x="25778" y="227"/>
                    </a:cubicBezTo>
                    <a:cubicBezTo>
                      <a:pt x="25778" y="156"/>
                      <a:pt x="25790" y="72"/>
                      <a:pt x="25813" y="1"/>
                    </a:cubicBezTo>
                    <a:lnTo>
                      <a:pt x="24956" y="1"/>
                    </a:lnTo>
                    <a:cubicBezTo>
                      <a:pt x="24980" y="72"/>
                      <a:pt x="24992" y="156"/>
                      <a:pt x="24992" y="227"/>
                    </a:cubicBezTo>
                    <a:cubicBezTo>
                      <a:pt x="24992" y="656"/>
                      <a:pt x="24635" y="1013"/>
                      <a:pt x="24206" y="1013"/>
                    </a:cubicBezTo>
                    <a:cubicBezTo>
                      <a:pt x="23766" y="1013"/>
                      <a:pt x="23408" y="656"/>
                      <a:pt x="23408" y="227"/>
                    </a:cubicBezTo>
                    <a:cubicBezTo>
                      <a:pt x="23408" y="156"/>
                      <a:pt x="23432" y="72"/>
                      <a:pt x="23444" y="1"/>
                    </a:cubicBezTo>
                    <a:lnTo>
                      <a:pt x="22599" y="1"/>
                    </a:lnTo>
                    <a:cubicBezTo>
                      <a:pt x="22611" y="72"/>
                      <a:pt x="22623" y="156"/>
                      <a:pt x="22623" y="227"/>
                    </a:cubicBezTo>
                    <a:cubicBezTo>
                      <a:pt x="22623" y="656"/>
                      <a:pt x="22265" y="1013"/>
                      <a:pt x="21837" y="1013"/>
                    </a:cubicBezTo>
                    <a:cubicBezTo>
                      <a:pt x="21408" y="1013"/>
                      <a:pt x="21051" y="656"/>
                      <a:pt x="21051" y="227"/>
                    </a:cubicBezTo>
                    <a:cubicBezTo>
                      <a:pt x="21051" y="156"/>
                      <a:pt x="21063" y="72"/>
                      <a:pt x="21075" y="1"/>
                    </a:cubicBezTo>
                    <a:lnTo>
                      <a:pt x="20229" y="1"/>
                    </a:lnTo>
                    <a:cubicBezTo>
                      <a:pt x="20241" y="72"/>
                      <a:pt x="20253" y="156"/>
                      <a:pt x="20253" y="227"/>
                    </a:cubicBezTo>
                    <a:cubicBezTo>
                      <a:pt x="20253" y="656"/>
                      <a:pt x="19896" y="1013"/>
                      <a:pt x="19467" y="1013"/>
                    </a:cubicBezTo>
                    <a:cubicBezTo>
                      <a:pt x="19039" y="1013"/>
                      <a:pt x="18682" y="656"/>
                      <a:pt x="18682" y="227"/>
                    </a:cubicBezTo>
                    <a:cubicBezTo>
                      <a:pt x="18682" y="156"/>
                      <a:pt x="18693" y="72"/>
                      <a:pt x="18705" y="1"/>
                    </a:cubicBezTo>
                    <a:lnTo>
                      <a:pt x="17860" y="1"/>
                    </a:lnTo>
                    <a:cubicBezTo>
                      <a:pt x="17872" y="72"/>
                      <a:pt x="17896" y="156"/>
                      <a:pt x="17896" y="227"/>
                    </a:cubicBezTo>
                    <a:cubicBezTo>
                      <a:pt x="17896" y="656"/>
                      <a:pt x="17539" y="1013"/>
                      <a:pt x="17098" y="1013"/>
                    </a:cubicBezTo>
                    <a:cubicBezTo>
                      <a:pt x="16669" y="1013"/>
                      <a:pt x="16312" y="656"/>
                      <a:pt x="16312" y="227"/>
                    </a:cubicBezTo>
                    <a:cubicBezTo>
                      <a:pt x="16312" y="156"/>
                      <a:pt x="16324" y="72"/>
                      <a:pt x="16348" y="1"/>
                    </a:cubicBezTo>
                    <a:lnTo>
                      <a:pt x="15491" y="1"/>
                    </a:lnTo>
                    <a:cubicBezTo>
                      <a:pt x="15514" y="72"/>
                      <a:pt x="15526" y="156"/>
                      <a:pt x="15526" y="227"/>
                    </a:cubicBezTo>
                    <a:cubicBezTo>
                      <a:pt x="15526" y="656"/>
                      <a:pt x="15169" y="1013"/>
                      <a:pt x="14741" y="1013"/>
                    </a:cubicBezTo>
                    <a:cubicBezTo>
                      <a:pt x="14300" y="1013"/>
                      <a:pt x="13943" y="656"/>
                      <a:pt x="13943" y="227"/>
                    </a:cubicBezTo>
                    <a:cubicBezTo>
                      <a:pt x="13943" y="156"/>
                      <a:pt x="13967" y="72"/>
                      <a:pt x="13979" y="1"/>
                    </a:cubicBezTo>
                    <a:lnTo>
                      <a:pt x="13133" y="1"/>
                    </a:lnTo>
                    <a:cubicBezTo>
                      <a:pt x="13145" y="72"/>
                      <a:pt x="13157" y="156"/>
                      <a:pt x="13157" y="227"/>
                    </a:cubicBezTo>
                    <a:cubicBezTo>
                      <a:pt x="13157" y="656"/>
                      <a:pt x="12800" y="1013"/>
                      <a:pt x="12371" y="1013"/>
                    </a:cubicBezTo>
                    <a:cubicBezTo>
                      <a:pt x="11943" y="1013"/>
                      <a:pt x="11585" y="656"/>
                      <a:pt x="11585" y="227"/>
                    </a:cubicBezTo>
                    <a:cubicBezTo>
                      <a:pt x="11585" y="156"/>
                      <a:pt x="11597" y="72"/>
                      <a:pt x="11609" y="1"/>
                    </a:cubicBezTo>
                    <a:lnTo>
                      <a:pt x="10764" y="1"/>
                    </a:lnTo>
                    <a:cubicBezTo>
                      <a:pt x="10776" y="72"/>
                      <a:pt x="10788" y="156"/>
                      <a:pt x="10788" y="227"/>
                    </a:cubicBezTo>
                    <a:cubicBezTo>
                      <a:pt x="10788" y="656"/>
                      <a:pt x="10431" y="1013"/>
                      <a:pt x="10002" y="1013"/>
                    </a:cubicBezTo>
                    <a:cubicBezTo>
                      <a:pt x="9573" y="1013"/>
                      <a:pt x="9216" y="656"/>
                      <a:pt x="9216" y="227"/>
                    </a:cubicBezTo>
                    <a:cubicBezTo>
                      <a:pt x="9216" y="156"/>
                      <a:pt x="9228" y="72"/>
                      <a:pt x="9240" y="1"/>
                    </a:cubicBezTo>
                    <a:lnTo>
                      <a:pt x="8395" y="1"/>
                    </a:lnTo>
                    <a:cubicBezTo>
                      <a:pt x="8406" y="72"/>
                      <a:pt x="8430" y="156"/>
                      <a:pt x="8430" y="227"/>
                    </a:cubicBezTo>
                    <a:cubicBezTo>
                      <a:pt x="8430" y="656"/>
                      <a:pt x="8073" y="1013"/>
                      <a:pt x="7633" y="1013"/>
                    </a:cubicBezTo>
                    <a:cubicBezTo>
                      <a:pt x="7204" y="1013"/>
                      <a:pt x="6847" y="656"/>
                      <a:pt x="6847" y="227"/>
                    </a:cubicBezTo>
                    <a:cubicBezTo>
                      <a:pt x="6847" y="156"/>
                      <a:pt x="6859" y="72"/>
                      <a:pt x="6882" y="1"/>
                    </a:cubicBezTo>
                    <a:lnTo>
                      <a:pt x="6025" y="1"/>
                    </a:lnTo>
                    <a:cubicBezTo>
                      <a:pt x="6049" y="72"/>
                      <a:pt x="6061" y="156"/>
                      <a:pt x="6061" y="227"/>
                    </a:cubicBezTo>
                    <a:cubicBezTo>
                      <a:pt x="6061" y="656"/>
                      <a:pt x="5704" y="1013"/>
                      <a:pt x="5275" y="1013"/>
                    </a:cubicBezTo>
                    <a:cubicBezTo>
                      <a:pt x="4835" y="1013"/>
                      <a:pt x="4477" y="656"/>
                      <a:pt x="4477" y="227"/>
                    </a:cubicBezTo>
                    <a:cubicBezTo>
                      <a:pt x="4477" y="156"/>
                      <a:pt x="4501" y="72"/>
                      <a:pt x="4513" y="1"/>
                    </a:cubicBezTo>
                    <a:lnTo>
                      <a:pt x="3668" y="1"/>
                    </a:lnTo>
                    <a:cubicBezTo>
                      <a:pt x="3680" y="72"/>
                      <a:pt x="3692" y="156"/>
                      <a:pt x="3692" y="227"/>
                    </a:cubicBezTo>
                    <a:cubicBezTo>
                      <a:pt x="3692" y="656"/>
                      <a:pt x="3334" y="1013"/>
                      <a:pt x="2906" y="1013"/>
                    </a:cubicBezTo>
                    <a:cubicBezTo>
                      <a:pt x="2477" y="1013"/>
                      <a:pt x="2120" y="656"/>
                      <a:pt x="2120" y="227"/>
                    </a:cubicBezTo>
                    <a:cubicBezTo>
                      <a:pt x="2120" y="156"/>
                      <a:pt x="2132" y="72"/>
                      <a:pt x="2144" y="1"/>
                    </a:cubicBezTo>
                    <a:close/>
                  </a:path>
                </a:pathLst>
              </a:custGeom>
              <a:solidFill>
                <a:schemeClr val="dk1">
                  <a:alpha val="236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9977;p60">
                <a:extLst>
                  <a:ext uri="{FF2B5EF4-FFF2-40B4-BE49-F238E27FC236}">
                    <a16:creationId xmlns:a16="http://schemas.microsoft.com/office/drawing/2014/main" id="{6BA6F661-E953-34F2-90ED-91385158AAC6}"/>
                  </a:ext>
                </a:extLst>
              </p:cNvPr>
              <p:cNvSpPr/>
              <p:nvPr/>
            </p:nvSpPr>
            <p:spPr>
              <a:xfrm>
                <a:off x="719998" y="1516283"/>
                <a:ext cx="3450065" cy="3303390"/>
              </a:xfrm>
              <a:custGeom>
                <a:avLst/>
                <a:gdLst/>
                <a:ahLst/>
                <a:cxnLst/>
                <a:rect l="l" t="t" r="r" b="b"/>
                <a:pathLst>
                  <a:path w="31886" h="30529" extrusionOk="0">
                    <a:moveTo>
                      <a:pt x="1299" y="1"/>
                    </a:moveTo>
                    <a:cubicBezTo>
                      <a:pt x="1311" y="72"/>
                      <a:pt x="1322" y="156"/>
                      <a:pt x="1322" y="227"/>
                    </a:cubicBezTo>
                    <a:cubicBezTo>
                      <a:pt x="1322" y="656"/>
                      <a:pt x="965" y="1013"/>
                      <a:pt x="537" y="1013"/>
                    </a:cubicBezTo>
                    <a:cubicBezTo>
                      <a:pt x="334" y="1013"/>
                      <a:pt x="132" y="930"/>
                      <a:pt x="1" y="799"/>
                    </a:cubicBezTo>
                    <a:lnTo>
                      <a:pt x="1" y="30528"/>
                    </a:lnTo>
                    <a:lnTo>
                      <a:pt x="31886" y="30528"/>
                    </a:lnTo>
                    <a:lnTo>
                      <a:pt x="31886" y="763"/>
                    </a:lnTo>
                    <a:cubicBezTo>
                      <a:pt x="31731" y="930"/>
                      <a:pt x="31529" y="1013"/>
                      <a:pt x="31302" y="1013"/>
                    </a:cubicBezTo>
                    <a:cubicBezTo>
                      <a:pt x="30862" y="1013"/>
                      <a:pt x="30517" y="656"/>
                      <a:pt x="30517" y="227"/>
                    </a:cubicBezTo>
                    <a:cubicBezTo>
                      <a:pt x="30517" y="156"/>
                      <a:pt x="30529" y="72"/>
                      <a:pt x="30540" y="1"/>
                    </a:cubicBezTo>
                    <a:lnTo>
                      <a:pt x="29695" y="1"/>
                    </a:lnTo>
                    <a:cubicBezTo>
                      <a:pt x="29707" y="72"/>
                      <a:pt x="29719" y="156"/>
                      <a:pt x="29719" y="227"/>
                    </a:cubicBezTo>
                    <a:cubicBezTo>
                      <a:pt x="29719" y="656"/>
                      <a:pt x="29362" y="1013"/>
                      <a:pt x="28933" y="1013"/>
                    </a:cubicBezTo>
                    <a:cubicBezTo>
                      <a:pt x="28504" y="1013"/>
                      <a:pt x="28147" y="656"/>
                      <a:pt x="28147" y="227"/>
                    </a:cubicBezTo>
                    <a:cubicBezTo>
                      <a:pt x="28147" y="156"/>
                      <a:pt x="28159" y="72"/>
                      <a:pt x="28171" y="1"/>
                    </a:cubicBezTo>
                    <a:lnTo>
                      <a:pt x="27326" y="1"/>
                    </a:lnTo>
                    <a:cubicBezTo>
                      <a:pt x="27338" y="72"/>
                      <a:pt x="27361" y="156"/>
                      <a:pt x="27361" y="227"/>
                    </a:cubicBezTo>
                    <a:cubicBezTo>
                      <a:pt x="27361" y="656"/>
                      <a:pt x="27004" y="1013"/>
                      <a:pt x="26564" y="1013"/>
                    </a:cubicBezTo>
                    <a:cubicBezTo>
                      <a:pt x="26135" y="1013"/>
                      <a:pt x="25778" y="656"/>
                      <a:pt x="25778" y="227"/>
                    </a:cubicBezTo>
                    <a:cubicBezTo>
                      <a:pt x="25778" y="156"/>
                      <a:pt x="25790" y="72"/>
                      <a:pt x="25814" y="1"/>
                    </a:cubicBezTo>
                    <a:lnTo>
                      <a:pt x="24956" y="1"/>
                    </a:lnTo>
                    <a:cubicBezTo>
                      <a:pt x="24980" y="72"/>
                      <a:pt x="24992" y="156"/>
                      <a:pt x="24992" y="227"/>
                    </a:cubicBezTo>
                    <a:cubicBezTo>
                      <a:pt x="24992" y="656"/>
                      <a:pt x="24635" y="1013"/>
                      <a:pt x="24206" y="1013"/>
                    </a:cubicBezTo>
                    <a:cubicBezTo>
                      <a:pt x="23766" y="1013"/>
                      <a:pt x="23409" y="656"/>
                      <a:pt x="23409" y="227"/>
                    </a:cubicBezTo>
                    <a:cubicBezTo>
                      <a:pt x="23409" y="156"/>
                      <a:pt x="23432" y="72"/>
                      <a:pt x="23444" y="1"/>
                    </a:cubicBezTo>
                    <a:lnTo>
                      <a:pt x="22599" y="1"/>
                    </a:lnTo>
                    <a:cubicBezTo>
                      <a:pt x="22611" y="72"/>
                      <a:pt x="22623" y="156"/>
                      <a:pt x="22623" y="227"/>
                    </a:cubicBezTo>
                    <a:cubicBezTo>
                      <a:pt x="22623" y="656"/>
                      <a:pt x="22266" y="1013"/>
                      <a:pt x="21837" y="1013"/>
                    </a:cubicBezTo>
                    <a:cubicBezTo>
                      <a:pt x="21408" y="1013"/>
                      <a:pt x="21051" y="656"/>
                      <a:pt x="21051" y="227"/>
                    </a:cubicBezTo>
                    <a:cubicBezTo>
                      <a:pt x="21051" y="156"/>
                      <a:pt x="21063" y="72"/>
                      <a:pt x="21075" y="1"/>
                    </a:cubicBezTo>
                    <a:lnTo>
                      <a:pt x="20230" y="1"/>
                    </a:lnTo>
                    <a:cubicBezTo>
                      <a:pt x="20242" y="72"/>
                      <a:pt x="20253" y="156"/>
                      <a:pt x="20253" y="227"/>
                    </a:cubicBezTo>
                    <a:cubicBezTo>
                      <a:pt x="20253" y="656"/>
                      <a:pt x="19896" y="1013"/>
                      <a:pt x="19468" y="1013"/>
                    </a:cubicBezTo>
                    <a:cubicBezTo>
                      <a:pt x="19039" y="1013"/>
                      <a:pt x="18682" y="656"/>
                      <a:pt x="18682" y="227"/>
                    </a:cubicBezTo>
                    <a:cubicBezTo>
                      <a:pt x="18682" y="156"/>
                      <a:pt x="18694" y="72"/>
                      <a:pt x="18706" y="1"/>
                    </a:cubicBezTo>
                    <a:lnTo>
                      <a:pt x="17860" y="1"/>
                    </a:lnTo>
                    <a:cubicBezTo>
                      <a:pt x="17872" y="72"/>
                      <a:pt x="17896" y="156"/>
                      <a:pt x="17896" y="227"/>
                    </a:cubicBezTo>
                    <a:cubicBezTo>
                      <a:pt x="17896" y="656"/>
                      <a:pt x="17539" y="1013"/>
                      <a:pt x="17098" y="1013"/>
                    </a:cubicBezTo>
                    <a:cubicBezTo>
                      <a:pt x="16670" y="1013"/>
                      <a:pt x="16312" y="656"/>
                      <a:pt x="16312" y="227"/>
                    </a:cubicBezTo>
                    <a:cubicBezTo>
                      <a:pt x="16312" y="156"/>
                      <a:pt x="16324" y="72"/>
                      <a:pt x="16348" y="1"/>
                    </a:cubicBezTo>
                    <a:lnTo>
                      <a:pt x="15491" y="1"/>
                    </a:lnTo>
                    <a:cubicBezTo>
                      <a:pt x="15515" y="72"/>
                      <a:pt x="15527" y="156"/>
                      <a:pt x="15527" y="227"/>
                    </a:cubicBezTo>
                    <a:cubicBezTo>
                      <a:pt x="15527" y="656"/>
                      <a:pt x="15169" y="1013"/>
                      <a:pt x="14741" y="1013"/>
                    </a:cubicBezTo>
                    <a:cubicBezTo>
                      <a:pt x="14300" y="1013"/>
                      <a:pt x="13943" y="656"/>
                      <a:pt x="13943" y="227"/>
                    </a:cubicBezTo>
                    <a:cubicBezTo>
                      <a:pt x="13943" y="156"/>
                      <a:pt x="13967" y="72"/>
                      <a:pt x="13979" y="1"/>
                    </a:cubicBezTo>
                    <a:lnTo>
                      <a:pt x="13133" y="1"/>
                    </a:lnTo>
                    <a:cubicBezTo>
                      <a:pt x="13145" y="72"/>
                      <a:pt x="13157" y="156"/>
                      <a:pt x="13157" y="227"/>
                    </a:cubicBezTo>
                    <a:cubicBezTo>
                      <a:pt x="13157" y="656"/>
                      <a:pt x="12800" y="1013"/>
                      <a:pt x="12371" y="1013"/>
                    </a:cubicBezTo>
                    <a:cubicBezTo>
                      <a:pt x="11943" y="1013"/>
                      <a:pt x="11586" y="656"/>
                      <a:pt x="11586" y="227"/>
                    </a:cubicBezTo>
                    <a:cubicBezTo>
                      <a:pt x="11586" y="156"/>
                      <a:pt x="11598" y="72"/>
                      <a:pt x="11609" y="1"/>
                    </a:cubicBezTo>
                    <a:lnTo>
                      <a:pt x="10764" y="1"/>
                    </a:lnTo>
                    <a:cubicBezTo>
                      <a:pt x="10776" y="72"/>
                      <a:pt x="10788" y="156"/>
                      <a:pt x="10788" y="227"/>
                    </a:cubicBezTo>
                    <a:cubicBezTo>
                      <a:pt x="10788" y="656"/>
                      <a:pt x="10431" y="1013"/>
                      <a:pt x="10002" y="1013"/>
                    </a:cubicBezTo>
                    <a:cubicBezTo>
                      <a:pt x="9574" y="1013"/>
                      <a:pt x="9216" y="656"/>
                      <a:pt x="9216" y="227"/>
                    </a:cubicBezTo>
                    <a:cubicBezTo>
                      <a:pt x="9216" y="156"/>
                      <a:pt x="9228" y="72"/>
                      <a:pt x="9240" y="1"/>
                    </a:cubicBezTo>
                    <a:lnTo>
                      <a:pt x="8395" y="1"/>
                    </a:lnTo>
                    <a:cubicBezTo>
                      <a:pt x="8407" y="72"/>
                      <a:pt x="8431" y="156"/>
                      <a:pt x="8431" y="227"/>
                    </a:cubicBezTo>
                    <a:cubicBezTo>
                      <a:pt x="8431" y="656"/>
                      <a:pt x="8073" y="1013"/>
                      <a:pt x="7633" y="1013"/>
                    </a:cubicBezTo>
                    <a:cubicBezTo>
                      <a:pt x="7204" y="1013"/>
                      <a:pt x="6847" y="656"/>
                      <a:pt x="6847" y="227"/>
                    </a:cubicBezTo>
                    <a:cubicBezTo>
                      <a:pt x="6847" y="156"/>
                      <a:pt x="6859" y="72"/>
                      <a:pt x="6883" y="1"/>
                    </a:cubicBezTo>
                    <a:lnTo>
                      <a:pt x="6025" y="1"/>
                    </a:lnTo>
                    <a:cubicBezTo>
                      <a:pt x="6049" y="72"/>
                      <a:pt x="6061" y="156"/>
                      <a:pt x="6061" y="227"/>
                    </a:cubicBezTo>
                    <a:cubicBezTo>
                      <a:pt x="6061" y="656"/>
                      <a:pt x="5704" y="1013"/>
                      <a:pt x="5275" y="1013"/>
                    </a:cubicBezTo>
                    <a:cubicBezTo>
                      <a:pt x="4835" y="1013"/>
                      <a:pt x="4478" y="656"/>
                      <a:pt x="4478" y="227"/>
                    </a:cubicBezTo>
                    <a:cubicBezTo>
                      <a:pt x="4478" y="156"/>
                      <a:pt x="4501" y="72"/>
                      <a:pt x="4513" y="1"/>
                    </a:cubicBezTo>
                    <a:lnTo>
                      <a:pt x="3668" y="1"/>
                    </a:lnTo>
                    <a:cubicBezTo>
                      <a:pt x="3680" y="72"/>
                      <a:pt x="3692" y="156"/>
                      <a:pt x="3692" y="227"/>
                    </a:cubicBezTo>
                    <a:cubicBezTo>
                      <a:pt x="3692" y="656"/>
                      <a:pt x="3335" y="1013"/>
                      <a:pt x="2906" y="1013"/>
                    </a:cubicBezTo>
                    <a:cubicBezTo>
                      <a:pt x="2477" y="1013"/>
                      <a:pt x="2120" y="656"/>
                      <a:pt x="2120" y="227"/>
                    </a:cubicBezTo>
                    <a:cubicBezTo>
                      <a:pt x="2120" y="156"/>
                      <a:pt x="2132" y="72"/>
                      <a:pt x="2144" y="1"/>
                    </a:cubicBezTo>
                    <a:close/>
                  </a:path>
                </a:pathLst>
              </a:custGeom>
              <a:solidFill>
                <a:schemeClr val="dk1">
                  <a:alpha val="236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 name="Google Shape;9978;p60">
              <a:extLst>
                <a:ext uri="{FF2B5EF4-FFF2-40B4-BE49-F238E27FC236}">
                  <a16:creationId xmlns:a16="http://schemas.microsoft.com/office/drawing/2014/main" id="{8F72A462-9491-2D95-D083-5BFB0F303F6C}"/>
                </a:ext>
              </a:extLst>
            </p:cNvPr>
            <p:cNvGrpSpPr/>
            <p:nvPr/>
          </p:nvGrpSpPr>
          <p:grpSpPr>
            <a:xfrm>
              <a:off x="1136550" y="1344811"/>
              <a:ext cx="7004224" cy="3422313"/>
              <a:chOff x="819248" y="1421033"/>
              <a:chExt cx="6760834" cy="3303390"/>
            </a:xfrm>
          </p:grpSpPr>
          <p:sp>
            <p:nvSpPr>
              <p:cNvPr id="9" name="Google Shape;9979;p60">
                <a:extLst>
                  <a:ext uri="{FF2B5EF4-FFF2-40B4-BE49-F238E27FC236}">
                    <a16:creationId xmlns:a16="http://schemas.microsoft.com/office/drawing/2014/main" id="{AD52222A-64C4-7F3B-F6CF-97B716CF2580}"/>
                  </a:ext>
                </a:extLst>
              </p:cNvPr>
              <p:cNvSpPr/>
              <p:nvPr/>
            </p:nvSpPr>
            <p:spPr>
              <a:xfrm>
                <a:off x="4145490" y="1421033"/>
                <a:ext cx="3434593" cy="3303390"/>
              </a:xfrm>
              <a:custGeom>
                <a:avLst/>
                <a:gdLst/>
                <a:ahLst/>
                <a:cxnLst/>
                <a:rect l="l" t="t" r="r" b="b"/>
                <a:pathLst>
                  <a:path w="31743" h="30529" extrusionOk="0">
                    <a:moveTo>
                      <a:pt x="1298" y="1"/>
                    </a:moveTo>
                    <a:cubicBezTo>
                      <a:pt x="1310" y="72"/>
                      <a:pt x="1322" y="156"/>
                      <a:pt x="1322" y="227"/>
                    </a:cubicBezTo>
                    <a:cubicBezTo>
                      <a:pt x="1322" y="656"/>
                      <a:pt x="965" y="1013"/>
                      <a:pt x="536" y="1013"/>
                    </a:cubicBezTo>
                    <a:cubicBezTo>
                      <a:pt x="334" y="1013"/>
                      <a:pt x="132" y="930"/>
                      <a:pt x="1" y="799"/>
                    </a:cubicBezTo>
                    <a:lnTo>
                      <a:pt x="1" y="30528"/>
                    </a:lnTo>
                    <a:lnTo>
                      <a:pt x="31743" y="30528"/>
                    </a:lnTo>
                    <a:lnTo>
                      <a:pt x="31743" y="763"/>
                    </a:lnTo>
                    <a:cubicBezTo>
                      <a:pt x="31731" y="930"/>
                      <a:pt x="31528" y="1013"/>
                      <a:pt x="31302" y="1013"/>
                    </a:cubicBezTo>
                    <a:cubicBezTo>
                      <a:pt x="30874" y="1013"/>
                      <a:pt x="30516" y="656"/>
                      <a:pt x="30516" y="227"/>
                    </a:cubicBezTo>
                    <a:cubicBezTo>
                      <a:pt x="30516" y="156"/>
                      <a:pt x="30528" y="72"/>
                      <a:pt x="30540" y="1"/>
                    </a:cubicBezTo>
                    <a:lnTo>
                      <a:pt x="29695" y="1"/>
                    </a:lnTo>
                    <a:cubicBezTo>
                      <a:pt x="29707" y="72"/>
                      <a:pt x="29719" y="156"/>
                      <a:pt x="29719" y="227"/>
                    </a:cubicBezTo>
                    <a:cubicBezTo>
                      <a:pt x="29719" y="656"/>
                      <a:pt x="29361" y="1013"/>
                      <a:pt x="28933" y="1013"/>
                    </a:cubicBezTo>
                    <a:cubicBezTo>
                      <a:pt x="28504" y="1013"/>
                      <a:pt x="28147" y="656"/>
                      <a:pt x="28147" y="227"/>
                    </a:cubicBezTo>
                    <a:cubicBezTo>
                      <a:pt x="28147" y="156"/>
                      <a:pt x="28159" y="72"/>
                      <a:pt x="28171" y="1"/>
                    </a:cubicBezTo>
                    <a:lnTo>
                      <a:pt x="27325" y="1"/>
                    </a:lnTo>
                    <a:cubicBezTo>
                      <a:pt x="27337" y="72"/>
                      <a:pt x="27361" y="156"/>
                      <a:pt x="27361" y="227"/>
                    </a:cubicBezTo>
                    <a:cubicBezTo>
                      <a:pt x="27361" y="656"/>
                      <a:pt x="27004" y="1013"/>
                      <a:pt x="26563" y="1013"/>
                    </a:cubicBezTo>
                    <a:cubicBezTo>
                      <a:pt x="26135" y="1013"/>
                      <a:pt x="25778" y="656"/>
                      <a:pt x="25778" y="227"/>
                    </a:cubicBezTo>
                    <a:cubicBezTo>
                      <a:pt x="25778" y="156"/>
                      <a:pt x="25790" y="72"/>
                      <a:pt x="25813" y="1"/>
                    </a:cubicBezTo>
                    <a:lnTo>
                      <a:pt x="24956" y="1"/>
                    </a:lnTo>
                    <a:cubicBezTo>
                      <a:pt x="24980" y="72"/>
                      <a:pt x="24992" y="156"/>
                      <a:pt x="24992" y="227"/>
                    </a:cubicBezTo>
                    <a:cubicBezTo>
                      <a:pt x="24992" y="656"/>
                      <a:pt x="24635" y="1013"/>
                      <a:pt x="24206" y="1013"/>
                    </a:cubicBezTo>
                    <a:cubicBezTo>
                      <a:pt x="23766" y="1013"/>
                      <a:pt x="23408" y="656"/>
                      <a:pt x="23408" y="227"/>
                    </a:cubicBezTo>
                    <a:cubicBezTo>
                      <a:pt x="23408" y="156"/>
                      <a:pt x="23432" y="72"/>
                      <a:pt x="23444" y="1"/>
                    </a:cubicBezTo>
                    <a:lnTo>
                      <a:pt x="22599" y="1"/>
                    </a:lnTo>
                    <a:cubicBezTo>
                      <a:pt x="22611" y="72"/>
                      <a:pt x="22623" y="156"/>
                      <a:pt x="22623" y="227"/>
                    </a:cubicBezTo>
                    <a:cubicBezTo>
                      <a:pt x="22623" y="656"/>
                      <a:pt x="22265" y="1013"/>
                      <a:pt x="21837" y="1013"/>
                    </a:cubicBezTo>
                    <a:cubicBezTo>
                      <a:pt x="21408" y="1013"/>
                      <a:pt x="21051" y="656"/>
                      <a:pt x="21051" y="227"/>
                    </a:cubicBezTo>
                    <a:cubicBezTo>
                      <a:pt x="21051" y="156"/>
                      <a:pt x="21063" y="72"/>
                      <a:pt x="21075" y="1"/>
                    </a:cubicBezTo>
                    <a:lnTo>
                      <a:pt x="20229" y="1"/>
                    </a:lnTo>
                    <a:cubicBezTo>
                      <a:pt x="20241" y="72"/>
                      <a:pt x="20253" y="156"/>
                      <a:pt x="20253" y="227"/>
                    </a:cubicBezTo>
                    <a:cubicBezTo>
                      <a:pt x="20253" y="656"/>
                      <a:pt x="19896" y="1013"/>
                      <a:pt x="19467" y="1013"/>
                    </a:cubicBezTo>
                    <a:cubicBezTo>
                      <a:pt x="19039" y="1013"/>
                      <a:pt x="18682" y="656"/>
                      <a:pt x="18682" y="227"/>
                    </a:cubicBezTo>
                    <a:cubicBezTo>
                      <a:pt x="18682" y="156"/>
                      <a:pt x="18693" y="72"/>
                      <a:pt x="18705" y="1"/>
                    </a:cubicBezTo>
                    <a:lnTo>
                      <a:pt x="17860" y="1"/>
                    </a:lnTo>
                    <a:cubicBezTo>
                      <a:pt x="17872" y="72"/>
                      <a:pt x="17896" y="156"/>
                      <a:pt x="17896" y="227"/>
                    </a:cubicBezTo>
                    <a:cubicBezTo>
                      <a:pt x="17896" y="656"/>
                      <a:pt x="17539" y="1013"/>
                      <a:pt x="17098" y="1013"/>
                    </a:cubicBezTo>
                    <a:cubicBezTo>
                      <a:pt x="16669" y="1013"/>
                      <a:pt x="16312" y="656"/>
                      <a:pt x="16312" y="227"/>
                    </a:cubicBezTo>
                    <a:cubicBezTo>
                      <a:pt x="16312" y="156"/>
                      <a:pt x="16324" y="72"/>
                      <a:pt x="16348" y="1"/>
                    </a:cubicBezTo>
                    <a:lnTo>
                      <a:pt x="15491" y="1"/>
                    </a:lnTo>
                    <a:cubicBezTo>
                      <a:pt x="15514" y="72"/>
                      <a:pt x="15526" y="156"/>
                      <a:pt x="15526" y="227"/>
                    </a:cubicBezTo>
                    <a:cubicBezTo>
                      <a:pt x="15526" y="656"/>
                      <a:pt x="15169" y="1013"/>
                      <a:pt x="14741" y="1013"/>
                    </a:cubicBezTo>
                    <a:cubicBezTo>
                      <a:pt x="14300" y="1013"/>
                      <a:pt x="13943" y="656"/>
                      <a:pt x="13943" y="227"/>
                    </a:cubicBezTo>
                    <a:cubicBezTo>
                      <a:pt x="13943" y="156"/>
                      <a:pt x="13967" y="72"/>
                      <a:pt x="13979" y="1"/>
                    </a:cubicBezTo>
                    <a:lnTo>
                      <a:pt x="13133" y="1"/>
                    </a:lnTo>
                    <a:cubicBezTo>
                      <a:pt x="13145" y="72"/>
                      <a:pt x="13157" y="156"/>
                      <a:pt x="13157" y="227"/>
                    </a:cubicBezTo>
                    <a:cubicBezTo>
                      <a:pt x="13157" y="656"/>
                      <a:pt x="12800" y="1013"/>
                      <a:pt x="12371" y="1013"/>
                    </a:cubicBezTo>
                    <a:cubicBezTo>
                      <a:pt x="11943" y="1013"/>
                      <a:pt x="11585" y="656"/>
                      <a:pt x="11585" y="227"/>
                    </a:cubicBezTo>
                    <a:cubicBezTo>
                      <a:pt x="11585" y="156"/>
                      <a:pt x="11597" y="72"/>
                      <a:pt x="11609" y="1"/>
                    </a:cubicBezTo>
                    <a:lnTo>
                      <a:pt x="10764" y="1"/>
                    </a:lnTo>
                    <a:cubicBezTo>
                      <a:pt x="10776" y="72"/>
                      <a:pt x="10788" y="156"/>
                      <a:pt x="10788" y="227"/>
                    </a:cubicBezTo>
                    <a:cubicBezTo>
                      <a:pt x="10788" y="656"/>
                      <a:pt x="10431" y="1013"/>
                      <a:pt x="10002" y="1013"/>
                    </a:cubicBezTo>
                    <a:cubicBezTo>
                      <a:pt x="9573" y="1013"/>
                      <a:pt x="9216" y="656"/>
                      <a:pt x="9216" y="227"/>
                    </a:cubicBezTo>
                    <a:cubicBezTo>
                      <a:pt x="9216" y="156"/>
                      <a:pt x="9228" y="72"/>
                      <a:pt x="9240" y="1"/>
                    </a:cubicBezTo>
                    <a:lnTo>
                      <a:pt x="8395" y="1"/>
                    </a:lnTo>
                    <a:cubicBezTo>
                      <a:pt x="8406" y="72"/>
                      <a:pt x="8430" y="156"/>
                      <a:pt x="8430" y="227"/>
                    </a:cubicBezTo>
                    <a:cubicBezTo>
                      <a:pt x="8430" y="656"/>
                      <a:pt x="8073" y="1013"/>
                      <a:pt x="7633" y="1013"/>
                    </a:cubicBezTo>
                    <a:cubicBezTo>
                      <a:pt x="7204" y="1013"/>
                      <a:pt x="6847" y="656"/>
                      <a:pt x="6847" y="227"/>
                    </a:cubicBezTo>
                    <a:cubicBezTo>
                      <a:pt x="6847" y="156"/>
                      <a:pt x="6859" y="72"/>
                      <a:pt x="6882" y="1"/>
                    </a:cubicBezTo>
                    <a:lnTo>
                      <a:pt x="6025" y="1"/>
                    </a:lnTo>
                    <a:cubicBezTo>
                      <a:pt x="6049" y="72"/>
                      <a:pt x="6061" y="156"/>
                      <a:pt x="6061" y="227"/>
                    </a:cubicBezTo>
                    <a:cubicBezTo>
                      <a:pt x="6061" y="656"/>
                      <a:pt x="5704" y="1013"/>
                      <a:pt x="5275" y="1013"/>
                    </a:cubicBezTo>
                    <a:cubicBezTo>
                      <a:pt x="4835" y="1013"/>
                      <a:pt x="4477" y="656"/>
                      <a:pt x="4477" y="227"/>
                    </a:cubicBezTo>
                    <a:cubicBezTo>
                      <a:pt x="4477" y="156"/>
                      <a:pt x="4501" y="72"/>
                      <a:pt x="4513" y="1"/>
                    </a:cubicBezTo>
                    <a:lnTo>
                      <a:pt x="3668" y="1"/>
                    </a:lnTo>
                    <a:cubicBezTo>
                      <a:pt x="3680" y="72"/>
                      <a:pt x="3692" y="156"/>
                      <a:pt x="3692" y="227"/>
                    </a:cubicBezTo>
                    <a:cubicBezTo>
                      <a:pt x="3692" y="656"/>
                      <a:pt x="3334" y="1013"/>
                      <a:pt x="2906" y="1013"/>
                    </a:cubicBezTo>
                    <a:cubicBezTo>
                      <a:pt x="2477" y="1013"/>
                      <a:pt x="2120" y="656"/>
                      <a:pt x="2120" y="227"/>
                    </a:cubicBezTo>
                    <a:cubicBezTo>
                      <a:pt x="2120" y="156"/>
                      <a:pt x="2132" y="72"/>
                      <a:pt x="2144" y="1"/>
                    </a:cubicBezTo>
                    <a:close/>
                  </a:path>
                </a:pathLst>
              </a:custGeom>
              <a:solidFill>
                <a:schemeClr val="accent6">
                  <a:lumMod val="40000"/>
                  <a:lumOff val="6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9980;p60">
                <a:extLst>
                  <a:ext uri="{FF2B5EF4-FFF2-40B4-BE49-F238E27FC236}">
                    <a16:creationId xmlns:a16="http://schemas.microsoft.com/office/drawing/2014/main" id="{E8E63257-9AEC-FEF2-CD71-DC79733389D7}"/>
                  </a:ext>
                </a:extLst>
              </p:cNvPr>
              <p:cNvSpPr/>
              <p:nvPr/>
            </p:nvSpPr>
            <p:spPr>
              <a:xfrm>
                <a:off x="819248" y="1421033"/>
                <a:ext cx="3450065" cy="3303390"/>
              </a:xfrm>
              <a:custGeom>
                <a:avLst/>
                <a:gdLst/>
                <a:ahLst/>
                <a:cxnLst/>
                <a:rect l="l" t="t" r="r" b="b"/>
                <a:pathLst>
                  <a:path w="31886" h="30529" extrusionOk="0">
                    <a:moveTo>
                      <a:pt x="1299" y="1"/>
                    </a:moveTo>
                    <a:cubicBezTo>
                      <a:pt x="1311" y="72"/>
                      <a:pt x="1322" y="156"/>
                      <a:pt x="1322" y="227"/>
                    </a:cubicBezTo>
                    <a:cubicBezTo>
                      <a:pt x="1322" y="656"/>
                      <a:pt x="965" y="1013"/>
                      <a:pt x="537" y="1013"/>
                    </a:cubicBezTo>
                    <a:cubicBezTo>
                      <a:pt x="334" y="1013"/>
                      <a:pt x="132" y="930"/>
                      <a:pt x="1" y="799"/>
                    </a:cubicBezTo>
                    <a:lnTo>
                      <a:pt x="1" y="30528"/>
                    </a:lnTo>
                    <a:lnTo>
                      <a:pt x="31886" y="30528"/>
                    </a:lnTo>
                    <a:lnTo>
                      <a:pt x="31886" y="763"/>
                    </a:lnTo>
                    <a:cubicBezTo>
                      <a:pt x="31731" y="930"/>
                      <a:pt x="31529" y="1013"/>
                      <a:pt x="31302" y="1013"/>
                    </a:cubicBezTo>
                    <a:cubicBezTo>
                      <a:pt x="30862" y="1013"/>
                      <a:pt x="30517" y="656"/>
                      <a:pt x="30517" y="227"/>
                    </a:cubicBezTo>
                    <a:cubicBezTo>
                      <a:pt x="30517" y="156"/>
                      <a:pt x="30529" y="72"/>
                      <a:pt x="30540" y="1"/>
                    </a:cubicBezTo>
                    <a:lnTo>
                      <a:pt x="29695" y="1"/>
                    </a:lnTo>
                    <a:cubicBezTo>
                      <a:pt x="29707" y="72"/>
                      <a:pt x="29719" y="156"/>
                      <a:pt x="29719" y="227"/>
                    </a:cubicBezTo>
                    <a:cubicBezTo>
                      <a:pt x="29719" y="656"/>
                      <a:pt x="29362" y="1013"/>
                      <a:pt x="28933" y="1013"/>
                    </a:cubicBezTo>
                    <a:cubicBezTo>
                      <a:pt x="28504" y="1013"/>
                      <a:pt x="28147" y="656"/>
                      <a:pt x="28147" y="227"/>
                    </a:cubicBezTo>
                    <a:cubicBezTo>
                      <a:pt x="28147" y="156"/>
                      <a:pt x="28159" y="72"/>
                      <a:pt x="28171" y="1"/>
                    </a:cubicBezTo>
                    <a:lnTo>
                      <a:pt x="27326" y="1"/>
                    </a:lnTo>
                    <a:cubicBezTo>
                      <a:pt x="27338" y="72"/>
                      <a:pt x="27361" y="156"/>
                      <a:pt x="27361" y="227"/>
                    </a:cubicBezTo>
                    <a:cubicBezTo>
                      <a:pt x="27361" y="656"/>
                      <a:pt x="27004" y="1013"/>
                      <a:pt x="26564" y="1013"/>
                    </a:cubicBezTo>
                    <a:cubicBezTo>
                      <a:pt x="26135" y="1013"/>
                      <a:pt x="25778" y="656"/>
                      <a:pt x="25778" y="227"/>
                    </a:cubicBezTo>
                    <a:cubicBezTo>
                      <a:pt x="25778" y="156"/>
                      <a:pt x="25790" y="72"/>
                      <a:pt x="25814" y="1"/>
                    </a:cubicBezTo>
                    <a:lnTo>
                      <a:pt x="24956" y="1"/>
                    </a:lnTo>
                    <a:cubicBezTo>
                      <a:pt x="24980" y="72"/>
                      <a:pt x="24992" y="156"/>
                      <a:pt x="24992" y="227"/>
                    </a:cubicBezTo>
                    <a:cubicBezTo>
                      <a:pt x="24992" y="656"/>
                      <a:pt x="24635" y="1013"/>
                      <a:pt x="24206" y="1013"/>
                    </a:cubicBezTo>
                    <a:cubicBezTo>
                      <a:pt x="23766" y="1013"/>
                      <a:pt x="23409" y="656"/>
                      <a:pt x="23409" y="227"/>
                    </a:cubicBezTo>
                    <a:cubicBezTo>
                      <a:pt x="23409" y="156"/>
                      <a:pt x="23432" y="72"/>
                      <a:pt x="23444" y="1"/>
                    </a:cubicBezTo>
                    <a:lnTo>
                      <a:pt x="22599" y="1"/>
                    </a:lnTo>
                    <a:cubicBezTo>
                      <a:pt x="22611" y="72"/>
                      <a:pt x="22623" y="156"/>
                      <a:pt x="22623" y="227"/>
                    </a:cubicBezTo>
                    <a:cubicBezTo>
                      <a:pt x="22623" y="656"/>
                      <a:pt x="22266" y="1013"/>
                      <a:pt x="21837" y="1013"/>
                    </a:cubicBezTo>
                    <a:cubicBezTo>
                      <a:pt x="21408" y="1013"/>
                      <a:pt x="21051" y="656"/>
                      <a:pt x="21051" y="227"/>
                    </a:cubicBezTo>
                    <a:cubicBezTo>
                      <a:pt x="21051" y="156"/>
                      <a:pt x="21063" y="72"/>
                      <a:pt x="21075" y="1"/>
                    </a:cubicBezTo>
                    <a:lnTo>
                      <a:pt x="20230" y="1"/>
                    </a:lnTo>
                    <a:cubicBezTo>
                      <a:pt x="20242" y="72"/>
                      <a:pt x="20253" y="156"/>
                      <a:pt x="20253" y="227"/>
                    </a:cubicBezTo>
                    <a:cubicBezTo>
                      <a:pt x="20253" y="656"/>
                      <a:pt x="19896" y="1013"/>
                      <a:pt x="19468" y="1013"/>
                    </a:cubicBezTo>
                    <a:cubicBezTo>
                      <a:pt x="19039" y="1013"/>
                      <a:pt x="18682" y="656"/>
                      <a:pt x="18682" y="227"/>
                    </a:cubicBezTo>
                    <a:cubicBezTo>
                      <a:pt x="18682" y="156"/>
                      <a:pt x="18694" y="72"/>
                      <a:pt x="18706" y="1"/>
                    </a:cubicBezTo>
                    <a:lnTo>
                      <a:pt x="17860" y="1"/>
                    </a:lnTo>
                    <a:cubicBezTo>
                      <a:pt x="17872" y="72"/>
                      <a:pt x="17896" y="156"/>
                      <a:pt x="17896" y="227"/>
                    </a:cubicBezTo>
                    <a:cubicBezTo>
                      <a:pt x="17896" y="656"/>
                      <a:pt x="17539" y="1013"/>
                      <a:pt x="17098" y="1013"/>
                    </a:cubicBezTo>
                    <a:cubicBezTo>
                      <a:pt x="16670" y="1013"/>
                      <a:pt x="16312" y="656"/>
                      <a:pt x="16312" y="227"/>
                    </a:cubicBezTo>
                    <a:cubicBezTo>
                      <a:pt x="16312" y="156"/>
                      <a:pt x="16324" y="72"/>
                      <a:pt x="16348" y="1"/>
                    </a:cubicBezTo>
                    <a:lnTo>
                      <a:pt x="15491" y="1"/>
                    </a:lnTo>
                    <a:cubicBezTo>
                      <a:pt x="15515" y="72"/>
                      <a:pt x="15527" y="156"/>
                      <a:pt x="15527" y="227"/>
                    </a:cubicBezTo>
                    <a:cubicBezTo>
                      <a:pt x="15527" y="656"/>
                      <a:pt x="15169" y="1013"/>
                      <a:pt x="14741" y="1013"/>
                    </a:cubicBezTo>
                    <a:cubicBezTo>
                      <a:pt x="14300" y="1013"/>
                      <a:pt x="13943" y="656"/>
                      <a:pt x="13943" y="227"/>
                    </a:cubicBezTo>
                    <a:cubicBezTo>
                      <a:pt x="13943" y="156"/>
                      <a:pt x="13967" y="72"/>
                      <a:pt x="13979" y="1"/>
                    </a:cubicBezTo>
                    <a:lnTo>
                      <a:pt x="13133" y="1"/>
                    </a:lnTo>
                    <a:cubicBezTo>
                      <a:pt x="13145" y="72"/>
                      <a:pt x="13157" y="156"/>
                      <a:pt x="13157" y="227"/>
                    </a:cubicBezTo>
                    <a:cubicBezTo>
                      <a:pt x="13157" y="656"/>
                      <a:pt x="12800" y="1013"/>
                      <a:pt x="12371" y="1013"/>
                    </a:cubicBezTo>
                    <a:cubicBezTo>
                      <a:pt x="11943" y="1013"/>
                      <a:pt x="11586" y="656"/>
                      <a:pt x="11586" y="227"/>
                    </a:cubicBezTo>
                    <a:cubicBezTo>
                      <a:pt x="11586" y="156"/>
                      <a:pt x="11598" y="72"/>
                      <a:pt x="11609" y="1"/>
                    </a:cubicBezTo>
                    <a:lnTo>
                      <a:pt x="10764" y="1"/>
                    </a:lnTo>
                    <a:cubicBezTo>
                      <a:pt x="10776" y="72"/>
                      <a:pt x="10788" y="156"/>
                      <a:pt x="10788" y="227"/>
                    </a:cubicBezTo>
                    <a:cubicBezTo>
                      <a:pt x="10788" y="656"/>
                      <a:pt x="10431" y="1013"/>
                      <a:pt x="10002" y="1013"/>
                    </a:cubicBezTo>
                    <a:cubicBezTo>
                      <a:pt x="9574" y="1013"/>
                      <a:pt x="9216" y="656"/>
                      <a:pt x="9216" y="227"/>
                    </a:cubicBezTo>
                    <a:cubicBezTo>
                      <a:pt x="9216" y="156"/>
                      <a:pt x="9228" y="72"/>
                      <a:pt x="9240" y="1"/>
                    </a:cubicBezTo>
                    <a:lnTo>
                      <a:pt x="8395" y="1"/>
                    </a:lnTo>
                    <a:cubicBezTo>
                      <a:pt x="8407" y="72"/>
                      <a:pt x="8431" y="156"/>
                      <a:pt x="8431" y="227"/>
                    </a:cubicBezTo>
                    <a:cubicBezTo>
                      <a:pt x="8431" y="656"/>
                      <a:pt x="8073" y="1013"/>
                      <a:pt x="7633" y="1013"/>
                    </a:cubicBezTo>
                    <a:cubicBezTo>
                      <a:pt x="7204" y="1013"/>
                      <a:pt x="6847" y="656"/>
                      <a:pt x="6847" y="227"/>
                    </a:cubicBezTo>
                    <a:cubicBezTo>
                      <a:pt x="6847" y="156"/>
                      <a:pt x="6859" y="72"/>
                      <a:pt x="6883" y="1"/>
                    </a:cubicBezTo>
                    <a:lnTo>
                      <a:pt x="6025" y="1"/>
                    </a:lnTo>
                    <a:cubicBezTo>
                      <a:pt x="6049" y="72"/>
                      <a:pt x="6061" y="156"/>
                      <a:pt x="6061" y="227"/>
                    </a:cubicBezTo>
                    <a:cubicBezTo>
                      <a:pt x="6061" y="656"/>
                      <a:pt x="5704" y="1013"/>
                      <a:pt x="5275" y="1013"/>
                    </a:cubicBezTo>
                    <a:cubicBezTo>
                      <a:pt x="4835" y="1013"/>
                      <a:pt x="4478" y="656"/>
                      <a:pt x="4478" y="227"/>
                    </a:cubicBezTo>
                    <a:cubicBezTo>
                      <a:pt x="4478" y="156"/>
                      <a:pt x="4501" y="72"/>
                      <a:pt x="4513" y="1"/>
                    </a:cubicBezTo>
                    <a:lnTo>
                      <a:pt x="3668" y="1"/>
                    </a:lnTo>
                    <a:cubicBezTo>
                      <a:pt x="3680" y="72"/>
                      <a:pt x="3692" y="156"/>
                      <a:pt x="3692" y="227"/>
                    </a:cubicBezTo>
                    <a:cubicBezTo>
                      <a:pt x="3692" y="656"/>
                      <a:pt x="3335" y="1013"/>
                      <a:pt x="2906" y="1013"/>
                    </a:cubicBezTo>
                    <a:cubicBezTo>
                      <a:pt x="2477" y="1013"/>
                      <a:pt x="2120" y="656"/>
                      <a:pt x="2120" y="227"/>
                    </a:cubicBezTo>
                    <a:cubicBezTo>
                      <a:pt x="2120" y="156"/>
                      <a:pt x="2132" y="72"/>
                      <a:pt x="2144" y="1"/>
                    </a:cubicBezTo>
                    <a:close/>
                  </a:path>
                </a:pathLst>
              </a:custGeom>
              <a:solidFill>
                <a:schemeClr val="accent6">
                  <a:lumMod val="40000"/>
                  <a:lumOff val="6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3" name="Rectangle 12">
            <a:extLst>
              <a:ext uri="{FF2B5EF4-FFF2-40B4-BE49-F238E27FC236}">
                <a16:creationId xmlns:a16="http://schemas.microsoft.com/office/drawing/2014/main" id="{36C765FE-3A0A-82BA-5D18-4C2306FC5478}"/>
              </a:ext>
            </a:extLst>
          </p:cNvPr>
          <p:cNvSpPr/>
          <p:nvPr/>
        </p:nvSpPr>
        <p:spPr>
          <a:xfrm>
            <a:off x="4822279" y="2186411"/>
            <a:ext cx="5775692" cy="3575209"/>
          </a:xfrm>
          <a:prstGeom prst="rect">
            <a:avLst/>
          </a:prstGeom>
        </p:spPr>
        <p:txBody>
          <a:bodyPr wrap="square">
            <a:spAutoFit/>
          </a:bodyPr>
          <a:lstStyle/>
          <a:p>
            <a:pPr algn="ctr">
              <a:lnSpc>
                <a:spcPct val="150000"/>
              </a:lnSpc>
            </a:pPr>
            <a:r>
              <a:rPr lang="vi-VN" sz="2200" dirty="0">
                <a:solidFill>
                  <a:schemeClr val="bg1"/>
                </a:solidFill>
                <a:latin typeface="UTM Avo" panose="02040603050506020204" pitchFamily="18"/>
              </a:rPr>
              <a:t>Rừng xa </a:t>
            </a:r>
            <a:r>
              <a:rPr lang="vi-VN" sz="2200" b="1" dirty="0">
                <a:solidFill>
                  <a:srgbClr val="FF0000"/>
                </a:solidFill>
                <a:latin typeface="UTM Avo" panose="02040603050506020204" pitchFamily="18"/>
              </a:rPr>
              <a:t>v</a:t>
            </a:r>
            <a:r>
              <a:rPr lang="vi-VN" sz="2200" dirty="0">
                <a:solidFill>
                  <a:schemeClr val="bg1"/>
                </a:solidFill>
                <a:latin typeface="UTM Avo" panose="02040603050506020204" pitchFamily="18"/>
              </a:rPr>
              <a:t>ọng tiếng chim gù</a:t>
            </a:r>
          </a:p>
          <a:p>
            <a:pPr algn="ctr">
              <a:lnSpc>
                <a:spcPct val="150000"/>
              </a:lnSpc>
            </a:pPr>
            <a:r>
              <a:rPr lang="vi-VN" sz="2200" dirty="0">
                <a:solidFill>
                  <a:schemeClr val="bg1"/>
                </a:solidFill>
                <a:latin typeface="UTM Avo" panose="02040603050506020204" pitchFamily="18"/>
              </a:rPr>
              <a:t>Ngân nga tiếng suối, </a:t>
            </a:r>
            <a:r>
              <a:rPr lang="vi-VN" sz="2200" b="1" dirty="0">
                <a:solidFill>
                  <a:srgbClr val="FF0000"/>
                </a:solidFill>
                <a:latin typeface="UTM Avo" panose="02040603050506020204" pitchFamily="18"/>
              </a:rPr>
              <a:t>v</a:t>
            </a:r>
            <a:r>
              <a:rPr lang="vi-VN" sz="2200" dirty="0">
                <a:solidFill>
                  <a:schemeClr val="bg1"/>
                </a:solidFill>
                <a:latin typeface="UTM Avo" panose="02040603050506020204" pitchFamily="18"/>
              </a:rPr>
              <a:t>i </a:t>
            </a:r>
            <a:r>
              <a:rPr lang="vi-VN" sz="2200" b="1" dirty="0">
                <a:solidFill>
                  <a:srgbClr val="FF0000"/>
                </a:solidFill>
                <a:latin typeface="UTM Avo" panose="02040603050506020204" pitchFamily="18"/>
              </a:rPr>
              <a:t>v</a:t>
            </a:r>
            <a:r>
              <a:rPr lang="vi-VN" sz="2200" dirty="0">
                <a:solidFill>
                  <a:schemeClr val="bg1"/>
                </a:solidFill>
                <a:latin typeface="UTM Avo" panose="02040603050506020204" pitchFamily="18"/>
              </a:rPr>
              <a:t>u gió ngàn.</a:t>
            </a:r>
          </a:p>
          <a:p>
            <a:pPr algn="ctr">
              <a:lnSpc>
                <a:spcPct val="150000"/>
              </a:lnSpc>
            </a:pPr>
            <a:r>
              <a:rPr lang="vi-VN" sz="2200" dirty="0">
                <a:solidFill>
                  <a:schemeClr val="bg1"/>
                </a:solidFill>
                <a:latin typeface="UTM Avo" panose="02040603050506020204" pitchFamily="18"/>
              </a:rPr>
              <a:t>Mùa xuân đẫm lá ngụy trang</a:t>
            </a:r>
          </a:p>
          <a:p>
            <a:pPr algn="ctr">
              <a:lnSpc>
                <a:spcPct val="150000"/>
              </a:lnSpc>
            </a:pPr>
            <a:r>
              <a:rPr lang="vi-VN" sz="2200" dirty="0">
                <a:solidFill>
                  <a:schemeClr val="bg1"/>
                </a:solidFill>
                <a:latin typeface="UTM Avo" panose="02040603050506020204" pitchFamily="18"/>
              </a:rPr>
              <a:t>Đường ra tiền tuyến nở </a:t>
            </a:r>
            <a:r>
              <a:rPr lang="vi-VN" sz="2200" b="1" dirty="0">
                <a:solidFill>
                  <a:srgbClr val="FF0000"/>
                </a:solidFill>
                <a:latin typeface="UTM Avo" panose="02040603050506020204" pitchFamily="18"/>
              </a:rPr>
              <a:t>v</a:t>
            </a:r>
            <a:r>
              <a:rPr lang="vi-VN" sz="2200" dirty="0">
                <a:solidFill>
                  <a:schemeClr val="bg1"/>
                </a:solidFill>
                <a:latin typeface="UTM Avo" panose="02040603050506020204" pitchFamily="18"/>
              </a:rPr>
              <a:t>àng hoa mai.</a:t>
            </a:r>
          </a:p>
          <a:p>
            <a:pPr algn="ctr">
              <a:lnSpc>
                <a:spcPct val="150000"/>
              </a:lnSpc>
            </a:pPr>
            <a:r>
              <a:rPr lang="vi-VN" sz="2200" dirty="0">
                <a:solidFill>
                  <a:schemeClr val="bg1"/>
                </a:solidFill>
                <a:latin typeface="UTM Avo" panose="02040603050506020204" pitchFamily="18"/>
              </a:rPr>
              <a:t>Ba lô nặng, súng cầm tay</a:t>
            </a:r>
          </a:p>
          <a:p>
            <a:pPr algn="ctr">
              <a:lnSpc>
                <a:spcPct val="150000"/>
              </a:lnSpc>
            </a:pPr>
            <a:r>
              <a:rPr lang="vi-VN" sz="2200" dirty="0">
                <a:solidFill>
                  <a:schemeClr val="bg1"/>
                </a:solidFill>
                <a:latin typeface="UTM Avo" panose="02040603050506020204" pitchFamily="18"/>
              </a:rPr>
              <a:t>Đường xa biết mấy </a:t>
            </a:r>
            <a:r>
              <a:rPr lang="vi-VN" sz="2200" b="1" dirty="0">
                <a:solidFill>
                  <a:srgbClr val="FF0000"/>
                </a:solidFill>
                <a:latin typeface="UTM Avo" panose="02040603050506020204" pitchFamily="18"/>
              </a:rPr>
              <a:t>d</a:t>
            </a:r>
            <a:r>
              <a:rPr lang="vi-VN" sz="2200" dirty="0">
                <a:solidFill>
                  <a:schemeClr val="bg1"/>
                </a:solidFill>
                <a:latin typeface="UTM Avo" panose="02040603050506020204" pitchFamily="18"/>
              </a:rPr>
              <a:t>ặm </a:t>
            </a:r>
            <a:r>
              <a:rPr lang="vi-VN" sz="2200" b="1" dirty="0">
                <a:solidFill>
                  <a:srgbClr val="FF0000"/>
                </a:solidFill>
                <a:latin typeface="UTM Avo" panose="02040603050506020204" pitchFamily="18"/>
              </a:rPr>
              <a:t>d</a:t>
            </a:r>
            <a:r>
              <a:rPr lang="vi-VN" sz="2200" dirty="0">
                <a:solidFill>
                  <a:schemeClr val="bg1"/>
                </a:solidFill>
                <a:latin typeface="UTM Avo" panose="02040603050506020204" pitchFamily="18"/>
              </a:rPr>
              <a:t>ài nhớ thương</a:t>
            </a:r>
            <a:r>
              <a:rPr lang="vi-VN" sz="2200" dirty="0">
                <a:latin typeface="UTM Avo" panose="02040603050506020204" pitchFamily="18"/>
              </a:rPr>
              <a:t>.</a:t>
            </a:r>
          </a:p>
          <a:p>
            <a:pPr algn="r">
              <a:lnSpc>
                <a:spcPct val="150000"/>
              </a:lnSpc>
            </a:pPr>
            <a:r>
              <a:rPr lang="vi-VN" sz="2200" dirty="0">
                <a:solidFill>
                  <a:schemeClr val="bg1"/>
                </a:solidFill>
                <a:latin typeface="UTM Avo" panose="02040603050506020204" pitchFamily="18"/>
              </a:rPr>
              <a:t>Lê Anh Xuân</a:t>
            </a:r>
          </a:p>
        </p:txBody>
      </p:sp>
      <p:pic>
        <p:nvPicPr>
          <p:cNvPr id="14" name="Picture 13">
            <a:extLst>
              <a:ext uri="{FF2B5EF4-FFF2-40B4-BE49-F238E27FC236}">
                <a16:creationId xmlns:a16="http://schemas.microsoft.com/office/drawing/2014/main" id="{6F6CDBC8-BA6C-1567-37A3-F3B8B3AF43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2164" y="1916557"/>
            <a:ext cx="3429000" cy="3429000"/>
          </a:xfrm>
          <a:prstGeom prst="rect">
            <a:avLst/>
          </a:prstGeom>
        </p:spPr>
      </p:pic>
      <p:sp>
        <p:nvSpPr>
          <p:cNvPr id="15" name="TextBox 14">
            <a:extLst>
              <a:ext uri="{FF2B5EF4-FFF2-40B4-BE49-F238E27FC236}">
                <a16:creationId xmlns:a16="http://schemas.microsoft.com/office/drawing/2014/main" id="{2D9B1BEC-6478-7969-078C-F8CC57A26762}"/>
              </a:ext>
            </a:extLst>
          </p:cNvPr>
          <p:cNvSpPr txBox="1"/>
          <p:nvPr/>
        </p:nvSpPr>
        <p:spPr>
          <a:xfrm>
            <a:off x="1501054" y="3422615"/>
            <a:ext cx="2691220" cy="430887"/>
          </a:xfrm>
          <a:prstGeom prst="rect">
            <a:avLst/>
          </a:prstGeom>
          <a:noFill/>
        </p:spPr>
        <p:txBody>
          <a:bodyPr wrap="square" rtlCol="0">
            <a:spAutoFit/>
          </a:bodyPr>
          <a:lstStyle/>
          <a:p>
            <a:pPr algn="ctr"/>
            <a:r>
              <a:rPr lang="en-US" sz="2200" b="1" dirty="0">
                <a:solidFill>
                  <a:schemeClr val="bg1"/>
                </a:solidFill>
                <a:latin typeface="UTM Avo" panose="02040603050506020204" pitchFamily="18"/>
              </a:rPr>
              <a:t>b. </a:t>
            </a:r>
            <a:r>
              <a:rPr lang="en-US" sz="2200" b="1" dirty="0" err="1">
                <a:solidFill>
                  <a:schemeClr val="bg1"/>
                </a:solidFill>
                <a:latin typeface="UTM Avo" panose="02040603050506020204" pitchFamily="18"/>
              </a:rPr>
              <a:t>Chọn</a:t>
            </a:r>
            <a:r>
              <a:rPr lang="en-US" sz="2200" b="1" dirty="0">
                <a:solidFill>
                  <a:schemeClr val="bg1"/>
                </a:solidFill>
                <a:latin typeface="UTM Avo" panose="02040603050506020204" pitchFamily="18"/>
              </a:rPr>
              <a:t> </a:t>
            </a:r>
            <a:r>
              <a:rPr lang="en-US" sz="2200" b="1" dirty="0">
                <a:solidFill>
                  <a:srgbClr val="FF0000"/>
                </a:solidFill>
                <a:latin typeface="UTM Avo" panose="02040603050506020204" pitchFamily="18"/>
              </a:rPr>
              <a:t>v </a:t>
            </a:r>
            <a:r>
              <a:rPr lang="en-US" sz="2200" b="1" dirty="0">
                <a:solidFill>
                  <a:schemeClr val="bg1"/>
                </a:solidFill>
                <a:latin typeface="UTM Avo" panose="02040603050506020204" pitchFamily="18"/>
              </a:rPr>
              <a:t>hay</a:t>
            </a:r>
            <a:r>
              <a:rPr lang="en-US" sz="2200" b="1" dirty="0">
                <a:latin typeface="UTM Avo" panose="02040603050506020204" pitchFamily="18"/>
              </a:rPr>
              <a:t> </a:t>
            </a:r>
            <a:r>
              <a:rPr lang="en-US" sz="2200" b="1" dirty="0">
                <a:solidFill>
                  <a:srgbClr val="FF0000"/>
                </a:solidFill>
                <a:latin typeface="UTM Avo" panose="02040603050506020204" pitchFamily="18"/>
              </a:rPr>
              <a:t>d</a:t>
            </a:r>
          </a:p>
        </p:txBody>
      </p:sp>
      <p:grpSp>
        <p:nvGrpSpPr>
          <p:cNvPr id="16" name="Group 15">
            <a:extLst>
              <a:ext uri="{FF2B5EF4-FFF2-40B4-BE49-F238E27FC236}">
                <a16:creationId xmlns:a16="http://schemas.microsoft.com/office/drawing/2014/main" id="{8BD9DB90-88A5-5857-1EBE-D38E7BF09879}"/>
              </a:ext>
            </a:extLst>
          </p:cNvPr>
          <p:cNvGrpSpPr/>
          <p:nvPr/>
        </p:nvGrpSpPr>
        <p:grpSpPr>
          <a:xfrm>
            <a:off x="1774388" y="4313073"/>
            <a:ext cx="2103102" cy="892311"/>
            <a:chOff x="-83127" y="-2201237"/>
            <a:chExt cx="7127347" cy="2451158"/>
          </a:xfrm>
        </p:grpSpPr>
        <p:pic>
          <p:nvPicPr>
            <p:cNvPr id="17" name="Picture 2">
              <a:extLst>
                <a:ext uri="{FF2B5EF4-FFF2-40B4-BE49-F238E27FC236}">
                  <a16:creationId xmlns:a16="http://schemas.microsoft.com/office/drawing/2014/main" id="{98F60BCE-71A3-A357-5410-11E833A4EC3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54344" y="-2201237"/>
              <a:ext cx="5110818" cy="2169472"/>
            </a:xfrm>
            <a:prstGeom prst="rect">
              <a:avLst/>
            </a:prstGeom>
          </p:spPr>
        </p:pic>
        <p:pic>
          <p:nvPicPr>
            <p:cNvPr id="18" name="Picture 2" descr="https://o.remove.bg/downloads/27b0ab65-a153-4983-96d9-519ac19c91b7/image-removebg-preview.png">
              <a:extLst>
                <a:ext uri="{FF2B5EF4-FFF2-40B4-BE49-F238E27FC236}">
                  <a16:creationId xmlns:a16="http://schemas.microsoft.com/office/drawing/2014/main" id="{37712C3F-C822-ACAE-49FA-20E04CBDDD65}"/>
                </a:ext>
              </a:extLst>
            </p:cNvPr>
            <p:cNvPicPr>
              <a:picLocks noChangeAspect="1" noChangeArrowheads="1"/>
            </p:cNvPicPr>
            <p:nvPr/>
          </p:nvPicPr>
          <p:blipFill>
            <a:blip r:embed="rId6">
              <a:lum bright="70000" contrast="-70000"/>
              <a:extLst>
                <a:ext uri="{28A0092B-C50C-407E-A947-70E740481C1C}">
                  <a14:useLocalDpi xmlns:a14="http://schemas.microsoft.com/office/drawing/2010/main" val="0"/>
                </a:ext>
              </a:extLst>
            </a:blip>
            <a:srcRect/>
            <a:stretch>
              <a:fillRect/>
            </a:stretch>
          </p:blipFill>
          <p:spPr bwMode="auto">
            <a:xfrm flipH="1">
              <a:off x="-83127" y="-1043628"/>
              <a:ext cx="2343035" cy="1293549"/>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https://o.remove.bg/downloads/27b0ab65-a153-4983-96d9-519ac19c91b7/image-removebg-preview.png">
              <a:extLst>
                <a:ext uri="{FF2B5EF4-FFF2-40B4-BE49-F238E27FC236}">
                  <a16:creationId xmlns:a16="http://schemas.microsoft.com/office/drawing/2014/main" id="{F3BCCE2C-8A96-19E4-A6A9-50961C941F87}"/>
                </a:ext>
              </a:extLst>
            </p:cNvPr>
            <p:cNvPicPr>
              <a:picLocks noChangeAspect="1" noChangeArrowheads="1"/>
            </p:cNvPicPr>
            <p:nvPr/>
          </p:nvPicPr>
          <p:blipFill>
            <a:blip r:embed="rId6">
              <a:lum bright="70000" contrast="-70000"/>
              <a:extLst>
                <a:ext uri="{28A0092B-C50C-407E-A947-70E740481C1C}">
                  <a14:useLocalDpi xmlns:a14="http://schemas.microsoft.com/office/drawing/2010/main" val="0"/>
                </a:ext>
              </a:extLst>
            </a:blip>
            <a:srcRect/>
            <a:stretch>
              <a:fillRect/>
            </a:stretch>
          </p:blipFill>
          <p:spPr bwMode="auto">
            <a:xfrm>
              <a:off x="4637853" y="-1082485"/>
              <a:ext cx="2406367" cy="1328517"/>
            </a:xfrm>
            <a:prstGeom prst="rect">
              <a:avLst/>
            </a:prstGeom>
            <a:noFill/>
            <a:extLst>
              <a:ext uri="{909E8E84-426E-40DD-AFC4-6F175D3DCCD1}">
                <a14:hiddenFill xmlns:a14="http://schemas.microsoft.com/office/drawing/2010/main">
                  <a:solidFill>
                    <a:srgbClr val="FFFFFF"/>
                  </a:solidFill>
                </a14:hiddenFill>
              </a:ext>
            </a:extLst>
          </p:spPr>
        </p:pic>
      </p:grpSp>
      <p:sp>
        <p:nvSpPr>
          <p:cNvPr id="20" name="Google Shape;3296;p38">
            <a:extLst>
              <a:ext uri="{FF2B5EF4-FFF2-40B4-BE49-F238E27FC236}">
                <a16:creationId xmlns:a16="http://schemas.microsoft.com/office/drawing/2014/main" id="{C47D875F-7C62-5E18-094E-89B91A1BA9BC}"/>
              </a:ext>
            </a:extLst>
          </p:cNvPr>
          <p:cNvSpPr txBox="1">
            <a:spLocks/>
          </p:cNvSpPr>
          <p:nvPr/>
        </p:nvSpPr>
        <p:spPr>
          <a:xfrm>
            <a:off x="2455424" y="1096380"/>
            <a:ext cx="7281151" cy="586498"/>
          </a:xfrm>
          <a:prstGeom prst="rect">
            <a:avLst/>
          </a:prstGeom>
          <a:noFill/>
          <a:effectLst/>
        </p:spPr>
        <p:txBody>
          <a:bodyPr spcFirstLastPara="1" wrap="square" lIns="91425" tIns="91425" rIns="91425" bIns="91425"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pPr>
            <a:r>
              <a:rPr lang="en-US" sz="2800" b="1" dirty="0">
                <a:solidFill>
                  <a:schemeClr val="bg1"/>
                </a:solidFill>
                <a:latin typeface="UTM Avo" panose="02040603050506020204" pitchFamily="18"/>
              </a:rPr>
              <a:t>2. </a:t>
            </a:r>
            <a:r>
              <a:rPr lang="en-US" sz="2800" b="1" dirty="0" err="1">
                <a:solidFill>
                  <a:schemeClr val="bg1"/>
                </a:solidFill>
                <a:latin typeface="UTM Avo" panose="02040603050506020204" pitchFamily="18"/>
              </a:rPr>
              <a:t>Chọn</a:t>
            </a:r>
            <a:r>
              <a:rPr lang="en-US" sz="2800" b="1" dirty="0">
                <a:solidFill>
                  <a:schemeClr val="bg1"/>
                </a:solidFill>
                <a:latin typeface="UTM Avo" panose="02040603050506020204" pitchFamily="18"/>
              </a:rPr>
              <a:t> </a:t>
            </a:r>
            <a:r>
              <a:rPr lang="en-US" sz="2800" b="1" dirty="0" err="1">
                <a:solidFill>
                  <a:schemeClr val="bg1"/>
                </a:solidFill>
                <a:latin typeface="UTM Avo" panose="02040603050506020204" pitchFamily="18"/>
              </a:rPr>
              <a:t>chữ</a:t>
            </a:r>
            <a:r>
              <a:rPr lang="en-US" sz="2800" b="1" dirty="0">
                <a:solidFill>
                  <a:schemeClr val="bg1"/>
                </a:solidFill>
                <a:latin typeface="UTM Avo" panose="02040603050506020204" pitchFamily="18"/>
              </a:rPr>
              <a:t> </a:t>
            </a:r>
            <a:r>
              <a:rPr lang="en-US" sz="2800" b="1" dirty="0" err="1">
                <a:solidFill>
                  <a:schemeClr val="bg1"/>
                </a:solidFill>
                <a:latin typeface="UTM Avo" panose="02040603050506020204" pitchFamily="18"/>
              </a:rPr>
              <a:t>phù</a:t>
            </a:r>
            <a:r>
              <a:rPr lang="en-US" sz="2800" b="1" dirty="0">
                <a:solidFill>
                  <a:schemeClr val="bg1"/>
                </a:solidFill>
                <a:latin typeface="UTM Avo" panose="02040603050506020204" pitchFamily="18"/>
              </a:rPr>
              <a:t> </a:t>
            </a:r>
            <a:r>
              <a:rPr lang="en-US" sz="2800" b="1" dirty="0" err="1">
                <a:solidFill>
                  <a:schemeClr val="bg1"/>
                </a:solidFill>
                <a:latin typeface="UTM Avo" panose="02040603050506020204" pitchFamily="18"/>
              </a:rPr>
              <a:t>hợp</a:t>
            </a:r>
            <a:r>
              <a:rPr lang="en-US" sz="2800" b="1" dirty="0">
                <a:solidFill>
                  <a:schemeClr val="bg1"/>
                </a:solidFill>
                <a:latin typeface="UTM Avo" panose="02040603050506020204" pitchFamily="18"/>
              </a:rPr>
              <a:t> </a:t>
            </a:r>
            <a:r>
              <a:rPr lang="en-US" sz="2800" b="1" dirty="0" err="1">
                <a:solidFill>
                  <a:schemeClr val="bg1"/>
                </a:solidFill>
                <a:latin typeface="UTM Avo" panose="02040603050506020204" pitchFamily="18"/>
              </a:rPr>
              <a:t>với</a:t>
            </a:r>
            <a:r>
              <a:rPr lang="en-US" sz="2800" b="1" dirty="0">
                <a:solidFill>
                  <a:schemeClr val="bg1"/>
                </a:solidFill>
                <a:latin typeface="UTM Avo" panose="02040603050506020204" pitchFamily="18"/>
              </a:rPr>
              <a:t> </a:t>
            </a:r>
            <a:r>
              <a:rPr lang="en-US" sz="2800" b="1" dirty="0" err="1">
                <a:solidFill>
                  <a:schemeClr val="bg1"/>
                </a:solidFill>
                <a:latin typeface="UTM Avo" panose="02040603050506020204" pitchFamily="18"/>
              </a:rPr>
              <a:t>ô</a:t>
            </a:r>
            <a:r>
              <a:rPr lang="en-US" sz="2800" b="1" dirty="0">
                <a:solidFill>
                  <a:schemeClr val="bg1"/>
                </a:solidFill>
                <a:latin typeface="UTM Avo" panose="02040603050506020204" pitchFamily="18"/>
              </a:rPr>
              <a:t> </a:t>
            </a:r>
            <a:r>
              <a:rPr lang="en-US" sz="2800" b="1" dirty="0" err="1">
                <a:solidFill>
                  <a:schemeClr val="bg1"/>
                </a:solidFill>
                <a:latin typeface="UTM Avo" panose="02040603050506020204" pitchFamily="18"/>
              </a:rPr>
              <a:t>trống</a:t>
            </a:r>
            <a:endParaRPr lang="en-US" sz="2800" b="1" dirty="0">
              <a:solidFill>
                <a:schemeClr val="bg1"/>
              </a:solidFill>
              <a:latin typeface="UTM Avo" panose="02040603050506020204" pitchFamily="18"/>
            </a:endParaRPr>
          </a:p>
        </p:txBody>
      </p:sp>
    </p:spTree>
    <p:extLst>
      <p:ext uri="{BB962C8B-B14F-4D97-AF65-F5344CB8AC3E}">
        <p14:creationId xmlns:p14="http://schemas.microsoft.com/office/powerpoint/2010/main" val="1350155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linds(horizontal)">
                                      <p:cBhvr>
                                        <p:cTn id="12" dur="500"/>
                                        <p:tgtEl>
                                          <p:spTgt spid="15"/>
                                        </p:tgtEl>
                                      </p:cBhvr>
                                    </p:animEffect>
                                  </p:childTnLst>
                                </p:cTn>
                              </p:par>
                              <p:par>
                                <p:cTn id="13" presetID="3" presetClass="entr" presetSubtype="1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blinds(horizontal)">
                                      <p:cBhvr>
                                        <p:cTn id="15" dur="500"/>
                                        <p:tgtEl>
                                          <p:spTgt spid="14"/>
                                        </p:tgtEl>
                                      </p:cBhvr>
                                    </p:animEffect>
                                  </p:childTnLst>
                                </p:cTn>
                              </p:par>
                              <p:par>
                                <p:cTn id="16" presetID="3" presetClass="entr" presetSubtype="10" fill="hold"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blinds(horizontal)">
                                      <p:cBhvr>
                                        <p:cTn id="18" dur="500"/>
                                        <p:tgtEl>
                                          <p:spTgt spid="16"/>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linds(horizontal)">
                                      <p:cBhvr>
                                        <p:cTn id="23" dur="500"/>
                                        <p:tgtEl>
                                          <p:spTgt spid="13"/>
                                        </p:tgtEl>
                                      </p:cBhvr>
                                    </p:animEffect>
                                  </p:childTnLst>
                                </p:cTn>
                              </p:par>
                              <p:par>
                                <p:cTn id="24" presetID="3" presetClass="entr" presetSubtype="10" fill="hold"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blinds(horizontal)">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20"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Google Shape;4088;p52">
            <a:extLst>
              <a:ext uri="{FF2B5EF4-FFF2-40B4-BE49-F238E27FC236}">
                <a16:creationId xmlns:a16="http://schemas.microsoft.com/office/drawing/2014/main" id="{48A7C00A-B8B7-5ED1-8C2A-46F82F56511C}"/>
              </a:ext>
            </a:extLst>
          </p:cNvPr>
          <p:cNvSpPr/>
          <p:nvPr/>
        </p:nvSpPr>
        <p:spPr>
          <a:xfrm>
            <a:off x="342924" y="257511"/>
            <a:ext cx="188366" cy="185041"/>
          </a:xfrm>
          <a:custGeom>
            <a:avLst/>
            <a:gdLst/>
            <a:ahLst/>
            <a:cxnLst/>
            <a:rect l="l" t="t" r="r" b="b"/>
            <a:pathLst>
              <a:path w="6743" h="6624" extrusionOk="0">
                <a:moveTo>
                  <a:pt x="3384" y="1"/>
                </a:moveTo>
                <a:cubicBezTo>
                  <a:pt x="3253" y="1"/>
                  <a:pt x="3121" y="76"/>
                  <a:pt x="3059" y="226"/>
                </a:cubicBezTo>
                <a:lnTo>
                  <a:pt x="2282" y="2006"/>
                </a:lnTo>
                <a:cubicBezTo>
                  <a:pt x="2257" y="2106"/>
                  <a:pt x="2181" y="2156"/>
                  <a:pt x="2106" y="2206"/>
                </a:cubicBezTo>
                <a:lnTo>
                  <a:pt x="277" y="2983"/>
                </a:lnTo>
                <a:cubicBezTo>
                  <a:pt x="1" y="3109"/>
                  <a:pt x="1" y="3510"/>
                  <a:pt x="277" y="3635"/>
                </a:cubicBezTo>
                <a:lnTo>
                  <a:pt x="2056" y="4387"/>
                </a:lnTo>
                <a:cubicBezTo>
                  <a:pt x="2156" y="4437"/>
                  <a:pt x="2232" y="4487"/>
                  <a:pt x="2257" y="4587"/>
                </a:cubicBezTo>
                <a:lnTo>
                  <a:pt x="3034" y="6417"/>
                </a:lnTo>
                <a:cubicBezTo>
                  <a:pt x="3096" y="6555"/>
                  <a:pt x="3228" y="6624"/>
                  <a:pt x="3359" y="6624"/>
                </a:cubicBezTo>
                <a:cubicBezTo>
                  <a:pt x="3491" y="6624"/>
                  <a:pt x="3623" y="6555"/>
                  <a:pt x="3685" y="6417"/>
                </a:cubicBezTo>
                <a:lnTo>
                  <a:pt x="4437" y="4612"/>
                </a:lnTo>
                <a:cubicBezTo>
                  <a:pt x="4487" y="4537"/>
                  <a:pt x="4537" y="4462"/>
                  <a:pt x="4638" y="4437"/>
                </a:cubicBezTo>
                <a:lnTo>
                  <a:pt x="6467" y="3660"/>
                </a:lnTo>
                <a:cubicBezTo>
                  <a:pt x="6743" y="3535"/>
                  <a:pt x="6743" y="3109"/>
                  <a:pt x="6467" y="3008"/>
                </a:cubicBezTo>
                <a:lnTo>
                  <a:pt x="4663" y="2231"/>
                </a:lnTo>
                <a:cubicBezTo>
                  <a:pt x="4587" y="2206"/>
                  <a:pt x="4512" y="2131"/>
                  <a:pt x="4487" y="2056"/>
                </a:cubicBezTo>
                <a:lnTo>
                  <a:pt x="3710" y="226"/>
                </a:lnTo>
                <a:cubicBezTo>
                  <a:pt x="3648" y="76"/>
                  <a:pt x="3516" y="1"/>
                  <a:pt x="338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1" name="Google Shape;4089;p52">
            <a:extLst>
              <a:ext uri="{FF2B5EF4-FFF2-40B4-BE49-F238E27FC236}">
                <a16:creationId xmlns:a16="http://schemas.microsoft.com/office/drawing/2014/main" id="{9DC5DD1F-4D31-6173-0F7D-987234904CC0}"/>
              </a:ext>
            </a:extLst>
          </p:cNvPr>
          <p:cNvSpPr/>
          <p:nvPr/>
        </p:nvSpPr>
        <p:spPr>
          <a:xfrm>
            <a:off x="8773541" y="858373"/>
            <a:ext cx="149843" cy="146715"/>
          </a:xfrm>
          <a:custGeom>
            <a:avLst/>
            <a:gdLst/>
            <a:ahLst/>
            <a:cxnLst/>
            <a:rect l="l" t="t" r="r" b="b"/>
            <a:pathLst>
              <a:path w="5364" h="5252" extrusionOk="0">
                <a:moveTo>
                  <a:pt x="2695" y="1"/>
                </a:moveTo>
                <a:cubicBezTo>
                  <a:pt x="2588" y="1"/>
                  <a:pt x="2482" y="57"/>
                  <a:pt x="2432" y="170"/>
                </a:cubicBezTo>
                <a:lnTo>
                  <a:pt x="1830" y="1599"/>
                </a:lnTo>
                <a:cubicBezTo>
                  <a:pt x="1805" y="1674"/>
                  <a:pt x="1755" y="1724"/>
                  <a:pt x="1680" y="1749"/>
                </a:cubicBezTo>
                <a:lnTo>
                  <a:pt x="226" y="2350"/>
                </a:lnTo>
                <a:cubicBezTo>
                  <a:pt x="1" y="2451"/>
                  <a:pt x="1" y="2776"/>
                  <a:pt x="226" y="2877"/>
                </a:cubicBezTo>
                <a:lnTo>
                  <a:pt x="1655" y="3478"/>
                </a:lnTo>
                <a:cubicBezTo>
                  <a:pt x="1730" y="3503"/>
                  <a:pt x="1780" y="3553"/>
                  <a:pt x="1805" y="3629"/>
                </a:cubicBezTo>
                <a:lnTo>
                  <a:pt x="2432" y="5082"/>
                </a:lnTo>
                <a:cubicBezTo>
                  <a:pt x="2469" y="5195"/>
                  <a:pt x="2570" y="5251"/>
                  <a:pt x="2673" y="5251"/>
                </a:cubicBezTo>
                <a:cubicBezTo>
                  <a:pt x="2776" y="5251"/>
                  <a:pt x="2883" y="5195"/>
                  <a:pt x="2933" y="5082"/>
                </a:cubicBezTo>
                <a:lnTo>
                  <a:pt x="3534" y="3654"/>
                </a:lnTo>
                <a:cubicBezTo>
                  <a:pt x="3585" y="3604"/>
                  <a:pt x="3635" y="3528"/>
                  <a:pt x="3685" y="3503"/>
                </a:cubicBezTo>
                <a:lnTo>
                  <a:pt x="5138" y="2902"/>
                </a:lnTo>
                <a:cubicBezTo>
                  <a:pt x="5364" y="2802"/>
                  <a:pt x="5364" y="2476"/>
                  <a:pt x="5138" y="2375"/>
                </a:cubicBezTo>
                <a:lnTo>
                  <a:pt x="3735" y="1774"/>
                </a:lnTo>
                <a:cubicBezTo>
                  <a:pt x="3660" y="1749"/>
                  <a:pt x="3610" y="1699"/>
                  <a:pt x="3585" y="1624"/>
                </a:cubicBezTo>
                <a:lnTo>
                  <a:pt x="2958" y="170"/>
                </a:lnTo>
                <a:cubicBezTo>
                  <a:pt x="2908" y="57"/>
                  <a:pt x="2801" y="1"/>
                  <a:pt x="269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2" name="Google Shape;3296;p38">
            <a:extLst>
              <a:ext uri="{FF2B5EF4-FFF2-40B4-BE49-F238E27FC236}">
                <a16:creationId xmlns:a16="http://schemas.microsoft.com/office/drawing/2014/main" id="{43F923CA-301A-9977-9A0A-081C80C7C2A6}"/>
              </a:ext>
            </a:extLst>
          </p:cNvPr>
          <p:cNvSpPr txBox="1">
            <a:spLocks/>
          </p:cNvSpPr>
          <p:nvPr/>
        </p:nvSpPr>
        <p:spPr>
          <a:xfrm>
            <a:off x="4646591" y="1078571"/>
            <a:ext cx="2898816" cy="586498"/>
          </a:xfrm>
          <a:prstGeom prst="rect">
            <a:avLst/>
          </a:prstGeom>
          <a:noFill/>
          <a:effectLst/>
        </p:spPr>
        <p:txBody>
          <a:bodyPr spcFirstLastPara="1" wrap="square" lIns="91425" tIns="91425" rIns="91425" bIns="91425"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pPr>
            <a:r>
              <a:rPr lang="en-US" sz="2400" b="1" dirty="0">
                <a:solidFill>
                  <a:schemeClr val="bg1"/>
                </a:solidFill>
                <a:latin typeface="UTM Avo" panose="02040603050506020204" pitchFamily="18"/>
              </a:rPr>
              <a:t>3. </a:t>
            </a:r>
            <a:r>
              <a:rPr lang="en-US" sz="2400" b="1" dirty="0" err="1">
                <a:solidFill>
                  <a:schemeClr val="bg1"/>
                </a:solidFill>
                <a:latin typeface="UTM Avo" panose="02040603050506020204" pitchFamily="18"/>
              </a:rPr>
              <a:t>Tìm</a:t>
            </a:r>
            <a:r>
              <a:rPr lang="en-US" sz="2400" b="1" dirty="0">
                <a:solidFill>
                  <a:schemeClr val="bg1"/>
                </a:solidFill>
                <a:latin typeface="UTM Avo" panose="02040603050506020204" pitchFamily="18"/>
              </a:rPr>
              <a:t> </a:t>
            </a:r>
            <a:r>
              <a:rPr lang="en-US" sz="2400" b="1" dirty="0" err="1">
                <a:solidFill>
                  <a:schemeClr val="bg1"/>
                </a:solidFill>
                <a:latin typeface="UTM Avo" panose="02040603050506020204" pitchFamily="18"/>
              </a:rPr>
              <a:t>từ</a:t>
            </a:r>
            <a:r>
              <a:rPr lang="en-US" sz="2400" b="1" dirty="0">
                <a:solidFill>
                  <a:schemeClr val="bg1"/>
                </a:solidFill>
                <a:latin typeface="UTM Avo" panose="02040603050506020204" pitchFamily="18"/>
              </a:rPr>
              <a:t> </a:t>
            </a:r>
            <a:r>
              <a:rPr lang="en-US" sz="2400" b="1" dirty="0" err="1">
                <a:solidFill>
                  <a:schemeClr val="bg1"/>
                </a:solidFill>
                <a:latin typeface="UTM Avo" panose="02040603050506020204" pitchFamily="18"/>
              </a:rPr>
              <a:t>ngữ</a:t>
            </a:r>
            <a:endParaRPr lang="en-US" sz="2400" b="1" dirty="0">
              <a:solidFill>
                <a:schemeClr val="bg1"/>
              </a:solidFill>
              <a:latin typeface="UTM Avo" panose="02040603050506020204" pitchFamily="18"/>
            </a:endParaRPr>
          </a:p>
        </p:txBody>
      </p:sp>
      <p:sp>
        <p:nvSpPr>
          <p:cNvPr id="63" name="TextBox 62">
            <a:extLst>
              <a:ext uri="{FF2B5EF4-FFF2-40B4-BE49-F238E27FC236}">
                <a16:creationId xmlns:a16="http://schemas.microsoft.com/office/drawing/2014/main" id="{4EFFD00C-1851-1311-0041-C7F0CE4A9DBA}"/>
              </a:ext>
            </a:extLst>
          </p:cNvPr>
          <p:cNvSpPr txBox="1"/>
          <p:nvPr/>
        </p:nvSpPr>
        <p:spPr>
          <a:xfrm>
            <a:off x="1065591" y="1866464"/>
            <a:ext cx="5909866" cy="430887"/>
          </a:xfrm>
          <a:prstGeom prst="rect">
            <a:avLst/>
          </a:prstGeom>
          <a:noFill/>
        </p:spPr>
        <p:txBody>
          <a:bodyPr wrap="square" rtlCol="0">
            <a:spAutoFit/>
          </a:bodyPr>
          <a:lstStyle/>
          <a:p>
            <a:r>
              <a:rPr lang="en-US" sz="2200" dirty="0">
                <a:solidFill>
                  <a:schemeClr val="bg1"/>
                </a:solidFill>
                <a:latin typeface="UTM Avo" panose="02040603050506020204" pitchFamily="18"/>
              </a:rPr>
              <a:t>a. </a:t>
            </a:r>
            <a:r>
              <a:rPr lang="vi-VN" sz="2200" dirty="0">
                <a:solidFill>
                  <a:schemeClr val="bg1"/>
                </a:solidFill>
                <a:latin typeface="UTM Avo" panose="02040603050506020204" pitchFamily="18"/>
              </a:rPr>
              <a:t>Cả 2 tiếng đều bắt đầu bằng </a:t>
            </a:r>
            <a:r>
              <a:rPr lang="vi-VN" sz="2200" b="1" dirty="0">
                <a:solidFill>
                  <a:schemeClr val="bg1"/>
                </a:solidFill>
                <a:latin typeface="UTM Avo" panose="02040603050506020204" pitchFamily="18"/>
              </a:rPr>
              <a:t>l </a:t>
            </a:r>
            <a:r>
              <a:rPr lang="vi-VN" sz="2200" dirty="0">
                <a:solidFill>
                  <a:schemeClr val="bg1"/>
                </a:solidFill>
                <a:latin typeface="UTM Avo" panose="02040603050506020204" pitchFamily="18"/>
              </a:rPr>
              <a:t>hoặc </a:t>
            </a:r>
            <a:r>
              <a:rPr lang="vi-VN" sz="2200" b="1" dirty="0">
                <a:solidFill>
                  <a:schemeClr val="bg1"/>
                </a:solidFill>
                <a:latin typeface="UTM Avo" panose="02040603050506020204" pitchFamily="18"/>
              </a:rPr>
              <a:t>n</a:t>
            </a:r>
            <a:endParaRPr lang="en-US" sz="2200" b="1" dirty="0">
              <a:solidFill>
                <a:schemeClr val="bg1"/>
              </a:solidFill>
              <a:latin typeface="UTM Avo" panose="02040603050506020204" pitchFamily="18"/>
            </a:endParaRPr>
          </a:p>
        </p:txBody>
      </p:sp>
      <p:sp>
        <p:nvSpPr>
          <p:cNvPr id="64" name="TextBox 63">
            <a:extLst>
              <a:ext uri="{FF2B5EF4-FFF2-40B4-BE49-F238E27FC236}">
                <a16:creationId xmlns:a16="http://schemas.microsoft.com/office/drawing/2014/main" id="{F9E49A29-D6A5-6F3D-E783-EFD1FB8C82D7}"/>
              </a:ext>
            </a:extLst>
          </p:cNvPr>
          <p:cNvSpPr txBox="1"/>
          <p:nvPr/>
        </p:nvSpPr>
        <p:spPr>
          <a:xfrm>
            <a:off x="1646800" y="2510113"/>
            <a:ext cx="8898398" cy="1036053"/>
          </a:xfrm>
          <a:prstGeom prst="rect">
            <a:avLst/>
          </a:prstGeom>
          <a:solidFill>
            <a:schemeClr val="accent4">
              <a:lumMod val="60000"/>
              <a:lumOff val="40000"/>
            </a:schemeClr>
          </a:solidFill>
          <a:ln w="19050">
            <a:solidFill>
              <a:schemeClr val="accent4">
                <a:lumMod val="60000"/>
                <a:lumOff val="40000"/>
              </a:schemeClr>
            </a:solidFill>
          </a:ln>
        </p:spPr>
        <p:txBody>
          <a:bodyPr wrap="square" rtlCol="0" anchor="ctr">
            <a:spAutoFit/>
          </a:bodyPr>
          <a:lstStyle/>
          <a:p>
            <a:pPr marL="342900" indent="-342900" algn="just">
              <a:lnSpc>
                <a:spcPct val="150000"/>
              </a:lnSpc>
              <a:buClr>
                <a:schemeClr val="bg1"/>
              </a:buClr>
              <a:buFont typeface="Wingdings" panose="05000000000000000000" pitchFamily="2" charset="2"/>
              <a:buChar char="§"/>
            </a:pPr>
            <a:r>
              <a:rPr lang="en-US" sz="2200" dirty="0" err="1">
                <a:solidFill>
                  <a:schemeClr val="bg1"/>
                </a:solidFill>
                <a:latin typeface="UTM Avo" panose="02040603050506020204" pitchFamily="18"/>
              </a:rPr>
              <a:t>Bắt</a:t>
            </a:r>
            <a:r>
              <a:rPr lang="en-US" sz="2200" dirty="0">
                <a:solidFill>
                  <a:schemeClr val="bg1"/>
                </a:solidFill>
                <a:latin typeface="UTM Avo" panose="02040603050506020204" pitchFamily="18"/>
              </a:rPr>
              <a:t> </a:t>
            </a:r>
            <a:r>
              <a:rPr lang="en-US" sz="2200" dirty="0" err="1">
                <a:solidFill>
                  <a:schemeClr val="bg1"/>
                </a:solidFill>
                <a:latin typeface="UTM Avo" panose="02040603050506020204" pitchFamily="18"/>
              </a:rPr>
              <a:t>đầu</a:t>
            </a:r>
            <a:r>
              <a:rPr lang="en-US" sz="2200" dirty="0">
                <a:solidFill>
                  <a:schemeClr val="bg1"/>
                </a:solidFill>
                <a:latin typeface="UTM Avo" panose="02040603050506020204" pitchFamily="18"/>
              </a:rPr>
              <a:t> </a:t>
            </a:r>
            <a:r>
              <a:rPr lang="en-US" sz="2200" dirty="0" err="1">
                <a:solidFill>
                  <a:schemeClr val="bg1"/>
                </a:solidFill>
                <a:latin typeface="UTM Avo" panose="02040603050506020204" pitchFamily="18"/>
              </a:rPr>
              <a:t>bằng</a:t>
            </a:r>
            <a:r>
              <a:rPr lang="en-US" sz="2200" dirty="0">
                <a:solidFill>
                  <a:schemeClr val="bg1"/>
                </a:solidFill>
                <a:latin typeface="UTM Avo" panose="02040603050506020204" pitchFamily="18"/>
              </a:rPr>
              <a:t> l: </a:t>
            </a:r>
            <a:r>
              <a:rPr lang="en-US" sz="2200" dirty="0" err="1">
                <a:solidFill>
                  <a:schemeClr val="bg1"/>
                </a:solidFill>
                <a:latin typeface="UTM Avo" panose="02040603050506020204" pitchFamily="18"/>
              </a:rPr>
              <a:t>lấp</a:t>
            </a:r>
            <a:r>
              <a:rPr lang="en-US" sz="2200" dirty="0">
                <a:solidFill>
                  <a:schemeClr val="bg1"/>
                </a:solidFill>
                <a:latin typeface="UTM Avo" panose="02040603050506020204" pitchFamily="18"/>
              </a:rPr>
              <a:t> </a:t>
            </a:r>
            <a:r>
              <a:rPr lang="en-US" sz="2200" dirty="0" err="1">
                <a:solidFill>
                  <a:schemeClr val="bg1"/>
                </a:solidFill>
                <a:latin typeface="UTM Avo" panose="02040603050506020204" pitchFamily="18"/>
              </a:rPr>
              <a:t>lánh</a:t>
            </a:r>
            <a:r>
              <a:rPr lang="en-US" sz="2200" dirty="0">
                <a:solidFill>
                  <a:schemeClr val="bg1"/>
                </a:solidFill>
                <a:latin typeface="UTM Avo" panose="02040603050506020204" pitchFamily="18"/>
              </a:rPr>
              <a:t>, lung </a:t>
            </a:r>
            <a:r>
              <a:rPr lang="en-US" sz="2200" dirty="0" err="1">
                <a:solidFill>
                  <a:schemeClr val="bg1"/>
                </a:solidFill>
                <a:latin typeface="UTM Avo" panose="02040603050506020204" pitchFamily="18"/>
              </a:rPr>
              <a:t>linh</a:t>
            </a:r>
            <a:r>
              <a:rPr lang="en-US" sz="2200" dirty="0">
                <a:solidFill>
                  <a:schemeClr val="bg1"/>
                </a:solidFill>
                <a:latin typeface="UTM Avo" panose="02040603050506020204" pitchFamily="18"/>
              </a:rPr>
              <a:t>, long </a:t>
            </a:r>
            <a:r>
              <a:rPr lang="en-US" sz="2200" dirty="0" err="1">
                <a:solidFill>
                  <a:schemeClr val="bg1"/>
                </a:solidFill>
                <a:latin typeface="UTM Avo" panose="02040603050506020204" pitchFamily="18"/>
              </a:rPr>
              <a:t>lanh</a:t>
            </a:r>
            <a:r>
              <a:rPr lang="en-US" sz="2200" dirty="0">
                <a:solidFill>
                  <a:schemeClr val="bg1"/>
                </a:solidFill>
                <a:latin typeface="UTM Avo" panose="02040603050506020204" pitchFamily="18"/>
              </a:rPr>
              <a:t>, </a:t>
            </a:r>
            <a:r>
              <a:rPr lang="en-US" sz="2200" dirty="0" err="1">
                <a:solidFill>
                  <a:schemeClr val="bg1"/>
                </a:solidFill>
                <a:latin typeface="UTM Avo" panose="02040603050506020204" pitchFamily="18"/>
              </a:rPr>
              <a:t>lập</a:t>
            </a:r>
            <a:r>
              <a:rPr lang="en-US" sz="2200" dirty="0">
                <a:solidFill>
                  <a:schemeClr val="bg1"/>
                </a:solidFill>
                <a:latin typeface="UTM Avo" panose="02040603050506020204" pitchFamily="18"/>
              </a:rPr>
              <a:t> </a:t>
            </a:r>
            <a:r>
              <a:rPr lang="vi-VN" sz="2200" dirty="0">
                <a:solidFill>
                  <a:schemeClr val="bg1"/>
                </a:solidFill>
                <a:latin typeface="UTM Avo" panose="02040603050506020204" pitchFamily="18"/>
              </a:rPr>
              <a:t>lòe</a:t>
            </a:r>
            <a:r>
              <a:rPr lang="en-US" sz="2200" dirty="0">
                <a:solidFill>
                  <a:schemeClr val="bg1"/>
                </a:solidFill>
                <a:latin typeface="UTM Avo" panose="02040603050506020204" pitchFamily="18"/>
              </a:rPr>
              <a:t>,…</a:t>
            </a:r>
          </a:p>
          <a:p>
            <a:pPr marL="342900" indent="-342900" algn="just">
              <a:lnSpc>
                <a:spcPct val="150000"/>
              </a:lnSpc>
              <a:buClr>
                <a:schemeClr val="bg1"/>
              </a:buClr>
              <a:buFont typeface="Wingdings" panose="05000000000000000000" pitchFamily="2" charset="2"/>
              <a:buChar char="§"/>
            </a:pPr>
            <a:r>
              <a:rPr lang="en-US" sz="2200" dirty="0" err="1">
                <a:solidFill>
                  <a:schemeClr val="bg1"/>
                </a:solidFill>
                <a:latin typeface="UTM Avo" panose="02040603050506020204" pitchFamily="18"/>
              </a:rPr>
              <a:t>Bắt</a:t>
            </a:r>
            <a:r>
              <a:rPr lang="en-US" sz="2200" dirty="0">
                <a:solidFill>
                  <a:schemeClr val="bg1"/>
                </a:solidFill>
                <a:latin typeface="UTM Avo" panose="02040603050506020204" pitchFamily="18"/>
              </a:rPr>
              <a:t> </a:t>
            </a:r>
            <a:r>
              <a:rPr lang="en-US" sz="2200" dirty="0" err="1">
                <a:solidFill>
                  <a:schemeClr val="bg1"/>
                </a:solidFill>
                <a:latin typeface="UTM Avo" panose="02040603050506020204" pitchFamily="18"/>
              </a:rPr>
              <a:t>đầu</a:t>
            </a:r>
            <a:r>
              <a:rPr lang="en-US" sz="2200" dirty="0">
                <a:solidFill>
                  <a:schemeClr val="bg1"/>
                </a:solidFill>
                <a:latin typeface="UTM Avo" panose="02040603050506020204" pitchFamily="18"/>
              </a:rPr>
              <a:t> </a:t>
            </a:r>
            <a:r>
              <a:rPr lang="en-US" sz="2200" dirty="0" err="1">
                <a:solidFill>
                  <a:schemeClr val="bg1"/>
                </a:solidFill>
                <a:latin typeface="UTM Avo" panose="02040603050506020204" pitchFamily="18"/>
              </a:rPr>
              <a:t>bằng</a:t>
            </a:r>
            <a:r>
              <a:rPr lang="en-US" sz="2200" dirty="0">
                <a:solidFill>
                  <a:schemeClr val="bg1"/>
                </a:solidFill>
                <a:latin typeface="UTM Avo" panose="02040603050506020204" pitchFamily="18"/>
              </a:rPr>
              <a:t> n: </a:t>
            </a:r>
            <a:r>
              <a:rPr lang="en-US" sz="2200" dirty="0" err="1">
                <a:solidFill>
                  <a:schemeClr val="bg1"/>
                </a:solidFill>
                <a:latin typeface="UTM Avo" panose="02040603050506020204" pitchFamily="18"/>
              </a:rPr>
              <a:t>nức</a:t>
            </a:r>
            <a:r>
              <a:rPr lang="en-US" sz="2200" dirty="0">
                <a:solidFill>
                  <a:schemeClr val="bg1"/>
                </a:solidFill>
                <a:latin typeface="UTM Avo" panose="02040603050506020204" pitchFamily="18"/>
              </a:rPr>
              <a:t> </a:t>
            </a:r>
            <a:r>
              <a:rPr lang="en-US" sz="2200" dirty="0" err="1">
                <a:solidFill>
                  <a:schemeClr val="bg1"/>
                </a:solidFill>
                <a:latin typeface="UTM Avo" panose="02040603050506020204" pitchFamily="18"/>
              </a:rPr>
              <a:t>nở</a:t>
            </a:r>
            <a:r>
              <a:rPr lang="en-US" sz="2200" dirty="0">
                <a:solidFill>
                  <a:schemeClr val="bg1"/>
                </a:solidFill>
                <a:latin typeface="UTM Avo" panose="02040603050506020204" pitchFamily="18"/>
              </a:rPr>
              <a:t>, </a:t>
            </a:r>
            <a:r>
              <a:rPr lang="vi-VN" sz="2200" dirty="0">
                <a:solidFill>
                  <a:schemeClr val="bg1"/>
                </a:solidFill>
                <a:latin typeface="UTM Avo" panose="02040603050506020204" pitchFamily="18"/>
              </a:rPr>
              <a:t>núng nính</a:t>
            </a:r>
            <a:r>
              <a:rPr lang="en-US" sz="2200" dirty="0">
                <a:solidFill>
                  <a:schemeClr val="bg1"/>
                </a:solidFill>
                <a:latin typeface="UTM Avo" panose="02040603050506020204" pitchFamily="18"/>
              </a:rPr>
              <a:t>, no </a:t>
            </a:r>
            <a:r>
              <a:rPr lang="en-US" sz="2200" dirty="0" err="1">
                <a:solidFill>
                  <a:schemeClr val="bg1"/>
                </a:solidFill>
                <a:latin typeface="UTM Avo" panose="02040603050506020204" pitchFamily="18"/>
              </a:rPr>
              <a:t>nê</a:t>
            </a:r>
            <a:r>
              <a:rPr lang="en-US" sz="2200" dirty="0">
                <a:solidFill>
                  <a:schemeClr val="bg1"/>
                </a:solidFill>
                <a:latin typeface="UTM Avo" panose="02040603050506020204" pitchFamily="18"/>
              </a:rPr>
              <a:t>, </a:t>
            </a:r>
            <a:r>
              <a:rPr lang="en-US" sz="2200" dirty="0" err="1">
                <a:solidFill>
                  <a:schemeClr val="bg1"/>
                </a:solidFill>
                <a:latin typeface="UTM Avo" panose="02040603050506020204" pitchFamily="18"/>
              </a:rPr>
              <a:t>nõn</a:t>
            </a:r>
            <a:r>
              <a:rPr lang="en-US" sz="2200" dirty="0">
                <a:solidFill>
                  <a:schemeClr val="bg1"/>
                </a:solidFill>
                <a:latin typeface="UTM Avo" panose="02040603050506020204" pitchFamily="18"/>
              </a:rPr>
              <a:t> </a:t>
            </a:r>
            <a:r>
              <a:rPr lang="en-US" sz="2200" dirty="0" err="1">
                <a:solidFill>
                  <a:schemeClr val="bg1"/>
                </a:solidFill>
                <a:latin typeface="UTM Avo" panose="02040603050506020204" pitchFamily="18"/>
              </a:rPr>
              <a:t>nà</a:t>
            </a:r>
            <a:r>
              <a:rPr lang="en-US" sz="2200" dirty="0">
                <a:solidFill>
                  <a:schemeClr val="bg1"/>
                </a:solidFill>
                <a:latin typeface="UTM Avo" panose="02040603050506020204" pitchFamily="18"/>
              </a:rPr>
              <a:t>... </a:t>
            </a:r>
          </a:p>
        </p:txBody>
      </p:sp>
      <p:sp>
        <p:nvSpPr>
          <p:cNvPr id="65" name="TextBox 64">
            <a:extLst>
              <a:ext uri="{FF2B5EF4-FFF2-40B4-BE49-F238E27FC236}">
                <a16:creationId xmlns:a16="http://schemas.microsoft.com/office/drawing/2014/main" id="{620869FA-C963-9835-012D-B99D61B8524A}"/>
              </a:ext>
            </a:extLst>
          </p:cNvPr>
          <p:cNvSpPr txBox="1"/>
          <p:nvPr/>
        </p:nvSpPr>
        <p:spPr>
          <a:xfrm>
            <a:off x="1065591" y="3794267"/>
            <a:ext cx="5909866" cy="430887"/>
          </a:xfrm>
          <a:prstGeom prst="rect">
            <a:avLst/>
          </a:prstGeom>
          <a:noFill/>
        </p:spPr>
        <p:txBody>
          <a:bodyPr wrap="square" rtlCol="0">
            <a:spAutoFit/>
          </a:bodyPr>
          <a:lstStyle/>
          <a:p>
            <a:r>
              <a:rPr lang="en-US" sz="2200" dirty="0">
                <a:solidFill>
                  <a:schemeClr val="bg1"/>
                </a:solidFill>
                <a:latin typeface="UTM Avo" panose="02040603050506020204" pitchFamily="18"/>
              </a:rPr>
              <a:t>b. </a:t>
            </a:r>
            <a:r>
              <a:rPr lang="vi-VN" sz="2200" dirty="0">
                <a:solidFill>
                  <a:schemeClr val="bg1"/>
                </a:solidFill>
                <a:latin typeface="UTM Avo" panose="02040603050506020204" pitchFamily="18"/>
              </a:rPr>
              <a:t>Cả 2 tiếng đều bắt đầu bằng </a:t>
            </a:r>
            <a:r>
              <a:rPr lang="en-US" sz="2200" b="1" dirty="0">
                <a:solidFill>
                  <a:schemeClr val="bg1"/>
                </a:solidFill>
                <a:latin typeface="UTM Avo" panose="02040603050506020204" pitchFamily="18"/>
              </a:rPr>
              <a:t>v</a:t>
            </a:r>
            <a:r>
              <a:rPr lang="vi-VN" sz="2200" b="1" dirty="0">
                <a:solidFill>
                  <a:schemeClr val="bg1"/>
                </a:solidFill>
                <a:latin typeface="UTM Avo" panose="02040603050506020204" pitchFamily="18"/>
              </a:rPr>
              <a:t> </a:t>
            </a:r>
            <a:r>
              <a:rPr lang="vi-VN" sz="2200" dirty="0">
                <a:solidFill>
                  <a:schemeClr val="bg1"/>
                </a:solidFill>
                <a:latin typeface="UTM Avo" panose="02040603050506020204" pitchFamily="18"/>
              </a:rPr>
              <a:t>hoặc </a:t>
            </a:r>
            <a:r>
              <a:rPr lang="en-US" sz="2200" b="1" dirty="0">
                <a:solidFill>
                  <a:schemeClr val="bg1"/>
                </a:solidFill>
                <a:latin typeface="UTM Avo" panose="02040603050506020204" pitchFamily="18"/>
              </a:rPr>
              <a:t>d</a:t>
            </a:r>
          </a:p>
        </p:txBody>
      </p:sp>
      <p:sp>
        <p:nvSpPr>
          <p:cNvPr id="66" name="Rectangle 65">
            <a:extLst>
              <a:ext uri="{FF2B5EF4-FFF2-40B4-BE49-F238E27FC236}">
                <a16:creationId xmlns:a16="http://schemas.microsoft.com/office/drawing/2014/main" id="{698ED354-9D38-0FFA-5A38-B5F39D3414F7}"/>
              </a:ext>
            </a:extLst>
          </p:cNvPr>
          <p:cNvSpPr/>
          <p:nvPr/>
        </p:nvSpPr>
        <p:spPr>
          <a:xfrm>
            <a:off x="1646800" y="4452673"/>
            <a:ext cx="8898399" cy="1061701"/>
          </a:xfrm>
          <a:prstGeom prst="rect">
            <a:avLst/>
          </a:prstGeom>
          <a:solidFill>
            <a:schemeClr val="accent2">
              <a:lumMod val="60000"/>
              <a:lumOff val="40000"/>
            </a:schemeClr>
          </a:solidFill>
          <a:ln w="19050">
            <a:noFill/>
          </a:ln>
        </p:spPr>
        <p:txBody>
          <a:bodyPr wrap="square">
            <a:spAutoFit/>
          </a:bodyPr>
          <a:lstStyle/>
          <a:p>
            <a:pPr marL="342900" indent="-342900" algn="just">
              <a:lnSpc>
                <a:spcPct val="150000"/>
              </a:lnSpc>
              <a:spcBef>
                <a:spcPts val="100"/>
              </a:spcBef>
              <a:spcAft>
                <a:spcPts val="100"/>
              </a:spcAft>
              <a:buClr>
                <a:schemeClr val="bg1"/>
              </a:buClr>
              <a:buFont typeface="Wingdings" panose="05000000000000000000" pitchFamily="2" charset="2"/>
              <a:buChar char="§"/>
            </a:pPr>
            <a:r>
              <a:rPr lang="en-US" sz="2200" dirty="0" err="1">
                <a:solidFill>
                  <a:schemeClr val="bg1"/>
                </a:solidFill>
                <a:latin typeface="UTM Avo" panose="02040603050506020204" pitchFamily="18"/>
                <a:ea typeface="Arial" panose="020B0604020202020204" pitchFamily="34" charset="0"/>
                <a:cs typeface="Times New Roman" panose="02020603050405020304" pitchFamily="18" charset="0"/>
              </a:rPr>
              <a:t>Bắt</a:t>
            </a:r>
            <a:r>
              <a:rPr lang="en-US" sz="2200" dirty="0">
                <a:solidFill>
                  <a:schemeClr val="bg1"/>
                </a:solidFill>
                <a:latin typeface="UTM Avo" panose="02040603050506020204" pitchFamily="18"/>
                <a:ea typeface="Arial" panose="020B0604020202020204" pitchFamily="34" charset="0"/>
                <a:cs typeface="Times New Roman" panose="02020603050405020304" pitchFamily="18" charset="0"/>
              </a:rPr>
              <a:t> </a:t>
            </a:r>
            <a:r>
              <a:rPr lang="en-US" sz="2200" dirty="0" err="1">
                <a:solidFill>
                  <a:schemeClr val="bg1"/>
                </a:solidFill>
                <a:latin typeface="UTM Avo" panose="02040603050506020204" pitchFamily="18"/>
                <a:ea typeface="Arial" panose="020B0604020202020204" pitchFamily="34" charset="0"/>
                <a:cs typeface="Times New Roman" panose="02020603050405020304" pitchFamily="18" charset="0"/>
              </a:rPr>
              <a:t>đầu</a:t>
            </a:r>
            <a:r>
              <a:rPr lang="en-US" sz="2200" dirty="0">
                <a:solidFill>
                  <a:schemeClr val="bg1"/>
                </a:solidFill>
                <a:latin typeface="UTM Avo" panose="02040603050506020204" pitchFamily="18"/>
                <a:ea typeface="Arial" panose="020B0604020202020204" pitchFamily="34" charset="0"/>
                <a:cs typeface="Times New Roman" panose="02020603050405020304" pitchFamily="18" charset="0"/>
              </a:rPr>
              <a:t> </a:t>
            </a:r>
            <a:r>
              <a:rPr lang="en-US" sz="2200" dirty="0" err="1">
                <a:solidFill>
                  <a:schemeClr val="bg1"/>
                </a:solidFill>
                <a:latin typeface="UTM Avo" panose="02040603050506020204" pitchFamily="18"/>
                <a:ea typeface="Arial" panose="020B0604020202020204" pitchFamily="34" charset="0"/>
                <a:cs typeface="Times New Roman" panose="02020603050405020304" pitchFamily="18" charset="0"/>
              </a:rPr>
              <a:t>bằng</a:t>
            </a:r>
            <a:r>
              <a:rPr lang="en-US" sz="2200" dirty="0">
                <a:solidFill>
                  <a:schemeClr val="bg1"/>
                </a:solidFill>
                <a:latin typeface="UTM Avo" panose="02040603050506020204" pitchFamily="18"/>
                <a:ea typeface="Arial" panose="020B0604020202020204" pitchFamily="34" charset="0"/>
                <a:cs typeface="Times New Roman" panose="02020603050405020304" pitchFamily="18" charset="0"/>
              </a:rPr>
              <a:t> v: </a:t>
            </a:r>
            <a:r>
              <a:rPr lang="en-US" sz="2200" dirty="0" err="1">
                <a:solidFill>
                  <a:schemeClr val="bg1"/>
                </a:solidFill>
                <a:latin typeface="UTM Avo" panose="02040603050506020204" pitchFamily="18"/>
                <a:ea typeface="Arial" panose="020B0604020202020204" pitchFamily="34" charset="0"/>
                <a:cs typeface="Times New Roman" panose="02020603050405020304" pitchFamily="18" charset="0"/>
              </a:rPr>
              <a:t>vui</a:t>
            </a:r>
            <a:r>
              <a:rPr lang="en-US" sz="2200" dirty="0">
                <a:solidFill>
                  <a:schemeClr val="bg1"/>
                </a:solidFill>
                <a:latin typeface="UTM Avo" panose="02040603050506020204" pitchFamily="18"/>
                <a:ea typeface="Arial" panose="020B0604020202020204" pitchFamily="34" charset="0"/>
                <a:cs typeface="Times New Roman" panose="02020603050405020304" pitchFamily="18" charset="0"/>
              </a:rPr>
              <a:t> </a:t>
            </a:r>
            <a:r>
              <a:rPr lang="en-US" sz="2200" dirty="0" err="1">
                <a:solidFill>
                  <a:schemeClr val="bg1"/>
                </a:solidFill>
                <a:latin typeface="UTM Avo" panose="02040603050506020204" pitchFamily="18"/>
                <a:ea typeface="Arial" panose="020B0604020202020204" pitchFamily="34" charset="0"/>
                <a:cs typeface="Times New Roman" panose="02020603050405020304" pitchFamily="18" charset="0"/>
              </a:rPr>
              <a:t>vẻ</a:t>
            </a:r>
            <a:r>
              <a:rPr lang="en-US" sz="2200" dirty="0">
                <a:solidFill>
                  <a:schemeClr val="bg1"/>
                </a:solidFill>
                <a:latin typeface="UTM Avo" panose="02040603050506020204" pitchFamily="18"/>
                <a:ea typeface="Arial" panose="020B0604020202020204" pitchFamily="34" charset="0"/>
                <a:cs typeface="Times New Roman" panose="02020603050405020304" pitchFamily="18" charset="0"/>
              </a:rPr>
              <a:t>, </a:t>
            </a:r>
            <a:r>
              <a:rPr lang="en-US" sz="2200" dirty="0" err="1">
                <a:solidFill>
                  <a:schemeClr val="bg1"/>
                </a:solidFill>
                <a:latin typeface="UTM Avo" panose="02040603050506020204" pitchFamily="18"/>
                <a:ea typeface="Arial" panose="020B0604020202020204" pitchFamily="34" charset="0"/>
                <a:cs typeface="Times New Roman" panose="02020603050405020304" pitchFamily="18" charset="0"/>
              </a:rPr>
              <a:t>vồ</a:t>
            </a:r>
            <a:r>
              <a:rPr lang="en-US" sz="2200" dirty="0">
                <a:solidFill>
                  <a:schemeClr val="bg1"/>
                </a:solidFill>
                <a:latin typeface="UTM Avo" panose="02040603050506020204" pitchFamily="18"/>
                <a:ea typeface="Arial" panose="020B0604020202020204" pitchFamily="34" charset="0"/>
                <a:cs typeface="Times New Roman" panose="02020603050405020304" pitchFamily="18" charset="0"/>
              </a:rPr>
              <a:t> </a:t>
            </a:r>
            <a:r>
              <a:rPr lang="en-US" sz="2200" dirty="0" err="1">
                <a:solidFill>
                  <a:schemeClr val="bg1"/>
                </a:solidFill>
                <a:latin typeface="UTM Avo" panose="02040603050506020204" pitchFamily="18"/>
                <a:ea typeface="Arial" panose="020B0604020202020204" pitchFamily="34" charset="0"/>
                <a:cs typeface="Times New Roman" panose="02020603050405020304" pitchFamily="18" charset="0"/>
              </a:rPr>
              <a:t>vập</a:t>
            </a:r>
            <a:r>
              <a:rPr lang="en-US" sz="2200" dirty="0">
                <a:solidFill>
                  <a:schemeClr val="bg1"/>
                </a:solidFill>
                <a:latin typeface="UTM Avo" panose="02040603050506020204" pitchFamily="18"/>
                <a:ea typeface="Arial" panose="020B0604020202020204" pitchFamily="34" charset="0"/>
                <a:cs typeface="Times New Roman" panose="02020603050405020304" pitchFamily="18" charset="0"/>
              </a:rPr>
              <a:t>, </a:t>
            </a:r>
            <a:r>
              <a:rPr lang="en-US" sz="2200" dirty="0" err="1">
                <a:solidFill>
                  <a:schemeClr val="bg1"/>
                </a:solidFill>
                <a:latin typeface="UTM Avo" panose="02040603050506020204" pitchFamily="18"/>
                <a:ea typeface="Arial" panose="020B0604020202020204" pitchFamily="34" charset="0"/>
                <a:cs typeface="Times New Roman" panose="02020603050405020304" pitchFamily="18" charset="0"/>
              </a:rPr>
              <a:t>vỗ</a:t>
            </a:r>
            <a:r>
              <a:rPr lang="en-US" sz="2200" dirty="0">
                <a:solidFill>
                  <a:schemeClr val="bg1"/>
                </a:solidFill>
                <a:latin typeface="UTM Avo" panose="02040603050506020204" pitchFamily="18"/>
                <a:ea typeface="Arial" panose="020B0604020202020204" pitchFamily="34" charset="0"/>
                <a:cs typeface="Times New Roman" panose="02020603050405020304" pitchFamily="18" charset="0"/>
              </a:rPr>
              <a:t> </a:t>
            </a:r>
            <a:r>
              <a:rPr lang="en-US" sz="2200" dirty="0" err="1">
                <a:solidFill>
                  <a:schemeClr val="bg1"/>
                </a:solidFill>
                <a:latin typeface="UTM Avo" panose="02040603050506020204" pitchFamily="18"/>
                <a:ea typeface="Arial" panose="020B0604020202020204" pitchFamily="34" charset="0"/>
                <a:cs typeface="Times New Roman" panose="02020603050405020304" pitchFamily="18" charset="0"/>
              </a:rPr>
              <a:t>về</a:t>
            </a:r>
            <a:r>
              <a:rPr lang="en-US" sz="2200" dirty="0">
                <a:solidFill>
                  <a:schemeClr val="bg1"/>
                </a:solidFill>
                <a:latin typeface="UTM Avo" panose="02040603050506020204" pitchFamily="18"/>
                <a:ea typeface="Arial" panose="020B0604020202020204" pitchFamily="34" charset="0"/>
                <a:cs typeface="Times New Roman" panose="02020603050405020304" pitchFamily="18" charset="0"/>
              </a:rPr>
              <a:t>, </a:t>
            </a:r>
            <a:r>
              <a:rPr lang="en-US" sz="2200" dirty="0" err="1">
                <a:solidFill>
                  <a:schemeClr val="bg1"/>
                </a:solidFill>
                <a:latin typeface="UTM Avo" panose="02040603050506020204" pitchFamily="18"/>
                <a:ea typeface="Arial" panose="020B0604020202020204" pitchFamily="34" charset="0"/>
                <a:cs typeface="Times New Roman" panose="02020603050405020304" pitchFamily="18" charset="0"/>
              </a:rPr>
              <a:t>vạm</a:t>
            </a:r>
            <a:r>
              <a:rPr lang="en-US" sz="2200" dirty="0">
                <a:solidFill>
                  <a:schemeClr val="bg1"/>
                </a:solidFill>
                <a:latin typeface="UTM Avo" panose="02040603050506020204" pitchFamily="18"/>
                <a:ea typeface="Arial" panose="020B0604020202020204" pitchFamily="34" charset="0"/>
                <a:cs typeface="Times New Roman" panose="02020603050405020304" pitchFamily="18" charset="0"/>
              </a:rPr>
              <a:t> </a:t>
            </a:r>
            <a:r>
              <a:rPr lang="en-US" sz="2200" dirty="0" err="1">
                <a:solidFill>
                  <a:schemeClr val="bg1"/>
                </a:solidFill>
                <a:latin typeface="UTM Avo" panose="02040603050506020204" pitchFamily="18"/>
                <a:ea typeface="Arial" panose="020B0604020202020204" pitchFamily="34" charset="0"/>
                <a:cs typeface="Times New Roman" panose="02020603050405020304" pitchFamily="18" charset="0"/>
              </a:rPr>
              <a:t>vỡ</a:t>
            </a:r>
            <a:r>
              <a:rPr lang="en-US" sz="2200" dirty="0">
                <a:solidFill>
                  <a:schemeClr val="bg1"/>
                </a:solidFill>
                <a:latin typeface="UTM Avo" panose="02040603050506020204" pitchFamily="18"/>
                <a:ea typeface="Arial" panose="020B0604020202020204" pitchFamily="34" charset="0"/>
                <a:cs typeface="Times New Roman" panose="02020603050405020304" pitchFamily="18" charset="0"/>
              </a:rPr>
              <a:t>,...</a:t>
            </a:r>
          </a:p>
          <a:p>
            <a:pPr marL="342900" indent="-342900" algn="just">
              <a:lnSpc>
                <a:spcPct val="150000"/>
              </a:lnSpc>
              <a:spcBef>
                <a:spcPts val="100"/>
              </a:spcBef>
              <a:spcAft>
                <a:spcPts val="100"/>
              </a:spcAft>
              <a:buClr>
                <a:schemeClr val="bg1"/>
              </a:buClr>
              <a:buFont typeface="Wingdings" panose="05000000000000000000" pitchFamily="2" charset="2"/>
              <a:buChar char="§"/>
            </a:pPr>
            <a:r>
              <a:rPr lang="en-US" sz="2200" dirty="0" err="1">
                <a:solidFill>
                  <a:schemeClr val="bg1"/>
                </a:solidFill>
                <a:latin typeface="UTM Avo" panose="02040603050506020204" pitchFamily="18"/>
                <a:ea typeface="Arial" panose="020B0604020202020204" pitchFamily="34" charset="0"/>
                <a:cs typeface="Times New Roman" panose="02020603050405020304" pitchFamily="18" charset="0"/>
              </a:rPr>
              <a:t>Bắt</a:t>
            </a:r>
            <a:r>
              <a:rPr lang="en-US" sz="2200" dirty="0">
                <a:solidFill>
                  <a:schemeClr val="bg1"/>
                </a:solidFill>
                <a:latin typeface="UTM Avo" panose="02040603050506020204" pitchFamily="18"/>
                <a:ea typeface="Arial" panose="020B0604020202020204" pitchFamily="34" charset="0"/>
                <a:cs typeface="Times New Roman" panose="02020603050405020304" pitchFamily="18" charset="0"/>
              </a:rPr>
              <a:t> </a:t>
            </a:r>
            <a:r>
              <a:rPr lang="en-US" sz="2200" dirty="0" err="1">
                <a:solidFill>
                  <a:schemeClr val="bg1"/>
                </a:solidFill>
                <a:latin typeface="UTM Avo" panose="02040603050506020204" pitchFamily="18"/>
                <a:ea typeface="Arial" panose="020B0604020202020204" pitchFamily="34" charset="0"/>
                <a:cs typeface="Times New Roman" panose="02020603050405020304" pitchFamily="18" charset="0"/>
              </a:rPr>
              <a:t>đầu</a:t>
            </a:r>
            <a:r>
              <a:rPr lang="en-US" sz="2200" dirty="0">
                <a:solidFill>
                  <a:schemeClr val="bg1"/>
                </a:solidFill>
                <a:latin typeface="UTM Avo" panose="02040603050506020204" pitchFamily="18"/>
                <a:ea typeface="Arial" panose="020B0604020202020204" pitchFamily="34" charset="0"/>
                <a:cs typeface="Times New Roman" panose="02020603050405020304" pitchFamily="18" charset="0"/>
              </a:rPr>
              <a:t> </a:t>
            </a:r>
            <a:r>
              <a:rPr lang="en-US" sz="2200" dirty="0" err="1">
                <a:solidFill>
                  <a:schemeClr val="bg1"/>
                </a:solidFill>
                <a:latin typeface="UTM Avo" panose="02040603050506020204" pitchFamily="18"/>
                <a:ea typeface="Arial" panose="020B0604020202020204" pitchFamily="34" charset="0"/>
                <a:cs typeface="Times New Roman" panose="02020603050405020304" pitchFamily="18" charset="0"/>
              </a:rPr>
              <a:t>bằng</a:t>
            </a:r>
            <a:r>
              <a:rPr lang="en-US" sz="2200" dirty="0">
                <a:solidFill>
                  <a:schemeClr val="bg1"/>
                </a:solidFill>
                <a:latin typeface="UTM Avo" panose="02040603050506020204" pitchFamily="18"/>
                <a:ea typeface="Arial" panose="020B0604020202020204" pitchFamily="34" charset="0"/>
                <a:cs typeface="Times New Roman" panose="02020603050405020304" pitchFamily="18" charset="0"/>
              </a:rPr>
              <a:t> d: </a:t>
            </a:r>
            <a:r>
              <a:rPr lang="en-US" sz="2200" dirty="0" err="1">
                <a:solidFill>
                  <a:schemeClr val="bg1"/>
                </a:solidFill>
                <a:latin typeface="UTM Avo" panose="02040603050506020204" pitchFamily="18"/>
                <a:ea typeface="Arial" panose="020B0604020202020204" pitchFamily="34" charset="0"/>
                <a:cs typeface="Times New Roman" panose="02020603050405020304" pitchFamily="18" charset="0"/>
              </a:rPr>
              <a:t>duyên</a:t>
            </a:r>
            <a:r>
              <a:rPr lang="en-US" sz="2200" dirty="0">
                <a:solidFill>
                  <a:schemeClr val="bg1"/>
                </a:solidFill>
                <a:latin typeface="UTM Avo" panose="02040603050506020204" pitchFamily="18"/>
                <a:ea typeface="Arial" panose="020B0604020202020204" pitchFamily="34" charset="0"/>
                <a:cs typeface="Times New Roman" panose="02020603050405020304" pitchFamily="18" charset="0"/>
              </a:rPr>
              <a:t> </a:t>
            </a:r>
            <a:r>
              <a:rPr lang="en-US" sz="2200" dirty="0" err="1">
                <a:solidFill>
                  <a:schemeClr val="bg1"/>
                </a:solidFill>
                <a:latin typeface="UTM Avo" panose="02040603050506020204" pitchFamily="18"/>
                <a:ea typeface="Arial" panose="020B0604020202020204" pitchFamily="34" charset="0"/>
                <a:cs typeface="Times New Roman" panose="02020603050405020304" pitchFamily="18" charset="0"/>
              </a:rPr>
              <a:t>dáng</a:t>
            </a:r>
            <a:r>
              <a:rPr lang="en-US" sz="2200" dirty="0">
                <a:solidFill>
                  <a:schemeClr val="bg1"/>
                </a:solidFill>
                <a:latin typeface="UTM Avo" panose="02040603050506020204" pitchFamily="18"/>
                <a:ea typeface="Arial" panose="020B0604020202020204" pitchFamily="34" charset="0"/>
                <a:cs typeface="Times New Roman" panose="02020603050405020304" pitchFamily="18" charset="0"/>
              </a:rPr>
              <a:t>, </a:t>
            </a:r>
            <a:r>
              <a:rPr lang="en-US" sz="2200" dirty="0" err="1">
                <a:solidFill>
                  <a:schemeClr val="bg1"/>
                </a:solidFill>
                <a:latin typeface="UTM Avo" panose="02040603050506020204" pitchFamily="18"/>
                <a:ea typeface="Arial" panose="020B0604020202020204" pitchFamily="34" charset="0"/>
                <a:cs typeface="Times New Roman" panose="02020603050405020304" pitchFamily="18" charset="0"/>
              </a:rPr>
              <a:t>dịu</a:t>
            </a:r>
            <a:r>
              <a:rPr lang="en-US" sz="2200" dirty="0">
                <a:solidFill>
                  <a:schemeClr val="bg1"/>
                </a:solidFill>
                <a:latin typeface="UTM Avo" panose="02040603050506020204" pitchFamily="18"/>
                <a:ea typeface="Arial" panose="020B0604020202020204" pitchFamily="34" charset="0"/>
                <a:cs typeface="Times New Roman" panose="02020603050405020304" pitchFamily="18" charset="0"/>
              </a:rPr>
              <a:t> </a:t>
            </a:r>
            <a:r>
              <a:rPr lang="en-US" sz="2200" dirty="0" err="1">
                <a:solidFill>
                  <a:schemeClr val="bg1"/>
                </a:solidFill>
                <a:latin typeface="UTM Avo" panose="02040603050506020204" pitchFamily="18"/>
                <a:ea typeface="Arial" panose="020B0604020202020204" pitchFamily="34" charset="0"/>
                <a:cs typeface="Times New Roman" panose="02020603050405020304" pitchFamily="18" charset="0"/>
              </a:rPr>
              <a:t>dàng</a:t>
            </a:r>
            <a:r>
              <a:rPr lang="en-US" sz="2200" dirty="0">
                <a:solidFill>
                  <a:schemeClr val="bg1"/>
                </a:solidFill>
                <a:latin typeface="UTM Avo" panose="02040603050506020204" pitchFamily="18"/>
                <a:ea typeface="Arial" panose="020B0604020202020204" pitchFamily="34" charset="0"/>
                <a:cs typeface="Times New Roman" panose="02020603050405020304" pitchFamily="18" charset="0"/>
              </a:rPr>
              <a:t>, </a:t>
            </a:r>
            <a:r>
              <a:rPr lang="en-US" sz="2200" dirty="0" err="1">
                <a:solidFill>
                  <a:schemeClr val="bg1"/>
                </a:solidFill>
                <a:latin typeface="UTM Avo" panose="02040603050506020204" pitchFamily="18"/>
                <a:ea typeface="Arial" panose="020B0604020202020204" pitchFamily="34" charset="0"/>
                <a:cs typeface="Times New Roman" panose="02020603050405020304" pitchFamily="18" charset="0"/>
              </a:rPr>
              <a:t>dẻo</a:t>
            </a:r>
            <a:r>
              <a:rPr lang="en-US" sz="2200" dirty="0">
                <a:solidFill>
                  <a:schemeClr val="bg1"/>
                </a:solidFill>
                <a:latin typeface="UTM Avo" panose="02040603050506020204" pitchFamily="18"/>
                <a:ea typeface="Arial" panose="020B0604020202020204" pitchFamily="34" charset="0"/>
                <a:cs typeface="Times New Roman" panose="02020603050405020304" pitchFamily="18" charset="0"/>
              </a:rPr>
              <a:t> </a:t>
            </a:r>
            <a:r>
              <a:rPr lang="en-US" sz="2200" dirty="0" err="1">
                <a:solidFill>
                  <a:schemeClr val="bg1"/>
                </a:solidFill>
                <a:latin typeface="UTM Avo" panose="02040603050506020204" pitchFamily="18"/>
                <a:ea typeface="Arial" panose="020B0604020202020204" pitchFamily="34" charset="0"/>
                <a:cs typeface="Times New Roman" panose="02020603050405020304" pitchFamily="18" charset="0"/>
              </a:rPr>
              <a:t>dai</a:t>
            </a:r>
            <a:r>
              <a:rPr lang="en-US" sz="2200" dirty="0">
                <a:solidFill>
                  <a:schemeClr val="bg1"/>
                </a:solidFill>
                <a:latin typeface="UTM Avo" panose="02040603050506020204" pitchFamily="18"/>
                <a:ea typeface="Arial" panose="020B0604020202020204" pitchFamily="34" charset="0"/>
                <a:cs typeface="Times New Roman" panose="02020603050405020304" pitchFamily="18" charset="0"/>
              </a:rPr>
              <a:t>, </a:t>
            </a:r>
            <a:r>
              <a:rPr lang="en-US" sz="2200" dirty="0" err="1">
                <a:solidFill>
                  <a:schemeClr val="bg1"/>
                </a:solidFill>
                <a:latin typeface="UTM Avo" panose="02040603050506020204" pitchFamily="18"/>
                <a:ea typeface="Arial" panose="020B0604020202020204" pitchFamily="34" charset="0"/>
                <a:cs typeface="Times New Roman" panose="02020603050405020304" pitchFamily="18" charset="0"/>
              </a:rPr>
              <a:t>dập</a:t>
            </a:r>
            <a:r>
              <a:rPr lang="en-US" sz="2200" dirty="0">
                <a:solidFill>
                  <a:schemeClr val="bg1"/>
                </a:solidFill>
                <a:latin typeface="UTM Avo" panose="02040603050506020204" pitchFamily="18"/>
                <a:ea typeface="Arial" panose="020B0604020202020204" pitchFamily="34" charset="0"/>
                <a:cs typeface="Times New Roman" panose="02020603050405020304" pitchFamily="18" charset="0"/>
              </a:rPr>
              <a:t> </a:t>
            </a:r>
            <a:r>
              <a:rPr lang="en-US" sz="2200" dirty="0" err="1">
                <a:solidFill>
                  <a:schemeClr val="bg1"/>
                </a:solidFill>
                <a:latin typeface="UTM Avo" panose="02040603050506020204" pitchFamily="18"/>
                <a:ea typeface="Arial" panose="020B0604020202020204" pitchFamily="34" charset="0"/>
                <a:cs typeface="Times New Roman" panose="02020603050405020304" pitchFamily="18" charset="0"/>
              </a:rPr>
              <a:t>dìu</a:t>
            </a:r>
            <a:r>
              <a:rPr lang="en-US" sz="2200" dirty="0">
                <a:solidFill>
                  <a:schemeClr val="bg1"/>
                </a:solidFill>
                <a:latin typeface="UTM Avo" panose="02040603050506020204" pitchFamily="18"/>
                <a:ea typeface="Arial" panose="020B0604020202020204" pitchFamily="34" charset="0"/>
                <a:cs typeface="Times New Roman" panose="02020603050405020304" pitchFamily="18" charset="0"/>
              </a:rPr>
              <a:t>,...</a:t>
            </a:r>
            <a:endParaRPr lang="en-US" sz="2200" dirty="0">
              <a:solidFill>
                <a:schemeClr val="bg1"/>
              </a:solidFill>
              <a:effectLst/>
              <a:latin typeface="UTM Avo" panose="02040603050506020204" pitchFamily="18"/>
              <a:ea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186344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wipe(down)">
                                      <p:cBhvr>
                                        <p:cTn id="12" dur="500"/>
                                        <p:tgtEl>
                                          <p:spTgt spid="63"/>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checkerboard(across)">
                                      <p:cBhvr>
                                        <p:cTn id="17" dur="500"/>
                                        <p:tgtEl>
                                          <p:spTgt spid="6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4">
                                            <p:txEl>
                                              <p:pRg st="0" end="0"/>
                                            </p:txEl>
                                          </p:spTgt>
                                        </p:tgtEl>
                                        <p:attrNameLst>
                                          <p:attrName>style.visibility</p:attrName>
                                        </p:attrNameLst>
                                      </p:cBhvr>
                                      <p:to>
                                        <p:strVal val="visible"/>
                                      </p:to>
                                    </p:set>
                                    <p:animEffect transition="in" filter="fade">
                                      <p:cBhvr>
                                        <p:cTn id="22" dur="500"/>
                                        <p:tgtEl>
                                          <p:spTgt spid="64">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4">
                                            <p:txEl>
                                              <p:pRg st="1" end="1"/>
                                            </p:txEl>
                                          </p:spTgt>
                                        </p:tgtEl>
                                        <p:attrNameLst>
                                          <p:attrName>style.visibility</p:attrName>
                                        </p:attrNameLst>
                                      </p:cBhvr>
                                      <p:to>
                                        <p:strVal val="visible"/>
                                      </p:to>
                                    </p:set>
                                    <p:animEffect transition="in" filter="fade">
                                      <p:cBhvr>
                                        <p:cTn id="27" dur="500"/>
                                        <p:tgtEl>
                                          <p:spTgt spid="64">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65"/>
                                        </p:tgtEl>
                                        <p:attrNameLst>
                                          <p:attrName>style.visibility</p:attrName>
                                        </p:attrNameLst>
                                      </p:cBhvr>
                                      <p:to>
                                        <p:strVal val="visible"/>
                                      </p:to>
                                    </p:set>
                                    <p:animEffect transition="in" filter="wipe(down)">
                                      <p:cBhvr>
                                        <p:cTn id="32" dur="500"/>
                                        <p:tgtEl>
                                          <p:spTgt spid="65"/>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66"/>
                                        </p:tgtEl>
                                        <p:attrNameLst>
                                          <p:attrName>style.visibility</p:attrName>
                                        </p:attrNameLst>
                                      </p:cBhvr>
                                      <p:to>
                                        <p:strVal val="visible"/>
                                      </p:to>
                                    </p:set>
                                    <p:animEffect transition="in" filter="checkerboard(across)">
                                      <p:cBhvr>
                                        <p:cTn id="37" dur="500"/>
                                        <p:tgtEl>
                                          <p:spTgt spid="6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66">
                                            <p:txEl>
                                              <p:pRg st="0" end="0"/>
                                            </p:txEl>
                                          </p:spTgt>
                                        </p:tgtEl>
                                        <p:attrNameLst>
                                          <p:attrName>style.visibility</p:attrName>
                                        </p:attrNameLst>
                                      </p:cBhvr>
                                      <p:to>
                                        <p:strVal val="visible"/>
                                      </p:to>
                                    </p:set>
                                    <p:animEffect transition="in" filter="fade">
                                      <p:cBhvr>
                                        <p:cTn id="42" dur="500"/>
                                        <p:tgtEl>
                                          <p:spTgt spid="66">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66">
                                            <p:txEl>
                                              <p:pRg st="1" end="1"/>
                                            </p:txEl>
                                          </p:spTgt>
                                        </p:tgtEl>
                                        <p:attrNameLst>
                                          <p:attrName>style.visibility</p:attrName>
                                        </p:attrNameLst>
                                      </p:cBhvr>
                                      <p:to>
                                        <p:strVal val="visible"/>
                                      </p:to>
                                    </p:set>
                                    <p:animEffect transition="in" filter="fade">
                                      <p:cBhvr>
                                        <p:cTn id="47" dur="500"/>
                                        <p:tgtEl>
                                          <p:spTgt spid="6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63" grpId="0"/>
      <p:bldP spid="64" grpId="0" animBg="1"/>
      <p:bldP spid="65" grpId="0"/>
      <p:bldP spid="6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786EA1F8-3C8B-6CA5-877D-5324A0157A17}"/>
              </a:ext>
            </a:extLst>
          </p:cNvPr>
          <p:cNvPicPr>
            <a:picLocks noChangeAspect="1"/>
          </p:cNvPicPr>
          <p:nvPr/>
        </p:nvPicPr>
        <p:blipFill>
          <a:blip r:embed="rId4"/>
          <a:stretch>
            <a:fillRect/>
          </a:stretch>
        </p:blipFill>
        <p:spPr>
          <a:xfrm>
            <a:off x="4795502" y="2972997"/>
            <a:ext cx="3111881" cy="1721648"/>
          </a:xfrm>
          <a:prstGeom prst="rect">
            <a:avLst/>
          </a:prstGeom>
        </p:spPr>
      </p:pic>
    </p:spTree>
    <p:extLst>
      <p:ext uri="{BB962C8B-B14F-4D97-AF65-F5344CB8AC3E}">
        <p14:creationId xmlns:p14="http://schemas.microsoft.com/office/powerpoint/2010/main" val="940220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5207;p62">
            <a:extLst>
              <a:ext uri="{FF2B5EF4-FFF2-40B4-BE49-F238E27FC236}">
                <a16:creationId xmlns:a16="http://schemas.microsoft.com/office/drawing/2014/main" id="{25334019-25F5-7314-6973-8D0425AD31F9}"/>
              </a:ext>
            </a:extLst>
          </p:cNvPr>
          <p:cNvSpPr/>
          <p:nvPr/>
        </p:nvSpPr>
        <p:spPr>
          <a:xfrm>
            <a:off x="7772935" y="4587872"/>
            <a:ext cx="122381" cy="119801"/>
          </a:xfrm>
          <a:custGeom>
            <a:avLst/>
            <a:gdLst/>
            <a:ahLst/>
            <a:cxnLst/>
            <a:rect l="l" t="t" r="r" b="b"/>
            <a:pathLst>
              <a:path w="4885" h="4782" extrusionOk="0">
                <a:moveTo>
                  <a:pt x="2451" y="0"/>
                </a:moveTo>
                <a:cubicBezTo>
                  <a:pt x="2357" y="0"/>
                  <a:pt x="2260" y="51"/>
                  <a:pt x="2214" y="154"/>
                </a:cubicBezTo>
                <a:lnTo>
                  <a:pt x="1666" y="1455"/>
                </a:lnTo>
                <a:cubicBezTo>
                  <a:pt x="1621" y="1501"/>
                  <a:pt x="1575" y="1546"/>
                  <a:pt x="1529" y="1592"/>
                </a:cubicBezTo>
                <a:lnTo>
                  <a:pt x="206" y="2140"/>
                </a:lnTo>
                <a:cubicBezTo>
                  <a:pt x="0" y="2231"/>
                  <a:pt x="0" y="2528"/>
                  <a:pt x="206" y="2619"/>
                </a:cubicBezTo>
                <a:lnTo>
                  <a:pt x="1484" y="3167"/>
                </a:lnTo>
                <a:cubicBezTo>
                  <a:pt x="1552" y="3190"/>
                  <a:pt x="1598" y="3236"/>
                  <a:pt x="1621" y="3304"/>
                </a:cubicBezTo>
                <a:lnTo>
                  <a:pt x="2191" y="4628"/>
                </a:lnTo>
                <a:cubicBezTo>
                  <a:pt x="2237" y="4731"/>
                  <a:pt x="2334" y="4782"/>
                  <a:pt x="2431" y="4782"/>
                </a:cubicBezTo>
                <a:cubicBezTo>
                  <a:pt x="2528" y="4782"/>
                  <a:pt x="2625" y="4731"/>
                  <a:pt x="2671" y="4628"/>
                </a:cubicBezTo>
                <a:lnTo>
                  <a:pt x="3219" y="3327"/>
                </a:lnTo>
                <a:cubicBezTo>
                  <a:pt x="3241" y="3258"/>
                  <a:pt x="3287" y="3213"/>
                  <a:pt x="3356" y="3190"/>
                </a:cubicBezTo>
                <a:lnTo>
                  <a:pt x="4679" y="2619"/>
                </a:lnTo>
                <a:cubicBezTo>
                  <a:pt x="4885" y="2551"/>
                  <a:pt x="4885" y="2254"/>
                  <a:pt x="4679" y="2163"/>
                </a:cubicBezTo>
                <a:lnTo>
                  <a:pt x="3378" y="1615"/>
                </a:lnTo>
                <a:cubicBezTo>
                  <a:pt x="3310" y="1569"/>
                  <a:pt x="3264" y="1524"/>
                  <a:pt x="3241" y="1478"/>
                </a:cubicBezTo>
                <a:lnTo>
                  <a:pt x="2671" y="154"/>
                </a:lnTo>
                <a:cubicBezTo>
                  <a:pt x="2637" y="51"/>
                  <a:pt x="2545" y="0"/>
                  <a:pt x="245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 name="Google Shape;5208;p62">
            <a:extLst>
              <a:ext uri="{FF2B5EF4-FFF2-40B4-BE49-F238E27FC236}">
                <a16:creationId xmlns:a16="http://schemas.microsoft.com/office/drawing/2014/main" id="{E7EBFB83-BEC4-68C7-0DCB-EE262BC6566F}"/>
              </a:ext>
            </a:extLst>
          </p:cNvPr>
          <p:cNvSpPr/>
          <p:nvPr/>
        </p:nvSpPr>
        <p:spPr>
          <a:xfrm flipH="1">
            <a:off x="7771498" y="1111588"/>
            <a:ext cx="232475" cy="227559"/>
          </a:xfrm>
          <a:custGeom>
            <a:avLst/>
            <a:gdLst/>
            <a:ahLst/>
            <a:cxnLst/>
            <a:rect l="l" t="t" r="r" b="b"/>
            <a:pathLst>
              <a:path w="8322" h="8146" extrusionOk="0">
                <a:moveTo>
                  <a:pt x="4186" y="0"/>
                </a:moveTo>
                <a:cubicBezTo>
                  <a:pt x="4023" y="0"/>
                  <a:pt x="3861" y="88"/>
                  <a:pt x="3785" y="263"/>
                </a:cubicBezTo>
                <a:lnTo>
                  <a:pt x="2833" y="2469"/>
                </a:lnTo>
                <a:cubicBezTo>
                  <a:pt x="2808" y="2594"/>
                  <a:pt x="2708" y="2669"/>
                  <a:pt x="2607" y="2720"/>
                </a:cubicBezTo>
                <a:lnTo>
                  <a:pt x="352" y="3672"/>
                </a:lnTo>
                <a:cubicBezTo>
                  <a:pt x="1" y="3822"/>
                  <a:pt x="1" y="4324"/>
                  <a:pt x="352" y="4474"/>
                </a:cubicBezTo>
                <a:lnTo>
                  <a:pt x="2557" y="5401"/>
                </a:lnTo>
                <a:cubicBezTo>
                  <a:pt x="2683" y="5451"/>
                  <a:pt x="2758" y="5527"/>
                  <a:pt x="2808" y="5627"/>
                </a:cubicBezTo>
                <a:lnTo>
                  <a:pt x="3760" y="7882"/>
                </a:lnTo>
                <a:cubicBezTo>
                  <a:pt x="3835" y="8058"/>
                  <a:pt x="3998" y="8146"/>
                  <a:pt x="4161" y="8146"/>
                </a:cubicBezTo>
                <a:cubicBezTo>
                  <a:pt x="4324" y="8146"/>
                  <a:pt x="4487" y="8058"/>
                  <a:pt x="4562" y="7882"/>
                </a:cubicBezTo>
                <a:lnTo>
                  <a:pt x="5490" y="5677"/>
                </a:lnTo>
                <a:cubicBezTo>
                  <a:pt x="5540" y="5577"/>
                  <a:pt x="5615" y="5502"/>
                  <a:pt x="5740" y="5451"/>
                </a:cubicBezTo>
                <a:lnTo>
                  <a:pt x="7971" y="4499"/>
                </a:lnTo>
                <a:cubicBezTo>
                  <a:pt x="8322" y="4349"/>
                  <a:pt x="8322" y="3847"/>
                  <a:pt x="7971" y="3697"/>
                </a:cubicBezTo>
                <a:lnTo>
                  <a:pt x="5765" y="2745"/>
                </a:lnTo>
                <a:cubicBezTo>
                  <a:pt x="5665" y="2720"/>
                  <a:pt x="5590" y="2619"/>
                  <a:pt x="5540" y="2519"/>
                </a:cubicBezTo>
                <a:lnTo>
                  <a:pt x="4587" y="263"/>
                </a:lnTo>
                <a:cubicBezTo>
                  <a:pt x="4512" y="88"/>
                  <a:pt x="4349" y="0"/>
                  <a:pt x="418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 name="Google Shape;5209;p62">
            <a:extLst>
              <a:ext uri="{FF2B5EF4-FFF2-40B4-BE49-F238E27FC236}">
                <a16:creationId xmlns:a16="http://schemas.microsoft.com/office/drawing/2014/main" id="{1C2D32B1-7F9E-002F-7968-304A1FE36555}"/>
              </a:ext>
            </a:extLst>
          </p:cNvPr>
          <p:cNvSpPr/>
          <p:nvPr/>
        </p:nvSpPr>
        <p:spPr>
          <a:xfrm flipH="1">
            <a:off x="7467005" y="633723"/>
            <a:ext cx="149843" cy="146715"/>
          </a:xfrm>
          <a:custGeom>
            <a:avLst/>
            <a:gdLst/>
            <a:ahLst/>
            <a:cxnLst/>
            <a:rect l="l" t="t" r="r" b="b"/>
            <a:pathLst>
              <a:path w="5364" h="5252" extrusionOk="0">
                <a:moveTo>
                  <a:pt x="2695" y="1"/>
                </a:moveTo>
                <a:cubicBezTo>
                  <a:pt x="2588" y="1"/>
                  <a:pt x="2482" y="57"/>
                  <a:pt x="2432" y="170"/>
                </a:cubicBezTo>
                <a:lnTo>
                  <a:pt x="1830" y="1599"/>
                </a:lnTo>
                <a:cubicBezTo>
                  <a:pt x="1805" y="1674"/>
                  <a:pt x="1755" y="1724"/>
                  <a:pt x="1680" y="1749"/>
                </a:cubicBezTo>
                <a:lnTo>
                  <a:pt x="226" y="2350"/>
                </a:lnTo>
                <a:cubicBezTo>
                  <a:pt x="1" y="2451"/>
                  <a:pt x="1" y="2776"/>
                  <a:pt x="226" y="2877"/>
                </a:cubicBezTo>
                <a:lnTo>
                  <a:pt x="1655" y="3478"/>
                </a:lnTo>
                <a:cubicBezTo>
                  <a:pt x="1730" y="3503"/>
                  <a:pt x="1780" y="3553"/>
                  <a:pt x="1805" y="3629"/>
                </a:cubicBezTo>
                <a:lnTo>
                  <a:pt x="2432" y="5082"/>
                </a:lnTo>
                <a:cubicBezTo>
                  <a:pt x="2469" y="5195"/>
                  <a:pt x="2570" y="5251"/>
                  <a:pt x="2673" y="5251"/>
                </a:cubicBezTo>
                <a:cubicBezTo>
                  <a:pt x="2776" y="5251"/>
                  <a:pt x="2883" y="5195"/>
                  <a:pt x="2933" y="5082"/>
                </a:cubicBezTo>
                <a:lnTo>
                  <a:pt x="3534" y="3654"/>
                </a:lnTo>
                <a:cubicBezTo>
                  <a:pt x="3585" y="3604"/>
                  <a:pt x="3635" y="3528"/>
                  <a:pt x="3685" y="3503"/>
                </a:cubicBezTo>
                <a:lnTo>
                  <a:pt x="5138" y="2902"/>
                </a:lnTo>
                <a:cubicBezTo>
                  <a:pt x="5364" y="2802"/>
                  <a:pt x="5364" y="2476"/>
                  <a:pt x="5138" y="2375"/>
                </a:cubicBezTo>
                <a:lnTo>
                  <a:pt x="3735" y="1774"/>
                </a:lnTo>
                <a:cubicBezTo>
                  <a:pt x="3660" y="1749"/>
                  <a:pt x="3610" y="1699"/>
                  <a:pt x="3585" y="1624"/>
                </a:cubicBezTo>
                <a:lnTo>
                  <a:pt x="2958" y="170"/>
                </a:lnTo>
                <a:cubicBezTo>
                  <a:pt x="2908" y="57"/>
                  <a:pt x="2801" y="1"/>
                  <a:pt x="269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 name="Google Shape;5212;p62">
            <a:extLst>
              <a:ext uri="{FF2B5EF4-FFF2-40B4-BE49-F238E27FC236}">
                <a16:creationId xmlns:a16="http://schemas.microsoft.com/office/drawing/2014/main" id="{7DBA547D-39F2-8B4F-28C6-F1F5E867ADAD}"/>
              </a:ext>
            </a:extLst>
          </p:cNvPr>
          <p:cNvSpPr/>
          <p:nvPr/>
        </p:nvSpPr>
        <p:spPr>
          <a:xfrm>
            <a:off x="2654374" y="633713"/>
            <a:ext cx="149871" cy="146715"/>
          </a:xfrm>
          <a:custGeom>
            <a:avLst/>
            <a:gdLst/>
            <a:ahLst/>
            <a:cxnLst/>
            <a:rect l="l" t="t" r="r" b="b"/>
            <a:pathLst>
              <a:path w="5365" h="5252" extrusionOk="0">
                <a:moveTo>
                  <a:pt x="2692" y="0"/>
                </a:moveTo>
                <a:cubicBezTo>
                  <a:pt x="2588" y="0"/>
                  <a:pt x="2482" y="57"/>
                  <a:pt x="2432" y="170"/>
                </a:cubicBezTo>
                <a:lnTo>
                  <a:pt x="1830" y="1598"/>
                </a:lnTo>
                <a:cubicBezTo>
                  <a:pt x="1805" y="1673"/>
                  <a:pt x="1730" y="1724"/>
                  <a:pt x="1680" y="1749"/>
                </a:cubicBezTo>
                <a:lnTo>
                  <a:pt x="226" y="2375"/>
                </a:lnTo>
                <a:cubicBezTo>
                  <a:pt x="1" y="2450"/>
                  <a:pt x="1" y="2776"/>
                  <a:pt x="226" y="2876"/>
                </a:cubicBezTo>
                <a:lnTo>
                  <a:pt x="1655" y="3478"/>
                </a:lnTo>
                <a:cubicBezTo>
                  <a:pt x="1705" y="3503"/>
                  <a:pt x="1755" y="3578"/>
                  <a:pt x="1780" y="3628"/>
                </a:cubicBezTo>
                <a:lnTo>
                  <a:pt x="2407" y="5082"/>
                </a:lnTo>
                <a:cubicBezTo>
                  <a:pt x="2457" y="5195"/>
                  <a:pt x="2563" y="5251"/>
                  <a:pt x="2670" y="5251"/>
                </a:cubicBezTo>
                <a:cubicBezTo>
                  <a:pt x="2776" y="5251"/>
                  <a:pt x="2883" y="5195"/>
                  <a:pt x="2933" y="5082"/>
                </a:cubicBezTo>
                <a:lnTo>
                  <a:pt x="3535" y="3653"/>
                </a:lnTo>
                <a:cubicBezTo>
                  <a:pt x="3560" y="3603"/>
                  <a:pt x="3610" y="3553"/>
                  <a:pt x="3685" y="3503"/>
                </a:cubicBezTo>
                <a:lnTo>
                  <a:pt x="5139" y="2902"/>
                </a:lnTo>
                <a:cubicBezTo>
                  <a:pt x="5364" y="2801"/>
                  <a:pt x="5364" y="2475"/>
                  <a:pt x="5139" y="2375"/>
                </a:cubicBezTo>
                <a:lnTo>
                  <a:pt x="3710" y="1774"/>
                </a:lnTo>
                <a:cubicBezTo>
                  <a:pt x="3635" y="1749"/>
                  <a:pt x="3585" y="1698"/>
                  <a:pt x="3560" y="1623"/>
                </a:cubicBezTo>
                <a:lnTo>
                  <a:pt x="2933" y="170"/>
                </a:lnTo>
                <a:cubicBezTo>
                  <a:pt x="2895" y="57"/>
                  <a:pt x="2795" y="0"/>
                  <a:pt x="269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grpSp>
        <p:nvGrpSpPr>
          <p:cNvPr id="19" name="Google Shape;3395;p42">
            <a:extLst>
              <a:ext uri="{FF2B5EF4-FFF2-40B4-BE49-F238E27FC236}">
                <a16:creationId xmlns:a16="http://schemas.microsoft.com/office/drawing/2014/main" id="{9A0932EA-1110-BB2E-B0AD-9B725EEC7968}"/>
              </a:ext>
            </a:extLst>
          </p:cNvPr>
          <p:cNvGrpSpPr/>
          <p:nvPr/>
        </p:nvGrpSpPr>
        <p:grpSpPr>
          <a:xfrm>
            <a:off x="1349243" y="5672438"/>
            <a:ext cx="1612436" cy="1032422"/>
            <a:chOff x="10815989" y="4086867"/>
            <a:chExt cx="1612436" cy="1032422"/>
          </a:xfrm>
        </p:grpSpPr>
        <p:sp>
          <p:nvSpPr>
            <p:cNvPr id="20" name="Google Shape;3396;p42">
              <a:extLst>
                <a:ext uri="{FF2B5EF4-FFF2-40B4-BE49-F238E27FC236}">
                  <a16:creationId xmlns:a16="http://schemas.microsoft.com/office/drawing/2014/main" id="{4159FDD1-7EBC-535A-82DA-CC6AC132C52E}"/>
                </a:ext>
              </a:extLst>
            </p:cNvPr>
            <p:cNvSpPr/>
            <p:nvPr/>
          </p:nvSpPr>
          <p:spPr>
            <a:xfrm>
              <a:off x="10875490" y="4125417"/>
              <a:ext cx="1552935" cy="993871"/>
            </a:xfrm>
            <a:custGeom>
              <a:avLst/>
              <a:gdLst/>
              <a:ahLst/>
              <a:cxnLst/>
              <a:rect l="l" t="t" r="r" b="b"/>
              <a:pathLst>
                <a:path w="55591" h="35578" extrusionOk="0">
                  <a:moveTo>
                    <a:pt x="10173" y="0"/>
                  </a:moveTo>
                  <a:cubicBezTo>
                    <a:pt x="8571" y="0"/>
                    <a:pt x="8777" y="1115"/>
                    <a:pt x="9023" y="1630"/>
                  </a:cubicBezTo>
                  <a:cubicBezTo>
                    <a:pt x="9048" y="1680"/>
                    <a:pt x="9249" y="1755"/>
                    <a:pt x="9600" y="1805"/>
                  </a:cubicBezTo>
                  <a:cubicBezTo>
                    <a:pt x="9750" y="4688"/>
                    <a:pt x="9224" y="8146"/>
                    <a:pt x="9149" y="8723"/>
                  </a:cubicBezTo>
                  <a:cubicBezTo>
                    <a:pt x="8723" y="9074"/>
                    <a:pt x="8873" y="9700"/>
                    <a:pt x="9048" y="10051"/>
                  </a:cubicBezTo>
                  <a:cubicBezTo>
                    <a:pt x="9099" y="10176"/>
                    <a:pt x="10051" y="10327"/>
                    <a:pt x="11530" y="10502"/>
                  </a:cubicBezTo>
                  <a:cubicBezTo>
                    <a:pt x="9410" y="10454"/>
                    <a:pt x="7530" y="10426"/>
                    <a:pt x="6133" y="10426"/>
                  </a:cubicBezTo>
                  <a:cubicBezTo>
                    <a:pt x="5367" y="10426"/>
                    <a:pt x="4747" y="10434"/>
                    <a:pt x="4312" y="10452"/>
                  </a:cubicBezTo>
                  <a:cubicBezTo>
                    <a:pt x="2532" y="10577"/>
                    <a:pt x="1" y="17846"/>
                    <a:pt x="2783" y="19700"/>
                  </a:cubicBezTo>
                  <a:cubicBezTo>
                    <a:pt x="3309" y="20026"/>
                    <a:pt x="4612" y="20352"/>
                    <a:pt x="6392" y="20627"/>
                  </a:cubicBezTo>
                  <a:cubicBezTo>
                    <a:pt x="5891" y="20978"/>
                    <a:pt x="6041" y="21630"/>
                    <a:pt x="6216" y="22006"/>
                  </a:cubicBezTo>
                  <a:cubicBezTo>
                    <a:pt x="6241" y="22081"/>
                    <a:pt x="6492" y="22131"/>
                    <a:pt x="6918" y="22206"/>
                  </a:cubicBezTo>
                  <a:cubicBezTo>
                    <a:pt x="7094" y="24663"/>
                    <a:pt x="6743" y="27670"/>
                    <a:pt x="6567" y="28948"/>
                  </a:cubicBezTo>
                  <a:cubicBezTo>
                    <a:pt x="5891" y="29274"/>
                    <a:pt x="6041" y="30026"/>
                    <a:pt x="6241" y="30427"/>
                  </a:cubicBezTo>
                  <a:cubicBezTo>
                    <a:pt x="6467" y="30903"/>
                    <a:pt x="20753" y="31956"/>
                    <a:pt x="26016" y="32332"/>
                  </a:cubicBezTo>
                  <a:cubicBezTo>
                    <a:pt x="27341" y="32958"/>
                    <a:pt x="43404" y="35578"/>
                    <a:pt x="48225" y="35578"/>
                  </a:cubicBezTo>
                  <a:cubicBezTo>
                    <a:pt x="48418" y="35578"/>
                    <a:pt x="48593" y="35574"/>
                    <a:pt x="48748" y="35565"/>
                  </a:cubicBezTo>
                  <a:cubicBezTo>
                    <a:pt x="50427" y="35465"/>
                    <a:pt x="52833" y="28547"/>
                    <a:pt x="50202" y="26818"/>
                  </a:cubicBezTo>
                  <a:cubicBezTo>
                    <a:pt x="49324" y="26242"/>
                    <a:pt x="46542" y="25490"/>
                    <a:pt x="43234" y="24738"/>
                  </a:cubicBezTo>
                  <a:lnTo>
                    <a:pt x="43234" y="24738"/>
                  </a:lnTo>
                  <a:cubicBezTo>
                    <a:pt x="46542" y="25314"/>
                    <a:pt x="49375" y="25815"/>
                    <a:pt x="50227" y="25941"/>
                  </a:cubicBezTo>
                  <a:cubicBezTo>
                    <a:pt x="50510" y="25984"/>
                    <a:pt x="50757" y="26004"/>
                    <a:pt x="50973" y="26004"/>
                  </a:cubicBezTo>
                  <a:cubicBezTo>
                    <a:pt x="52630" y="26004"/>
                    <a:pt x="52423" y="24841"/>
                    <a:pt x="52157" y="24287"/>
                  </a:cubicBezTo>
                  <a:cubicBezTo>
                    <a:pt x="52131" y="24237"/>
                    <a:pt x="51755" y="24111"/>
                    <a:pt x="51154" y="23961"/>
                  </a:cubicBezTo>
                  <a:cubicBezTo>
                    <a:pt x="51154" y="23735"/>
                    <a:pt x="51154" y="23485"/>
                    <a:pt x="51129" y="23259"/>
                  </a:cubicBezTo>
                  <a:cubicBezTo>
                    <a:pt x="51129" y="22883"/>
                    <a:pt x="51129" y="22532"/>
                    <a:pt x="51154" y="22156"/>
                  </a:cubicBezTo>
                  <a:cubicBezTo>
                    <a:pt x="51154" y="21906"/>
                    <a:pt x="51154" y="21680"/>
                    <a:pt x="51179" y="21430"/>
                  </a:cubicBezTo>
                  <a:cubicBezTo>
                    <a:pt x="51204" y="21054"/>
                    <a:pt x="51229" y="20703"/>
                    <a:pt x="51254" y="20377"/>
                  </a:cubicBezTo>
                  <a:cubicBezTo>
                    <a:pt x="51254" y="20126"/>
                    <a:pt x="51279" y="19901"/>
                    <a:pt x="51304" y="19700"/>
                  </a:cubicBezTo>
                  <a:cubicBezTo>
                    <a:pt x="51380" y="18723"/>
                    <a:pt x="51505" y="17896"/>
                    <a:pt x="51580" y="17344"/>
                  </a:cubicBezTo>
                  <a:cubicBezTo>
                    <a:pt x="51673" y="17350"/>
                    <a:pt x="51762" y="17353"/>
                    <a:pt x="51845" y="17353"/>
                  </a:cubicBezTo>
                  <a:cubicBezTo>
                    <a:pt x="53539" y="17353"/>
                    <a:pt x="53321" y="16189"/>
                    <a:pt x="53059" y="15640"/>
                  </a:cubicBezTo>
                  <a:cubicBezTo>
                    <a:pt x="53034" y="15540"/>
                    <a:pt x="52482" y="15364"/>
                    <a:pt x="51630" y="15164"/>
                  </a:cubicBezTo>
                  <a:cubicBezTo>
                    <a:pt x="53309" y="14838"/>
                    <a:pt x="55590" y="8146"/>
                    <a:pt x="52984" y="6417"/>
                  </a:cubicBezTo>
                  <a:cubicBezTo>
                    <a:pt x="50502" y="4788"/>
                    <a:pt x="32307" y="1655"/>
                    <a:pt x="30402" y="1329"/>
                  </a:cubicBezTo>
                  <a:lnTo>
                    <a:pt x="30402" y="1304"/>
                  </a:lnTo>
                  <a:cubicBezTo>
                    <a:pt x="30402" y="1304"/>
                    <a:pt x="13159" y="402"/>
                    <a:pt x="10828" y="51"/>
                  </a:cubicBezTo>
                  <a:cubicBezTo>
                    <a:pt x="10582" y="16"/>
                    <a:pt x="10364" y="0"/>
                    <a:pt x="1017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1" name="Google Shape;3397;p42">
              <a:extLst>
                <a:ext uri="{FF2B5EF4-FFF2-40B4-BE49-F238E27FC236}">
                  <a16:creationId xmlns:a16="http://schemas.microsoft.com/office/drawing/2014/main" id="{2DCC1092-E4A6-56C3-5B70-00F5A673EBC4}"/>
                </a:ext>
              </a:extLst>
            </p:cNvPr>
            <p:cNvSpPr/>
            <p:nvPr/>
          </p:nvSpPr>
          <p:spPr>
            <a:xfrm>
              <a:off x="11071538" y="4103013"/>
              <a:ext cx="637141" cy="282898"/>
            </a:xfrm>
            <a:custGeom>
              <a:avLst/>
              <a:gdLst/>
              <a:ahLst/>
              <a:cxnLst/>
              <a:rect l="l" t="t" r="r" b="b"/>
              <a:pathLst>
                <a:path w="22808" h="10127" extrusionOk="0">
                  <a:moveTo>
                    <a:pt x="376" y="1"/>
                  </a:moveTo>
                  <a:cubicBezTo>
                    <a:pt x="827" y="3284"/>
                    <a:pt x="0" y="8221"/>
                    <a:pt x="0" y="8221"/>
                  </a:cubicBezTo>
                  <a:lnTo>
                    <a:pt x="22407" y="10126"/>
                  </a:lnTo>
                  <a:lnTo>
                    <a:pt x="22808" y="1480"/>
                  </a:lnTo>
                  <a:lnTo>
                    <a:pt x="37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2" name="Google Shape;3398;p42">
              <a:extLst>
                <a:ext uri="{FF2B5EF4-FFF2-40B4-BE49-F238E27FC236}">
                  <a16:creationId xmlns:a16="http://schemas.microsoft.com/office/drawing/2014/main" id="{92C2A3DF-D076-EF24-6649-1D1361A18FCD}"/>
                </a:ext>
              </a:extLst>
            </p:cNvPr>
            <p:cNvSpPr/>
            <p:nvPr/>
          </p:nvSpPr>
          <p:spPr>
            <a:xfrm>
              <a:off x="11266860" y="4143631"/>
              <a:ext cx="445312" cy="253482"/>
            </a:xfrm>
            <a:custGeom>
              <a:avLst/>
              <a:gdLst/>
              <a:ahLst/>
              <a:cxnLst/>
              <a:rect l="l" t="t" r="r" b="b"/>
              <a:pathLst>
                <a:path w="15941" h="9074" extrusionOk="0">
                  <a:moveTo>
                    <a:pt x="9500" y="0"/>
                  </a:moveTo>
                  <a:cubicBezTo>
                    <a:pt x="6968" y="3208"/>
                    <a:pt x="3560" y="5765"/>
                    <a:pt x="1" y="7745"/>
                  </a:cubicBezTo>
                  <a:lnTo>
                    <a:pt x="15565" y="9073"/>
                  </a:lnTo>
                  <a:lnTo>
                    <a:pt x="15941" y="427"/>
                  </a:lnTo>
                  <a:lnTo>
                    <a:pt x="9500" y="0"/>
                  </a:lnTo>
                  <a:close/>
                </a:path>
              </a:pathLst>
            </a:cu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3" name="Google Shape;3399;p42">
              <a:extLst>
                <a:ext uri="{FF2B5EF4-FFF2-40B4-BE49-F238E27FC236}">
                  <a16:creationId xmlns:a16="http://schemas.microsoft.com/office/drawing/2014/main" id="{B494522A-8DF6-6F50-B3DD-58F74F09C19B}"/>
                </a:ext>
              </a:extLst>
            </p:cNvPr>
            <p:cNvSpPr/>
            <p:nvPr/>
          </p:nvSpPr>
          <p:spPr>
            <a:xfrm>
              <a:off x="11056732" y="4321940"/>
              <a:ext cx="621135" cy="102466"/>
            </a:xfrm>
            <a:custGeom>
              <a:avLst/>
              <a:gdLst/>
              <a:ahLst/>
              <a:cxnLst/>
              <a:rect l="l" t="t" r="r" b="b"/>
              <a:pathLst>
                <a:path w="22235" h="3668" extrusionOk="0">
                  <a:moveTo>
                    <a:pt x="1567" y="0"/>
                  </a:moveTo>
                  <a:cubicBezTo>
                    <a:pt x="1" y="0"/>
                    <a:pt x="189" y="1104"/>
                    <a:pt x="455" y="1638"/>
                  </a:cubicBezTo>
                  <a:cubicBezTo>
                    <a:pt x="731" y="2214"/>
                    <a:pt x="22160" y="3668"/>
                    <a:pt x="22160" y="3668"/>
                  </a:cubicBezTo>
                  <a:lnTo>
                    <a:pt x="22235" y="1938"/>
                  </a:lnTo>
                  <a:cubicBezTo>
                    <a:pt x="22235" y="1938"/>
                    <a:pt x="4591" y="409"/>
                    <a:pt x="2260" y="59"/>
                  </a:cubicBezTo>
                  <a:cubicBezTo>
                    <a:pt x="1997" y="19"/>
                    <a:pt x="1768" y="0"/>
                    <a:pt x="156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4" name="Google Shape;3400;p42">
              <a:extLst>
                <a:ext uri="{FF2B5EF4-FFF2-40B4-BE49-F238E27FC236}">
                  <a16:creationId xmlns:a16="http://schemas.microsoft.com/office/drawing/2014/main" id="{4D8F9DF6-36E5-4B42-8655-E99001F4900A}"/>
                </a:ext>
              </a:extLst>
            </p:cNvPr>
            <p:cNvSpPr/>
            <p:nvPr/>
          </p:nvSpPr>
          <p:spPr>
            <a:xfrm>
              <a:off x="11055978" y="4086867"/>
              <a:ext cx="621889" cy="89001"/>
            </a:xfrm>
            <a:custGeom>
              <a:avLst/>
              <a:gdLst/>
              <a:ahLst/>
              <a:cxnLst/>
              <a:rect l="l" t="t" r="r" b="b"/>
              <a:pathLst>
                <a:path w="22262" h="3186" extrusionOk="0">
                  <a:moveTo>
                    <a:pt x="1597" y="1"/>
                  </a:moveTo>
                  <a:cubicBezTo>
                    <a:pt x="0" y="1"/>
                    <a:pt x="186" y="1095"/>
                    <a:pt x="432" y="1631"/>
                  </a:cubicBezTo>
                  <a:cubicBezTo>
                    <a:pt x="708" y="2208"/>
                    <a:pt x="22262" y="3185"/>
                    <a:pt x="22262" y="3185"/>
                  </a:cubicBezTo>
                  <a:lnTo>
                    <a:pt x="21836" y="1306"/>
                  </a:lnTo>
                  <a:cubicBezTo>
                    <a:pt x="21836" y="1306"/>
                    <a:pt x="4593" y="403"/>
                    <a:pt x="2262" y="52"/>
                  </a:cubicBezTo>
                  <a:cubicBezTo>
                    <a:pt x="2012" y="17"/>
                    <a:pt x="1791" y="1"/>
                    <a:pt x="15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5" name="Google Shape;3401;p42">
              <a:extLst>
                <a:ext uri="{FF2B5EF4-FFF2-40B4-BE49-F238E27FC236}">
                  <a16:creationId xmlns:a16="http://schemas.microsoft.com/office/drawing/2014/main" id="{621EE936-D9BC-5DB4-4D0B-7914AC346369}"/>
                </a:ext>
              </a:extLst>
            </p:cNvPr>
            <p:cNvSpPr/>
            <p:nvPr/>
          </p:nvSpPr>
          <p:spPr>
            <a:xfrm>
              <a:off x="11610991" y="4123322"/>
              <a:ext cx="760000" cy="387598"/>
            </a:xfrm>
            <a:custGeom>
              <a:avLst/>
              <a:gdLst/>
              <a:ahLst/>
              <a:cxnLst/>
              <a:rect l="l" t="t" r="r" b="b"/>
              <a:pathLst>
                <a:path w="27206" h="13875" extrusionOk="0">
                  <a:moveTo>
                    <a:pt x="1792" y="1"/>
                  </a:moveTo>
                  <a:cubicBezTo>
                    <a:pt x="1792" y="1"/>
                    <a:pt x="2920" y="6893"/>
                    <a:pt x="314" y="10552"/>
                  </a:cubicBezTo>
                  <a:cubicBezTo>
                    <a:pt x="0" y="10986"/>
                    <a:pt x="17453" y="13875"/>
                    <a:pt x="22544" y="13875"/>
                  </a:cubicBezTo>
                  <a:cubicBezTo>
                    <a:pt x="22748" y="13875"/>
                    <a:pt x="22933" y="13870"/>
                    <a:pt x="23096" y="13860"/>
                  </a:cubicBezTo>
                  <a:cubicBezTo>
                    <a:pt x="24800" y="13760"/>
                    <a:pt x="27206" y="6843"/>
                    <a:pt x="24549" y="5113"/>
                  </a:cubicBezTo>
                  <a:cubicBezTo>
                    <a:pt x="21918" y="3384"/>
                    <a:pt x="1793" y="1"/>
                    <a:pt x="179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6" name="Google Shape;3402;p42">
              <a:extLst>
                <a:ext uri="{FF2B5EF4-FFF2-40B4-BE49-F238E27FC236}">
                  <a16:creationId xmlns:a16="http://schemas.microsoft.com/office/drawing/2014/main" id="{CE04D1CD-7AF7-323E-B48D-B62EBCC6F2A9}"/>
                </a:ext>
              </a:extLst>
            </p:cNvPr>
            <p:cNvSpPr/>
            <p:nvPr/>
          </p:nvSpPr>
          <p:spPr>
            <a:xfrm>
              <a:off x="11742950" y="4151449"/>
              <a:ext cx="140066" cy="371629"/>
            </a:xfrm>
            <a:custGeom>
              <a:avLst/>
              <a:gdLst/>
              <a:ahLst/>
              <a:cxnLst/>
              <a:rect l="l" t="t" r="r" b="b"/>
              <a:pathLst>
                <a:path w="5014" h="16793" extrusionOk="0">
                  <a:moveTo>
                    <a:pt x="1404" y="0"/>
                  </a:moveTo>
                  <a:cubicBezTo>
                    <a:pt x="2808" y="9750"/>
                    <a:pt x="1" y="16266"/>
                    <a:pt x="1" y="16266"/>
                  </a:cubicBezTo>
                  <a:lnTo>
                    <a:pt x="1930" y="16792"/>
                  </a:lnTo>
                  <a:cubicBezTo>
                    <a:pt x="5013" y="9925"/>
                    <a:pt x="3961" y="527"/>
                    <a:pt x="3961" y="527"/>
                  </a:cubicBezTo>
                  <a:lnTo>
                    <a:pt x="1404"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7" name="Google Shape;3403;p42">
              <a:extLst>
                <a:ext uri="{FF2B5EF4-FFF2-40B4-BE49-F238E27FC236}">
                  <a16:creationId xmlns:a16="http://schemas.microsoft.com/office/drawing/2014/main" id="{9C930CA9-23BF-EF41-4BFC-17D1A2DBD4A9}"/>
                </a:ext>
              </a:extLst>
            </p:cNvPr>
            <p:cNvSpPr/>
            <p:nvPr/>
          </p:nvSpPr>
          <p:spPr>
            <a:xfrm>
              <a:off x="12133625" y="4224026"/>
              <a:ext cx="140079" cy="349504"/>
            </a:xfrm>
            <a:custGeom>
              <a:avLst/>
              <a:gdLst/>
              <a:ahLst/>
              <a:cxnLst/>
              <a:rect l="l" t="t" r="r" b="b"/>
              <a:pathLst>
                <a:path w="5014" h="16793" extrusionOk="0">
                  <a:moveTo>
                    <a:pt x="1404" y="1"/>
                  </a:moveTo>
                  <a:cubicBezTo>
                    <a:pt x="2808" y="9750"/>
                    <a:pt x="1" y="16267"/>
                    <a:pt x="1" y="16267"/>
                  </a:cubicBezTo>
                  <a:lnTo>
                    <a:pt x="1931" y="16793"/>
                  </a:lnTo>
                  <a:cubicBezTo>
                    <a:pt x="5013" y="9926"/>
                    <a:pt x="3961" y="527"/>
                    <a:pt x="3961" y="527"/>
                  </a:cubicBezTo>
                  <a:lnTo>
                    <a:pt x="1404"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8" name="Google Shape;3404;p42">
              <a:extLst>
                <a:ext uri="{FF2B5EF4-FFF2-40B4-BE49-F238E27FC236}">
                  <a16:creationId xmlns:a16="http://schemas.microsoft.com/office/drawing/2014/main" id="{DDF10C51-8247-498B-FADF-3E3CA18BE281}"/>
                </a:ext>
              </a:extLst>
            </p:cNvPr>
            <p:cNvSpPr/>
            <p:nvPr/>
          </p:nvSpPr>
          <p:spPr>
            <a:xfrm>
              <a:off x="11621830" y="4437423"/>
              <a:ext cx="638566" cy="357345"/>
            </a:xfrm>
            <a:custGeom>
              <a:avLst/>
              <a:gdLst/>
              <a:ahLst/>
              <a:cxnLst/>
              <a:rect l="l" t="t" r="r" b="b"/>
              <a:pathLst>
                <a:path w="22859" h="12792" extrusionOk="0">
                  <a:moveTo>
                    <a:pt x="1247" y="1"/>
                  </a:moveTo>
                  <a:cubicBezTo>
                    <a:pt x="757" y="1"/>
                    <a:pt x="375" y="380"/>
                    <a:pt x="352" y="887"/>
                  </a:cubicBezTo>
                  <a:lnTo>
                    <a:pt x="26" y="8155"/>
                  </a:lnTo>
                  <a:cubicBezTo>
                    <a:pt x="1" y="8631"/>
                    <a:pt x="377" y="9057"/>
                    <a:pt x="853" y="9108"/>
                  </a:cubicBezTo>
                  <a:lnTo>
                    <a:pt x="22457" y="12792"/>
                  </a:lnTo>
                  <a:cubicBezTo>
                    <a:pt x="21981" y="9333"/>
                    <a:pt x="22858" y="4070"/>
                    <a:pt x="22858" y="4070"/>
                  </a:cubicBezTo>
                  <a:lnTo>
                    <a:pt x="1379" y="10"/>
                  </a:lnTo>
                  <a:cubicBezTo>
                    <a:pt x="1334" y="4"/>
                    <a:pt x="1290" y="1"/>
                    <a:pt x="1247" y="1"/>
                  </a:cubicBezTo>
                  <a:close/>
                </a:path>
              </a:pathLst>
            </a:custGeom>
            <a:solidFill>
              <a:srgbClr val="F1EA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9" name="Google Shape;3405;p42">
              <a:extLst>
                <a:ext uri="{FF2B5EF4-FFF2-40B4-BE49-F238E27FC236}">
                  <a16:creationId xmlns:a16="http://schemas.microsoft.com/office/drawing/2014/main" id="{2CE5FCBF-E921-8541-7B67-DBFD63E2C55C}"/>
                </a:ext>
              </a:extLst>
            </p:cNvPr>
            <p:cNvSpPr/>
            <p:nvPr/>
          </p:nvSpPr>
          <p:spPr>
            <a:xfrm>
              <a:off x="11621830" y="4437423"/>
              <a:ext cx="448105" cy="326560"/>
            </a:xfrm>
            <a:custGeom>
              <a:avLst/>
              <a:gdLst/>
              <a:ahLst/>
              <a:cxnLst/>
              <a:rect l="l" t="t" r="r" b="b"/>
              <a:pathLst>
                <a:path w="16041" h="11690" extrusionOk="0">
                  <a:moveTo>
                    <a:pt x="1247" y="1"/>
                  </a:moveTo>
                  <a:cubicBezTo>
                    <a:pt x="757" y="1"/>
                    <a:pt x="375" y="380"/>
                    <a:pt x="352" y="887"/>
                  </a:cubicBezTo>
                  <a:lnTo>
                    <a:pt x="26" y="8155"/>
                  </a:lnTo>
                  <a:cubicBezTo>
                    <a:pt x="1" y="8631"/>
                    <a:pt x="377" y="9057"/>
                    <a:pt x="853" y="9108"/>
                  </a:cubicBezTo>
                  <a:lnTo>
                    <a:pt x="16041" y="11689"/>
                  </a:lnTo>
                  <a:cubicBezTo>
                    <a:pt x="12607" y="8857"/>
                    <a:pt x="9800" y="5148"/>
                    <a:pt x="7645" y="1188"/>
                  </a:cubicBezTo>
                  <a:lnTo>
                    <a:pt x="1379" y="10"/>
                  </a:lnTo>
                  <a:cubicBezTo>
                    <a:pt x="1334" y="4"/>
                    <a:pt x="1290" y="1"/>
                    <a:pt x="1247" y="1"/>
                  </a:cubicBezTo>
                  <a:close/>
                </a:path>
              </a:pathLst>
            </a:cu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0" name="Google Shape;3406;p42">
              <a:extLst>
                <a:ext uri="{FF2B5EF4-FFF2-40B4-BE49-F238E27FC236}">
                  <a16:creationId xmlns:a16="http://schemas.microsoft.com/office/drawing/2014/main" id="{FF7F0B6E-60EA-B312-E4EE-DBA5C7C61D3D}"/>
                </a:ext>
              </a:extLst>
            </p:cNvPr>
            <p:cNvSpPr/>
            <p:nvPr/>
          </p:nvSpPr>
          <p:spPr>
            <a:xfrm>
              <a:off x="11835365" y="4470582"/>
              <a:ext cx="425031" cy="324186"/>
            </a:xfrm>
            <a:custGeom>
              <a:avLst/>
              <a:gdLst/>
              <a:ahLst/>
              <a:cxnLst/>
              <a:rect l="l" t="t" r="r" b="b"/>
              <a:pathLst>
                <a:path w="15215" h="11605" extrusionOk="0">
                  <a:moveTo>
                    <a:pt x="1" y="1"/>
                  </a:moveTo>
                  <a:lnTo>
                    <a:pt x="1" y="1"/>
                  </a:lnTo>
                  <a:cubicBezTo>
                    <a:pt x="2156" y="3961"/>
                    <a:pt x="4963" y="7695"/>
                    <a:pt x="8397" y="10502"/>
                  </a:cubicBezTo>
                  <a:lnTo>
                    <a:pt x="14813" y="11605"/>
                  </a:lnTo>
                  <a:cubicBezTo>
                    <a:pt x="14337" y="8146"/>
                    <a:pt x="15214" y="2883"/>
                    <a:pt x="15214" y="2883"/>
                  </a:cubicBezTo>
                  <a:lnTo>
                    <a:pt x="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1" name="Google Shape;3407;p42">
              <a:extLst>
                <a:ext uri="{FF2B5EF4-FFF2-40B4-BE49-F238E27FC236}">
                  <a16:creationId xmlns:a16="http://schemas.microsoft.com/office/drawing/2014/main" id="{C74AD14D-9D31-8122-EB9A-B95C187D381F}"/>
                </a:ext>
              </a:extLst>
            </p:cNvPr>
            <p:cNvSpPr/>
            <p:nvPr/>
          </p:nvSpPr>
          <p:spPr>
            <a:xfrm>
              <a:off x="11658257" y="4408147"/>
              <a:ext cx="653847" cy="162945"/>
            </a:xfrm>
            <a:custGeom>
              <a:avLst/>
              <a:gdLst/>
              <a:ahLst/>
              <a:cxnLst/>
              <a:rect l="l" t="t" r="r" b="b"/>
              <a:pathLst>
                <a:path w="23406" h="5833" extrusionOk="0">
                  <a:moveTo>
                    <a:pt x="939" y="1"/>
                  </a:moveTo>
                  <a:cubicBezTo>
                    <a:pt x="451" y="1"/>
                    <a:pt x="49" y="386"/>
                    <a:pt x="25" y="882"/>
                  </a:cubicBezTo>
                  <a:cubicBezTo>
                    <a:pt x="0" y="1359"/>
                    <a:pt x="351" y="1785"/>
                    <a:pt x="827" y="1835"/>
                  </a:cubicBezTo>
                  <a:cubicBezTo>
                    <a:pt x="4461" y="2286"/>
                    <a:pt x="18872" y="5469"/>
                    <a:pt x="21003" y="5770"/>
                  </a:cubicBezTo>
                  <a:cubicBezTo>
                    <a:pt x="21286" y="5813"/>
                    <a:pt x="21533" y="5833"/>
                    <a:pt x="21748" y="5833"/>
                  </a:cubicBezTo>
                  <a:cubicBezTo>
                    <a:pt x="23406" y="5833"/>
                    <a:pt x="23199" y="4670"/>
                    <a:pt x="22932" y="4115"/>
                  </a:cubicBezTo>
                  <a:cubicBezTo>
                    <a:pt x="22682" y="3589"/>
                    <a:pt x="5313" y="431"/>
                    <a:pt x="1028" y="5"/>
                  </a:cubicBezTo>
                  <a:cubicBezTo>
                    <a:pt x="998" y="2"/>
                    <a:pt x="968" y="1"/>
                    <a:pt x="93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2" name="Google Shape;3408;p42">
              <a:extLst>
                <a:ext uri="{FF2B5EF4-FFF2-40B4-BE49-F238E27FC236}">
                  <a16:creationId xmlns:a16="http://schemas.microsoft.com/office/drawing/2014/main" id="{B7488EF3-9811-1595-E37B-1E5BB21E7FAA}"/>
                </a:ext>
              </a:extLst>
            </p:cNvPr>
            <p:cNvSpPr/>
            <p:nvPr/>
          </p:nvSpPr>
          <p:spPr>
            <a:xfrm>
              <a:off x="11635322" y="4664423"/>
              <a:ext cx="651444" cy="148921"/>
            </a:xfrm>
            <a:custGeom>
              <a:avLst/>
              <a:gdLst/>
              <a:ahLst/>
              <a:cxnLst/>
              <a:rect l="l" t="t" r="r" b="b"/>
              <a:pathLst>
                <a:path w="23320" h="5331" extrusionOk="0">
                  <a:moveTo>
                    <a:pt x="1021" y="1"/>
                  </a:moveTo>
                  <a:cubicBezTo>
                    <a:pt x="454" y="1"/>
                    <a:pt x="0" y="531"/>
                    <a:pt x="144" y="1107"/>
                  </a:cubicBezTo>
                  <a:lnTo>
                    <a:pt x="169" y="1232"/>
                  </a:lnTo>
                  <a:cubicBezTo>
                    <a:pt x="245" y="1633"/>
                    <a:pt x="570" y="1909"/>
                    <a:pt x="971" y="1959"/>
                  </a:cubicBezTo>
                  <a:cubicBezTo>
                    <a:pt x="4255" y="2235"/>
                    <a:pt x="18766" y="4942"/>
                    <a:pt x="20921" y="5267"/>
                  </a:cubicBezTo>
                  <a:cubicBezTo>
                    <a:pt x="21204" y="5311"/>
                    <a:pt x="21451" y="5330"/>
                    <a:pt x="21666" y="5330"/>
                  </a:cubicBezTo>
                  <a:cubicBezTo>
                    <a:pt x="23319" y="5330"/>
                    <a:pt x="23095" y="4168"/>
                    <a:pt x="22851" y="3613"/>
                  </a:cubicBezTo>
                  <a:cubicBezTo>
                    <a:pt x="22601" y="3087"/>
                    <a:pt x="5809" y="355"/>
                    <a:pt x="1097" y="4"/>
                  </a:cubicBezTo>
                  <a:cubicBezTo>
                    <a:pt x="1071" y="2"/>
                    <a:pt x="1046" y="1"/>
                    <a:pt x="102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3" name="Google Shape;3409;p42">
              <a:extLst>
                <a:ext uri="{FF2B5EF4-FFF2-40B4-BE49-F238E27FC236}">
                  <a16:creationId xmlns:a16="http://schemas.microsoft.com/office/drawing/2014/main" id="{C13582C2-CE13-1C51-711D-B59D5A20E13E}"/>
                </a:ext>
              </a:extLst>
            </p:cNvPr>
            <p:cNvSpPr/>
            <p:nvPr/>
          </p:nvSpPr>
          <p:spPr>
            <a:xfrm>
              <a:off x="10815989" y="4377754"/>
              <a:ext cx="911296" cy="342315"/>
            </a:xfrm>
            <a:custGeom>
              <a:avLst/>
              <a:gdLst/>
              <a:ahLst/>
              <a:cxnLst/>
              <a:rect l="l" t="t" r="r" b="b"/>
              <a:pathLst>
                <a:path w="32622" h="12254" extrusionOk="0">
                  <a:moveTo>
                    <a:pt x="6468" y="0"/>
                  </a:moveTo>
                  <a:cubicBezTo>
                    <a:pt x="5558" y="0"/>
                    <a:pt x="4828" y="13"/>
                    <a:pt x="4336" y="41"/>
                  </a:cubicBezTo>
                  <a:cubicBezTo>
                    <a:pt x="2532" y="141"/>
                    <a:pt x="0" y="7434"/>
                    <a:pt x="2808" y="9264"/>
                  </a:cubicBezTo>
                  <a:cubicBezTo>
                    <a:pt x="5214" y="10868"/>
                    <a:pt x="24587" y="11695"/>
                    <a:pt x="29600" y="12246"/>
                  </a:cubicBezTo>
                  <a:cubicBezTo>
                    <a:pt x="29638" y="12251"/>
                    <a:pt x="29677" y="12254"/>
                    <a:pt x="29715" y="12254"/>
                  </a:cubicBezTo>
                  <a:cubicBezTo>
                    <a:pt x="30241" y="12254"/>
                    <a:pt x="30672" y="11781"/>
                    <a:pt x="30602" y="11244"/>
                  </a:cubicBezTo>
                  <a:cubicBezTo>
                    <a:pt x="30402" y="9038"/>
                    <a:pt x="30226" y="4151"/>
                    <a:pt x="32331" y="1218"/>
                  </a:cubicBezTo>
                  <a:cubicBezTo>
                    <a:pt x="32621" y="817"/>
                    <a:pt x="13769" y="0"/>
                    <a:pt x="646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4" name="Google Shape;3410;p42">
              <a:extLst>
                <a:ext uri="{FF2B5EF4-FFF2-40B4-BE49-F238E27FC236}">
                  <a16:creationId xmlns:a16="http://schemas.microsoft.com/office/drawing/2014/main" id="{F9798755-5004-7DCC-3D71-FC96931E8667}"/>
                </a:ext>
              </a:extLst>
            </p:cNvPr>
            <p:cNvSpPr/>
            <p:nvPr/>
          </p:nvSpPr>
          <p:spPr>
            <a:xfrm>
              <a:off x="10886700" y="4377825"/>
              <a:ext cx="240884" cy="282895"/>
            </a:xfrm>
            <a:custGeom>
              <a:avLst/>
              <a:gdLst/>
              <a:ahLst/>
              <a:cxnLst/>
              <a:rect l="l" t="t" r="r" b="b"/>
              <a:pathLst>
                <a:path w="8623" h="16517" extrusionOk="0">
                  <a:moveTo>
                    <a:pt x="5064" y="0"/>
                  </a:moveTo>
                  <a:cubicBezTo>
                    <a:pt x="1" y="7293"/>
                    <a:pt x="2683" y="16516"/>
                    <a:pt x="2683" y="16516"/>
                  </a:cubicBezTo>
                  <a:lnTo>
                    <a:pt x="6292" y="16441"/>
                  </a:lnTo>
                  <a:cubicBezTo>
                    <a:pt x="2933" y="6917"/>
                    <a:pt x="8622" y="251"/>
                    <a:pt x="8622" y="251"/>
                  </a:cubicBezTo>
                  <a:lnTo>
                    <a:pt x="5064"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5" name="Google Shape;3411;p42">
              <a:extLst>
                <a:ext uri="{FF2B5EF4-FFF2-40B4-BE49-F238E27FC236}">
                  <a16:creationId xmlns:a16="http://schemas.microsoft.com/office/drawing/2014/main" id="{31D7BDA7-DF41-98F7-2E29-26A1AE486922}"/>
                </a:ext>
              </a:extLst>
            </p:cNvPr>
            <p:cNvSpPr/>
            <p:nvPr/>
          </p:nvSpPr>
          <p:spPr>
            <a:xfrm>
              <a:off x="11324300" y="4387501"/>
              <a:ext cx="240856" cy="399570"/>
            </a:xfrm>
            <a:custGeom>
              <a:avLst/>
              <a:gdLst/>
              <a:ahLst/>
              <a:cxnLst/>
              <a:rect l="l" t="t" r="r" b="b"/>
              <a:pathLst>
                <a:path w="8622" h="16518" extrusionOk="0">
                  <a:moveTo>
                    <a:pt x="5038" y="1"/>
                  </a:moveTo>
                  <a:cubicBezTo>
                    <a:pt x="0" y="7294"/>
                    <a:pt x="2682" y="16517"/>
                    <a:pt x="2682" y="16517"/>
                  </a:cubicBezTo>
                  <a:lnTo>
                    <a:pt x="6592" y="16517"/>
                  </a:lnTo>
                  <a:cubicBezTo>
                    <a:pt x="3233" y="6993"/>
                    <a:pt x="8622" y="226"/>
                    <a:pt x="8622" y="226"/>
                  </a:cubicBezTo>
                  <a:lnTo>
                    <a:pt x="5038"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6" name="Google Shape;3412;p42">
              <a:extLst>
                <a:ext uri="{FF2B5EF4-FFF2-40B4-BE49-F238E27FC236}">
                  <a16:creationId xmlns:a16="http://schemas.microsoft.com/office/drawing/2014/main" id="{933C217D-4791-F817-900B-1ACCB2C03186}"/>
                </a:ext>
              </a:extLst>
            </p:cNvPr>
            <p:cNvSpPr/>
            <p:nvPr/>
          </p:nvSpPr>
          <p:spPr>
            <a:xfrm>
              <a:off x="11010118" y="4671188"/>
              <a:ext cx="637141" cy="282898"/>
            </a:xfrm>
            <a:custGeom>
              <a:avLst/>
              <a:gdLst/>
              <a:ahLst/>
              <a:cxnLst/>
              <a:rect l="l" t="t" r="r" b="b"/>
              <a:pathLst>
                <a:path w="22808" h="10127" extrusionOk="0">
                  <a:moveTo>
                    <a:pt x="376" y="1"/>
                  </a:moveTo>
                  <a:cubicBezTo>
                    <a:pt x="827" y="3284"/>
                    <a:pt x="0" y="8221"/>
                    <a:pt x="0" y="8221"/>
                  </a:cubicBezTo>
                  <a:lnTo>
                    <a:pt x="22407" y="10126"/>
                  </a:lnTo>
                  <a:lnTo>
                    <a:pt x="22808" y="1480"/>
                  </a:lnTo>
                  <a:lnTo>
                    <a:pt x="37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7" name="Google Shape;3413;p42">
              <a:extLst>
                <a:ext uri="{FF2B5EF4-FFF2-40B4-BE49-F238E27FC236}">
                  <a16:creationId xmlns:a16="http://schemas.microsoft.com/office/drawing/2014/main" id="{01015A1C-04BA-86DE-E5D0-12CD592EC96D}"/>
                </a:ext>
              </a:extLst>
            </p:cNvPr>
            <p:cNvSpPr/>
            <p:nvPr/>
          </p:nvSpPr>
          <p:spPr>
            <a:xfrm>
              <a:off x="11185652" y="4714231"/>
              <a:ext cx="448105" cy="252085"/>
            </a:xfrm>
            <a:custGeom>
              <a:avLst/>
              <a:gdLst/>
              <a:ahLst/>
              <a:cxnLst/>
              <a:rect l="l" t="t" r="r" b="b"/>
              <a:pathLst>
                <a:path w="16041" h="9024" extrusionOk="0">
                  <a:moveTo>
                    <a:pt x="10251" y="1"/>
                  </a:moveTo>
                  <a:cubicBezTo>
                    <a:pt x="7494" y="3384"/>
                    <a:pt x="3986" y="6166"/>
                    <a:pt x="1" y="7695"/>
                  </a:cubicBezTo>
                  <a:lnTo>
                    <a:pt x="15665" y="9023"/>
                  </a:lnTo>
                  <a:lnTo>
                    <a:pt x="16041" y="377"/>
                  </a:lnTo>
                  <a:lnTo>
                    <a:pt x="10251" y="1"/>
                  </a:lnTo>
                  <a:close/>
                </a:path>
              </a:pathLst>
            </a:cu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8" name="Google Shape;3414;p42">
              <a:extLst>
                <a:ext uri="{FF2B5EF4-FFF2-40B4-BE49-F238E27FC236}">
                  <a16:creationId xmlns:a16="http://schemas.microsoft.com/office/drawing/2014/main" id="{AF7303DA-3EF8-E8DA-25F9-96AA5B620086}"/>
                </a:ext>
              </a:extLst>
            </p:cNvPr>
            <p:cNvSpPr/>
            <p:nvPr/>
          </p:nvSpPr>
          <p:spPr>
            <a:xfrm>
              <a:off x="10978403" y="4891339"/>
              <a:ext cx="621051" cy="102270"/>
            </a:xfrm>
            <a:custGeom>
              <a:avLst/>
              <a:gdLst/>
              <a:ahLst/>
              <a:cxnLst/>
              <a:rect l="l" t="t" r="r" b="b"/>
              <a:pathLst>
                <a:path w="22232" h="3661" extrusionOk="0">
                  <a:moveTo>
                    <a:pt x="1611" y="0"/>
                  </a:moveTo>
                  <a:cubicBezTo>
                    <a:pt x="0" y="0"/>
                    <a:pt x="206" y="1094"/>
                    <a:pt x="452" y="1631"/>
                  </a:cubicBezTo>
                  <a:cubicBezTo>
                    <a:pt x="728" y="2207"/>
                    <a:pt x="22157" y="3661"/>
                    <a:pt x="22157" y="3661"/>
                  </a:cubicBezTo>
                  <a:lnTo>
                    <a:pt x="22232" y="1931"/>
                  </a:lnTo>
                  <a:cubicBezTo>
                    <a:pt x="22232" y="1931"/>
                    <a:pt x="4588" y="403"/>
                    <a:pt x="2282" y="52"/>
                  </a:cubicBezTo>
                  <a:cubicBezTo>
                    <a:pt x="2029" y="16"/>
                    <a:pt x="1806" y="0"/>
                    <a:pt x="161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9" name="Google Shape;3415;p42">
              <a:extLst>
                <a:ext uri="{FF2B5EF4-FFF2-40B4-BE49-F238E27FC236}">
                  <a16:creationId xmlns:a16="http://schemas.microsoft.com/office/drawing/2014/main" id="{9C1AE979-CE79-06B9-20EE-CED251AE46ED}"/>
                </a:ext>
              </a:extLst>
            </p:cNvPr>
            <p:cNvSpPr/>
            <p:nvPr/>
          </p:nvSpPr>
          <p:spPr>
            <a:xfrm>
              <a:off x="10977676" y="4656098"/>
              <a:ext cx="621777" cy="89671"/>
            </a:xfrm>
            <a:custGeom>
              <a:avLst/>
              <a:gdLst/>
              <a:ahLst/>
              <a:cxnLst/>
              <a:rect l="l" t="t" r="r" b="b"/>
              <a:pathLst>
                <a:path w="22258" h="3210" extrusionOk="0">
                  <a:moveTo>
                    <a:pt x="1603" y="1"/>
                  </a:moveTo>
                  <a:cubicBezTo>
                    <a:pt x="1" y="1"/>
                    <a:pt x="207" y="1116"/>
                    <a:pt x="453" y="1630"/>
                  </a:cubicBezTo>
                  <a:cubicBezTo>
                    <a:pt x="729" y="2207"/>
                    <a:pt x="22258" y="3209"/>
                    <a:pt x="22258" y="3209"/>
                  </a:cubicBezTo>
                  <a:lnTo>
                    <a:pt x="21832" y="1305"/>
                  </a:lnTo>
                  <a:cubicBezTo>
                    <a:pt x="21832" y="1305"/>
                    <a:pt x="4588" y="402"/>
                    <a:pt x="2258" y="52"/>
                  </a:cubicBezTo>
                  <a:cubicBezTo>
                    <a:pt x="2011" y="17"/>
                    <a:pt x="1794" y="1"/>
                    <a:pt x="16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0" name="Google Shape;3416;p42">
              <a:extLst>
                <a:ext uri="{FF2B5EF4-FFF2-40B4-BE49-F238E27FC236}">
                  <a16:creationId xmlns:a16="http://schemas.microsoft.com/office/drawing/2014/main" id="{E17B7404-C761-EF4F-D4F6-5355A2794FF6}"/>
                </a:ext>
              </a:extLst>
            </p:cNvPr>
            <p:cNvSpPr/>
            <p:nvPr/>
          </p:nvSpPr>
          <p:spPr>
            <a:xfrm>
              <a:off x="11532577" y="4692526"/>
              <a:ext cx="760000" cy="387598"/>
            </a:xfrm>
            <a:custGeom>
              <a:avLst/>
              <a:gdLst/>
              <a:ahLst/>
              <a:cxnLst/>
              <a:rect l="l" t="t" r="r" b="b"/>
              <a:pathLst>
                <a:path w="27206" h="13875" extrusionOk="0">
                  <a:moveTo>
                    <a:pt x="1817" y="1"/>
                  </a:moveTo>
                  <a:cubicBezTo>
                    <a:pt x="1817" y="1"/>
                    <a:pt x="2945" y="6918"/>
                    <a:pt x="314" y="10577"/>
                  </a:cubicBezTo>
                  <a:cubicBezTo>
                    <a:pt x="0" y="10987"/>
                    <a:pt x="17453" y="13875"/>
                    <a:pt x="22543" y="13875"/>
                  </a:cubicBezTo>
                  <a:cubicBezTo>
                    <a:pt x="22748" y="13875"/>
                    <a:pt x="22933" y="13870"/>
                    <a:pt x="23096" y="13860"/>
                  </a:cubicBezTo>
                  <a:cubicBezTo>
                    <a:pt x="24800" y="13785"/>
                    <a:pt x="27206" y="6868"/>
                    <a:pt x="24549" y="5113"/>
                  </a:cubicBezTo>
                  <a:cubicBezTo>
                    <a:pt x="21918" y="3384"/>
                    <a:pt x="1818" y="1"/>
                    <a:pt x="181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1" name="Google Shape;3417;p42">
              <a:extLst>
                <a:ext uri="{FF2B5EF4-FFF2-40B4-BE49-F238E27FC236}">
                  <a16:creationId xmlns:a16="http://schemas.microsoft.com/office/drawing/2014/main" id="{EE985CD3-964D-5EA9-3B2E-BFD45148CF64}"/>
                </a:ext>
              </a:extLst>
            </p:cNvPr>
            <p:cNvSpPr/>
            <p:nvPr/>
          </p:nvSpPr>
          <p:spPr>
            <a:xfrm>
              <a:off x="11635850" y="4709500"/>
              <a:ext cx="100119" cy="305289"/>
            </a:xfrm>
            <a:custGeom>
              <a:avLst/>
              <a:gdLst/>
              <a:ahLst/>
              <a:cxnLst/>
              <a:rect l="l" t="t" r="r" b="b"/>
              <a:pathLst>
                <a:path w="3584" h="16818" extrusionOk="0">
                  <a:moveTo>
                    <a:pt x="1003" y="0"/>
                  </a:moveTo>
                  <a:lnTo>
                    <a:pt x="1003" y="0"/>
                  </a:lnTo>
                  <a:cubicBezTo>
                    <a:pt x="2005" y="9775"/>
                    <a:pt x="0" y="16266"/>
                    <a:pt x="0" y="16266"/>
                  </a:cubicBezTo>
                  <a:lnTo>
                    <a:pt x="1378" y="16818"/>
                  </a:lnTo>
                  <a:cubicBezTo>
                    <a:pt x="3584" y="9950"/>
                    <a:pt x="2832" y="527"/>
                    <a:pt x="2832" y="527"/>
                  </a:cubicBezTo>
                  <a:lnTo>
                    <a:pt x="100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2" name="Google Shape;3418;p42">
              <a:extLst>
                <a:ext uri="{FF2B5EF4-FFF2-40B4-BE49-F238E27FC236}">
                  <a16:creationId xmlns:a16="http://schemas.microsoft.com/office/drawing/2014/main" id="{9E6258F2-3016-B271-466A-4E3113AD9733}"/>
                </a:ext>
              </a:extLst>
            </p:cNvPr>
            <p:cNvSpPr/>
            <p:nvPr/>
          </p:nvSpPr>
          <p:spPr>
            <a:xfrm>
              <a:off x="11720550" y="4727850"/>
              <a:ext cx="100147" cy="305289"/>
            </a:xfrm>
            <a:custGeom>
              <a:avLst/>
              <a:gdLst/>
              <a:ahLst/>
              <a:cxnLst/>
              <a:rect l="l" t="t" r="r" b="b"/>
              <a:pathLst>
                <a:path w="3585" h="16818" extrusionOk="0">
                  <a:moveTo>
                    <a:pt x="1003" y="0"/>
                  </a:moveTo>
                  <a:lnTo>
                    <a:pt x="1003" y="0"/>
                  </a:lnTo>
                  <a:cubicBezTo>
                    <a:pt x="2006" y="9775"/>
                    <a:pt x="1" y="16266"/>
                    <a:pt x="1" y="16266"/>
                  </a:cubicBezTo>
                  <a:lnTo>
                    <a:pt x="1379" y="16818"/>
                  </a:lnTo>
                  <a:cubicBezTo>
                    <a:pt x="3585" y="9950"/>
                    <a:pt x="2833" y="527"/>
                    <a:pt x="2833" y="527"/>
                  </a:cubicBezTo>
                  <a:lnTo>
                    <a:pt x="100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3" name="Google Shape;3419;p42">
              <a:extLst>
                <a:ext uri="{FF2B5EF4-FFF2-40B4-BE49-F238E27FC236}">
                  <a16:creationId xmlns:a16="http://schemas.microsoft.com/office/drawing/2014/main" id="{086F78D6-A586-95EE-B9EA-DAE162492328}"/>
                </a:ext>
              </a:extLst>
            </p:cNvPr>
            <p:cNvSpPr/>
            <p:nvPr/>
          </p:nvSpPr>
          <p:spPr>
            <a:xfrm>
              <a:off x="12037725" y="4788075"/>
              <a:ext cx="100147" cy="289511"/>
            </a:xfrm>
            <a:custGeom>
              <a:avLst/>
              <a:gdLst/>
              <a:ahLst/>
              <a:cxnLst/>
              <a:rect l="l" t="t" r="r" b="b"/>
              <a:pathLst>
                <a:path w="3585" h="16793" extrusionOk="0">
                  <a:moveTo>
                    <a:pt x="1003" y="0"/>
                  </a:moveTo>
                  <a:cubicBezTo>
                    <a:pt x="2005" y="9749"/>
                    <a:pt x="0" y="16266"/>
                    <a:pt x="0" y="16266"/>
                  </a:cubicBezTo>
                  <a:lnTo>
                    <a:pt x="1379" y="16792"/>
                  </a:lnTo>
                  <a:cubicBezTo>
                    <a:pt x="3584" y="9925"/>
                    <a:pt x="2832" y="526"/>
                    <a:pt x="2832" y="526"/>
                  </a:cubicBezTo>
                  <a:lnTo>
                    <a:pt x="100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4" name="Google Shape;3420;p42">
              <a:extLst>
                <a:ext uri="{FF2B5EF4-FFF2-40B4-BE49-F238E27FC236}">
                  <a16:creationId xmlns:a16="http://schemas.microsoft.com/office/drawing/2014/main" id="{920BDE3F-6135-A662-CEFF-45E6A59D3F69}"/>
                </a:ext>
              </a:extLst>
            </p:cNvPr>
            <p:cNvSpPr/>
            <p:nvPr/>
          </p:nvSpPr>
          <p:spPr>
            <a:xfrm>
              <a:off x="12122426" y="4813322"/>
              <a:ext cx="100147" cy="273054"/>
            </a:xfrm>
            <a:custGeom>
              <a:avLst/>
              <a:gdLst/>
              <a:ahLst/>
              <a:cxnLst/>
              <a:rect l="l" t="t" r="r" b="b"/>
              <a:pathLst>
                <a:path w="3585" h="16793" extrusionOk="0">
                  <a:moveTo>
                    <a:pt x="1003" y="0"/>
                  </a:moveTo>
                  <a:cubicBezTo>
                    <a:pt x="2006" y="9749"/>
                    <a:pt x="1" y="16266"/>
                    <a:pt x="1" y="16266"/>
                  </a:cubicBezTo>
                  <a:lnTo>
                    <a:pt x="1379" y="16792"/>
                  </a:lnTo>
                  <a:cubicBezTo>
                    <a:pt x="3585" y="9925"/>
                    <a:pt x="2833" y="526"/>
                    <a:pt x="2833" y="526"/>
                  </a:cubicBezTo>
                  <a:lnTo>
                    <a:pt x="100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grpSp>
      <p:sp>
        <p:nvSpPr>
          <p:cNvPr id="46" name="Rectangle 45">
            <a:extLst>
              <a:ext uri="{FF2B5EF4-FFF2-40B4-BE49-F238E27FC236}">
                <a16:creationId xmlns:a16="http://schemas.microsoft.com/office/drawing/2014/main" id="{01A8CAA5-FFFA-2DE7-68E6-17C0CF1CF2B2}"/>
              </a:ext>
            </a:extLst>
          </p:cNvPr>
          <p:cNvSpPr/>
          <p:nvPr/>
        </p:nvSpPr>
        <p:spPr>
          <a:xfrm>
            <a:off x="2717449" y="2139424"/>
            <a:ext cx="7185360" cy="1445011"/>
          </a:xfrm>
          <a:prstGeom prst="rect">
            <a:avLst/>
          </a:prstGeom>
        </p:spPr>
        <p:txBody>
          <a:bodyPr wrap="square">
            <a:spAutoFit/>
          </a:bodyPr>
          <a:lstStyle/>
          <a:p>
            <a:pPr marL="342900" lvl="0" indent="-342900" algn="just">
              <a:lnSpc>
                <a:spcPct val="200000"/>
              </a:lnSpc>
              <a:buFont typeface="Arial" panose="020B0604020202020204" pitchFamily="34" charset="0"/>
              <a:buChar char="•"/>
            </a:pPr>
            <a:r>
              <a:rPr lang="en-US" sz="2400" dirty="0" err="1">
                <a:solidFill>
                  <a:schemeClr val="bg1"/>
                </a:solidFill>
                <a:latin typeface="UTM Avo" panose="02040603050506020204" pitchFamily="18"/>
                <a:ea typeface="Calibri" panose="020F0502020204030204" pitchFamily="34" charset="0"/>
                <a:cs typeface="Times New Roman" panose="02020603050405020304" pitchFamily="18" charset="0"/>
              </a:rPr>
              <a:t>Luyện</a:t>
            </a:r>
            <a:r>
              <a:rPr lang="en-US" sz="2400" dirty="0">
                <a:solidFill>
                  <a:schemeClr val="bg1"/>
                </a:solidFill>
                <a:latin typeface="UTM Avo" panose="02040603050506020204" pitchFamily="18"/>
                <a:ea typeface="Calibri" panose="020F0502020204030204" pitchFamily="34" charset="0"/>
                <a:cs typeface="Times New Roman" panose="02020603050405020304" pitchFamily="18" charset="0"/>
              </a:rPr>
              <a:t> </a:t>
            </a:r>
            <a:r>
              <a:rPr lang="en-US" sz="2400" dirty="0" err="1">
                <a:solidFill>
                  <a:schemeClr val="bg1"/>
                </a:solidFill>
                <a:latin typeface="UTM Avo" panose="02040603050506020204" pitchFamily="18"/>
                <a:ea typeface="Calibri" panose="020F0502020204030204" pitchFamily="34" charset="0"/>
                <a:cs typeface="Times New Roman" panose="02020603050405020304" pitchFamily="18" charset="0"/>
              </a:rPr>
              <a:t>viết</a:t>
            </a:r>
            <a:r>
              <a:rPr lang="en-US" sz="2400" dirty="0">
                <a:solidFill>
                  <a:schemeClr val="bg1"/>
                </a:solidFill>
                <a:latin typeface="UTM Avo" panose="02040603050506020204" pitchFamily="18"/>
                <a:ea typeface="Calibri" panose="020F0502020204030204" pitchFamily="34" charset="0"/>
                <a:cs typeface="Times New Roman" panose="02020603050405020304" pitchFamily="18" charset="0"/>
              </a:rPr>
              <a:t> </a:t>
            </a:r>
            <a:r>
              <a:rPr lang="en-US" sz="2400" dirty="0" err="1">
                <a:solidFill>
                  <a:schemeClr val="bg1"/>
                </a:solidFill>
                <a:latin typeface="UTM Avo" panose="02040603050506020204" pitchFamily="18"/>
                <a:ea typeface="Calibri" panose="020F0502020204030204" pitchFamily="34" charset="0"/>
                <a:cs typeface="Times New Roman" panose="02020603050405020304" pitchFamily="18" charset="0"/>
              </a:rPr>
              <a:t>lại</a:t>
            </a:r>
            <a:r>
              <a:rPr lang="en-US" sz="2400" dirty="0">
                <a:solidFill>
                  <a:schemeClr val="bg1"/>
                </a:solidFill>
                <a:latin typeface="UTM Avo" panose="02040603050506020204" pitchFamily="18"/>
                <a:ea typeface="Calibri" panose="020F0502020204030204" pitchFamily="34" charset="0"/>
                <a:cs typeface="Times New Roman" panose="02020603050405020304" pitchFamily="18" charset="0"/>
              </a:rPr>
              <a:t> </a:t>
            </a:r>
            <a:r>
              <a:rPr lang="en-US" sz="2400" dirty="0" err="1">
                <a:solidFill>
                  <a:schemeClr val="bg1"/>
                </a:solidFill>
                <a:latin typeface="UTM Avo" panose="02040603050506020204" pitchFamily="18"/>
                <a:ea typeface="Calibri" panose="020F0502020204030204" pitchFamily="34" charset="0"/>
                <a:cs typeface="Times New Roman" panose="02020603050405020304" pitchFamily="18" charset="0"/>
              </a:rPr>
              <a:t>bài</a:t>
            </a:r>
            <a:r>
              <a:rPr lang="en-US" sz="2400" dirty="0">
                <a:solidFill>
                  <a:schemeClr val="bg1"/>
                </a:solidFill>
                <a:latin typeface="UTM Avo" panose="02040603050506020204" pitchFamily="18"/>
                <a:ea typeface="Calibri" panose="020F0502020204030204" pitchFamily="34" charset="0"/>
                <a:cs typeface="Times New Roman" panose="02020603050405020304" pitchFamily="18" charset="0"/>
              </a:rPr>
              <a:t> </a:t>
            </a:r>
            <a:r>
              <a:rPr lang="en-US" sz="2400" dirty="0" err="1">
                <a:solidFill>
                  <a:schemeClr val="bg1"/>
                </a:solidFill>
                <a:latin typeface="UTM Avo" panose="02040603050506020204" pitchFamily="18"/>
                <a:ea typeface="Calibri" panose="020F0502020204030204" pitchFamily="34" charset="0"/>
                <a:cs typeface="Times New Roman" panose="02020603050405020304" pitchFamily="18" charset="0"/>
              </a:rPr>
              <a:t>chính</a:t>
            </a:r>
            <a:r>
              <a:rPr lang="en-US" sz="2400" dirty="0">
                <a:solidFill>
                  <a:schemeClr val="bg1"/>
                </a:solidFill>
                <a:latin typeface="UTM Avo" panose="02040603050506020204" pitchFamily="18"/>
                <a:ea typeface="Calibri" panose="020F0502020204030204" pitchFamily="34" charset="0"/>
                <a:cs typeface="Times New Roman" panose="02020603050405020304" pitchFamily="18" charset="0"/>
              </a:rPr>
              <a:t> </a:t>
            </a:r>
            <a:r>
              <a:rPr lang="en-US" sz="2400" dirty="0" err="1">
                <a:solidFill>
                  <a:schemeClr val="bg1"/>
                </a:solidFill>
                <a:latin typeface="UTM Avo" panose="02040603050506020204" pitchFamily="18"/>
                <a:ea typeface="Calibri" panose="020F0502020204030204" pitchFamily="34" charset="0"/>
                <a:cs typeface="Times New Roman" panose="02020603050405020304" pitchFamily="18" charset="0"/>
              </a:rPr>
              <a:t>tả</a:t>
            </a:r>
            <a:r>
              <a:rPr lang="en-US" sz="2400" dirty="0">
                <a:solidFill>
                  <a:schemeClr val="bg1"/>
                </a:solidFill>
                <a:latin typeface="UTM Avo" panose="02040603050506020204" pitchFamily="18"/>
                <a:ea typeface="Calibri" panose="020F0502020204030204" pitchFamily="34" charset="0"/>
                <a:cs typeface="Times New Roman" panose="02020603050405020304" pitchFamily="18" charset="0"/>
              </a:rPr>
              <a:t> </a:t>
            </a:r>
            <a:r>
              <a:rPr lang="en-US" sz="2400" i="1" dirty="0" err="1">
                <a:solidFill>
                  <a:schemeClr val="bg1"/>
                </a:solidFill>
                <a:latin typeface="UTM Avo" panose="02040603050506020204" pitchFamily="18"/>
                <a:ea typeface="Calibri" panose="020F0502020204030204" pitchFamily="34" charset="0"/>
                <a:cs typeface="Times New Roman" panose="02020603050405020304" pitchFamily="18" charset="0"/>
              </a:rPr>
              <a:t>Trần</a:t>
            </a:r>
            <a:r>
              <a:rPr lang="en-US" sz="2400" i="1" dirty="0">
                <a:solidFill>
                  <a:schemeClr val="bg1"/>
                </a:solidFill>
                <a:latin typeface="UTM Avo" panose="02040603050506020204" pitchFamily="18"/>
                <a:ea typeface="Calibri" panose="020F0502020204030204" pitchFamily="34" charset="0"/>
                <a:cs typeface="Times New Roman" panose="02020603050405020304" pitchFamily="18" charset="0"/>
              </a:rPr>
              <a:t> </a:t>
            </a:r>
            <a:r>
              <a:rPr lang="en-US" sz="2400" i="1" dirty="0" err="1">
                <a:solidFill>
                  <a:schemeClr val="bg1"/>
                </a:solidFill>
                <a:latin typeface="UTM Avo" panose="02040603050506020204" pitchFamily="18"/>
                <a:ea typeface="Calibri" panose="020F0502020204030204" pitchFamily="34" charset="0"/>
                <a:cs typeface="Times New Roman" panose="02020603050405020304" pitchFamily="18" charset="0"/>
              </a:rPr>
              <a:t>Bình</a:t>
            </a:r>
            <a:r>
              <a:rPr lang="en-US" sz="2400" i="1" dirty="0">
                <a:solidFill>
                  <a:schemeClr val="bg1"/>
                </a:solidFill>
                <a:latin typeface="UTM Avo" panose="02040603050506020204" pitchFamily="18"/>
                <a:ea typeface="Calibri" panose="020F0502020204030204" pitchFamily="34" charset="0"/>
                <a:cs typeface="Times New Roman" panose="02020603050405020304" pitchFamily="18" charset="0"/>
              </a:rPr>
              <a:t> </a:t>
            </a:r>
            <a:r>
              <a:rPr lang="en-US" sz="2400" i="1" dirty="0" err="1">
                <a:solidFill>
                  <a:schemeClr val="bg1"/>
                </a:solidFill>
                <a:latin typeface="UTM Avo" panose="02040603050506020204" pitchFamily="18"/>
                <a:ea typeface="Calibri" panose="020F0502020204030204" pitchFamily="34" charset="0"/>
                <a:cs typeface="Times New Roman" panose="02020603050405020304" pitchFamily="18" charset="0"/>
              </a:rPr>
              <a:t>Trọng</a:t>
            </a:r>
            <a:endParaRPr lang="en-US" sz="2400" i="1" dirty="0">
              <a:solidFill>
                <a:schemeClr val="bg1"/>
              </a:solidFill>
              <a:latin typeface="UTM Avo" panose="02040603050506020204" pitchFamily="18"/>
              <a:ea typeface="Calibri" panose="020F0502020204030204" pitchFamily="34" charset="0"/>
              <a:cs typeface="Times New Roman" panose="02020603050405020304" pitchFamily="18" charset="0"/>
            </a:endParaRPr>
          </a:p>
          <a:p>
            <a:pPr marL="342900" lvl="0" indent="-342900" algn="just">
              <a:lnSpc>
                <a:spcPct val="200000"/>
              </a:lnSpc>
              <a:buFont typeface="Arial" panose="020B0604020202020204" pitchFamily="34" charset="0"/>
              <a:buChar char="•"/>
            </a:pPr>
            <a:r>
              <a:rPr lang="en-US" sz="2400" dirty="0" err="1">
                <a:solidFill>
                  <a:schemeClr val="bg1"/>
                </a:solidFill>
                <a:latin typeface="UTM Avo" panose="02040603050506020204" pitchFamily="18"/>
                <a:ea typeface="Calibri" panose="020F0502020204030204" pitchFamily="34" charset="0"/>
                <a:cs typeface="Times New Roman" panose="02020603050405020304" pitchFamily="18" charset="0"/>
              </a:rPr>
              <a:t>Đọc</a:t>
            </a:r>
            <a:r>
              <a:rPr lang="en-US" sz="2400" dirty="0">
                <a:solidFill>
                  <a:schemeClr val="bg1"/>
                </a:solidFill>
                <a:latin typeface="UTM Avo" panose="02040603050506020204" pitchFamily="18"/>
                <a:ea typeface="Calibri" panose="020F0502020204030204" pitchFamily="34" charset="0"/>
                <a:cs typeface="Times New Roman" panose="02020603050405020304" pitchFamily="18" charset="0"/>
              </a:rPr>
              <a:t> </a:t>
            </a:r>
            <a:r>
              <a:rPr lang="en-US" sz="2400" dirty="0" err="1">
                <a:solidFill>
                  <a:schemeClr val="bg1"/>
                </a:solidFill>
                <a:latin typeface="UTM Avo" panose="02040603050506020204" pitchFamily="18"/>
                <a:ea typeface="Calibri" panose="020F0502020204030204" pitchFamily="34" charset="0"/>
                <a:cs typeface="Times New Roman" panose="02020603050405020304" pitchFamily="18" charset="0"/>
              </a:rPr>
              <a:t>trước</a:t>
            </a:r>
            <a:r>
              <a:rPr lang="en-US" sz="2400" dirty="0">
                <a:solidFill>
                  <a:schemeClr val="bg1"/>
                </a:solidFill>
                <a:latin typeface="UTM Avo" panose="02040603050506020204" pitchFamily="18"/>
                <a:ea typeface="Calibri" panose="020F0502020204030204" pitchFamily="34" charset="0"/>
                <a:cs typeface="Times New Roman" panose="02020603050405020304" pitchFamily="18" charset="0"/>
              </a:rPr>
              <a:t> </a:t>
            </a:r>
            <a:r>
              <a:rPr lang="en-US" sz="2400" dirty="0" err="1">
                <a:solidFill>
                  <a:schemeClr val="bg1"/>
                </a:solidFill>
                <a:latin typeface="UTM Avo" panose="02040603050506020204" pitchFamily="18"/>
                <a:ea typeface="Calibri" panose="020F0502020204030204" pitchFamily="34" charset="0"/>
                <a:cs typeface="Times New Roman" panose="02020603050405020304" pitchFamily="18" charset="0"/>
              </a:rPr>
              <a:t>bài</a:t>
            </a:r>
            <a:r>
              <a:rPr lang="en-US" sz="2400" i="1" dirty="0">
                <a:solidFill>
                  <a:schemeClr val="bg1"/>
                </a:solidFill>
                <a:latin typeface="UTM Avo" panose="02040603050506020204" pitchFamily="18"/>
                <a:ea typeface="Calibri" panose="020F0502020204030204" pitchFamily="34" charset="0"/>
                <a:cs typeface="Times New Roman" panose="02020603050405020304" pitchFamily="18" charset="0"/>
              </a:rPr>
              <a:t> </a:t>
            </a:r>
            <a:r>
              <a:rPr lang="en-US" sz="2400" dirty="0" err="1">
                <a:solidFill>
                  <a:schemeClr val="bg1"/>
                </a:solidFill>
                <a:latin typeface="UTM Avo" panose="02040603050506020204" pitchFamily="18"/>
                <a:ea typeface="Calibri" panose="020F0502020204030204" pitchFamily="34" charset="0"/>
                <a:cs typeface="Times New Roman" panose="02020603050405020304" pitchFamily="18" charset="0"/>
              </a:rPr>
              <a:t>Trao</a:t>
            </a:r>
            <a:r>
              <a:rPr lang="en-US" sz="2400" dirty="0">
                <a:solidFill>
                  <a:schemeClr val="bg1"/>
                </a:solidFill>
                <a:latin typeface="UTM Avo" panose="02040603050506020204" pitchFamily="18"/>
                <a:ea typeface="Calibri" panose="020F0502020204030204" pitchFamily="34" charset="0"/>
                <a:cs typeface="Times New Roman" panose="02020603050405020304" pitchFamily="18" charset="0"/>
              </a:rPr>
              <a:t> </a:t>
            </a:r>
            <a:r>
              <a:rPr lang="en-US" sz="2400" dirty="0" err="1">
                <a:solidFill>
                  <a:schemeClr val="bg1"/>
                </a:solidFill>
                <a:latin typeface="UTM Avo" panose="02040603050506020204" pitchFamily="18"/>
                <a:ea typeface="Calibri" panose="020F0502020204030204" pitchFamily="34" charset="0"/>
                <a:cs typeface="Times New Roman" panose="02020603050405020304" pitchFamily="18" charset="0"/>
              </a:rPr>
              <a:t>đổi</a:t>
            </a:r>
            <a:r>
              <a:rPr lang="en-US" sz="2400" i="1" dirty="0">
                <a:solidFill>
                  <a:schemeClr val="bg1"/>
                </a:solidFill>
                <a:latin typeface="UTM Avo" panose="02040603050506020204" pitchFamily="18"/>
                <a:ea typeface="Calibri" panose="020F0502020204030204" pitchFamily="34" charset="0"/>
                <a:cs typeface="Times New Roman" panose="02020603050405020304" pitchFamily="18" charset="0"/>
              </a:rPr>
              <a:t>: </a:t>
            </a:r>
            <a:r>
              <a:rPr lang="en-US" sz="2400" i="1" dirty="0" err="1">
                <a:solidFill>
                  <a:schemeClr val="bg1"/>
                </a:solidFill>
                <a:latin typeface="UTM Avo" panose="02040603050506020204" pitchFamily="18"/>
                <a:ea typeface="Calibri" panose="020F0502020204030204" pitchFamily="34" charset="0"/>
                <a:cs typeface="Times New Roman" panose="02020603050405020304" pitchFamily="18" charset="0"/>
              </a:rPr>
              <a:t>Em</a:t>
            </a:r>
            <a:r>
              <a:rPr lang="en-US" sz="2400" i="1" dirty="0">
                <a:solidFill>
                  <a:schemeClr val="bg1"/>
                </a:solidFill>
                <a:latin typeface="UTM Avo" panose="02040603050506020204" pitchFamily="18"/>
                <a:ea typeface="Calibri" panose="020F0502020204030204" pitchFamily="34" charset="0"/>
                <a:cs typeface="Times New Roman" panose="02020603050405020304" pitchFamily="18" charset="0"/>
              </a:rPr>
              <a:t> </a:t>
            </a:r>
            <a:r>
              <a:rPr lang="en-US" sz="2400" i="1" dirty="0" err="1">
                <a:solidFill>
                  <a:schemeClr val="bg1"/>
                </a:solidFill>
                <a:latin typeface="UTM Avo" panose="02040603050506020204" pitchFamily="18"/>
                <a:ea typeface="Calibri" panose="020F0502020204030204" pitchFamily="34" charset="0"/>
                <a:cs typeface="Times New Roman" panose="02020603050405020304" pitchFamily="18" charset="0"/>
              </a:rPr>
              <a:t>đọc</a:t>
            </a:r>
            <a:r>
              <a:rPr lang="en-US" sz="2400" i="1" dirty="0">
                <a:solidFill>
                  <a:schemeClr val="bg1"/>
                </a:solidFill>
                <a:latin typeface="UTM Avo" panose="02040603050506020204" pitchFamily="18"/>
                <a:ea typeface="Calibri" panose="020F0502020204030204" pitchFamily="34" charset="0"/>
                <a:cs typeface="Times New Roman" panose="02020603050405020304" pitchFamily="18" charset="0"/>
              </a:rPr>
              <a:t> </a:t>
            </a:r>
            <a:r>
              <a:rPr lang="en-US" sz="2400" i="1" dirty="0" err="1">
                <a:solidFill>
                  <a:schemeClr val="bg1"/>
                </a:solidFill>
                <a:latin typeface="UTM Avo" panose="02040603050506020204" pitchFamily="18"/>
                <a:ea typeface="Calibri" panose="020F0502020204030204" pitchFamily="34" charset="0"/>
                <a:cs typeface="Times New Roman" panose="02020603050405020304" pitchFamily="18" charset="0"/>
              </a:rPr>
              <a:t>sách</a:t>
            </a:r>
            <a:r>
              <a:rPr lang="en-US" sz="2400" i="1" dirty="0">
                <a:solidFill>
                  <a:schemeClr val="bg1"/>
                </a:solidFill>
                <a:latin typeface="UTM Avo" panose="02040603050506020204" pitchFamily="18"/>
                <a:ea typeface="Calibri" panose="020F0502020204030204" pitchFamily="34" charset="0"/>
                <a:cs typeface="Times New Roman" panose="02020603050405020304" pitchFamily="18" charset="0"/>
              </a:rPr>
              <a:t> </a:t>
            </a:r>
            <a:r>
              <a:rPr lang="en-US" sz="2400" i="1" dirty="0" err="1">
                <a:solidFill>
                  <a:schemeClr val="bg1"/>
                </a:solidFill>
                <a:latin typeface="UTM Avo" panose="02040603050506020204" pitchFamily="18"/>
                <a:ea typeface="Calibri" panose="020F0502020204030204" pitchFamily="34" charset="0"/>
                <a:cs typeface="Times New Roman" panose="02020603050405020304" pitchFamily="18" charset="0"/>
              </a:rPr>
              <a:t>báo</a:t>
            </a:r>
            <a:endParaRPr lang="en-US" sz="2400" dirty="0">
              <a:solidFill>
                <a:schemeClr val="bg1"/>
              </a:solidFill>
              <a:effectLst/>
              <a:latin typeface="UTM Avo" panose="02040603050506020204" pitchFamily="18"/>
              <a:ea typeface="Calibri" panose="020F0502020204030204" pitchFamily="34" charset="0"/>
              <a:cs typeface="Times New Roman" panose="02020603050405020304" pitchFamily="18" charset="0"/>
            </a:endParaRPr>
          </a:p>
        </p:txBody>
      </p:sp>
      <p:grpSp>
        <p:nvGrpSpPr>
          <p:cNvPr id="47" name="Group 46">
            <a:extLst>
              <a:ext uri="{FF2B5EF4-FFF2-40B4-BE49-F238E27FC236}">
                <a16:creationId xmlns:a16="http://schemas.microsoft.com/office/drawing/2014/main" id="{CFD7ED00-B823-F73F-288B-8453601A8E82}"/>
              </a:ext>
            </a:extLst>
          </p:cNvPr>
          <p:cNvGrpSpPr>
            <a:grpSpLocks noChangeAspect="1"/>
          </p:cNvGrpSpPr>
          <p:nvPr/>
        </p:nvGrpSpPr>
        <p:grpSpPr>
          <a:xfrm>
            <a:off x="7293008" y="3876401"/>
            <a:ext cx="4740751" cy="2998519"/>
            <a:chOff x="5388949" y="3143744"/>
            <a:chExt cx="3554754" cy="2117845"/>
          </a:xfrm>
        </p:grpSpPr>
        <p:grpSp>
          <p:nvGrpSpPr>
            <p:cNvPr id="48" name="Google Shape;7507;p96">
              <a:extLst>
                <a:ext uri="{FF2B5EF4-FFF2-40B4-BE49-F238E27FC236}">
                  <a16:creationId xmlns:a16="http://schemas.microsoft.com/office/drawing/2014/main" id="{7B034128-295E-4D39-98A4-330F95D1C2F2}"/>
                </a:ext>
              </a:extLst>
            </p:cNvPr>
            <p:cNvGrpSpPr/>
            <p:nvPr/>
          </p:nvGrpSpPr>
          <p:grpSpPr>
            <a:xfrm>
              <a:off x="7781367" y="3272535"/>
              <a:ext cx="997246" cy="1952975"/>
              <a:chOff x="7278105" y="1737418"/>
              <a:chExt cx="997246" cy="1952975"/>
            </a:xfrm>
          </p:grpSpPr>
          <p:sp>
            <p:nvSpPr>
              <p:cNvPr id="802" name="Google Shape;7508;p96">
                <a:extLst>
                  <a:ext uri="{FF2B5EF4-FFF2-40B4-BE49-F238E27FC236}">
                    <a16:creationId xmlns:a16="http://schemas.microsoft.com/office/drawing/2014/main" id="{C3760D71-20AE-4A32-26E0-C819E4C95314}"/>
                  </a:ext>
                </a:extLst>
              </p:cNvPr>
              <p:cNvSpPr/>
              <p:nvPr/>
            </p:nvSpPr>
            <p:spPr>
              <a:xfrm>
                <a:off x="7740648" y="2502048"/>
                <a:ext cx="493206" cy="645439"/>
              </a:xfrm>
              <a:custGeom>
                <a:avLst/>
                <a:gdLst/>
                <a:ahLst/>
                <a:cxnLst/>
                <a:rect l="l" t="t" r="r" b="b"/>
                <a:pathLst>
                  <a:path w="38233" h="50034" extrusionOk="0">
                    <a:moveTo>
                      <a:pt x="23442" y="48892"/>
                    </a:moveTo>
                    <a:lnTo>
                      <a:pt x="23442" y="48892"/>
                    </a:lnTo>
                    <a:cubicBezTo>
                      <a:pt x="23374" y="48915"/>
                      <a:pt x="23328" y="48915"/>
                      <a:pt x="23260" y="48915"/>
                    </a:cubicBezTo>
                    <a:lnTo>
                      <a:pt x="23237" y="48915"/>
                    </a:lnTo>
                    <a:cubicBezTo>
                      <a:pt x="23305" y="48915"/>
                      <a:pt x="23374" y="48915"/>
                      <a:pt x="23442" y="48892"/>
                    </a:cubicBezTo>
                    <a:close/>
                    <a:moveTo>
                      <a:pt x="21023" y="0"/>
                    </a:moveTo>
                    <a:cubicBezTo>
                      <a:pt x="20658" y="0"/>
                      <a:pt x="20270" y="23"/>
                      <a:pt x="19904" y="69"/>
                    </a:cubicBezTo>
                    <a:cubicBezTo>
                      <a:pt x="19288" y="137"/>
                      <a:pt x="18649" y="274"/>
                      <a:pt x="18010" y="457"/>
                    </a:cubicBezTo>
                    <a:cubicBezTo>
                      <a:pt x="17508" y="594"/>
                      <a:pt x="16983" y="776"/>
                      <a:pt x="16344" y="1050"/>
                    </a:cubicBezTo>
                    <a:cubicBezTo>
                      <a:pt x="15339" y="1461"/>
                      <a:pt x="14381" y="1940"/>
                      <a:pt x="13445" y="2511"/>
                    </a:cubicBezTo>
                    <a:cubicBezTo>
                      <a:pt x="12577" y="3036"/>
                      <a:pt x="11733" y="3630"/>
                      <a:pt x="10843" y="4360"/>
                    </a:cubicBezTo>
                    <a:cubicBezTo>
                      <a:pt x="9291" y="5638"/>
                      <a:pt x="7830" y="7213"/>
                      <a:pt x="6529" y="9039"/>
                    </a:cubicBezTo>
                    <a:cubicBezTo>
                      <a:pt x="5319" y="10705"/>
                      <a:pt x="4246" y="12600"/>
                      <a:pt x="3333" y="14677"/>
                    </a:cubicBezTo>
                    <a:cubicBezTo>
                      <a:pt x="2466" y="16640"/>
                      <a:pt x="1758" y="18740"/>
                      <a:pt x="1210" y="20931"/>
                    </a:cubicBezTo>
                    <a:cubicBezTo>
                      <a:pt x="708" y="23031"/>
                      <a:pt x="366" y="25199"/>
                      <a:pt x="183" y="27436"/>
                    </a:cubicBezTo>
                    <a:cubicBezTo>
                      <a:pt x="1" y="29559"/>
                      <a:pt x="1" y="31682"/>
                      <a:pt x="183" y="33736"/>
                    </a:cubicBezTo>
                    <a:cubicBezTo>
                      <a:pt x="366" y="36178"/>
                      <a:pt x="777" y="38255"/>
                      <a:pt x="1393" y="40127"/>
                    </a:cubicBezTo>
                    <a:cubicBezTo>
                      <a:pt x="1690" y="41063"/>
                      <a:pt x="2078" y="41953"/>
                      <a:pt x="2511" y="42798"/>
                    </a:cubicBezTo>
                    <a:cubicBezTo>
                      <a:pt x="2922" y="43551"/>
                      <a:pt x="3402" y="44304"/>
                      <a:pt x="3972" y="45012"/>
                    </a:cubicBezTo>
                    <a:cubicBezTo>
                      <a:pt x="5022" y="46313"/>
                      <a:pt x="6415" y="47408"/>
                      <a:pt x="7967" y="48207"/>
                    </a:cubicBezTo>
                    <a:cubicBezTo>
                      <a:pt x="9542" y="48983"/>
                      <a:pt x="11345" y="49508"/>
                      <a:pt x="13513" y="49805"/>
                    </a:cubicBezTo>
                    <a:cubicBezTo>
                      <a:pt x="14540" y="49942"/>
                      <a:pt x="15613" y="50010"/>
                      <a:pt x="16823" y="50010"/>
                    </a:cubicBezTo>
                    <a:cubicBezTo>
                      <a:pt x="17074" y="50010"/>
                      <a:pt x="17302" y="50033"/>
                      <a:pt x="17530" y="50033"/>
                    </a:cubicBezTo>
                    <a:cubicBezTo>
                      <a:pt x="18466" y="50033"/>
                      <a:pt x="19334" y="50010"/>
                      <a:pt x="20178" y="49965"/>
                    </a:cubicBezTo>
                    <a:cubicBezTo>
                      <a:pt x="22735" y="49828"/>
                      <a:pt x="24926" y="49508"/>
                      <a:pt x="26889" y="48960"/>
                    </a:cubicBezTo>
                    <a:cubicBezTo>
                      <a:pt x="27962" y="48664"/>
                      <a:pt x="29012" y="48276"/>
                      <a:pt x="29993" y="47796"/>
                    </a:cubicBezTo>
                    <a:cubicBezTo>
                      <a:pt x="30952" y="47340"/>
                      <a:pt x="31888" y="46746"/>
                      <a:pt x="32755" y="46039"/>
                    </a:cubicBezTo>
                    <a:cubicBezTo>
                      <a:pt x="33599" y="45377"/>
                      <a:pt x="34376" y="44532"/>
                      <a:pt x="35083" y="43597"/>
                    </a:cubicBezTo>
                    <a:cubicBezTo>
                      <a:pt x="35745" y="42684"/>
                      <a:pt x="36316" y="41611"/>
                      <a:pt x="36795" y="40424"/>
                    </a:cubicBezTo>
                    <a:cubicBezTo>
                      <a:pt x="37206" y="39351"/>
                      <a:pt x="37525" y="38164"/>
                      <a:pt x="37777" y="36817"/>
                    </a:cubicBezTo>
                    <a:cubicBezTo>
                      <a:pt x="37982" y="35608"/>
                      <a:pt x="38119" y="34330"/>
                      <a:pt x="38165" y="32914"/>
                    </a:cubicBezTo>
                    <a:cubicBezTo>
                      <a:pt x="38233" y="30541"/>
                      <a:pt x="38073" y="28007"/>
                      <a:pt x="37685" y="24948"/>
                    </a:cubicBezTo>
                    <a:cubicBezTo>
                      <a:pt x="37525" y="23761"/>
                      <a:pt x="37320" y="22529"/>
                      <a:pt x="37092" y="21205"/>
                    </a:cubicBezTo>
                    <a:cubicBezTo>
                      <a:pt x="36909" y="20178"/>
                      <a:pt x="36704" y="19082"/>
                      <a:pt x="36453" y="18032"/>
                    </a:cubicBezTo>
                    <a:cubicBezTo>
                      <a:pt x="35950" y="15955"/>
                      <a:pt x="35243" y="13924"/>
                      <a:pt x="34353" y="12006"/>
                    </a:cubicBezTo>
                    <a:cubicBezTo>
                      <a:pt x="33417" y="9975"/>
                      <a:pt x="32298" y="8172"/>
                      <a:pt x="30997" y="6642"/>
                    </a:cubicBezTo>
                    <a:cubicBezTo>
                      <a:pt x="30358" y="5912"/>
                      <a:pt x="29696" y="5250"/>
                      <a:pt x="28989" y="4657"/>
                    </a:cubicBezTo>
                    <a:cubicBezTo>
                      <a:pt x="28989" y="4565"/>
                      <a:pt x="28943" y="4497"/>
                      <a:pt x="28897" y="4406"/>
                    </a:cubicBezTo>
                    <a:cubicBezTo>
                      <a:pt x="28464" y="3881"/>
                      <a:pt x="28053" y="3401"/>
                      <a:pt x="27642" y="2968"/>
                    </a:cubicBezTo>
                    <a:cubicBezTo>
                      <a:pt x="27231" y="2557"/>
                      <a:pt x="26775" y="2169"/>
                      <a:pt x="26273" y="1804"/>
                    </a:cubicBezTo>
                    <a:cubicBezTo>
                      <a:pt x="25360" y="1096"/>
                      <a:pt x="24355" y="617"/>
                      <a:pt x="23282" y="297"/>
                    </a:cubicBezTo>
                    <a:cubicBezTo>
                      <a:pt x="22575" y="114"/>
                      <a:pt x="21799" y="0"/>
                      <a:pt x="2102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03" name="Google Shape;7509;p96">
                <a:extLst>
                  <a:ext uri="{FF2B5EF4-FFF2-40B4-BE49-F238E27FC236}">
                    <a16:creationId xmlns:a16="http://schemas.microsoft.com/office/drawing/2014/main" id="{2135402E-17C0-4499-AFFB-CD2048236646}"/>
                  </a:ext>
                </a:extLst>
              </p:cNvPr>
              <p:cNvSpPr/>
              <p:nvPr/>
            </p:nvSpPr>
            <p:spPr>
              <a:xfrm>
                <a:off x="8026252" y="2502925"/>
                <a:ext cx="205239" cy="367186"/>
              </a:xfrm>
              <a:custGeom>
                <a:avLst/>
                <a:gdLst/>
                <a:ahLst/>
                <a:cxnLst/>
                <a:rect l="l" t="t" r="r" b="b"/>
                <a:pathLst>
                  <a:path w="15910" h="28464" extrusionOk="0">
                    <a:moveTo>
                      <a:pt x="0" y="1"/>
                    </a:moveTo>
                    <a:lnTo>
                      <a:pt x="0" y="1"/>
                    </a:lnTo>
                    <a:cubicBezTo>
                      <a:pt x="959" y="1781"/>
                      <a:pt x="1758" y="3630"/>
                      <a:pt x="2602" y="5479"/>
                    </a:cubicBezTo>
                    <a:cubicBezTo>
                      <a:pt x="2694" y="5707"/>
                      <a:pt x="2808" y="5935"/>
                      <a:pt x="2899" y="6186"/>
                    </a:cubicBezTo>
                    <a:cubicBezTo>
                      <a:pt x="3013" y="6415"/>
                      <a:pt x="3127" y="6666"/>
                      <a:pt x="3241" y="6894"/>
                    </a:cubicBezTo>
                    <a:cubicBezTo>
                      <a:pt x="3470" y="7442"/>
                      <a:pt x="3698" y="7990"/>
                      <a:pt x="3903" y="8515"/>
                    </a:cubicBezTo>
                    <a:cubicBezTo>
                      <a:pt x="4337" y="9656"/>
                      <a:pt x="4725" y="10797"/>
                      <a:pt x="5045" y="11938"/>
                    </a:cubicBezTo>
                    <a:cubicBezTo>
                      <a:pt x="5227" y="12509"/>
                      <a:pt x="5387" y="13080"/>
                      <a:pt x="5524" y="13650"/>
                    </a:cubicBezTo>
                    <a:cubicBezTo>
                      <a:pt x="5638" y="14130"/>
                      <a:pt x="5752" y="14632"/>
                      <a:pt x="5866" y="15134"/>
                    </a:cubicBezTo>
                    <a:cubicBezTo>
                      <a:pt x="6072" y="16161"/>
                      <a:pt x="6254" y="17211"/>
                      <a:pt x="6437" y="18238"/>
                    </a:cubicBezTo>
                    <a:cubicBezTo>
                      <a:pt x="6620" y="19288"/>
                      <a:pt x="6802" y="20338"/>
                      <a:pt x="7076" y="21388"/>
                    </a:cubicBezTo>
                    <a:cubicBezTo>
                      <a:pt x="7304" y="22392"/>
                      <a:pt x="7601" y="23374"/>
                      <a:pt x="8012" y="24333"/>
                    </a:cubicBezTo>
                    <a:cubicBezTo>
                      <a:pt x="8012" y="24333"/>
                      <a:pt x="7989" y="24310"/>
                      <a:pt x="7989" y="24310"/>
                    </a:cubicBezTo>
                    <a:lnTo>
                      <a:pt x="7989" y="24310"/>
                    </a:lnTo>
                    <a:cubicBezTo>
                      <a:pt x="8080" y="24492"/>
                      <a:pt x="8149" y="24675"/>
                      <a:pt x="8240" y="24857"/>
                    </a:cubicBezTo>
                    <a:cubicBezTo>
                      <a:pt x="8331" y="25017"/>
                      <a:pt x="8400" y="25177"/>
                      <a:pt x="8491" y="25314"/>
                    </a:cubicBezTo>
                    <a:cubicBezTo>
                      <a:pt x="8628" y="25588"/>
                      <a:pt x="8788" y="25839"/>
                      <a:pt x="8971" y="26067"/>
                    </a:cubicBezTo>
                    <a:cubicBezTo>
                      <a:pt x="8971" y="26067"/>
                      <a:pt x="8971" y="26090"/>
                      <a:pt x="8993" y="26090"/>
                    </a:cubicBezTo>
                    <a:cubicBezTo>
                      <a:pt x="9153" y="26295"/>
                      <a:pt x="9313" y="26478"/>
                      <a:pt x="9496" y="26661"/>
                    </a:cubicBezTo>
                    <a:cubicBezTo>
                      <a:pt x="9678" y="26843"/>
                      <a:pt x="9838" y="26980"/>
                      <a:pt x="10020" y="27140"/>
                    </a:cubicBezTo>
                    <a:lnTo>
                      <a:pt x="10043" y="27140"/>
                    </a:lnTo>
                    <a:cubicBezTo>
                      <a:pt x="10249" y="27300"/>
                      <a:pt x="10477" y="27460"/>
                      <a:pt x="10682" y="27574"/>
                    </a:cubicBezTo>
                    <a:cubicBezTo>
                      <a:pt x="10911" y="27711"/>
                      <a:pt x="11139" y="27825"/>
                      <a:pt x="11367" y="27916"/>
                    </a:cubicBezTo>
                    <a:lnTo>
                      <a:pt x="11344" y="27916"/>
                    </a:lnTo>
                    <a:cubicBezTo>
                      <a:pt x="11641" y="28030"/>
                      <a:pt x="11938" y="28144"/>
                      <a:pt x="12257" y="28213"/>
                    </a:cubicBezTo>
                    <a:cubicBezTo>
                      <a:pt x="12554" y="28304"/>
                      <a:pt x="12874" y="28350"/>
                      <a:pt x="13170" y="28395"/>
                    </a:cubicBezTo>
                    <a:cubicBezTo>
                      <a:pt x="13558" y="28441"/>
                      <a:pt x="13941" y="28464"/>
                      <a:pt x="14323" y="28464"/>
                    </a:cubicBezTo>
                    <a:cubicBezTo>
                      <a:pt x="14705" y="28464"/>
                      <a:pt x="15088" y="28441"/>
                      <a:pt x="15476" y="28395"/>
                    </a:cubicBezTo>
                    <a:cubicBezTo>
                      <a:pt x="15613" y="28373"/>
                      <a:pt x="15772" y="28350"/>
                      <a:pt x="15909" y="28304"/>
                    </a:cubicBezTo>
                    <a:cubicBezTo>
                      <a:pt x="15818" y="27231"/>
                      <a:pt x="15704" y="26113"/>
                      <a:pt x="15544" y="24880"/>
                    </a:cubicBezTo>
                    <a:cubicBezTo>
                      <a:pt x="15384" y="23693"/>
                      <a:pt x="15202" y="22461"/>
                      <a:pt x="14951" y="21137"/>
                    </a:cubicBezTo>
                    <a:cubicBezTo>
                      <a:pt x="14768" y="20110"/>
                      <a:pt x="14586" y="19037"/>
                      <a:pt x="14312" y="17964"/>
                    </a:cubicBezTo>
                    <a:cubicBezTo>
                      <a:pt x="13809" y="15887"/>
                      <a:pt x="13102" y="13856"/>
                      <a:pt x="12235" y="11938"/>
                    </a:cubicBezTo>
                    <a:cubicBezTo>
                      <a:pt x="11299" y="9907"/>
                      <a:pt x="10157" y="8104"/>
                      <a:pt x="8856" y="6574"/>
                    </a:cubicBezTo>
                    <a:cubicBezTo>
                      <a:pt x="8240" y="5844"/>
                      <a:pt x="7555" y="5182"/>
                      <a:pt x="6871" y="4589"/>
                    </a:cubicBezTo>
                    <a:cubicBezTo>
                      <a:pt x="6871" y="4497"/>
                      <a:pt x="6825" y="4429"/>
                      <a:pt x="6756" y="4338"/>
                    </a:cubicBezTo>
                    <a:cubicBezTo>
                      <a:pt x="6346" y="3813"/>
                      <a:pt x="5935" y="3333"/>
                      <a:pt x="5501" y="2900"/>
                    </a:cubicBezTo>
                    <a:cubicBezTo>
                      <a:pt x="5090" y="2489"/>
                      <a:pt x="4634" y="2101"/>
                      <a:pt x="4132" y="1713"/>
                    </a:cubicBezTo>
                    <a:cubicBezTo>
                      <a:pt x="3219" y="1028"/>
                      <a:pt x="2214" y="526"/>
                      <a:pt x="1164" y="229"/>
                    </a:cubicBezTo>
                    <a:cubicBezTo>
                      <a:pt x="776" y="138"/>
                      <a:pt x="388" y="46"/>
                      <a:pt x="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04" name="Google Shape;7510;p96">
                <a:extLst>
                  <a:ext uri="{FF2B5EF4-FFF2-40B4-BE49-F238E27FC236}">
                    <a16:creationId xmlns:a16="http://schemas.microsoft.com/office/drawing/2014/main" id="{875683E9-84F3-34FA-75DD-B27C4BBFC621}"/>
                  </a:ext>
                </a:extLst>
              </p:cNvPr>
              <p:cNvSpPr/>
              <p:nvPr/>
            </p:nvSpPr>
            <p:spPr>
              <a:xfrm>
                <a:off x="8155799" y="2853011"/>
                <a:ext cx="13" cy="13"/>
              </a:xfrm>
              <a:custGeom>
                <a:avLst/>
                <a:gdLst/>
                <a:ahLst/>
                <a:cxnLst/>
                <a:rect l="l" t="t" r="r" b="b"/>
                <a:pathLst>
                  <a:path w="1" h="1" extrusionOk="0">
                    <a:moveTo>
                      <a:pt x="0" y="0"/>
                    </a:moveTo>
                    <a:cubicBezTo>
                      <a:pt x="0" y="0"/>
                      <a:pt x="0" y="0"/>
                      <a:pt x="0" y="0"/>
                    </a:cubicBezTo>
                    <a:cubicBezTo>
                      <a:pt x="0" y="0"/>
                      <a:pt x="0" y="0"/>
                      <a:pt x="0" y="0"/>
                    </a:cubicBezTo>
                    <a:cubicBezTo>
                      <a:pt x="0" y="0"/>
                      <a:pt x="0" y="0"/>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05" name="Google Shape;7511;p96">
                <a:extLst>
                  <a:ext uri="{FF2B5EF4-FFF2-40B4-BE49-F238E27FC236}">
                    <a16:creationId xmlns:a16="http://schemas.microsoft.com/office/drawing/2014/main" id="{FF4CAA22-98E8-F454-762F-CC2E8C0AA50F}"/>
                  </a:ext>
                </a:extLst>
              </p:cNvPr>
              <p:cNvSpPr/>
              <p:nvPr/>
            </p:nvSpPr>
            <p:spPr>
              <a:xfrm>
                <a:off x="7740648" y="2502048"/>
                <a:ext cx="431079" cy="610841"/>
              </a:xfrm>
              <a:custGeom>
                <a:avLst/>
                <a:gdLst/>
                <a:ahLst/>
                <a:cxnLst/>
                <a:rect l="l" t="t" r="r" b="b"/>
                <a:pathLst>
                  <a:path w="33417" h="47352" extrusionOk="0">
                    <a:moveTo>
                      <a:pt x="21023" y="0"/>
                    </a:moveTo>
                    <a:cubicBezTo>
                      <a:pt x="20658" y="0"/>
                      <a:pt x="20292" y="23"/>
                      <a:pt x="19904" y="69"/>
                    </a:cubicBezTo>
                    <a:cubicBezTo>
                      <a:pt x="19288" y="137"/>
                      <a:pt x="18649" y="251"/>
                      <a:pt x="18010" y="457"/>
                    </a:cubicBezTo>
                    <a:cubicBezTo>
                      <a:pt x="17508" y="594"/>
                      <a:pt x="16983" y="776"/>
                      <a:pt x="16344" y="1050"/>
                    </a:cubicBezTo>
                    <a:cubicBezTo>
                      <a:pt x="15339" y="1438"/>
                      <a:pt x="14358" y="1940"/>
                      <a:pt x="13445" y="2488"/>
                    </a:cubicBezTo>
                    <a:cubicBezTo>
                      <a:pt x="12577" y="3013"/>
                      <a:pt x="11733" y="3630"/>
                      <a:pt x="10843" y="4360"/>
                    </a:cubicBezTo>
                    <a:cubicBezTo>
                      <a:pt x="9291" y="5638"/>
                      <a:pt x="7830" y="7213"/>
                      <a:pt x="6529" y="9016"/>
                    </a:cubicBezTo>
                    <a:cubicBezTo>
                      <a:pt x="5319" y="10705"/>
                      <a:pt x="4246" y="12600"/>
                      <a:pt x="3333" y="14654"/>
                    </a:cubicBezTo>
                    <a:cubicBezTo>
                      <a:pt x="2466" y="16640"/>
                      <a:pt x="1758" y="18740"/>
                      <a:pt x="1210" y="20931"/>
                    </a:cubicBezTo>
                    <a:cubicBezTo>
                      <a:pt x="708" y="23031"/>
                      <a:pt x="343" y="25199"/>
                      <a:pt x="160" y="27436"/>
                    </a:cubicBezTo>
                    <a:cubicBezTo>
                      <a:pt x="1" y="29559"/>
                      <a:pt x="1" y="31682"/>
                      <a:pt x="160" y="33736"/>
                    </a:cubicBezTo>
                    <a:cubicBezTo>
                      <a:pt x="366" y="36178"/>
                      <a:pt x="754" y="38255"/>
                      <a:pt x="1393" y="40150"/>
                    </a:cubicBezTo>
                    <a:cubicBezTo>
                      <a:pt x="1690" y="41063"/>
                      <a:pt x="2078" y="41953"/>
                      <a:pt x="2511" y="42798"/>
                    </a:cubicBezTo>
                    <a:cubicBezTo>
                      <a:pt x="2899" y="43574"/>
                      <a:pt x="3402" y="44327"/>
                      <a:pt x="3972" y="45012"/>
                    </a:cubicBezTo>
                    <a:cubicBezTo>
                      <a:pt x="4611" y="45811"/>
                      <a:pt x="5387" y="46541"/>
                      <a:pt x="6255" y="47157"/>
                    </a:cubicBezTo>
                    <a:cubicBezTo>
                      <a:pt x="7373" y="47249"/>
                      <a:pt x="8514" y="47317"/>
                      <a:pt x="9633" y="47340"/>
                    </a:cubicBezTo>
                    <a:cubicBezTo>
                      <a:pt x="9981" y="47347"/>
                      <a:pt x="10329" y="47351"/>
                      <a:pt x="10676" y="47351"/>
                    </a:cubicBezTo>
                    <a:cubicBezTo>
                      <a:pt x="12467" y="47351"/>
                      <a:pt x="14246" y="47250"/>
                      <a:pt x="16024" y="47020"/>
                    </a:cubicBezTo>
                    <a:lnTo>
                      <a:pt x="16001" y="47020"/>
                    </a:lnTo>
                    <a:cubicBezTo>
                      <a:pt x="18307" y="46701"/>
                      <a:pt x="20589" y="46176"/>
                      <a:pt x="22735" y="45263"/>
                    </a:cubicBezTo>
                    <a:lnTo>
                      <a:pt x="22712" y="45263"/>
                    </a:lnTo>
                    <a:cubicBezTo>
                      <a:pt x="23442" y="44966"/>
                      <a:pt x="24173" y="44601"/>
                      <a:pt x="24880" y="44213"/>
                    </a:cubicBezTo>
                    <a:cubicBezTo>
                      <a:pt x="25542" y="43825"/>
                      <a:pt x="26181" y="43391"/>
                      <a:pt x="26775" y="42935"/>
                    </a:cubicBezTo>
                    <a:cubicBezTo>
                      <a:pt x="26775" y="42935"/>
                      <a:pt x="26798" y="42912"/>
                      <a:pt x="26798" y="42912"/>
                    </a:cubicBezTo>
                    <a:cubicBezTo>
                      <a:pt x="27300" y="42524"/>
                      <a:pt x="27802" y="42090"/>
                      <a:pt x="28258" y="41634"/>
                    </a:cubicBezTo>
                    <a:cubicBezTo>
                      <a:pt x="28738" y="41154"/>
                      <a:pt x="29171" y="40652"/>
                      <a:pt x="29582" y="40127"/>
                    </a:cubicBezTo>
                    <a:cubicBezTo>
                      <a:pt x="30016" y="39579"/>
                      <a:pt x="30381" y="39009"/>
                      <a:pt x="30724" y="38415"/>
                    </a:cubicBezTo>
                    <a:cubicBezTo>
                      <a:pt x="31089" y="37799"/>
                      <a:pt x="31408" y="37160"/>
                      <a:pt x="31682" y="36498"/>
                    </a:cubicBezTo>
                    <a:cubicBezTo>
                      <a:pt x="31682" y="36498"/>
                      <a:pt x="31682" y="36521"/>
                      <a:pt x="31682" y="36521"/>
                    </a:cubicBezTo>
                    <a:cubicBezTo>
                      <a:pt x="32047" y="35676"/>
                      <a:pt x="32344" y="34809"/>
                      <a:pt x="32572" y="33919"/>
                    </a:cubicBezTo>
                    <a:cubicBezTo>
                      <a:pt x="32686" y="33462"/>
                      <a:pt x="32801" y="33006"/>
                      <a:pt x="32892" y="32526"/>
                    </a:cubicBezTo>
                    <a:cubicBezTo>
                      <a:pt x="32983" y="31979"/>
                      <a:pt x="33075" y="31431"/>
                      <a:pt x="33166" y="30860"/>
                    </a:cubicBezTo>
                    <a:lnTo>
                      <a:pt x="33166" y="30883"/>
                    </a:lnTo>
                    <a:cubicBezTo>
                      <a:pt x="33280" y="29901"/>
                      <a:pt x="33371" y="28920"/>
                      <a:pt x="33417" y="27938"/>
                    </a:cubicBezTo>
                    <a:cubicBezTo>
                      <a:pt x="33234" y="27870"/>
                      <a:pt x="33029" y="27756"/>
                      <a:pt x="32823" y="27642"/>
                    </a:cubicBezTo>
                    <a:cubicBezTo>
                      <a:pt x="32618" y="27528"/>
                      <a:pt x="32413" y="27368"/>
                      <a:pt x="32184" y="27208"/>
                    </a:cubicBezTo>
                    <a:cubicBezTo>
                      <a:pt x="31956" y="27048"/>
                      <a:pt x="31796" y="26888"/>
                      <a:pt x="31637" y="26729"/>
                    </a:cubicBezTo>
                    <a:cubicBezTo>
                      <a:pt x="31477" y="26569"/>
                      <a:pt x="31317" y="26386"/>
                      <a:pt x="31134" y="26158"/>
                    </a:cubicBezTo>
                    <a:cubicBezTo>
                      <a:pt x="30929" y="25907"/>
                      <a:pt x="30769" y="25656"/>
                      <a:pt x="30632" y="25382"/>
                    </a:cubicBezTo>
                    <a:cubicBezTo>
                      <a:pt x="30541" y="25245"/>
                      <a:pt x="30450" y="25085"/>
                      <a:pt x="30381" y="24925"/>
                    </a:cubicBezTo>
                    <a:cubicBezTo>
                      <a:pt x="30290" y="24743"/>
                      <a:pt x="30221" y="24560"/>
                      <a:pt x="30130" y="24378"/>
                    </a:cubicBezTo>
                    <a:cubicBezTo>
                      <a:pt x="29788" y="23533"/>
                      <a:pt x="29491" y="22620"/>
                      <a:pt x="29217" y="21456"/>
                    </a:cubicBezTo>
                    <a:cubicBezTo>
                      <a:pt x="28943" y="20406"/>
                      <a:pt x="28761" y="19379"/>
                      <a:pt x="28578" y="18306"/>
                    </a:cubicBezTo>
                    <a:lnTo>
                      <a:pt x="28464" y="17667"/>
                    </a:lnTo>
                    <a:cubicBezTo>
                      <a:pt x="28327" y="16891"/>
                      <a:pt x="28167" y="16024"/>
                      <a:pt x="28007" y="15202"/>
                    </a:cubicBezTo>
                    <a:cubicBezTo>
                      <a:pt x="27893" y="14654"/>
                      <a:pt x="27779" y="14175"/>
                      <a:pt x="27665" y="13718"/>
                    </a:cubicBezTo>
                    <a:cubicBezTo>
                      <a:pt x="27551" y="13239"/>
                      <a:pt x="27391" y="12668"/>
                      <a:pt x="27186" y="12006"/>
                    </a:cubicBezTo>
                    <a:cubicBezTo>
                      <a:pt x="26843" y="10842"/>
                      <a:pt x="26455" y="9678"/>
                      <a:pt x="26044" y="8583"/>
                    </a:cubicBezTo>
                    <a:cubicBezTo>
                      <a:pt x="25839" y="8035"/>
                      <a:pt x="25611" y="7487"/>
                      <a:pt x="25382" y="6962"/>
                    </a:cubicBezTo>
                    <a:cubicBezTo>
                      <a:pt x="25291" y="6779"/>
                      <a:pt x="25200" y="6574"/>
                      <a:pt x="25108" y="6391"/>
                    </a:cubicBezTo>
                    <a:lnTo>
                      <a:pt x="25040" y="6254"/>
                    </a:lnTo>
                    <a:cubicBezTo>
                      <a:pt x="24949" y="6003"/>
                      <a:pt x="24835" y="5775"/>
                      <a:pt x="24743" y="5547"/>
                    </a:cubicBezTo>
                    <a:lnTo>
                      <a:pt x="24401" y="4794"/>
                    </a:lnTo>
                    <a:lnTo>
                      <a:pt x="24355" y="4702"/>
                    </a:lnTo>
                    <a:cubicBezTo>
                      <a:pt x="23670" y="3173"/>
                      <a:pt x="22963" y="1575"/>
                      <a:pt x="22141" y="69"/>
                    </a:cubicBezTo>
                    <a:cubicBezTo>
                      <a:pt x="21776" y="23"/>
                      <a:pt x="21388" y="0"/>
                      <a:pt x="2102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06" name="Google Shape;7512;p96">
                <a:extLst>
                  <a:ext uri="{FF2B5EF4-FFF2-40B4-BE49-F238E27FC236}">
                    <a16:creationId xmlns:a16="http://schemas.microsoft.com/office/drawing/2014/main" id="{AC07D475-560C-CA8A-8DCB-9FF9877EC945}"/>
                  </a:ext>
                </a:extLst>
              </p:cNvPr>
              <p:cNvSpPr/>
              <p:nvPr/>
            </p:nvSpPr>
            <p:spPr>
              <a:xfrm>
                <a:off x="8122235" y="3019657"/>
                <a:ext cx="310" cy="13"/>
              </a:xfrm>
              <a:custGeom>
                <a:avLst/>
                <a:gdLst/>
                <a:ahLst/>
                <a:cxnLst/>
                <a:rect l="l" t="t" r="r" b="b"/>
                <a:pathLst>
                  <a:path w="24" h="1" extrusionOk="0">
                    <a:moveTo>
                      <a:pt x="0" y="0"/>
                    </a:moveTo>
                    <a:cubicBezTo>
                      <a:pt x="0" y="0"/>
                      <a:pt x="0" y="0"/>
                      <a:pt x="0" y="0"/>
                    </a:cubicBezTo>
                    <a:cubicBezTo>
                      <a:pt x="0" y="0"/>
                      <a:pt x="0" y="0"/>
                      <a:pt x="23" y="0"/>
                    </a:cubicBezTo>
                    <a:cubicBezTo>
                      <a:pt x="23" y="0"/>
                      <a:pt x="0" y="0"/>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07" name="Google Shape;7513;p96">
                <a:extLst>
                  <a:ext uri="{FF2B5EF4-FFF2-40B4-BE49-F238E27FC236}">
                    <a16:creationId xmlns:a16="http://schemas.microsoft.com/office/drawing/2014/main" id="{B5B37E0E-E469-07A7-46A2-36174F4CA9F1}"/>
                  </a:ext>
                </a:extLst>
              </p:cNvPr>
              <p:cNvSpPr/>
              <p:nvPr/>
            </p:nvSpPr>
            <p:spPr>
              <a:xfrm>
                <a:off x="8122235" y="3019657"/>
                <a:ext cx="13" cy="13"/>
              </a:xfrm>
              <a:custGeom>
                <a:avLst/>
                <a:gdLst/>
                <a:ahLst/>
                <a:cxnLst/>
                <a:rect l="l" t="t" r="r" b="b"/>
                <a:pathLst>
                  <a:path w="1" h="1" extrusionOk="0">
                    <a:moveTo>
                      <a:pt x="0" y="0"/>
                    </a:moveTo>
                    <a:lnTo>
                      <a:pt x="0" y="0"/>
                    </a:lnTo>
                    <a:cubicBezTo>
                      <a:pt x="0" y="0"/>
                      <a:pt x="0" y="0"/>
                      <a:pt x="0" y="0"/>
                    </a:cubicBezTo>
                    <a:cubicBezTo>
                      <a:pt x="0" y="0"/>
                      <a:pt x="0" y="0"/>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08" name="Google Shape;7514;p96">
                <a:extLst>
                  <a:ext uri="{FF2B5EF4-FFF2-40B4-BE49-F238E27FC236}">
                    <a16:creationId xmlns:a16="http://schemas.microsoft.com/office/drawing/2014/main" id="{2565FDD6-F9E9-6495-9ECB-ACBDC23DE698}"/>
                  </a:ext>
                </a:extLst>
              </p:cNvPr>
              <p:cNvSpPr/>
              <p:nvPr/>
            </p:nvSpPr>
            <p:spPr>
              <a:xfrm>
                <a:off x="8122235" y="3019657"/>
                <a:ext cx="13" cy="13"/>
              </a:xfrm>
              <a:custGeom>
                <a:avLst/>
                <a:gdLst/>
                <a:ahLst/>
                <a:cxnLst/>
                <a:rect l="l" t="t" r="r" b="b"/>
                <a:pathLst>
                  <a:path w="1" h="1" extrusionOk="0">
                    <a:moveTo>
                      <a:pt x="0" y="0"/>
                    </a:moveTo>
                    <a:cubicBezTo>
                      <a:pt x="0" y="0"/>
                      <a:pt x="0" y="0"/>
                      <a:pt x="0" y="0"/>
                    </a:cubicBezTo>
                    <a:cubicBezTo>
                      <a:pt x="0" y="0"/>
                      <a:pt x="0" y="0"/>
                      <a:pt x="0" y="0"/>
                    </a:cubicBezTo>
                    <a:cubicBezTo>
                      <a:pt x="0" y="0"/>
                      <a:pt x="0" y="0"/>
                      <a:pt x="0" y="0"/>
                    </a:cubicBezTo>
                    <a:cubicBezTo>
                      <a:pt x="0" y="0"/>
                      <a:pt x="0" y="0"/>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09" name="Google Shape;7515;p96">
                <a:extLst>
                  <a:ext uri="{FF2B5EF4-FFF2-40B4-BE49-F238E27FC236}">
                    <a16:creationId xmlns:a16="http://schemas.microsoft.com/office/drawing/2014/main" id="{FCBE443D-5BAF-DF58-CEF6-C0236DC81995}"/>
                  </a:ext>
                </a:extLst>
              </p:cNvPr>
              <p:cNvSpPr/>
              <p:nvPr/>
            </p:nvSpPr>
            <p:spPr>
              <a:xfrm>
                <a:off x="8086311" y="3055569"/>
                <a:ext cx="13" cy="13"/>
              </a:xfrm>
              <a:custGeom>
                <a:avLst/>
                <a:gdLst/>
                <a:ahLst/>
                <a:cxnLst/>
                <a:rect l="l" t="t" r="r" b="b"/>
                <a:pathLst>
                  <a:path w="1" h="1" extrusionOk="0">
                    <a:moveTo>
                      <a:pt x="1" y="1"/>
                    </a:moveTo>
                    <a:cubicBezTo>
                      <a:pt x="1" y="1"/>
                      <a:pt x="1" y="1"/>
                      <a:pt x="1" y="1"/>
                    </a:cubicBezTo>
                    <a:cubicBezTo>
                      <a:pt x="1" y="1"/>
                      <a:pt x="1" y="1"/>
                      <a:pt x="1" y="1"/>
                    </a:cubicBezTo>
                    <a:cubicBezTo>
                      <a:pt x="1" y="1"/>
                      <a:pt x="1" y="1"/>
                      <a:pt x="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10" name="Google Shape;7516;p96">
                <a:extLst>
                  <a:ext uri="{FF2B5EF4-FFF2-40B4-BE49-F238E27FC236}">
                    <a16:creationId xmlns:a16="http://schemas.microsoft.com/office/drawing/2014/main" id="{226CC5DF-DDB6-B5F7-263A-3296945369F9}"/>
                  </a:ext>
                </a:extLst>
              </p:cNvPr>
              <p:cNvSpPr/>
              <p:nvPr/>
            </p:nvSpPr>
            <p:spPr>
              <a:xfrm>
                <a:off x="8086311" y="3055569"/>
                <a:ext cx="13" cy="13"/>
              </a:xfrm>
              <a:custGeom>
                <a:avLst/>
                <a:gdLst/>
                <a:ahLst/>
                <a:cxnLst/>
                <a:rect l="l" t="t" r="r" b="b"/>
                <a:pathLst>
                  <a:path w="1" h="1" extrusionOk="0">
                    <a:moveTo>
                      <a:pt x="1" y="1"/>
                    </a:moveTo>
                    <a:cubicBezTo>
                      <a:pt x="1" y="1"/>
                      <a:pt x="1" y="1"/>
                      <a:pt x="1" y="1"/>
                    </a:cubicBezTo>
                    <a:cubicBezTo>
                      <a:pt x="1" y="1"/>
                      <a:pt x="1" y="1"/>
                      <a:pt x="1" y="1"/>
                    </a:cubicBezTo>
                    <a:cubicBezTo>
                      <a:pt x="1" y="1"/>
                      <a:pt x="1" y="1"/>
                      <a:pt x="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11" name="Google Shape;7517;p96">
                <a:extLst>
                  <a:ext uri="{FF2B5EF4-FFF2-40B4-BE49-F238E27FC236}">
                    <a16:creationId xmlns:a16="http://schemas.microsoft.com/office/drawing/2014/main" id="{29BD9A7F-E917-8F0B-B866-7A36F8189EA9}"/>
                  </a:ext>
                </a:extLst>
              </p:cNvPr>
              <p:cNvSpPr/>
              <p:nvPr/>
            </p:nvSpPr>
            <p:spPr>
              <a:xfrm>
                <a:off x="8086311" y="3055569"/>
                <a:ext cx="13" cy="13"/>
              </a:xfrm>
              <a:custGeom>
                <a:avLst/>
                <a:gdLst/>
                <a:ahLst/>
                <a:cxnLst/>
                <a:rect l="l" t="t" r="r" b="b"/>
                <a:pathLst>
                  <a:path w="1" h="1" extrusionOk="0">
                    <a:moveTo>
                      <a:pt x="1" y="1"/>
                    </a:moveTo>
                    <a:cubicBezTo>
                      <a:pt x="1" y="1"/>
                      <a:pt x="1" y="1"/>
                      <a:pt x="1" y="1"/>
                    </a:cubicBezTo>
                    <a:cubicBezTo>
                      <a:pt x="1" y="1"/>
                      <a:pt x="1" y="1"/>
                      <a:pt x="1" y="1"/>
                    </a:cubicBezTo>
                    <a:cubicBezTo>
                      <a:pt x="1" y="1"/>
                      <a:pt x="1" y="1"/>
                      <a:pt x="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12" name="Google Shape;7518;p96">
                <a:extLst>
                  <a:ext uri="{FF2B5EF4-FFF2-40B4-BE49-F238E27FC236}">
                    <a16:creationId xmlns:a16="http://schemas.microsoft.com/office/drawing/2014/main" id="{E131C465-E381-8E1C-4D7B-315C16EB6BEE}"/>
                  </a:ext>
                </a:extLst>
              </p:cNvPr>
              <p:cNvSpPr/>
              <p:nvPr/>
            </p:nvSpPr>
            <p:spPr>
              <a:xfrm>
                <a:off x="8026252" y="2502925"/>
                <a:ext cx="146054" cy="359536"/>
              </a:xfrm>
              <a:custGeom>
                <a:avLst/>
                <a:gdLst/>
                <a:ahLst/>
                <a:cxnLst/>
                <a:rect l="l" t="t" r="r" b="b"/>
                <a:pathLst>
                  <a:path w="11322" h="27871" extrusionOk="0">
                    <a:moveTo>
                      <a:pt x="0" y="1"/>
                    </a:moveTo>
                    <a:lnTo>
                      <a:pt x="0" y="1"/>
                    </a:lnTo>
                    <a:cubicBezTo>
                      <a:pt x="822" y="1507"/>
                      <a:pt x="1529" y="3105"/>
                      <a:pt x="2214" y="4634"/>
                    </a:cubicBezTo>
                    <a:lnTo>
                      <a:pt x="2260" y="4726"/>
                    </a:lnTo>
                    <a:lnTo>
                      <a:pt x="2602" y="5479"/>
                    </a:lnTo>
                    <a:cubicBezTo>
                      <a:pt x="2694" y="5707"/>
                      <a:pt x="2808" y="5935"/>
                      <a:pt x="2899" y="6186"/>
                    </a:cubicBezTo>
                    <a:lnTo>
                      <a:pt x="2967" y="6323"/>
                    </a:lnTo>
                    <a:cubicBezTo>
                      <a:pt x="3059" y="6506"/>
                      <a:pt x="3150" y="6711"/>
                      <a:pt x="3241" y="6894"/>
                    </a:cubicBezTo>
                    <a:cubicBezTo>
                      <a:pt x="3470" y="7419"/>
                      <a:pt x="3698" y="7967"/>
                      <a:pt x="3903" y="8515"/>
                    </a:cubicBezTo>
                    <a:cubicBezTo>
                      <a:pt x="4314" y="9610"/>
                      <a:pt x="4702" y="10774"/>
                      <a:pt x="5045" y="11938"/>
                    </a:cubicBezTo>
                    <a:cubicBezTo>
                      <a:pt x="5250" y="12600"/>
                      <a:pt x="5410" y="13171"/>
                      <a:pt x="5524" y="13650"/>
                    </a:cubicBezTo>
                    <a:cubicBezTo>
                      <a:pt x="5638" y="14107"/>
                      <a:pt x="5752" y="14586"/>
                      <a:pt x="5866" y="15134"/>
                    </a:cubicBezTo>
                    <a:cubicBezTo>
                      <a:pt x="6026" y="15956"/>
                      <a:pt x="6186" y="16823"/>
                      <a:pt x="6323" y="17599"/>
                    </a:cubicBezTo>
                    <a:lnTo>
                      <a:pt x="6437" y="18238"/>
                    </a:lnTo>
                    <a:cubicBezTo>
                      <a:pt x="6620" y="19311"/>
                      <a:pt x="6802" y="20338"/>
                      <a:pt x="7076" y="21388"/>
                    </a:cubicBezTo>
                    <a:cubicBezTo>
                      <a:pt x="7350" y="22552"/>
                      <a:pt x="7647" y="23465"/>
                      <a:pt x="7989" y="24310"/>
                    </a:cubicBezTo>
                    <a:cubicBezTo>
                      <a:pt x="8080" y="24492"/>
                      <a:pt x="8149" y="24675"/>
                      <a:pt x="8240" y="24857"/>
                    </a:cubicBezTo>
                    <a:cubicBezTo>
                      <a:pt x="8309" y="25017"/>
                      <a:pt x="8400" y="25177"/>
                      <a:pt x="8491" y="25314"/>
                    </a:cubicBezTo>
                    <a:cubicBezTo>
                      <a:pt x="8628" y="25588"/>
                      <a:pt x="8788" y="25839"/>
                      <a:pt x="8993" y="26090"/>
                    </a:cubicBezTo>
                    <a:cubicBezTo>
                      <a:pt x="9176" y="26318"/>
                      <a:pt x="9336" y="26501"/>
                      <a:pt x="9496" y="26661"/>
                    </a:cubicBezTo>
                    <a:cubicBezTo>
                      <a:pt x="9655" y="26820"/>
                      <a:pt x="9815" y="26980"/>
                      <a:pt x="10043" y="27140"/>
                    </a:cubicBezTo>
                    <a:cubicBezTo>
                      <a:pt x="10272" y="27323"/>
                      <a:pt x="10477" y="27460"/>
                      <a:pt x="10682" y="27574"/>
                    </a:cubicBezTo>
                    <a:cubicBezTo>
                      <a:pt x="10888" y="27688"/>
                      <a:pt x="11093" y="27802"/>
                      <a:pt x="11276" y="27870"/>
                    </a:cubicBezTo>
                    <a:cubicBezTo>
                      <a:pt x="11299" y="27231"/>
                      <a:pt x="11322" y="26592"/>
                      <a:pt x="11322" y="25953"/>
                    </a:cubicBezTo>
                    <a:cubicBezTo>
                      <a:pt x="11299" y="25109"/>
                      <a:pt x="11276" y="24287"/>
                      <a:pt x="11207" y="23442"/>
                    </a:cubicBezTo>
                    <a:cubicBezTo>
                      <a:pt x="11139" y="22621"/>
                      <a:pt x="11048" y="21776"/>
                      <a:pt x="10934" y="20954"/>
                    </a:cubicBezTo>
                    <a:cubicBezTo>
                      <a:pt x="10386" y="16869"/>
                      <a:pt x="9267" y="12874"/>
                      <a:pt x="7669" y="9062"/>
                    </a:cubicBezTo>
                    <a:cubicBezTo>
                      <a:pt x="7669" y="9062"/>
                      <a:pt x="7669" y="9085"/>
                      <a:pt x="7669" y="9085"/>
                    </a:cubicBezTo>
                    <a:cubicBezTo>
                      <a:pt x="6505" y="6346"/>
                      <a:pt x="5090" y="3698"/>
                      <a:pt x="3424" y="1211"/>
                    </a:cubicBezTo>
                    <a:cubicBezTo>
                      <a:pt x="2694" y="777"/>
                      <a:pt x="1940" y="434"/>
                      <a:pt x="1164" y="229"/>
                    </a:cubicBezTo>
                    <a:cubicBezTo>
                      <a:pt x="776" y="115"/>
                      <a:pt x="388" y="46"/>
                      <a:pt x="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13" name="Google Shape;7519;p96">
                <a:extLst>
                  <a:ext uri="{FF2B5EF4-FFF2-40B4-BE49-F238E27FC236}">
                    <a16:creationId xmlns:a16="http://schemas.microsoft.com/office/drawing/2014/main" id="{C2841B92-60FA-384C-73BD-8446602329D6}"/>
                  </a:ext>
                </a:extLst>
              </p:cNvPr>
              <p:cNvSpPr/>
              <p:nvPr/>
            </p:nvSpPr>
            <p:spPr>
              <a:xfrm>
                <a:off x="8162572" y="2877739"/>
                <a:ext cx="10901" cy="23865"/>
              </a:xfrm>
              <a:custGeom>
                <a:avLst/>
                <a:gdLst/>
                <a:ahLst/>
                <a:cxnLst/>
                <a:rect l="l" t="t" r="r" b="b"/>
                <a:pathLst>
                  <a:path w="845" h="1850" extrusionOk="0">
                    <a:moveTo>
                      <a:pt x="457" y="0"/>
                    </a:moveTo>
                    <a:cubicBezTo>
                      <a:pt x="251" y="0"/>
                      <a:pt x="92" y="183"/>
                      <a:pt x="69" y="388"/>
                    </a:cubicBezTo>
                    <a:cubicBezTo>
                      <a:pt x="69" y="754"/>
                      <a:pt x="46" y="1096"/>
                      <a:pt x="23" y="1461"/>
                    </a:cubicBezTo>
                    <a:cubicBezTo>
                      <a:pt x="0" y="1667"/>
                      <a:pt x="206" y="1849"/>
                      <a:pt x="411" y="1849"/>
                    </a:cubicBezTo>
                    <a:cubicBezTo>
                      <a:pt x="502" y="1849"/>
                      <a:pt x="594" y="1804"/>
                      <a:pt x="685" y="1735"/>
                    </a:cubicBezTo>
                    <a:cubicBezTo>
                      <a:pt x="754" y="1644"/>
                      <a:pt x="776" y="1575"/>
                      <a:pt x="776" y="1461"/>
                    </a:cubicBezTo>
                    <a:cubicBezTo>
                      <a:pt x="822" y="1096"/>
                      <a:pt x="845" y="754"/>
                      <a:pt x="845" y="388"/>
                    </a:cubicBezTo>
                    <a:cubicBezTo>
                      <a:pt x="845" y="183"/>
                      <a:pt x="662" y="0"/>
                      <a:pt x="45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14" name="Google Shape;7520;p96">
                <a:extLst>
                  <a:ext uri="{FF2B5EF4-FFF2-40B4-BE49-F238E27FC236}">
                    <a16:creationId xmlns:a16="http://schemas.microsoft.com/office/drawing/2014/main" id="{CFA637B8-A247-4394-8268-629E24C92E96}"/>
                  </a:ext>
                </a:extLst>
              </p:cNvPr>
              <p:cNvSpPr/>
              <p:nvPr/>
            </p:nvSpPr>
            <p:spPr>
              <a:xfrm>
                <a:off x="8154329" y="2923674"/>
                <a:ext cx="13842" cy="23104"/>
              </a:xfrm>
              <a:custGeom>
                <a:avLst/>
                <a:gdLst/>
                <a:ahLst/>
                <a:cxnLst/>
                <a:rect l="l" t="t" r="r" b="b"/>
                <a:pathLst>
                  <a:path w="1073" h="1791" extrusionOk="0">
                    <a:moveTo>
                      <a:pt x="685" y="0"/>
                    </a:moveTo>
                    <a:cubicBezTo>
                      <a:pt x="616" y="0"/>
                      <a:pt x="548" y="23"/>
                      <a:pt x="480" y="46"/>
                    </a:cubicBezTo>
                    <a:cubicBezTo>
                      <a:pt x="411" y="91"/>
                      <a:pt x="320" y="183"/>
                      <a:pt x="320" y="274"/>
                    </a:cubicBezTo>
                    <a:cubicBezTo>
                      <a:pt x="251" y="616"/>
                      <a:pt x="183" y="959"/>
                      <a:pt x="69" y="1301"/>
                    </a:cubicBezTo>
                    <a:cubicBezTo>
                      <a:pt x="0" y="1507"/>
                      <a:pt x="137" y="1712"/>
                      <a:pt x="320" y="1780"/>
                    </a:cubicBezTo>
                    <a:cubicBezTo>
                      <a:pt x="353" y="1787"/>
                      <a:pt x="386" y="1790"/>
                      <a:pt x="418" y="1790"/>
                    </a:cubicBezTo>
                    <a:cubicBezTo>
                      <a:pt x="599" y="1790"/>
                      <a:pt x="741" y="1682"/>
                      <a:pt x="799" y="1507"/>
                    </a:cubicBezTo>
                    <a:cubicBezTo>
                      <a:pt x="913" y="1164"/>
                      <a:pt x="1005" y="822"/>
                      <a:pt x="1050" y="479"/>
                    </a:cubicBezTo>
                    <a:cubicBezTo>
                      <a:pt x="1073" y="365"/>
                      <a:pt x="1073" y="274"/>
                      <a:pt x="1005" y="183"/>
                    </a:cubicBezTo>
                    <a:cubicBezTo>
                      <a:pt x="959" y="91"/>
                      <a:pt x="868" y="46"/>
                      <a:pt x="77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15" name="Google Shape;7521;p96">
                <a:extLst>
                  <a:ext uri="{FF2B5EF4-FFF2-40B4-BE49-F238E27FC236}">
                    <a16:creationId xmlns:a16="http://schemas.microsoft.com/office/drawing/2014/main" id="{BA4D232A-D48D-E4FC-16B4-04E56F810242}"/>
                  </a:ext>
                </a:extLst>
              </p:cNvPr>
              <p:cNvSpPr/>
              <p:nvPr/>
            </p:nvSpPr>
            <p:spPr>
              <a:xfrm>
                <a:off x="8143429" y="2958411"/>
                <a:ext cx="14448" cy="28703"/>
              </a:xfrm>
              <a:custGeom>
                <a:avLst/>
                <a:gdLst/>
                <a:ahLst/>
                <a:cxnLst/>
                <a:rect l="l" t="t" r="r" b="b"/>
                <a:pathLst>
                  <a:path w="1120" h="2225" extrusionOk="0">
                    <a:moveTo>
                      <a:pt x="731" y="0"/>
                    </a:moveTo>
                    <a:cubicBezTo>
                      <a:pt x="663" y="0"/>
                      <a:pt x="617" y="23"/>
                      <a:pt x="548" y="69"/>
                    </a:cubicBezTo>
                    <a:cubicBezTo>
                      <a:pt x="480" y="115"/>
                      <a:pt x="389" y="183"/>
                      <a:pt x="366" y="297"/>
                    </a:cubicBezTo>
                    <a:cubicBezTo>
                      <a:pt x="297" y="777"/>
                      <a:pt x="206" y="1256"/>
                      <a:pt x="69" y="1735"/>
                    </a:cubicBezTo>
                    <a:cubicBezTo>
                      <a:pt x="1" y="1941"/>
                      <a:pt x="138" y="2146"/>
                      <a:pt x="320" y="2215"/>
                    </a:cubicBezTo>
                    <a:cubicBezTo>
                      <a:pt x="351" y="2221"/>
                      <a:pt x="381" y="2225"/>
                      <a:pt x="411" y="2225"/>
                    </a:cubicBezTo>
                    <a:cubicBezTo>
                      <a:pt x="583" y="2225"/>
                      <a:pt x="741" y="2116"/>
                      <a:pt x="800" y="1941"/>
                    </a:cubicBezTo>
                    <a:cubicBezTo>
                      <a:pt x="936" y="1461"/>
                      <a:pt x="1028" y="982"/>
                      <a:pt x="1096" y="480"/>
                    </a:cubicBezTo>
                    <a:cubicBezTo>
                      <a:pt x="1119" y="388"/>
                      <a:pt x="1119" y="297"/>
                      <a:pt x="1073" y="206"/>
                    </a:cubicBezTo>
                    <a:cubicBezTo>
                      <a:pt x="1028" y="115"/>
                      <a:pt x="936" y="46"/>
                      <a:pt x="845" y="23"/>
                    </a:cubicBezTo>
                    <a:cubicBezTo>
                      <a:pt x="800" y="0"/>
                      <a:pt x="777" y="0"/>
                      <a:pt x="73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16" name="Google Shape;7522;p96">
                <a:extLst>
                  <a:ext uri="{FF2B5EF4-FFF2-40B4-BE49-F238E27FC236}">
                    <a16:creationId xmlns:a16="http://schemas.microsoft.com/office/drawing/2014/main" id="{17757146-541B-68B3-26C2-50CEB03A0643}"/>
                  </a:ext>
                </a:extLst>
              </p:cNvPr>
              <p:cNvSpPr/>
              <p:nvPr/>
            </p:nvSpPr>
            <p:spPr>
              <a:xfrm>
                <a:off x="8131949" y="3004642"/>
                <a:ext cx="15029" cy="24871"/>
              </a:xfrm>
              <a:custGeom>
                <a:avLst/>
                <a:gdLst/>
                <a:ahLst/>
                <a:cxnLst/>
                <a:rect l="l" t="t" r="r" b="b"/>
                <a:pathLst>
                  <a:path w="1165" h="1928" extrusionOk="0">
                    <a:moveTo>
                      <a:pt x="754" y="0"/>
                    </a:moveTo>
                    <a:cubicBezTo>
                      <a:pt x="594" y="0"/>
                      <a:pt x="411" y="114"/>
                      <a:pt x="389" y="297"/>
                    </a:cubicBezTo>
                    <a:cubicBezTo>
                      <a:pt x="297" y="685"/>
                      <a:pt x="183" y="1050"/>
                      <a:pt x="69" y="1438"/>
                    </a:cubicBezTo>
                    <a:cubicBezTo>
                      <a:pt x="0" y="1643"/>
                      <a:pt x="137" y="1849"/>
                      <a:pt x="320" y="1917"/>
                    </a:cubicBezTo>
                    <a:cubicBezTo>
                      <a:pt x="350" y="1924"/>
                      <a:pt x="381" y="1927"/>
                      <a:pt x="411" y="1927"/>
                    </a:cubicBezTo>
                    <a:cubicBezTo>
                      <a:pt x="583" y="1927"/>
                      <a:pt x="741" y="1819"/>
                      <a:pt x="799" y="1643"/>
                    </a:cubicBezTo>
                    <a:cubicBezTo>
                      <a:pt x="913" y="1255"/>
                      <a:pt x="1028" y="867"/>
                      <a:pt x="1119" y="479"/>
                    </a:cubicBezTo>
                    <a:cubicBezTo>
                      <a:pt x="1165" y="297"/>
                      <a:pt x="1050" y="69"/>
                      <a:pt x="845" y="23"/>
                    </a:cubicBezTo>
                    <a:cubicBezTo>
                      <a:pt x="822" y="23"/>
                      <a:pt x="777" y="0"/>
                      <a:pt x="75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17" name="Google Shape;7523;p96">
                <a:extLst>
                  <a:ext uri="{FF2B5EF4-FFF2-40B4-BE49-F238E27FC236}">
                    <a16:creationId xmlns:a16="http://schemas.microsoft.com/office/drawing/2014/main" id="{BD882062-26AB-07F9-1E66-E19713ABAC9C}"/>
                  </a:ext>
                </a:extLst>
              </p:cNvPr>
              <p:cNvSpPr/>
              <p:nvPr/>
            </p:nvSpPr>
            <p:spPr>
              <a:xfrm>
                <a:off x="8120468" y="3047029"/>
                <a:ext cx="15609" cy="22227"/>
              </a:xfrm>
              <a:custGeom>
                <a:avLst/>
                <a:gdLst/>
                <a:ahLst/>
                <a:cxnLst/>
                <a:rect l="l" t="t" r="r" b="b"/>
                <a:pathLst>
                  <a:path w="1210" h="1723" extrusionOk="0">
                    <a:moveTo>
                      <a:pt x="776" y="1"/>
                    </a:moveTo>
                    <a:cubicBezTo>
                      <a:pt x="708" y="1"/>
                      <a:pt x="639" y="24"/>
                      <a:pt x="571" y="47"/>
                    </a:cubicBezTo>
                    <a:cubicBezTo>
                      <a:pt x="480" y="115"/>
                      <a:pt x="434" y="183"/>
                      <a:pt x="411" y="275"/>
                    </a:cubicBezTo>
                    <a:cubicBezTo>
                      <a:pt x="297" y="594"/>
                      <a:pt x="183" y="914"/>
                      <a:pt x="69" y="1233"/>
                    </a:cubicBezTo>
                    <a:cubicBezTo>
                      <a:pt x="0" y="1439"/>
                      <a:pt x="137" y="1667"/>
                      <a:pt x="320" y="1713"/>
                    </a:cubicBezTo>
                    <a:cubicBezTo>
                      <a:pt x="350" y="1720"/>
                      <a:pt x="380" y="1723"/>
                      <a:pt x="410" y="1723"/>
                    </a:cubicBezTo>
                    <a:cubicBezTo>
                      <a:pt x="583" y="1723"/>
                      <a:pt x="741" y="1614"/>
                      <a:pt x="799" y="1439"/>
                    </a:cubicBezTo>
                    <a:cubicBezTo>
                      <a:pt x="913" y="1119"/>
                      <a:pt x="1027" y="800"/>
                      <a:pt x="1142" y="480"/>
                    </a:cubicBezTo>
                    <a:cubicBezTo>
                      <a:pt x="1210" y="298"/>
                      <a:pt x="1050" y="69"/>
                      <a:pt x="868" y="24"/>
                    </a:cubicBezTo>
                    <a:cubicBezTo>
                      <a:pt x="845" y="1"/>
                      <a:pt x="799" y="1"/>
                      <a:pt x="77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18" name="Google Shape;7524;p96">
                <a:extLst>
                  <a:ext uri="{FF2B5EF4-FFF2-40B4-BE49-F238E27FC236}">
                    <a16:creationId xmlns:a16="http://schemas.microsoft.com/office/drawing/2014/main" id="{A59A6A44-3FCA-4A4B-C449-A304B1CC6B66}"/>
                  </a:ext>
                </a:extLst>
              </p:cNvPr>
              <p:cNvSpPr/>
              <p:nvPr/>
            </p:nvSpPr>
            <p:spPr>
              <a:xfrm>
                <a:off x="8102796" y="3089133"/>
                <a:ext cx="15029" cy="20627"/>
              </a:xfrm>
              <a:custGeom>
                <a:avLst/>
                <a:gdLst/>
                <a:ahLst/>
                <a:cxnLst/>
                <a:rect l="l" t="t" r="r" b="b"/>
                <a:pathLst>
                  <a:path w="1165" h="1599" extrusionOk="0">
                    <a:moveTo>
                      <a:pt x="777" y="1"/>
                    </a:moveTo>
                    <a:cubicBezTo>
                      <a:pt x="708" y="1"/>
                      <a:pt x="640" y="1"/>
                      <a:pt x="571" y="47"/>
                    </a:cubicBezTo>
                    <a:cubicBezTo>
                      <a:pt x="480" y="92"/>
                      <a:pt x="434" y="183"/>
                      <a:pt x="389" y="275"/>
                    </a:cubicBezTo>
                    <a:cubicBezTo>
                      <a:pt x="366" y="343"/>
                      <a:pt x="343" y="435"/>
                      <a:pt x="297" y="526"/>
                    </a:cubicBezTo>
                    <a:cubicBezTo>
                      <a:pt x="229" y="686"/>
                      <a:pt x="138" y="868"/>
                      <a:pt x="69" y="1028"/>
                    </a:cubicBezTo>
                    <a:cubicBezTo>
                      <a:pt x="24" y="1119"/>
                      <a:pt x="1" y="1211"/>
                      <a:pt x="24" y="1325"/>
                    </a:cubicBezTo>
                    <a:cubicBezTo>
                      <a:pt x="46" y="1416"/>
                      <a:pt x="115" y="1507"/>
                      <a:pt x="206" y="1553"/>
                    </a:cubicBezTo>
                    <a:cubicBezTo>
                      <a:pt x="259" y="1583"/>
                      <a:pt x="325" y="1599"/>
                      <a:pt x="393" y="1599"/>
                    </a:cubicBezTo>
                    <a:cubicBezTo>
                      <a:pt x="528" y="1599"/>
                      <a:pt x="670" y="1538"/>
                      <a:pt x="731" y="1416"/>
                    </a:cubicBezTo>
                    <a:cubicBezTo>
                      <a:pt x="868" y="1096"/>
                      <a:pt x="1005" y="800"/>
                      <a:pt x="1142" y="480"/>
                    </a:cubicBezTo>
                    <a:cubicBezTo>
                      <a:pt x="1165" y="389"/>
                      <a:pt x="1142" y="252"/>
                      <a:pt x="1096" y="183"/>
                    </a:cubicBezTo>
                    <a:cubicBezTo>
                      <a:pt x="1051" y="92"/>
                      <a:pt x="959" y="24"/>
                      <a:pt x="86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19" name="Google Shape;7525;p96">
                <a:extLst>
                  <a:ext uri="{FF2B5EF4-FFF2-40B4-BE49-F238E27FC236}">
                    <a16:creationId xmlns:a16="http://schemas.microsoft.com/office/drawing/2014/main" id="{BBD985F3-391D-F6FD-2117-050F80D7A097}"/>
                  </a:ext>
                </a:extLst>
              </p:cNvPr>
              <p:cNvSpPr/>
              <p:nvPr/>
            </p:nvSpPr>
            <p:spPr>
              <a:xfrm>
                <a:off x="8074534" y="2582127"/>
                <a:ext cx="12965" cy="15583"/>
              </a:xfrm>
              <a:custGeom>
                <a:avLst/>
                <a:gdLst/>
                <a:ahLst/>
                <a:cxnLst/>
                <a:rect l="l" t="t" r="r" b="b"/>
                <a:pathLst>
                  <a:path w="1005" h="1208" extrusionOk="0">
                    <a:moveTo>
                      <a:pt x="434" y="1"/>
                    </a:moveTo>
                    <a:cubicBezTo>
                      <a:pt x="389" y="1"/>
                      <a:pt x="366" y="24"/>
                      <a:pt x="320" y="24"/>
                    </a:cubicBezTo>
                    <a:cubicBezTo>
                      <a:pt x="137" y="69"/>
                      <a:pt x="1" y="298"/>
                      <a:pt x="69" y="503"/>
                    </a:cubicBezTo>
                    <a:cubicBezTo>
                      <a:pt x="115" y="640"/>
                      <a:pt x="160" y="777"/>
                      <a:pt x="206" y="937"/>
                    </a:cubicBezTo>
                    <a:cubicBezTo>
                      <a:pt x="261" y="1102"/>
                      <a:pt x="404" y="1208"/>
                      <a:pt x="565" y="1208"/>
                    </a:cubicBezTo>
                    <a:cubicBezTo>
                      <a:pt x="604" y="1208"/>
                      <a:pt x="645" y="1201"/>
                      <a:pt x="685" y="1188"/>
                    </a:cubicBezTo>
                    <a:cubicBezTo>
                      <a:pt x="868" y="1142"/>
                      <a:pt x="1005" y="937"/>
                      <a:pt x="936" y="731"/>
                    </a:cubicBezTo>
                    <a:cubicBezTo>
                      <a:pt x="891" y="571"/>
                      <a:pt x="845" y="434"/>
                      <a:pt x="799" y="298"/>
                    </a:cubicBezTo>
                    <a:cubicBezTo>
                      <a:pt x="731" y="115"/>
                      <a:pt x="594" y="1"/>
                      <a:pt x="4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20" name="Google Shape;7526;p96">
                <a:extLst>
                  <a:ext uri="{FF2B5EF4-FFF2-40B4-BE49-F238E27FC236}">
                    <a16:creationId xmlns:a16="http://schemas.microsoft.com/office/drawing/2014/main" id="{A2A14A14-040E-E9AD-07EF-452E4001B2F3}"/>
                  </a:ext>
                </a:extLst>
              </p:cNvPr>
              <p:cNvSpPr/>
              <p:nvPr/>
            </p:nvSpPr>
            <p:spPr>
              <a:xfrm>
                <a:off x="8087485" y="2620992"/>
                <a:ext cx="13558" cy="17518"/>
              </a:xfrm>
              <a:custGeom>
                <a:avLst/>
                <a:gdLst/>
                <a:ahLst/>
                <a:cxnLst/>
                <a:rect l="l" t="t" r="r" b="b"/>
                <a:pathLst>
                  <a:path w="1051" h="1358" extrusionOk="0">
                    <a:moveTo>
                      <a:pt x="320" y="1"/>
                    </a:moveTo>
                    <a:cubicBezTo>
                      <a:pt x="138" y="69"/>
                      <a:pt x="1" y="275"/>
                      <a:pt x="69" y="480"/>
                    </a:cubicBezTo>
                    <a:cubicBezTo>
                      <a:pt x="138" y="685"/>
                      <a:pt x="183" y="868"/>
                      <a:pt x="252" y="1074"/>
                    </a:cubicBezTo>
                    <a:cubicBezTo>
                      <a:pt x="310" y="1249"/>
                      <a:pt x="468" y="1357"/>
                      <a:pt x="641" y="1357"/>
                    </a:cubicBezTo>
                    <a:cubicBezTo>
                      <a:pt x="671" y="1357"/>
                      <a:pt x="701" y="1354"/>
                      <a:pt x="731" y="1347"/>
                    </a:cubicBezTo>
                    <a:cubicBezTo>
                      <a:pt x="914" y="1279"/>
                      <a:pt x="1051" y="1074"/>
                      <a:pt x="982" y="868"/>
                    </a:cubicBezTo>
                    <a:cubicBezTo>
                      <a:pt x="914" y="663"/>
                      <a:pt x="868" y="480"/>
                      <a:pt x="800" y="275"/>
                    </a:cubicBezTo>
                    <a:cubicBezTo>
                      <a:pt x="754" y="92"/>
                      <a:pt x="594" y="1"/>
                      <a:pt x="43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21" name="Google Shape;7527;p96">
                <a:extLst>
                  <a:ext uri="{FF2B5EF4-FFF2-40B4-BE49-F238E27FC236}">
                    <a16:creationId xmlns:a16="http://schemas.microsoft.com/office/drawing/2014/main" id="{6F83256C-BFFB-A61C-EC14-02627EED7332}"/>
                  </a:ext>
                </a:extLst>
              </p:cNvPr>
              <p:cNvSpPr/>
              <p:nvPr/>
            </p:nvSpPr>
            <p:spPr>
              <a:xfrm>
                <a:off x="8101919" y="2663985"/>
                <a:ext cx="12965" cy="17634"/>
              </a:xfrm>
              <a:custGeom>
                <a:avLst/>
                <a:gdLst/>
                <a:ahLst/>
                <a:cxnLst/>
                <a:rect l="l" t="t" r="r" b="b"/>
                <a:pathLst>
                  <a:path w="1005" h="1367" extrusionOk="0">
                    <a:moveTo>
                      <a:pt x="320" y="0"/>
                    </a:moveTo>
                    <a:cubicBezTo>
                      <a:pt x="114" y="69"/>
                      <a:pt x="0" y="274"/>
                      <a:pt x="46" y="480"/>
                    </a:cubicBezTo>
                    <a:cubicBezTo>
                      <a:pt x="114" y="685"/>
                      <a:pt x="160" y="890"/>
                      <a:pt x="229" y="1096"/>
                    </a:cubicBezTo>
                    <a:cubicBezTo>
                      <a:pt x="265" y="1261"/>
                      <a:pt x="420" y="1367"/>
                      <a:pt x="573" y="1367"/>
                    </a:cubicBezTo>
                    <a:cubicBezTo>
                      <a:pt x="611" y="1367"/>
                      <a:pt x="649" y="1360"/>
                      <a:pt x="685" y="1347"/>
                    </a:cubicBezTo>
                    <a:cubicBezTo>
                      <a:pt x="890" y="1301"/>
                      <a:pt x="1005" y="1096"/>
                      <a:pt x="959" y="890"/>
                    </a:cubicBezTo>
                    <a:cubicBezTo>
                      <a:pt x="890" y="685"/>
                      <a:pt x="845" y="480"/>
                      <a:pt x="799" y="274"/>
                    </a:cubicBezTo>
                    <a:cubicBezTo>
                      <a:pt x="731" y="114"/>
                      <a:pt x="594" y="0"/>
                      <a:pt x="41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22" name="Google Shape;7528;p96">
                <a:extLst>
                  <a:ext uri="{FF2B5EF4-FFF2-40B4-BE49-F238E27FC236}">
                    <a16:creationId xmlns:a16="http://schemas.microsoft.com/office/drawing/2014/main" id="{0894E760-55AA-13FC-D972-FF885D2F713A}"/>
                  </a:ext>
                </a:extLst>
              </p:cNvPr>
              <p:cNvSpPr/>
              <p:nvPr/>
            </p:nvSpPr>
            <p:spPr>
              <a:xfrm>
                <a:off x="8110755" y="2704025"/>
                <a:ext cx="13842" cy="21337"/>
              </a:xfrm>
              <a:custGeom>
                <a:avLst/>
                <a:gdLst/>
                <a:ahLst/>
                <a:cxnLst/>
                <a:rect l="l" t="t" r="r" b="b"/>
                <a:pathLst>
                  <a:path w="1073" h="1654" extrusionOk="0">
                    <a:moveTo>
                      <a:pt x="434" y="0"/>
                    </a:moveTo>
                    <a:cubicBezTo>
                      <a:pt x="388" y="0"/>
                      <a:pt x="365" y="0"/>
                      <a:pt x="320" y="23"/>
                    </a:cubicBezTo>
                    <a:cubicBezTo>
                      <a:pt x="114" y="69"/>
                      <a:pt x="0" y="297"/>
                      <a:pt x="69" y="480"/>
                    </a:cubicBezTo>
                    <a:cubicBezTo>
                      <a:pt x="137" y="776"/>
                      <a:pt x="205" y="1073"/>
                      <a:pt x="297" y="1370"/>
                    </a:cubicBezTo>
                    <a:cubicBezTo>
                      <a:pt x="336" y="1545"/>
                      <a:pt x="507" y="1654"/>
                      <a:pt x="684" y="1654"/>
                    </a:cubicBezTo>
                    <a:cubicBezTo>
                      <a:pt x="715" y="1654"/>
                      <a:pt x="746" y="1651"/>
                      <a:pt x="776" y="1644"/>
                    </a:cubicBezTo>
                    <a:cubicBezTo>
                      <a:pt x="959" y="1575"/>
                      <a:pt x="1073" y="1370"/>
                      <a:pt x="1027" y="1165"/>
                    </a:cubicBezTo>
                    <a:cubicBezTo>
                      <a:pt x="936" y="868"/>
                      <a:pt x="867" y="571"/>
                      <a:pt x="799" y="274"/>
                    </a:cubicBezTo>
                    <a:cubicBezTo>
                      <a:pt x="753" y="115"/>
                      <a:pt x="594" y="0"/>
                      <a:pt x="43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23" name="Google Shape;7529;p96">
                <a:extLst>
                  <a:ext uri="{FF2B5EF4-FFF2-40B4-BE49-F238E27FC236}">
                    <a16:creationId xmlns:a16="http://schemas.microsoft.com/office/drawing/2014/main" id="{FF949F6F-6BE6-BB8D-04AC-D74D29026014}"/>
                  </a:ext>
                </a:extLst>
              </p:cNvPr>
              <p:cNvSpPr/>
              <p:nvPr/>
            </p:nvSpPr>
            <p:spPr>
              <a:xfrm>
                <a:off x="8122235" y="2746721"/>
                <a:ext cx="12087" cy="18099"/>
              </a:xfrm>
              <a:custGeom>
                <a:avLst/>
                <a:gdLst/>
                <a:ahLst/>
                <a:cxnLst/>
                <a:rect l="l" t="t" r="r" b="b"/>
                <a:pathLst>
                  <a:path w="937" h="1403" extrusionOk="0">
                    <a:moveTo>
                      <a:pt x="388" y="0"/>
                    </a:moveTo>
                    <a:cubicBezTo>
                      <a:pt x="365" y="0"/>
                      <a:pt x="320" y="23"/>
                      <a:pt x="297" y="23"/>
                    </a:cubicBezTo>
                    <a:cubicBezTo>
                      <a:pt x="206" y="46"/>
                      <a:pt x="114" y="114"/>
                      <a:pt x="69" y="206"/>
                    </a:cubicBezTo>
                    <a:cubicBezTo>
                      <a:pt x="0" y="297"/>
                      <a:pt x="23" y="388"/>
                      <a:pt x="23" y="502"/>
                    </a:cubicBezTo>
                    <a:cubicBezTo>
                      <a:pt x="69" y="708"/>
                      <a:pt x="114" y="913"/>
                      <a:pt x="160" y="1119"/>
                    </a:cubicBezTo>
                    <a:cubicBezTo>
                      <a:pt x="199" y="1294"/>
                      <a:pt x="371" y="1402"/>
                      <a:pt x="533" y="1402"/>
                    </a:cubicBezTo>
                    <a:cubicBezTo>
                      <a:pt x="562" y="1402"/>
                      <a:pt x="590" y="1399"/>
                      <a:pt x="617" y="1392"/>
                    </a:cubicBezTo>
                    <a:cubicBezTo>
                      <a:pt x="822" y="1324"/>
                      <a:pt x="936" y="1119"/>
                      <a:pt x="890" y="913"/>
                    </a:cubicBezTo>
                    <a:cubicBezTo>
                      <a:pt x="845" y="708"/>
                      <a:pt x="799" y="502"/>
                      <a:pt x="753" y="297"/>
                    </a:cubicBezTo>
                    <a:cubicBezTo>
                      <a:pt x="753" y="183"/>
                      <a:pt x="662" y="91"/>
                      <a:pt x="571" y="69"/>
                    </a:cubicBezTo>
                    <a:cubicBezTo>
                      <a:pt x="525" y="23"/>
                      <a:pt x="457" y="0"/>
                      <a:pt x="38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24" name="Google Shape;7530;p96">
                <a:extLst>
                  <a:ext uri="{FF2B5EF4-FFF2-40B4-BE49-F238E27FC236}">
                    <a16:creationId xmlns:a16="http://schemas.microsoft.com/office/drawing/2014/main" id="{2BA77D76-88F7-3D3E-6069-1211A2972F7D}"/>
                  </a:ext>
                </a:extLst>
              </p:cNvPr>
              <p:cNvSpPr/>
              <p:nvPr/>
            </p:nvSpPr>
            <p:spPr>
              <a:xfrm>
                <a:off x="8133716" y="2790592"/>
                <a:ext cx="13558" cy="20550"/>
              </a:xfrm>
              <a:custGeom>
                <a:avLst/>
                <a:gdLst/>
                <a:ahLst/>
                <a:cxnLst/>
                <a:rect l="l" t="t" r="r" b="b"/>
                <a:pathLst>
                  <a:path w="1051" h="1593" extrusionOk="0">
                    <a:moveTo>
                      <a:pt x="297" y="0"/>
                    </a:moveTo>
                    <a:cubicBezTo>
                      <a:pt x="92" y="69"/>
                      <a:pt x="0" y="274"/>
                      <a:pt x="46" y="479"/>
                    </a:cubicBezTo>
                    <a:cubicBezTo>
                      <a:pt x="115" y="753"/>
                      <a:pt x="183" y="1027"/>
                      <a:pt x="274" y="1324"/>
                    </a:cubicBezTo>
                    <a:cubicBezTo>
                      <a:pt x="312" y="1474"/>
                      <a:pt x="457" y="1593"/>
                      <a:pt x="621" y="1593"/>
                    </a:cubicBezTo>
                    <a:cubicBezTo>
                      <a:pt x="657" y="1593"/>
                      <a:pt x="694" y="1587"/>
                      <a:pt x="731" y="1575"/>
                    </a:cubicBezTo>
                    <a:cubicBezTo>
                      <a:pt x="936" y="1529"/>
                      <a:pt x="1050" y="1301"/>
                      <a:pt x="1005" y="1096"/>
                    </a:cubicBezTo>
                    <a:cubicBezTo>
                      <a:pt x="913" y="822"/>
                      <a:pt x="845" y="548"/>
                      <a:pt x="776" y="274"/>
                    </a:cubicBezTo>
                    <a:cubicBezTo>
                      <a:pt x="731" y="114"/>
                      <a:pt x="571" y="0"/>
                      <a:pt x="41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25" name="Google Shape;7531;p96">
                <a:extLst>
                  <a:ext uri="{FF2B5EF4-FFF2-40B4-BE49-F238E27FC236}">
                    <a16:creationId xmlns:a16="http://schemas.microsoft.com/office/drawing/2014/main" id="{245CC4FA-F7DF-04EC-25F5-6D85796260A8}"/>
                  </a:ext>
                </a:extLst>
              </p:cNvPr>
              <p:cNvSpPr/>
              <p:nvPr/>
            </p:nvSpPr>
            <p:spPr>
              <a:xfrm>
                <a:off x="8149904" y="2822969"/>
                <a:ext cx="17983" cy="18873"/>
              </a:xfrm>
              <a:custGeom>
                <a:avLst/>
                <a:gdLst/>
                <a:ahLst/>
                <a:cxnLst/>
                <a:rect l="l" t="t" r="r" b="b"/>
                <a:pathLst>
                  <a:path w="1394" h="1463" extrusionOk="0">
                    <a:moveTo>
                      <a:pt x="434" y="1"/>
                    </a:moveTo>
                    <a:cubicBezTo>
                      <a:pt x="366" y="1"/>
                      <a:pt x="298" y="24"/>
                      <a:pt x="229" y="69"/>
                    </a:cubicBezTo>
                    <a:cubicBezTo>
                      <a:pt x="69" y="161"/>
                      <a:pt x="1" y="412"/>
                      <a:pt x="115" y="594"/>
                    </a:cubicBezTo>
                    <a:cubicBezTo>
                      <a:pt x="298" y="868"/>
                      <a:pt x="480" y="1119"/>
                      <a:pt x="708" y="1370"/>
                    </a:cubicBezTo>
                    <a:cubicBezTo>
                      <a:pt x="771" y="1433"/>
                      <a:pt x="863" y="1462"/>
                      <a:pt x="957" y="1462"/>
                    </a:cubicBezTo>
                    <a:cubicBezTo>
                      <a:pt x="1068" y="1462"/>
                      <a:pt x="1182" y="1422"/>
                      <a:pt x="1256" y="1348"/>
                    </a:cubicBezTo>
                    <a:cubicBezTo>
                      <a:pt x="1393" y="1188"/>
                      <a:pt x="1370" y="960"/>
                      <a:pt x="1233" y="823"/>
                    </a:cubicBezTo>
                    <a:cubicBezTo>
                      <a:pt x="1165" y="731"/>
                      <a:pt x="1074" y="640"/>
                      <a:pt x="1005" y="549"/>
                    </a:cubicBezTo>
                    <a:cubicBezTo>
                      <a:pt x="914" y="435"/>
                      <a:pt x="845" y="320"/>
                      <a:pt x="754" y="183"/>
                    </a:cubicBezTo>
                    <a:cubicBezTo>
                      <a:pt x="686" y="69"/>
                      <a:pt x="549" y="1"/>
                      <a:pt x="4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26" name="Google Shape;7532;p96">
                <a:extLst>
                  <a:ext uri="{FF2B5EF4-FFF2-40B4-BE49-F238E27FC236}">
                    <a16:creationId xmlns:a16="http://schemas.microsoft.com/office/drawing/2014/main" id="{5B4AC6F5-CEB8-F2E1-703D-A31B89A7ABE7}"/>
                  </a:ext>
                </a:extLst>
              </p:cNvPr>
              <p:cNvSpPr/>
              <p:nvPr/>
            </p:nvSpPr>
            <p:spPr>
              <a:xfrm>
                <a:off x="8182888" y="2842989"/>
                <a:ext cx="18860" cy="13210"/>
              </a:xfrm>
              <a:custGeom>
                <a:avLst/>
                <a:gdLst/>
                <a:ahLst/>
                <a:cxnLst/>
                <a:rect l="l" t="t" r="r" b="b"/>
                <a:pathLst>
                  <a:path w="1462" h="1024" extrusionOk="0">
                    <a:moveTo>
                      <a:pt x="434" y="1"/>
                    </a:moveTo>
                    <a:cubicBezTo>
                      <a:pt x="320" y="1"/>
                      <a:pt x="183" y="92"/>
                      <a:pt x="114" y="206"/>
                    </a:cubicBezTo>
                    <a:cubicBezTo>
                      <a:pt x="0" y="389"/>
                      <a:pt x="69" y="617"/>
                      <a:pt x="251" y="731"/>
                    </a:cubicBezTo>
                    <a:cubicBezTo>
                      <a:pt x="480" y="846"/>
                      <a:pt x="708" y="937"/>
                      <a:pt x="936" y="1005"/>
                    </a:cubicBezTo>
                    <a:cubicBezTo>
                      <a:pt x="972" y="1017"/>
                      <a:pt x="1009" y="1023"/>
                      <a:pt x="1044" y="1023"/>
                    </a:cubicBezTo>
                    <a:cubicBezTo>
                      <a:pt x="1210" y="1023"/>
                      <a:pt x="1359" y="900"/>
                      <a:pt x="1415" y="731"/>
                    </a:cubicBezTo>
                    <a:cubicBezTo>
                      <a:pt x="1461" y="526"/>
                      <a:pt x="1347" y="343"/>
                      <a:pt x="1142" y="275"/>
                    </a:cubicBezTo>
                    <a:cubicBezTo>
                      <a:pt x="1073" y="252"/>
                      <a:pt x="1005" y="229"/>
                      <a:pt x="936" y="206"/>
                    </a:cubicBezTo>
                    <a:cubicBezTo>
                      <a:pt x="822" y="161"/>
                      <a:pt x="731" y="115"/>
                      <a:pt x="617" y="47"/>
                    </a:cubicBezTo>
                    <a:cubicBezTo>
                      <a:pt x="571" y="24"/>
                      <a:pt x="502" y="1"/>
                      <a:pt x="4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27" name="Google Shape;7533;p96">
                <a:extLst>
                  <a:ext uri="{FF2B5EF4-FFF2-40B4-BE49-F238E27FC236}">
                    <a16:creationId xmlns:a16="http://schemas.microsoft.com/office/drawing/2014/main" id="{2D6A61F6-EA19-B736-8261-969FD714C23F}"/>
                  </a:ext>
                </a:extLst>
              </p:cNvPr>
              <p:cNvSpPr/>
              <p:nvPr/>
            </p:nvSpPr>
            <p:spPr>
              <a:xfrm>
                <a:off x="8209383" y="2848587"/>
                <a:ext cx="12965" cy="10281"/>
              </a:xfrm>
              <a:custGeom>
                <a:avLst/>
                <a:gdLst/>
                <a:ahLst/>
                <a:cxnLst/>
                <a:rect l="l" t="t" r="r" b="b"/>
                <a:pathLst>
                  <a:path w="1005" h="797" extrusionOk="0">
                    <a:moveTo>
                      <a:pt x="480" y="1"/>
                    </a:moveTo>
                    <a:cubicBezTo>
                      <a:pt x="434" y="23"/>
                      <a:pt x="366" y="46"/>
                      <a:pt x="320" y="46"/>
                    </a:cubicBezTo>
                    <a:cubicBezTo>
                      <a:pt x="115" y="115"/>
                      <a:pt x="1" y="320"/>
                      <a:pt x="46" y="526"/>
                    </a:cubicBezTo>
                    <a:cubicBezTo>
                      <a:pt x="101" y="691"/>
                      <a:pt x="244" y="797"/>
                      <a:pt x="405" y="797"/>
                    </a:cubicBezTo>
                    <a:cubicBezTo>
                      <a:pt x="444" y="797"/>
                      <a:pt x="485" y="790"/>
                      <a:pt x="526" y="777"/>
                    </a:cubicBezTo>
                    <a:cubicBezTo>
                      <a:pt x="571" y="777"/>
                      <a:pt x="640" y="754"/>
                      <a:pt x="685" y="731"/>
                    </a:cubicBezTo>
                    <a:cubicBezTo>
                      <a:pt x="891" y="685"/>
                      <a:pt x="1005" y="457"/>
                      <a:pt x="959" y="275"/>
                    </a:cubicBezTo>
                    <a:cubicBezTo>
                      <a:pt x="914" y="92"/>
                      <a:pt x="754" y="1"/>
                      <a:pt x="59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28" name="Google Shape;7534;p96">
                <a:extLst>
                  <a:ext uri="{FF2B5EF4-FFF2-40B4-BE49-F238E27FC236}">
                    <a16:creationId xmlns:a16="http://schemas.microsoft.com/office/drawing/2014/main" id="{0CC20A04-8C21-54CD-8C39-E30D847539E0}"/>
                  </a:ext>
                </a:extLst>
              </p:cNvPr>
              <p:cNvSpPr/>
              <p:nvPr/>
            </p:nvSpPr>
            <p:spPr>
              <a:xfrm>
                <a:off x="7591377" y="1931436"/>
                <a:ext cx="652508" cy="583609"/>
              </a:xfrm>
              <a:custGeom>
                <a:avLst/>
                <a:gdLst/>
                <a:ahLst/>
                <a:cxnLst/>
                <a:rect l="l" t="t" r="r" b="b"/>
                <a:pathLst>
                  <a:path w="50582" h="45241" extrusionOk="0">
                    <a:moveTo>
                      <a:pt x="17850" y="1"/>
                    </a:moveTo>
                    <a:cubicBezTo>
                      <a:pt x="17325" y="1"/>
                      <a:pt x="16822" y="24"/>
                      <a:pt x="16320" y="115"/>
                    </a:cubicBezTo>
                    <a:cubicBezTo>
                      <a:pt x="15841" y="184"/>
                      <a:pt x="15384" y="321"/>
                      <a:pt x="14951" y="480"/>
                    </a:cubicBezTo>
                    <a:cubicBezTo>
                      <a:pt x="14723" y="572"/>
                      <a:pt x="14494" y="686"/>
                      <a:pt x="14312" y="800"/>
                    </a:cubicBezTo>
                    <a:cubicBezTo>
                      <a:pt x="14129" y="891"/>
                      <a:pt x="13946" y="1005"/>
                      <a:pt x="13741" y="1165"/>
                    </a:cubicBezTo>
                    <a:cubicBezTo>
                      <a:pt x="13033" y="1713"/>
                      <a:pt x="12577" y="2489"/>
                      <a:pt x="12417" y="3379"/>
                    </a:cubicBezTo>
                    <a:cubicBezTo>
                      <a:pt x="12326" y="3813"/>
                      <a:pt x="12326" y="4292"/>
                      <a:pt x="12394" y="4771"/>
                    </a:cubicBezTo>
                    <a:cubicBezTo>
                      <a:pt x="12440" y="5091"/>
                      <a:pt x="12486" y="5388"/>
                      <a:pt x="12554" y="5662"/>
                    </a:cubicBezTo>
                    <a:cubicBezTo>
                      <a:pt x="12029" y="5251"/>
                      <a:pt x="11413" y="4794"/>
                      <a:pt x="10751" y="4383"/>
                    </a:cubicBezTo>
                    <a:cubicBezTo>
                      <a:pt x="9838" y="3836"/>
                      <a:pt x="9039" y="3493"/>
                      <a:pt x="8240" y="3356"/>
                    </a:cubicBezTo>
                    <a:cubicBezTo>
                      <a:pt x="7989" y="3288"/>
                      <a:pt x="7715" y="3265"/>
                      <a:pt x="7441" y="3265"/>
                    </a:cubicBezTo>
                    <a:cubicBezTo>
                      <a:pt x="7259" y="3265"/>
                      <a:pt x="7099" y="3288"/>
                      <a:pt x="6939" y="3311"/>
                    </a:cubicBezTo>
                    <a:cubicBezTo>
                      <a:pt x="6505" y="3333"/>
                      <a:pt x="6049" y="3470"/>
                      <a:pt x="5592" y="3676"/>
                    </a:cubicBezTo>
                    <a:cubicBezTo>
                      <a:pt x="5136" y="3858"/>
                      <a:pt x="4679" y="4132"/>
                      <a:pt x="4177" y="4520"/>
                    </a:cubicBezTo>
                    <a:cubicBezTo>
                      <a:pt x="3858" y="4771"/>
                      <a:pt x="3538" y="5068"/>
                      <a:pt x="3219" y="5411"/>
                    </a:cubicBezTo>
                    <a:cubicBezTo>
                      <a:pt x="2716" y="5958"/>
                      <a:pt x="2260" y="6620"/>
                      <a:pt x="1872" y="7396"/>
                    </a:cubicBezTo>
                    <a:cubicBezTo>
                      <a:pt x="1507" y="8081"/>
                      <a:pt x="1233" y="8857"/>
                      <a:pt x="1005" y="9725"/>
                    </a:cubicBezTo>
                    <a:cubicBezTo>
                      <a:pt x="799" y="10523"/>
                      <a:pt x="685" y="11345"/>
                      <a:pt x="662" y="12212"/>
                    </a:cubicBezTo>
                    <a:cubicBezTo>
                      <a:pt x="662" y="13057"/>
                      <a:pt x="731" y="13902"/>
                      <a:pt x="890" y="14700"/>
                    </a:cubicBezTo>
                    <a:cubicBezTo>
                      <a:pt x="1096" y="15591"/>
                      <a:pt x="1393" y="16435"/>
                      <a:pt x="1803" y="17166"/>
                    </a:cubicBezTo>
                    <a:cubicBezTo>
                      <a:pt x="2032" y="17554"/>
                      <a:pt x="2283" y="17919"/>
                      <a:pt x="2534" y="18261"/>
                    </a:cubicBezTo>
                    <a:cubicBezTo>
                      <a:pt x="2808" y="18604"/>
                      <a:pt x="3104" y="18900"/>
                      <a:pt x="3424" y="19151"/>
                    </a:cubicBezTo>
                    <a:cubicBezTo>
                      <a:pt x="2876" y="19585"/>
                      <a:pt x="2374" y="20042"/>
                      <a:pt x="1940" y="20521"/>
                    </a:cubicBezTo>
                    <a:cubicBezTo>
                      <a:pt x="1484" y="21023"/>
                      <a:pt x="1096" y="21548"/>
                      <a:pt x="799" y="22141"/>
                    </a:cubicBezTo>
                    <a:cubicBezTo>
                      <a:pt x="525" y="22644"/>
                      <a:pt x="297" y="23214"/>
                      <a:pt x="160" y="23808"/>
                    </a:cubicBezTo>
                    <a:cubicBezTo>
                      <a:pt x="46" y="24333"/>
                      <a:pt x="0" y="24880"/>
                      <a:pt x="23" y="25497"/>
                    </a:cubicBezTo>
                    <a:cubicBezTo>
                      <a:pt x="69" y="26547"/>
                      <a:pt x="388" y="27688"/>
                      <a:pt x="982" y="28852"/>
                    </a:cubicBezTo>
                    <a:cubicBezTo>
                      <a:pt x="1530" y="29925"/>
                      <a:pt x="2283" y="31020"/>
                      <a:pt x="3287" y="32139"/>
                    </a:cubicBezTo>
                    <a:cubicBezTo>
                      <a:pt x="4200" y="33189"/>
                      <a:pt x="5296" y="34193"/>
                      <a:pt x="6574" y="35266"/>
                    </a:cubicBezTo>
                    <a:cubicBezTo>
                      <a:pt x="7738" y="36202"/>
                      <a:pt x="8993" y="37138"/>
                      <a:pt x="10454" y="38073"/>
                    </a:cubicBezTo>
                    <a:cubicBezTo>
                      <a:pt x="11732" y="38918"/>
                      <a:pt x="13102" y="39740"/>
                      <a:pt x="14563" y="40539"/>
                    </a:cubicBezTo>
                    <a:cubicBezTo>
                      <a:pt x="15864" y="41223"/>
                      <a:pt x="17188" y="41885"/>
                      <a:pt x="18489" y="42479"/>
                    </a:cubicBezTo>
                    <a:cubicBezTo>
                      <a:pt x="19744" y="43027"/>
                      <a:pt x="20840" y="43460"/>
                      <a:pt x="21890" y="43825"/>
                    </a:cubicBezTo>
                    <a:cubicBezTo>
                      <a:pt x="22415" y="43985"/>
                      <a:pt x="22871" y="44122"/>
                      <a:pt x="23328" y="44259"/>
                    </a:cubicBezTo>
                    <a:cubicBezTo>
                      <a:pt x="23533" y="44305"/>
                      <a:pt x="23716" y="44350"/>
                      <a:pt x="23921" y="44396"/>
                    </a:cubicBezTo>
                    <a:cubicBezTo>
                      <a:pt x="24127" y="44442"/>
                      <a:pt x="24355" y="44465"/>
                      <a:pt x="24560" y="44487"/>
                    </a:cubicBezTo>
                    <a:lnTo>
                      <a:pt x="24629" y="44510"/>
                    </a:lnTo>
                    <a:cubicBezTo>
                      <a:pt x="26797" y="44807"/>
                      <a:pt x="28943" y="45104"/>
                      <a:pt x="31065" y="45195"/>
                    </a:cubicBezTo>
                    <a:cubicBezTo>
                      <a:pt x="31522" y="45218"/>
                      <a:pt x="31978" y="45241"/>
                      <a:pt x="32389" y="45241"/>
                    </a:cubicBezTo>
                    <a:cubicBezTo>
                      <a:pt x="33074" y="45241"/>
                      <a:pt x="33759" y="45218"/>
                      <a:pt x="34375" y="45149"/>
                    </a:cubicBezTo>
                    <a:cubicBezTo>
                      <a:pt x="35494" y="45058"/>
                      <a:pt x="36498" y="44853"/>
                      <a:pt x="37411" y="44556"/>
                    </a:cubicBezTo>
                    <a:cubicBezTo>
                      <a:pt x="37434" y="44579"/>
                      <a:pt x="37502" y="44624"/>
                      <a:pt x="37548" y="44647"/>
                    </a:cubicBezTo>
                    <a:cubicBezTo>
                      <a:pt x="38004" y="44716"/>
                      <a:pt x="38461" y="44761"/>
                      <a:pt x="38895" y="44761"/>
                    </a:cubicBezTo>
                    <a:cubicBezTo>
                      <a:pt x="39054" y="44761"/>
                      <a:pt x="39191" y="44761"/>
                      <a:pt x="39351" y="44738"/>
                    </a:cubicBezTo>
                    <a:cubicBezTo>
                      <a:pt x="39830" y="44716"/>
                      <a:pt x="40310" y="44647"/>
                      <a:pt x="40812" y="44510"/>
                    </a:cubicBezTo>
                    <a:cubicBezTo>
                      <a:pt x="41519" y="44328"/>
                      <a:pt x="42227" y="44054"/>
                      <a:pt x="42980" y="43666"/>
                    </a:cubicBezTo>
                    <a:cubicBezTo>
                      <a:pt x="43642" y="43323"/>
                      <a:pt x="44327" y="42890"/>
                      <a:pt x="45012" y="42342"/>
                    </a:cubicBezTo>
                    <a:cubicBezTo>
                      <a:pt x="45651" y="41840"/>
                      <a:pt x="46267" y="41269"/>
                      <a:pt x="46815" y="40630"/>
                    </a:cubicBezTo>
                    <a:cubicBezTo>
                      <a:pt x="49257" y="37868"/>
                      <a:pt x="50239" y="34558"/>
                      <a:pt x="49485" y="31797"/>
                    </a:cubicBezTo>
                    <a:cubicBezTo>
                      <a:pt x="49234" y="30861"/>
                      <a:pt x="48778" y="29993"/>
                      <a:pt x="48116" y="29194"/>
                    </a:cubicBezTo>
                    <a:cubicBezTo>
                      <a:pt x="48367" y="29035"/>
                      <a:pt x="48595" y="28852"/>
                      <a:pt x="48824" y="28647"/>
                    </a:cubicBezTo>
                    <a:cubicBezTo>
                      <a:pt x="49075" y="28418"/>
                      <a:pt x="49303" y="28167"/>
                      <a:pt x="49508" y="27825"/>
                    </a:cubicBezTo>
                    <a:cubicBezTo>
                      <a:pt x="49896" y="27277"/>
                      <a:pt x="50193" y="26615"/>
                      <a:pt x="50353" y="25839"/>
                    </a:cubicBezTo>
                    <a:cubicBezTo>
                      <a:pt x="50535" y="25154"/>
                      <a:pt x="50581" y="24401"/>
                      <a:pt x="50535" y="23625"/>
                    </a:cubicBezTo>
                    <a:cubicBezTo>
                      <a:pt x="50467" y="22849"/>
                      <a:pt x="50307" y="22119"/>
                      <a:pt x="50056" y="21434"/>
                    </a:cubicBezTo>
                    <a:cubicBezTo>
                      <a:pt x="49851" y="20886"/>
                      <a:pt x="49600" y="20407"/>
                      <a:pt x="49280" y="19973"/>
                    </a:cubicBezTo>
                    <a:cubicBezTo>
                      <a:pt x="49120" y="19745"/>
                      <a:pt x="48960" y="19539"/>
                      <a:pt x="48778" y="19334"/>
                    </a:cubicBezTo>
                    <a:cubicBezTo>
                      <a:pt x="48664" y="19220"/>
                      <a:pt x="48572" y="19129"/>
                      <a:pt x="48481" y="19060"/>
                    </a:cubicBezTo>
                    <a:cubicBezTo>
                      <a:pt x="48641" y="18923"/>
                      <a:pt x="48778" y="18763"/>
                      <a:pt x="48915" y="18604"/>
                    </a:cubicBezTo>
                    <a:cubicBezTo>
                      <a:pt x="49097" y="18375"/>
                      <a:pt x="49234" y="18124"/>
                      <a:pt x="49303" y="17850"/>
                    </a:cubicBezTo>
                    <a:cubicBezTo>
                      <a:pt x="49463" y="17348"/>
                      <a:pt x="49394" y="16800"/>
                      <a:pt x="49120" y="16321"/>
                    </a:cubicBezTo>
                    <a:cubicBezTo>
                      <a:pt x="48869" y="15910"/>
                      <a:pt x="48436" y="15568"/>
                      <a:pt x="47911" y="15385"/>
                    </a:cubicBezTo>
                    <a:cubicBezTo>
                      <a:pt x="47659" y="15294"/>
                      <a:pt x="47386" y="15248"/>
                      <a:pt x="47089" y="15248"/>
                    </a:cubicBezTo>
                    <a:cubicBezTo>
                      <a:pt x="46975" y="15248"/>
                      <a:pt x="46906" y="15248"/>
                      <a:pt x="46815" y="15271"/>
                    </a:cubicBezTo>
                    <a:cubicBezTo>
                      <a:pt x="47066" y="14906"/>
                      <a:pt x="47226" y="14541"/>
                      <a:pt x="47317" y="14175"/>
                    </a:cubicBezTo>
                    <a:cubicBezTo>
                      <a:pt x="47386" y="13924"/>
                      <a:pt x="47408" y="13673"/>
                      <a:pt x="47386" y="13422"/>
                    </a:cubicBezTo>
                    <a:cubicBezTo>
                      <a:pt x="47363" y="13194"/>
                      <a:pt x="47317" y="12966"/>
                      <a:pt x="47203" y="12760"/>
                    </a:cubicBezTo>
                    <a:cubicBezTo>
                      <a:pt x="47043" y="12395"/>
                      <a:pt x="46724" y="12098"/>
                      <a:pt x="46358" y="11939"/>
                    </a:cubicBezTo>
                    <a:cubicBezTo>
                      <a:pt x="46153" y="11870"/>
                      <a:pt x="45948" y="11802"/>
                      <a:pt x="45719" y="11802"/>
                    </a:cubicBezTo>
                    <a:lnTo>
                      <a:pt x="45628" y="11802"/>
                    </a:lnTo>
                    <a:cubicBezTo>
                      <a:pt x="45445" y="11802"/>
                      <a:pt x="45286" y="11824"/>
                      <a:pt x="45103" y="11870"/>
                    </a:cubicBezTo>
                    <a:cubicBezTo>
                      <a:pt x="44852" y="11939"/>
                      <a:pt x="44601" y="12053"/>
                      <a:pt x="44395" y="12212"/>
                    </a:cubicBezTo>
                    <a:cubicBezTo>
                      <a:pt x="44144" y="12395"/>
                      <a:pt x="43939" y="12623"/>
                      <a:pt x="43733" y="12897"/>
                    </a:cubicBezTo>
                    <a:cubicBezTo>
                      <a:pt x="43642" y="13034"/>
                      <a:pt x="43551" y="13194"/>
                      <a:pt x="43482" y="13331"/>
                    </a:cubicBezTo>
                    <a:cubicBezTo>
                      <a:pt x="43460" y="13194"/>
                      <a:pt x="43437" y="13057"/>
                      <a:pt x="43391" y="12920"/>
                    </a:cubicBezTo>
                    <a:cubicBezTo>
                      <a:pt x="43209" y="12121"/>
                      <a:pt x="42843" y="11322"/>
                      <a:pt x="42341" y="10615"/>
                    </a:cubicBezTo>
                    <a:cubicBezTo>
                      <a:pt x="41360" y="9177"/>
                      <a:pt x="39876" y="8127"/>
                      <a:pt x="38255" y="7716"/>
                    </a:cubicBezTo>
                    <a:cubicBezTo>
                      <a:pt x="37776" y="7579"/>
                      <a:pt x="37274" y="7533"/>
                      <a:pt x="36749" y="7533"/>
                    </a:cubicBezTo>
                    <a:lnTo>
                      <a:pt x="36270" y="7533"/>
                    </a:lnTo>
                    <a:cubicBezTo>
                      <a:pt x="35950" y="7579"/>
                      <a:pt x="35608" y="7625"/>
                      <a:pt x="35265" y="7716"/>
                    </a:cubicBezTo>
                    <a:cubicBezTo>
                      <a:pt x="35014" y="7762"/>
                      <a:pt x="34786" y="7853"/>
                      <a:pt x="34535" y="7944"/>
                    </a:cubicBezTo>
                    <a:cubicBezTo>
                      <a:pt x="34375" y="7419"/>
                      <a:pt x="34078" y="6917"/>
                      <a:pt x="33645" y="6392"/>
                    </a:cubicBezTo>
                    <a:cubicBezTo>
                      <a:pt x="33188" y="5844"/>
                      <a:pt x="32572" y="5342"/>
                      <a:pt x="31887" y="4954"/>
                    </a:cubicBezTo>
                    <a:cubicBezTo>
                      <a:pt x="31568" y="4771"/>
                      <a:pt x="31225" y="4612"/>
                      <a:pt x="30837" y="4475"/>
                    </a:cubicBezTo>
                    <a:cubicBezTo>
                      <a:pt x="30495" y="4361"/>
                      <a:pt x="30152" y="4292"/>
                      <a:pt x="29742" y="4224"/>
                    </a:cubicBezTo>
                    <a:cubicBezTo>
                      <a:pt x="29582" y="4201"/>
                      <a:pt x="29422" y="4201"/>
                      <a:pt x="29239" y="4201"/>
                    </a:cubicBezTo>
                    <a:cubicBezTo>
                      <a:pt x="29057" y="4201"/>
                      <a:pt x="28851" y="4224"/>
                      <a:pt x="28669" y="4246"/>
                    </a:cubicBezTo>
                    <a:cubicBezTo>
                      <a:pt x="28326" y="4292"/>
                      <a:pt x="28007" y="4406"/>
                      <a:pt x="27687" y="4543"/>
                    </a:cubicBezTo>
                    <a:cubicBezTo>
                      <a:pt x="27391" y="4703"/>
                      <a:pt x="27117" y="4886"/>
                      <a:pt x="26888" y="5137"/>
                    </a:cubicBezTo>
                    <a:cubicBezTo>
                      <a:pt x="26272" y="3493"/>
                      <a:pt x="24811" y="2055"/>
                      <a:pt x="22780" y="1097"/>
                    </a:cubicBezTo>
                    <a:cubicBezTo>
                      <a:pt x="21776" y="640"/>
                      <a:pt x="20680" y="298"/>
                      <a:pt x="19561" y="115"/>
                    </a:cubicBezTo>
                    <a:cubicBezTo>
                      <a:pt x="18968" y="47"/>
                      <a:pt x="18397" y="1"/>
                      <a:pt x="1785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29" name="Google Shape;7535;p96">
                <a:extLst>
                  <a:ext uri="{FF2B5EF4-FFF2-40B4-BE49-F238E27FC236}">
                    <a16:creationId xmlns:a16="http://schemas.microsoft.com/office/drawing/2014/main" id="{810424D5-DAC2-605B-F577-76A0D6D23DAD}"/>
                  </a:ext>
                </a:extLst>
              </p:cNvPr>
              <p:cNvSpPr/>
              <p:nvPr/>
            </p:nvSpPr>
            <p:spPr>
              <a:xfrm>
                <a:off x="7617576" y="2120165"/>
                <a:ext cx="148118" cy="325970"/>
              </a:xfrm>
              <a:custGeom>
                <a:avLst/>
                <a:gdLst/>
                <a:ahLst/>
                <a:cxnLst/>
                <a:rect l="l" t="t" r="r" b="b"/>
                <a:pathLst>
                  <a:path w="11482" h="25269" extrusionOk="0">
                    <a:moveTo>
                      <a:pt x="5456" y="1"/>
                    </a:moveTo>
                    <a:cubicBezTo>
                      <a:pt x="5319" y="1"/>
                      <a:pt x="5182" y="24"/>
                      <a:pt x="5022" y="24"/>
                    </a:cubicBezTo>
                    <a:lnTo>
                      <a:pt x="5045" y="24"/>
                    </a:lnTo>
                    <a:cubicBezTo>
                      <a:pt x="4908" y="47"/>
                      <a:pt x="4771" y="69"/>
                      <a:pt x="4611" y="115"/>
                    </a:cubicBezTo>
                    <a:cubicBezTo>
                      <a:pt x="4474" y="161"/>
                      <a:pt x="4360" y="206"/>
                      <a:pt x="4223" y="252"/>
                    </a:cubicBezTo>
                    <a:lnTo>
                      <a:pt x="4201" y="252"/>
                    </a:lnTo>
                    <a:cubicBezTo>
                      <a:pt x="4064" y="321"/>
                      <a:pt x="3904" y="412"/>
                      <a:pt x="3767" y="480"/>
                    </a:cubicBezTo>
                    <a:cubicBezTo>
                      <a:pt x="3749" y="498"/>
                      <a:pt x="3732" y="505"/>
                      <a:pt x="3715" y="505"/>
                    </a:cubicBezTo>
                    <a:cubicBezTo>
                      <a:pt x="3686" y="505"/>
                      <a:pt x="3658" y="486"/>
                      <a:pt x="3630" y="457"/>
                    </a:cubicBezTo>
                    <a:cubicBezTo>
                      <a:pt x="3630" y="435"/>
                      <a:pt x="3630" y="435"/>
                      <a:pt x="3630" y="412"/>
                    </a:cubicBezTo>
                    <a:cubicBezTo>
                      <a:pt x="3584" y="435"/>
                      <a:pt x="3539" y="480"/>
                      <a:pt x="3493" y="503"/>
                    </a:cubicBezTo>
                    <a:cubicBezTo>
                      <a:pt x="3493" y="503"/>
                      <a:pt x="3493" y="526"/>
                      <a:pt x="3470" y="526"/>
                    </a:cubicBezTo>
                    <a:cubicBezTo>
                      <a:pt x="3402" y="594"/>
                      <a:pt x="3310" y="663"/>
                      <a:pt x="3242" y="731"/>
                    </a:cubicBezTo>
                    <a:cubicBezTo>
                      <a:pt x="3151" y="823"/>
                      <a:pt x="3082" y="891"/>
                      <a:pt x="3014" y="982"/>
                    </a:cubicBezTo>
                    <a:cubicBezTo>
                      <a:pt x="2945" y="1074"/>
                      <a:pt x="2877" y="1165"/>
                      <a:pt x="2831" y="1279"/>
                    </a:cubicBezTo>
                    <a:cubicBezTo>
                      <a:pt x="2763" y="1370"/>
                      <a:pt x="2717" y="1485"/>
                      <a:pt x="2671" y="1576"/>
                    </a:cubicBezTo>
                    <a:cubicBezTo>
                      <a:pt x="2511" y="1987"/>
                      <a:pt x="2420" y="2420"/>
                      <a:pt x="2352" y="2877"/>
                    </a:cubicBezTo>
                    <a:cubicBezTo>
                      <a:pt x="2283" y="3379"/>
                      <a:pt x="2260" y="3881"/>
                      <a:pt x="2215" y="4383"/>
                    </a:cubicBezTo>
                    <a:cubicBezTo>
                      <a:pt x="2192" y="4634"/>
                      <a:pt x="2169" y="4886"/>
                      <a:pt x="2123" y="5114"/>
                    </a:cubicBezTo>
                    <a:cubicBezTo>
                      <a:pt x="2078" y="5342"/>
                      <a:pt x="2032" y="5570"/>
                      <a:pt x="1986" y="5776"/>
                    </a:cubicBezTo>
                    <a:cubicBezTo>
                      <a:pt x="1941" y="5890"/>
                      <a:pt x="1895" y="6004"/>
                      <a:pt x="1850" y="6141"/>
                    </a:cubicBezTo>
                    <a:cubicBezTo>
                      <a:pt x="1781" y="6278"/>
                      <a:pt x="1713" y="6415"/>
                      <a:pt x="1644" y="6552"/>
                    </a:cubicBezTo>
                    <a:cubicBezTo>
                      <a:pt x="1530" y="6826"/>
                      <a:pt x="1370" y="7100"/>
                      <a:pt x="1210" y="7374"/>
                    </a:cubicBezTo>
                    <a:cubicBezTo>
                      <a:pt x="1073" y="7602"/>
                      <a:pt x="936" y="7853"/>
                      <a:pt x="800" y="8104"/>
                    </a:cubicBezTo>
                    <a:cubicBezTo>
                      <a:pt x="663" y="8332"/>
                      <a:pt x="548" y="8560"/>
                      <a:pt x="434" y="8812"/>
                    </a:cubicBezTo>
                    <a:cubicBezTo>
                      <a:pt x="434" y="8812"/>
                      <a:pt x="434" y="8812"/>
                      <a:pt x="457" y="8789"/>
                    </a:cubicBezTo>
                    <a:lnTo>
                      <a:pt x="457" y="8789"/>
                    </a:lnTo>
                    <a:cubicBezTo>
                      <a:pt x="343" y="9017"/>
                      <a:pt x="275" y="9222"/>
                      <a:pt x="206" y="9451"/>
                    </a:cubicBezTo>
                    <a:cubicBezTo>
                      <a:pt x="160" y="9702"/>
                      <a:pt x="92" y="9930"/>
                      <a:pt x="69" y="10181"/>
                    </a:cubicBezTo>
                    <a:cubicBezTo>
                      <a:pt x="23" y="10501"/>
                      <a:pt x="1" y="10843"/>
                      <a:pt x="1" y="11185"/>
                    </a:cubicBezTo>
                    <a:cubicBezTo>
                      <a:pt x="1" y="11505"/>
                      <a:pt x="1" y="11824"/>
                      <a:pt x="23" y="12144"/>
                    </a:cubicBezTo>
                    <a:cubicBezTo>
                      <a:pt x="46" y="12829"/>
                      <a:pt x="92" y="13514"/>
                      <a:pt x="183" y="14175"/>
                    </a:cubicBezTo>
                    <a:cubicBezTo>
                      <a:pt x="183" y="14175"/>
                      <a:pt x="183" y="14175"/>
                      <a:pt x="183" y="14153"/>
                    </a:cubicBezTo>
                    <a:cubicBezTo>
                      <a:pt x="297" y="15066"/>
                      <a:pt x="480" y="15979"/>
                      <a:pt x="685" y="16869"/>
                    </a:cubicBezTo>
                    <a:cubicBezTo>
                      <a:pt x="868" y="17074"/>
                      <a:pt x="1051" y="17302"/>
                      <a:pt x="1256" y="17531"/>
                    </a:cubicBezTo>
                    <a:cubicBezTo>
                      <a:pt x="2169" y="18558"/>
                      <a:pt x="3265" y="19585"/>
                      <a:pt x="4543" y="20635"/>
                    </a:cubicBezTo>
                    <a:cubicBezTo>
                      <a:pt x="5707" y="21594"/>
                      <a:pt x="6962" y="22507"/>
                      <a:pt x="8400" y="23442"/>
                    </a:cubicBezTo>
                    <a:cubicBezTo>
                      <a:pt x="9359" y="24059"/>
                      <a:pt x="10341" y="24675"/>
                      <a:pt x="11390" y="25269"/>
                    </a:cubicBezTo>
                    <a:cubicBezTo>
                      <a:pt x="11436" y="24858"/>
                      <a:pt x="11459" y="24424"/>
                      <a:pt x="11459" y="24013"/>
                    </a:cubicBezTo>
                    <a:cubicBezTo>
                      <a:pt x="11482" y="23283"/>
                      <a:pt x="11482" y="22552"/>
                      <a:pt x="11459" y="21845"/>
                    </a:cubicBezTo>
                    <a:cubicBezTo>
                      <a:pt x="11413" y="20315"/>
                      <a:pt x="11299" y="18809"/>
                      <a:pt x="11139" y="17325"/>
                    </a:cubicBezTo>
                    <a:cubicBezTo>
                      <a:pt x="11048" y="16641"/>
                      <a:pt x="10980" y="15956"/>
                      <a:pt x="10888" y="15271"/>
                    </a:cubicBezTo>
                    <a:cubicBezTo>
                      <a:pt x="10820" y="14700"/>
                      <a:pt x="10751" y="14107"/>
                      <a:pt x="10683" y="13536"/>
                    </a:cubicBezTo>
                    <a:cubicBezTo>
                      <a:pt x="10637" y="13080"/>
                      <a:pt x="10592" y="12646"/>
                      <a:pt x="10569" y="12190"/>
                    </a:cubicBezTo>
                    <a:cubicBezTo>
                      <a:pt x="10523" y="11687"/>
                      <a:pt x="10500" y="11185"/>
                      <a:pt x="10477" y="10683"/>
                    </a:cubicBezTo>
                    <a:cubicBezTo>
                      <a:pt x="10409" y="9382"/>
                      <a:pt x="10341" y="8058"/>
                      <a:pt x="10158" y="6757"/>
                    </a:cubicBezTo>
                    <a:cubicBezTo>
                      <a:pt x="10067" y="6095"/>
                      <a:pt x="9952" y="5433"/>
                      <a:pt x="9816" y="4771"/>
                    </a:cubicBezTo>
                    <a:cubicBezTo>
                      <a:pt x="9656" y="4132"/>
                      <a:pt x="9473" y="3516"/>
                      <a:pt x="9222" y="2923"/>
                    </a:cubicBezTo>
                    <a:cubicBezTo>
                      <a:pt x="8994" y="2420"/>
                      <a:pt x="8743" y="1918"/>
                      <a:pt x="8400" y="1485"/>
                    </a:cubicBezTo>
                    <a:cubicBezTo>
                      <a:pt x="8172" y="1211"/>
                      <a:pt x="7944" y="960"/>
                      <a:pt x="7647" y="731"/>
                    </a:cubicBezTo>
                    <a:cubicBezTo>
                      <a:pt x="7419" y="549"/>
                      <a:pt x="7168" y="412"/>
                      <a:pt x="6894" y="275"/>
                    </a:cubicBezTo>
                    <a:cubicBezTo>
                      <a:pt x="6894" y="298"/>
                      <a:pt x="6894" y="298"/>
                      <a:pt x="6894" y="298"/>
                    </a:cubicBezTo>
                    <a:cubicBezTo>
                      <a:pt x="6757" y="229"/>
                      <a:pt x="6620" y="184"/>
                      <a:pt x="6483" y="138"/>
                    </a:cubicBezTo>
                    <a:cubicBezTo>
                      <a:pt x="6300" y="92"/>
                      <a:pt x="6141" y="69"/>
                      <a:pt x="5958" y="47"/>
                    </a:cubicBezTo>
                    <a:cubicBezTo>
                      <a:pt x="5798" y="24"/>
                      <a:pt x="5639" y="1"/>
                      <a:pt x="547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30" name="Google Shape;7536;p96">
                <a:extLst>
                  <a:ext uri="{FF2B5EF4-FFF2-40B4-BE49-F238E27FC236}">
                    <a16:creationId xmlns:a16="http://schemas.microsoft.com/office/drawing/2014/main" id="{D1525A0E-CA34-2582-A376-F36B22FE79A4}"/>
                  </a:ext>
                </a:extLst>
              </p:cNvPr>
              <p:cNvSpPr/>
              <p:nvPr/>
            </p:nvSpPr>
            <p:spPr>
              <a:xfrm>
                <a:off x="7671753" y="2123415"/>
                <a:ext cx="310" cy="13"/>
              </a:xfrm>
              <a:custGeom>
                <a:avLst/>
                <a:gdLst/>
                <a:ahLst/>
                <a:cxnLst/>
                <a:rect l="l" t="t" r="r" b="b"/>
                <a:pathLst>
                  <a:path w="24" h="1" extrusionOk="0">
                    <a:moveTo>
                      <a:pt x="1" y="0"/>
                    </a:moveTo>
                    <a:cubicBezTo>
                      <a:pt x="1" y="0"/>
                      <a:pt x="23" y="0"/>
                      <a:pt x="23" y="0"/>
                    </a:cubicBezTo>
                    <a:lnTo>
                      <a:pt x="23" y="0"/>
                    </a:lnTo>
                    <a:cubicBezTo>
                      <a:pt x="23" y="0"/>
                      <a:pt x="1" y="0"/>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31" name="Google Shape;7537;p96">
                <a:extLst>
                  <a:ext uri="{FF2B5EF4-FFF2-40B4-BE49-F238E27FC236}">
                    <a16:creationId xmlns:a16="http://schemas.microsoft.com/office/drawing/2014/main" id="{5103D624-FD53-FB36-F7A6-30951C9949DC}"/>
                  </a:ext>
                </a:extLst>
              </p:cNvPr>
              <p:cNvSpPr/>
              <p:nvPr/>
            </p:nvSpPr>
            <p:spPr>
              <a:xfrm>
                <a:off x="7671753" y="2123415"/>
                <a:ext cx="13" cy="13"/>
              </a:xfrm>
              <a:custGeom>
                <a:avLst/>
                <a:gdLst/>
                <a:ahLst/>
                <a:cxnLst/>
                <a:rect l="l" t="t" r="r" b="b"/>
                <a:pathLst>
                  <a:path w="1" h="1" extrusionOk="0">
                    <a:moveTo>
                      <a:pt x="1" y="0"/>
                    </a:moveTo>
                    <a:lnTo>
                      <a:pt x="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32" name="Google Shape;7538;p96">
                <a:extLst>
                  <a:ext uri="{FF2B5EF4-FFF2-40B4-BE49-F238E27FC236}">
                    <a16:creationId xmlns:a16="http://schemas.microsoft.com/office/drawing/2014/main" id="{89883A9E-4643-F78E-ED6F-F929CE19CB9A}"/>
                  </a:ext>
                </a:extLst>
              </p:cNvPr>
              <p:cNvSpPr/>
              <p:nvPr/>
            </p:nvSpPr>
            <p:spPr>
              <a:xfrm>
                <a:off x="8101622" y="2084253"/>
                <a:ext cx="142235" cy="424307"/>
              </a:xfrm>
              <a:custGeom>
                <a:avLst/>
                <a:gdLst/>
                <a:ahLst/>
                <a:cxnLst/>
                <a:rect l="l" t="t" r="r" b="b"/>
                <a:pathLst>
                  <a:path w="11026" h="32892" extrusionOk="0">
                    <a:moveTo>
                      <a:pt x="6574" y="0"/>
                    </a:moveTo>
                    <a:lnTo>
                      <a:pt x="6574" y="0"/>
                    </a:lnTo>
                    <a:cubicBezTo>
                      <a:pt x="6597" y="69"/>
                      <a:pt x="6620" y="114"/>
                      <a:pt x="6643" y="183"/>
                    </a:cubicBezTo>
                    <a:cubicBezTo>
                      <a:pt x="6711" y="411"/>
                      <a:pt x="6734" y="639"/>
                      <a:pt x="6711" y="868"/>
                    </a:cubicBezTo>
                    <a:cubicBezTo>
                      <a:pt x="6711" y="1096"/>
                      <a:pt x="6665" y="1301"/>
                      <a:pt x="6620" y="1530"/>
                    </a:cubicBezTo>
                    <a:cubicBezTo>
                      <a:pt x="6460" y="2009"/>
                      <a:pt x="6232" y="2465"/>
                      <a:pt x="5958" y="2899"/>
                    </a:cubicBezTo>
                    <a:cubicBezTo>
                      <a:pt x="5707" y="3241"/>
                      <a:pt x="5433" y="3584"/>
                      <a:pt x="5136" y="3903"/>
                    </a:cubicBezTo>
                    <a:cubicBezTo>
                      <a:pt x="5205" y="3926"/>
                      <a:pt x="5273" y="3926"/>
                      <a:pt x="5319" y="3949"/>
                    </a:cubicBezTo>
                    <a:cubicBezTo>
                      <a:pt x="5456" y="3972"/>
                      <a:pt x="5570" y="3995"/>
                      <a:pt x="5684" y="4063"/>
                    </a:cubicBezTo>
                    <a:cubicBezTo>
                      <a:pt x="5867" y="4132"/>
                      <a:pt x="6026" y="4223"/>
                      <a:pt x="6163" y="4360"/>
                    </a:cubicBezTo>
                    <a:cubicBezTo>
                      <a:pt x="6323" y="4474"/>
                      <a:pt x="6460" y="4634"/>
                      <a:pt x="6551" y="4816"/>
                    </a:cubicBezTo>
                    <a:cubicBezTo>
                      <a:pt x="6574" y="4885"/>
                      <a:pt x="6620" y="4976"/>
                      <a:pt x="6643" y="5067"/>
                    </a:cubicBezTo>
                    <a:cubicBezTo>
                      <a:pt x="6665" y="5136"/>
                      <a:pt x="6688" y="5227"/>
                      <a:pt x="6711" y="5296"/>
                    </a:cubicBezTo>
                    <a:cubicBezTo>
                      <a:pt x="6734" y="5478"/>
                      <a:pt x="6734" y="5684"/>
                      <a:pt x="6688" y="5866"/>
                    </a:cubicBezTo>
                    <a:cubicBezTo>
                      <a:pt x="6665" y="6049"/>
                      <a:pt x="6597" y="6232"/>
                      <a:pt x="6506" y="6391"/>
                    </a:cubicBezTo>
                    <a:cubicBezTo>
                      <a:pt x="6392" y="6574"/>
                      <a:pt x="6277" y="6734"/>
                      <a:pt x="6118" y="6871"/>
                    </a:cubicBezTo>
                    <a:cubicBezTo>
                      <a:pt x="6026" y="6939"/>
                      <a:pt x="5935" y="7008"/>
                      <a:pt x="5844" y="7076"/>
                    </a:cubicBezTo>
                    <a:cubicBezTo>
                      <a:pt x="5798" y="7122"/>
                      <a:pt x="5752" y="7145"/>
                      <a:pt x="5707" y="7190"/>
                    </a:cubicBezTo>
                    <a:cubicBezTo>
                      <a:pt x="5981" y="7373"/>
                      <a:pt x="6255" y="7578"/>
                      <a:pt x="6506" y="7829"/>
                    </a:cubicBezTo>
                    <a:cubicBezTo>
                      <a:pt x="6780" y="8103"/>
                      <a:pt x="7031" y="8423"/>
                      <a:pt x="7236" y="8742"/>
                    </a:cubicBezTo>
                    <a:cubicBezTo>
                      <a:pt x="7487" y="9108"/>
                      <a:pt x="7693" y="9473"/>
                      <a:pt x="7852" y="9884"/>
                    </a:cubicBezTo>
                    <a:cubicBezTo>
                      <a:pt x="8012" y="10272"/>
                      <a:pt x="8149" y="10660"/>
                      <a:pt x="8240" y="11071"/>
                    </a:cubicBezTo>
                    <a:cubicBezTo>
                      <a:pt x="8423" y="11869"/>
                      <a:pt x="8469" y="12691"/>
                      <a:pt x="8332" y="13490"/>
                    </a:cubicBezTo>
                    <a:cubicBezTo>
                      <a:pt x="8309" y="13604"/>
                      <a:pt x="8286" y="13718"/>
                      <a:pt x="8263" y="13832"/>
                    </a:cubicBezTo>
                    <a:cubicBezTo>
                      <a:pt x="8240" y="13924"/>
                      <a:pt x="8218" y="13992"/>
                      <a:pt x="8195" y="14061"/>
                    </a:cubicBezTo>
                    <a:cubicBezTo>
                      <a:pt x="8103" y="14243"/>
                      <a:pt x="8012" y="14426"/>
                      <a:pt x="7875" y="14586"/>
                    </a:cubicBezTo>
                    <a:cubicBezTo>
                      <a:pt x="7761" y="14768"/>
                      <a:pt x="7624" y="14928"/>
                      <a:pt x="7510" y="15111"/>
                    </a:cubicBezTo>
                    <a:cubicBezTo>
                      <a:pt x="7396" y="15270"/>
                      <a:pt x="7282" y="15430"/>
                      <a:pt x="7190" y="15590"/>
                    </a:cubicBezTo>
                    <a:cubicBezTo>
                      <a:pt x="7195" y="15590"/>
                      <a:pt x="7199" y="15590"/>
                      <a:pt x="7202" y="15590"/>
                    </a:cubicBezTo>
                    <a:lnTo>
                      <a:pt x="7202" y="15590"/>
                    </a:lnTo>
                    <a:cubicBezTo>
                      <a:pt x="7184" y="15628"/>
                      <a:pt x="7168" y="15670"/>
                      <a:pt x="7168" y="15727"/>
                    </a:cubicBezTo>
                    <a:cubicBezTo>
                      <a:pt x="7145" y="15750"/>
                      <a:pt x="7145" y="15773"/>
                      <a:pt x="7145" y="15795"/>
                    </a:cubicBezTo>
                    <a:cubicBezTo>
                      <a:pt x="7145" y="15795"/>
                      <a:pt x="7145" y="15795"/>
                      <a:pt x="7145" y="15773"/>
                    </a:cubicBezTo>
                    <a:cubicBezTo>
                      <a:pt x="7122" y="15887"/>
                      <a:pt x="7122" y="16001"/>
                      <a:pt x="7122" y="16115"/>
                    </a:cubicBezTo>
                    <a:cubicBezTo>
                      <a:pt x="7145" y="16229"/>
                      <a:pt x="7145" y="16320"/>
                      <a:pt x="7145" y="16412"/>
                    </a:cubicBezTo>
                    <a:cubicBezTo>
                      <a:pt x="7259" y="17119"/>
                      <a:pt x="7487" y="17804"/>
                      <a:pt x="7647" y="18489"/>
                    </a:cubicBezTo>
                    <a:cubicBezTo>
                      <a:pt x="7670" y="18671"/>
                      <a:pt x="7715" y="18854"/>
                      <a:pt x="7738" y="19014"/>
                    </a:cubicBezTo>
                    <a:cubicBezTo>
                      <a:pt x="7761" y="19173"/>
                      <a:pt x="7761" y="19333"/>
                      <a:pt x="7784" y="19493"/>
                    </a:cubicBezTo>
                    <a:cubicBezTo>
                      <a:pt x="7807" y="19858"/>
                      <a:pt x="7830" y="20223"/>
                      <a:pt x="7830" y="20589"/>
                    </a:cubicBezTo>
                    <a:cubicBezTo>
                      <a:pt x="7830" y="21365"/>
                      <a:pt x="7784" y="22118"/>
                      <a:pt x="7647" y="22871"/>
                    </a:cubicBezTo>
                    <a:cubicBezTo>
                      <a:pt x="7510" y="23602"/>
                      <a:pt x="7327" y="24332"/>
                      <a:pt x="7053" y="25040"/>
                    </a:cubicBezTo>
                    <a:cubicBezTo>
                      <a:pt x="6825" y="25633"/>
                      <a:pt x="6551" y="26204"/>
                      <a:pt x="6209" y="26729"/>
                    </a:cubicBezTo>
                    <a:cubicBezTo>
                      <a:pt x="5912" y="27231"/>
                      <a:pt x="5570" y="27710"/>
                      <a:pt x="5205" y="28144"/>
                    </a:cubicBezTo>
                    <a:cubicBezTo>
                      <a:pt x="4451" y="29080"/>
                      <a:pt x="3607" y="29924"/>
                      <a:pt x="2694" y="30700"/>
                    </a:cubicBezTo>
                    <a:cubicBezTo>
                      <a:pt x="1826" y="31453"/>
                      <a:pt x="913" y="32184"/>
                      <a:pt x="0" y="32891"/>
                    </a:cubicBezTo>
                    <a:cubicBezTo>
                      <a:pt x="411" y="32846"/>
                      <a:pt x="845" y="32777"/>
                      <a:pt x="1256" y="32663"/>
                    </a:cubicBezTo>
                    <a:cubicBezTo>
                      <a:pt x="1963" y="32503"/>
                      <a:pt x="2671" y="32207"/>
                      <a:pt x="3424" y="31842"/>
                    </a:cubicBezTo>
                    <a:cubicBezTo>
                      <a:pt x="4086" y="31499"/>
                      <a:pt x="4771" y="31065"/>
                      <a:pt x="5456" y="30495"/>
                    </a:cubicBezTo>
                    <a:cubicBezTo>
                      <a:pt x="6095" y="29993"/>
                      <a:pt x="6711" y="29422"/>
                      <a:pt x="7259" y="28783"/>
                    </a:cubicBezTo>
                    <a:cubicBezTo>
                      <a:pt x="9701" y="26021"/>
                      <a:pt x="10706" y="22711"/>
                      <a:pt x="9929" y="19950"/>
                    </a:cubicBezTo>
                    <a:cubicBezTo>
                      <a:pt x="9701" y="19014"/>
                      <a:pt x="9222" y="18146"/>
                      <a:pt x="8560" y="17347"/>
                    </a:cubicBezTo>
                    <a:cubicBezTo>
                      <a:pt x="8811" y="17211"/>
                      <a:pt x="9039" y="17028"/>
                      <a:pt x="9268" y="16800"/>
                    </a:cubicBezTo>
                    <a:cubicBezTo>
                      <a:pt x="9519" y="16594"/>
                      <a:pt x="9747" y="16320"/>
                      <a:pt x="9975" y="15978"/>
                    </a:cubicBezTo>
                    <a:cubicBezTo>
                      <a:pt x="10363" y="15430"/>
                      <a:pt x="10637" y="14768"/>
                      <a:pt x="10820" y="14015"/>
                    </a:cubicBezTo>
                    <a:cubicBezTo>
                      <a:pt x="10979" y="13307"/>
                      <a:pt x="11025" y="12554"/>
                      <a:pt x="10979" y="11778"/>
                    </a:cubicBezTo>
                    <a:cubicBezTo>
                      <a:pt x="10934" y="11002"/>
                      <a:pt x="10774" y="10272"/>
                      <a:pt x="10500" y="9587"/>
                    </a:cubicBezTo>
                    <a:cubicBezTo>
                      <a:pt x="10295" y="9039"/>
                      <a:pt x="10044" y="8560"/>
                      <a:pt x="9747" y="8126"/>
                    </a:cubicBezTo>
                    <a:cubicBezTo>
                      <a:pt x="9587" y="7898"/>
                      <a:pt x="9404" y="7692"/>
                      <a:pt x="9222" y="7487"/>
                    </a:cubicBezTo>
                    <a:cubicBezTo>
                      <a:pt x="9131" y="7373"/>
                      <a:pt x="9016" y="7282"/>
                      <a:pt x="8925" y="7190"/>
                    </a:cubicBezTo>
                    <a:cubicBezTo>
                      <a:pt x="9085" y="7076"/>
                      <a:pt x="9222" y="6939"/>
                      <a:pt x="9359" y="6779"/>
                    </a:cubicBezTo>
                    <a:cubicBezTo>
                      <a:pt x="9541" y="6528"/>
                      <a:pt x="9678" y="6277"/>
                      <a:pt x="9770" y="6003"/>
                    </a:cubicBezTo>
                    <a:cubicBezTo>
                      <a:pt x="9907" y="5501"/>
                      <a:pt x="9838" y="4953"/>
                      <a:pt x="9564" y="4474"/>
                    </a:cubicBezTo>
                    <a:cubicBezTo>
                      <a:pt x="9313" y="4040"/>
                      <a:pt x="8880" y="3721"/>
                      <a:pt x="8355" y="3515"/>
                    </a:cubicBezTo>
                    <a:cubicBezTo>
                      <a:pt x="8103" y="3447"/>
                      <a:pt x="7852" y="3401"/>
                      <a:pt x="7533" y="3401"/>
                    </a:cubicBezTo>
                    <a:cubicBezTo>
                      <a:pt x="7419" y="3401"/>
                      <a:pt x="7350" y="3401"/>
                      <a:pt x="7259" y="3424"/>
                    </a:cubicBezTo>
                    <a:cubicBezTo>
                      <a:pt x="7510" y="3082"/>
                      <a:pt x="7670" y="2716"/>
                      <a:pt x="7761" y="2328"/>
                    </a:cubicBezTo>
                    <a:cubicBezTo>
                      <a:pt x="7830" y="2077"/>
                      <a:pt x="7852" y="1826"/>
                      <a:pt x="7830" y="1575"/>
                    </a:cubicBezTo>
                    <a:cubicBezTo>
                      <a:pt x="7830" y="1347"/>
                      <a:pt x="7761" y="1119"/>
                      <a:pt x="7647" y="913"/>
                    </a:cubicBezTo>
                    <a:cubicBezTo>
                      <a:pt x="7510" y="548"/>
                      <a:pt x="7190" y="251"/>
                      <a:pt x="6802" y="92"/>
                    </a:cubicBezTo>
                    <a:cubicBezTo>
                      <a:pt x="6734" y="69"/>
                      <a:pt x="6643" y="23"/>
                      <a:pt x="657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33" name="Google Shape;7539;p96">
                <a:extLst>
                  <a:ext uri="{FF2B5EF4-FFF2-40B4-BE49-F238E27FC236}">
                    <a16:creationId xmlns:a16="http://schemas.microsoft.com/office/drawing/2014/main" id="{CFC1F243-44BE-CE0C-3C48-A4EB3FDA5459}"/>
                  </a:ext>
                </a:extLst>
              </p:cNvPr>
              <p:cNvSpPr/>
              <p:nvPr/>
            </p:nvSpPr>
            <p:spPr>
              <a:xfrm>
                <a:off x="8185829" y="2091025"/>
                <a:ext cx="13" cy="13"/>
              </a:xfrm>
              <a:custGeom>
                <a:avLst/>
                <a:gdLst/>
                <a:ahLst/>
                <a:cxnLst/>
                <a:rect l="l" t="t" r="r" b="b"/>
                <a:pathLst>
                  <a:path w="1" h="1" extrusionOk="0">
                    <a:moveTo>
                      <a:pt x="1" y="0"/>
                    </a:moveTo>
                    <a:lnTo>
                      <a:pt x="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34" name="Google Shape;7540;p96">
                <a:extLst>
                  <a:ext uri="{FF2B5EF4-FFF2-40B4-BE49-F238E27FC236}">
                    <a16:creationId xmlns:a16="http://schemas.microsoft.com/office/drawing/2014/main" id="{D3EA5685-FD3C-EAF7-BCB5-09DA2992DF2D}"/>
                  </a:ext>
                </a:extLst>
              </p:cNvPr>
              <p:cNvSpPr/>
              <p:nvPr/>
            </p:nvSpPr>
            <p:spPr>
              <a:xfrm>
                <a:off x="7359358" y="3555803"/>
                <a:ext cx="123982" cy="63907"/>
              </a:xfrm>
              <a:custGeom>
                <a:avLst/>
                <a:gdLst/>
                <a:ahLst/>
                <a:cxnLst/>
                <a:rect l="l" t="t" r="r" b="b"/>
                <a:pathLst>
                  <a:path w="9611" h="4954" extrusionOk="0">
                    <a:moveTo>
                      <a:pt x="8743" y="1"/>
                    </a:moveTo>
                    <a:cubicBezTo>
                      <a:pt x="8629" y="115"/>
                      <a:pt x="8515" y="229"/>
                      <a:pt x="8401" y="320"/>
                    </a:cubicBezTo>
                    <a:cubicBezTo>
                      <a:pt x="7921" y="731"/>
                      <a:pt x="7373" y="1097"/>
                      <a:pt x="6780" y="1348"/>
                    </a:cubicBezTo>
                    <a:cubicBezTo>
                      <a:pt x="6141" y="1599"/>
                      <a:pt x="5479" y="1781"/>
                      <a:pt x="4817" y="1827"/>
                    </a:cubicBezTo>
                    <a:cubicBezTo>
                      <a:pt x="4560" y="1853"/>
                      <a:pt x="4300" y="1865"/>
                      <a:pt x="4039" y="1865"/>
                    </a:cubicBezTo>
                    <a:cubicBezTo>
                      <a:pt x="3605" y="1865"/>
                      <a:pt x="3168" y="1830"/>
                      <a:pt x="2740" y="1758"/>
                    </a:cubicBezTo>
                    <a:cubicBezTo>
                      <a:pt x="2032" y="1644"/>
                      <a:pt x="1325" y="1462"/>
                      <a:pt x="640" y="1211"/>
                    </a:cubicBezTo>
                    <a:cubicBezTo>
                      <a:pt x="435" y="1119"/>
                      <a:pt x="206" y="1028"/>
                      <a:pt x="1" y="937"/>
                    </a:cubicBezTo>
                    <a:lnTo>
                      <a:pt x="1" y="937"/>
                    </a:lnTo>
                    <a:cubicBezTo>
                      <a:pt x="183" y="1119"/>
                      <a:pt x="366" y="1279"/>
                      <a:pt x="549" y="1462"/>
                    </a:cubicBezTo>
                    <a:cubicBezTo>
                      <a:pt x="1302" y="2146"/>
                      <a:pt x="2101" y="2763"/>
                      <a:pt x="2900" y="3288"/>
                    </a:cubicBezTo>
                    <a:cubicBezTo>
                      <a:pt x="3676" y="3790"/>
                      <a:pt x="4475" y="4224"/>
                      <a:pt x="5296" y="4612"/>
                    </a:cubicBezTo>
                    <a:cubicBezTo>
                      <a:pt x="5593" y="4726"/>
                      <a:pt x="5890" y="4840"/>
                      <a:pt x="6187" y="4954"/>
                    </a:cubicBezTo>
                    <a:cubicBezTo>
                      <a:pt x="6666" y="4703"/>
                      <a:pt x="7145" y="4383"/>
                      <a:pt x="7602" y="3995"/>
                    </a:cubicBezTo>
                    <a:cubicBezTo>
                      <a:pt x="7990" y="3676"/>
                      <a:pt x="8355" y="3333"/>
                      <a:pt x="8674" y="2945"/>
                    </a:cubicBezTo>
                    <a:cubicBezTo>
                      <a:pt x="9017" y="2535"/>
                      <a:pt x="9291" y="2124"/>
                      <a:pt x="9519" y="1713"/>
                    </a:cubicBezTo>
                    <a:cubicBezTo>
                      <a:pt x="9610" y="1553"/>
                      <a:pt x="9565" y="1393"/>
                      <a:pt x="9428" y="1302"/>
                    </a:cubicBezTo>
                    <a:cubicBezTo>
                      <a:pt x="9382" y="1302"/>
                      <a:pt x="9359" y="1279"/>
                      <a:pt x="9336" y="1279"/>
                    </a:cubicBezTo>
                    <a:cubicBezTo>
                      <a:pt x="9154" y="845"/>
                      <a:pt x="8971" y="412"/>
                      <a:pt x="874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35" name="Google Shape;7541;p96">
                <a:extLst>
                  <a:ext uri="{FF2B5EF4-FFF2-40B4-BE49-F238E27FC236}">
                    <a16:creationId xmlns:a16="http://schemas.microsoft.com/office/drawing/2014/main" id="{30EACE22-6E8E-9968-2DDA-2AA5F8DD72D0}"/>
                  </a:ext>
                </a:extLst>
              </p:cNvPr>
              <p:cNvSpPr/>
              <p:nvPr/>
            </p:nvSpPr>
            <p:spPr>
              <a:xfrm>
                <a:off x="7382331" y="3068532"/>
                <a:ext cx="498211" cy="514117"/>
              </a:xfrm>
              <a:custGeom>
                <a:avLst/>
                <a:gdLst/>
                <a:ahLst/>
                <a:cxnLst/>
                <a:rect l="l" t="t" r="r" b="b"/>
                <a:pathLst>
                  <a:path w="38621" h="39854" extrusionOk="0">
                    <a:moveTo>
                      <a:pt x="26067" y="0"/>
                    </a:moveTo>
                    <a:cubicBezTo>
                      <a:pt x="25177" y="0"/>
                      <a:pt x="24241" y="160"/>
                      <a:pt x="23191" y="502"/>
                    </a:cubicBezTo>
                    <a:cubicBezTo>
                      <a:pt x="22483" y="753"/>
                      <a:pt x="21753" y="1073"/>
                      <a:pt x="20954" y="1507"/>
                    </a:cubicBezTo>
                    <a:lnTo>
                      <a:pt x="20977" y="1461"/>
                    </a:lnTo>
                    <a:cubicBezTo>
                      <a:pt x="21045" y="1301"/>
                      <a:pt x="20977" y="1141"/>
                      <a:pt x="20817" y="1073"/>
                    </a:cubicBezTo>
                    <a:cubicBezTo>
                      <a:pt x="20794" y="1073"/>
                      <a:pt x="20748" y="1050"/>
                      <a:pt x="20726" y="1050"/>
                    </a:cubicBezTo>
                    <a:cubicBezTo>
                      <a:pt x="20589" y="1050"/>
                      <a:pt x="20497" y="1141"/>
                      <a:pt x="20452" y="1233"/>
                    </a:cubicBezTo>
                    <a:cubicBezTo>
                      <a:pt x="20360" y="1484"/>
                      <a:pt x="20246" y="1712"/>
                      <a:pt x="20155" y="1963"/>
                    </a:cubicBezTo>
                    <a:cubicBezTo>
                      <a:pt x="20041" y="2032"/>
                      <a:pt x="20018" y="2169"/>
                      <a:pt x="20041" y="2260"/>
                    </a:cubicBezTo>
                    <a:cubicBezTo>
                      <a:pt x="18763" y="5341"/>
                      <a:pt x="17211" y="8423"/>
                      <a:pt x="15270" y="11687"/>
                    </a:cubicBezTo>
                    <a:cubicBezTo>
                      <a:pt x="15270" y="11687"/>
                      <a:pt x="15248" y="11732"/>
                      <a:pt x="15248" y="11732"/>
                    </a:cubicBezTo>
                    <a:cubicBezTo>
                      <a:pt x="15248" y="11732"/>
                      <a:pt x="15248" y="11755"/>
                      <a:pt x="15248" y="11755"/>
                    </a:cubicBezTo>
                    <a:cubicBezTo>
                      <a:pt x="12988" y="15544"/>
                      <a:pt x="10409" y="19265"/>
                      <a:pt x="7555" y="22848"/>
                    </a:cubicBezTo>
                    <a:cubicBezTo>
                      <a:pt x="5182" y="25838"/>
                      <a:pt x="2694" y="28600"/>
                      <a:pt x="206" y="31020"/>
                    </a:cubicBezTo>
                    <a:lnTo>
                      <a:pt x="160" y="31065"/>
                    </a:lnTo>
                    <a:cubicBezTo>
                      <a:pt x="114" y="31111"/>
                      <a:pt x="69" y="31157"/>
                      <a:pt x="69" y="31248"/>
                    </a:cubicBezTo>
                    <a:cubicBezTo>
                      <a:pt x="0" y="31316"/>
                      <a:pt x="0" y="31408"/>
                      <a:pt x="23" y="31499"/>
                    </a:cubicBezTo>
                    <a:cubicBezTo>
                      <a:pt x="685" y="33302"/>
                      <a:pt x="1666" y="34923"/>
                      <a:pt x="2922" y="36361"/>
                    </a:cubicBezTo>
                    <a:cubicBezTo>
                      <a:pt x="4223" y="37799"/>
                      <a:pt x="5752" y="38940"/>
                      <a:pt x="7464" y="39739"/>
                    </a:cubicBezTo>
                    <a:cubicBezTo>
                      <a:pt x="7510" y="39807"/>
                      <a:pt x="7601" y="39853"/>
                      <a:pt x="7692" y="39853"/>
                    </a:cubicBezTo>
                    <a:cubicBezTo>
                      <a:pt x="7738" y="39853"/>
                      <a:pt x="7806" y="39830"/>
                      <a:pt x="7852" y="39807"/>
                    </a:cubicBezTo>
                    <a:cubicBezTo>
                      <a:pt x="8742" y="39191"/>
                      <a:pt x="9655" y="38484"/>
                      <a:pt x="10705" y="37616"/>
                    </a:cubicBezTo>
                    <a:cubicBezTo>
                      <a:pt x="11573" y="36909"/>
                      <a:pt x="12463" y="36155"/>
                      <a:pt x="13444" y="35265"/>
                    </a:cubicBezTo>
                    <a:cubicBezTo>
                      <a:pt x="15156" y="33759"/>
                      <a:pt x="16891" y="32138"/>
                      <a:pt x="18740" y="30312"/>
                    </a:cubicBezTo>
                    <a:cubicBezTo>
                      <a:pt x="20383" y="28714"/>
                      <a:pt x="22027" y="27002"/>
                      <a:pt x="23784" y="25131"/>
                    </a:cubicBezTo>
                    <a:cubicBezTo>
                      <a:pt x="25199" y="23624"/>
                      <a:pt x="26660" y="22072"/>
                      <a:pt x="28075" y="20520"/>
                    </a:cubicBezTo>
                    <a:cubicBezTo>
                      <a:pt x="29513" y="18899"/>
                      <a:pt x="30769" y="17439"/>
                      <a:pt x="31887" y="16046"/>
                    </a:cubicBezTo>
                    <a:cubicBezTo>
                      <a:pt x="31933" y="16023"/>
                      <a:pt x="31978" y="16001"/>
                      <a:pt x="32024" y="15955"/>
                    </a:cubicBezTo>
                    <a:cubicBezTo>
                      <a:pt x="32298" y="15635"/>
                      <a:pt x="32572" y="15270"/>
                      <a:pt x="32823" y="14859"/>
                    </a:cubicBezTo>
                    <a:cubicBezTo>
                      <a:pt x="34101" y="13216"/>
                      <a:pt x="35197" y="11641"/>
                      <a:pt x="36133" y="10089"/>
                    </a:cubicBezTo>
                    <a:cubicBezTo>
                      <a:pt x="37137" y="8468"/>
                      <a:pt x="37913" y="6962"/>
                      <a:pt x="38552" y="5455"/>
                    </a:cubicBezTo>
                    <a:cubicBezTo>
                      <a:pt x="38621" y="5318"/>
                      <a:pt x="38552" y="5136"/>
                      <a:pt x="38392" y="5067"/>
                    </a:cubicBezTo>
                    <a:cubicBezTo>
                      <a:pt x="38370" y="5067"/>
                      <a:pt x="38324" y="5044"/>
                      <a:pt x="38301" y="5044"/>
                    </a:cubicBezTo>
                    <a:cubicBezTo>
                      <a:pt x="38164" y="5044"/>
                      <a:pt x="38073" y="5136"/>
                      <a:pt x="38027" y="5227"/>
                    </a:cubicBezTo>
                    <a:cubicBezTo>
                      <a:pt x="37479" y="6528"/>
                      <a:pt x="36795" y="7852"/>
                      <a:pt x="35973" y="9244"/>
                    </a:cubicBezTo>
                    <a:lnTo>
                      <a:pt x="35996" y="9222"/>
                    </a:lnTo>
                    <a:lnTo>
                      <a:pt x="35996" y="9222"/>
                    </a:lnTo>
                    <a:cubicBezTo>
                      <a:pt x="35379" y="10271"/>
                      <a:pt x="34695" y="11299"/>
                      <a:pt x="33919" y="12394"/>
                    </a:cubicBezTo>
                    <a:cubicBezTo>
                      <a:pt x="34147" y="11755"/>
                      <a:pt x="34284" y="11070"/>
                      <a:pt x="34375" y="10431"/>
                    </a:cubicBezTo>
                    <a:cubicBezTo>
                      <a:pt x="34603" y="8582"/>
                      <a:pt x="34261" y="6642"/>
                      <a:pt x="33394" y="4953"/>
                    </a:cubicBezTo>
                    <a:cubicBezTo>
                      <a:pt x="33188" y="4542"/>
                      <a:pt x="32937" y="4131"/>
                      <a:pt x="32686" y="3743"/>
                    </a:cubicBezTo>
                    <a:cubicBezTo>
                      <a:pt x="32435" y="3401"/>
                      <a:pt x="32138" y="3036"/>
                      <a:pt x="31773" y="2671"/>
                    </a:cubicBezTo>
                    <a:cubicBezTo>
                      <a:pt x="31157" y="1986"/>
                      <a:pt x="30404" y="1415"/>
                      <a:pt x="29559" y="913"/>
                    </a:cubicBezTo>
                    <a:cubicBezTo>
                      <a:pt x="29080" y="639"/>
                      <a:pt x="28555" y="411"/>
                      <a:pt x="28007" y="251"/>
                    </a:cubicBezTo>
                    <a:cubicBezTo>
                      <a:pt x="27505" y="114"/>
                      <a:pt x="26980" y="23"/>
                      <a:pt x="2638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36" name="Google Shape;7542;p96">
                <a:extLst>
                  <a:ext uri="{FF2B5EF4-FFF2-40B4-BE49-F238E27FC236}">
                    <a16:creationId xmlns:a16="http://schemas.microsoft.com/office/drawing/2014/main" id="{0531E021-CB08-CCC2-3606-8976F1BBB77B}"/>
                  </a:ext>
                </a:extLst>
              </p:cNvPr>
              <p:cNvSpPr/>
              <p:nvPr/>
            </p:nvSpPr>
            <p:spPr>
              <a:xfrm>
                <a:off x="7437089" y="3115344"/>
                <a:ext cx="361303" cy="430628"/>
              </a:xfrm>
              <a:custGeom>
                <a:avLst/>
                <a:gdLst/>
                <a:ahLst/>
                <a:cxnLst/>
                <a:rect l="l" t="t" r="r" b="b"/>
                <a:pathLst>
                  <a:path w="28008" h="33382" extrusionOk="0">
                    <a:moveTo>
                      <a:pt x="27711" y="0"/>
                    </a:moveTo>
                    <a:cubicBezTo>
                      <a:pt x="27619" y="0"/>
                      <a:pt x="27528" y="46"/>
                      <a:pt x="27482" y="114"/>
                    </a:cubicBezTo>
                    <a:cubicBezTo>
                      <a:pt x="25040" y="3949"/>
                      <a:pt x="22484" y="7692"/>
                      <a:pt x="19767" y="11344"/>
                    </a:cubicBezTo>
                    <a:cubicBezTo>
                      <a:pt x="17028" y="15019"/>
                      <a:pt x="14152" y="18557"/>
                      <a:pt x="11094" y="21981"/>
                    </a:cubicBezTo>
                    <a:cubicBezTo>
                      <a:pt x="10341" y="22826"/>
                      <a:pt x="9587" y="23670"/>
                      <a:pt x="8788" y="24492"/>
                    </a:cubicBezTo>
                    <a:cubicBezTo>
                      <a:pt x="8400" y="24926"/>
                      <a:pt x="8012" y="25336"/>
                      <a:pt x="7624" y="25747"/>
                    </a:cubicBezTo>
                    <a:cubicBezTo>
                      <a:pt x="7442" y="25930"/>
                      <a:pt x="7259" y="26135"/>
                      <a:pt x="7054" y="26341"/>
                    </a:cubicBezTo>
                    <a:lnTo>
                      <a:pt x="6917" y="26478"/>
                    </a:lnTo>
                    <a:cubicBezTo>
                      <a:pt x="6894" y="26500"/>
                      <a:pt x="6848" y="26523"/>
                      <a:pt x="6826" y="26569"/>
                    </a:cubicBezTo>
                    <a:cubicBezTo>
                      <a:pt x="6803" y="26592"/>
                      <a:pt x="6757" y="26637"/>
                      <a:pt x="6734" y="26660"/>
                    </a:cubicBezTo>
                    <a:cubicBezTo>
                      <a:pt x="6620" y="26774"/>
                      <a:pt x="6506" y="26888"/>
                      <a:pt x="6392" y="27003"/>
                    </a:cubicBezTo>
                    <a:cubicBezTo>
                      <a:pt x="6004" y="27413"/>
                      <a:pt x="5593" y="27824"/>
                      <a:pt x="5182" y="28212"/>
                    </a:cubicBezTo>
                    <a:cubicBezTo>
                      <a:pt x="4383" y="29011"/>
                      <a:pt x="3584" y="29810"/>
                      <a:pt x="2740" y="30563"/>
                    </a:cubicBezTo>
                    <a:cubicBezTo>
                      <a:pt x="2329" y="30951"/>
                      <a:pt x="1918" y="31339"/>
                      <a:pt x="1507" y="31727"/>
                    </a:cubicBezTo>
                    <a:cubicBezTo>
                      <a:pt x="1302" y="31910"/>
                      <a:pt x="1096" y="32093"/>
                      <a:pt x="891" y="32275"/>
                    </a:cubicBezTo>
                    <a:cubicBezTo>
                      <a:pt x="640" y="32481"/>
                      <a:pt x="389" y="32686"/>
                      <a:pt x="161" y="32869"/>
                    </a:cubicBezTo>
                    <a:cubicBezTo>
                      <a:pt x="24" y="32983"/>
                      <a:pt x="1" y="33165"/>
                      <a:pt x="115" y="33280"/>
                    </a:cubicBezTo>
                    <a:cubicBezTo>
                      <a:pt x="168" y="33346"/>
                      <a:pt x="252" y="33382"/>
                      <a:pt x="336" y="33382"/>
                    </a:cubicBezTo>
                    <a:cubicBezTo>
                      <a:pt x="396" y="33382"/>
                      <a:pt x="455" y="33363"/>
                      <a:pt x="503" y="33325"/>
                    </a:cubicBezTo>
                    <a:cubicBezTo>
                      <a:pt x="731" y="33143"/>
                      <a:pt x="959" y="32960"/>
                      <a:pt x="1188" y="32777"/>
                    </a:cubicBezTo>
                    <a:cubicBezTo>
                      <a:pt x="1416" y="32595"/>
                      <a:pt x="1644" y="32389"/>
                      <a:pt x="1850" y="32184"/>
                    </a:cubicBezTo>
                    <a:cubicBezTo>
                      <a:pt x="2283" y="31796"/>
                      <a:pt x="2694" y="31408"/>
                      <a:pt x="3105" y="31020"/>
                    </a:cubicBezTo>
                    <a:cubicBezTo>
                      <a:pt x="3927" y="30244"/>
                      <a:pt x="4748" y="29468"/>
                      <a:pt x="5547" y="28669"/>
                    </a:cubicBezTo>
                    <a:cubicBezTo>
                      <a:pt x="6118" y="28098"/>
                      <a:pt x="6689" y="27528"/>
                      <a:pt x="7236" y="26957"/>
                    </a:cubicBezTo>
                    <a:cubicBezTo>
                      <a:pt x="7259" y="26957"/>
                      <a:pt x="7259" y="26934"/>
                      <a:pt x="7259" y="26934"/>
                    </a:cubicBezTo>
                    <a:cubicBezTo>
                      <a:pt x="8286" y="25884"/>
                      <a:pt x="9291" y="24811"/>
                      <a:pt x="10272" y="23739"/>
                    </a:cubicBezTo>
                    <a:cubicBezTo>
                      <a:pt x="13354" y="20360"/>
                      <a:pt x="16275" y="16845"/>
                      <a:pt x="19060" y="13216"/>
                    </a:cubicBezTo>
                    <a:cubicBezTo>
                      <a:pt x="21822" y="9610"/>
                      <a:pt x="24447" y="5866"/>
                      <a:pt x="26912" y="2055"/>
                    </a:cubicBezTo>
                    <a:cubicBezTo>
                      <a:pt x="27254" y="1530"/>
                      <a:pt x="27597" y="982"/>
                      <a:pt x="27939" y="457"/>
                    </a:cubicBezTo>
                    <a:cubicBezTo>
                      <a:pt x="27985" y="388"/>
                      <a:pt x="28007" y="320"/>
                      <a:pt x="27985" y="229"/>
                    </a:cubicBezTo>
                    <a:cubicBezTo>
                      <a:pt x="27985" y="160"/>
                      <a:pt x="27939" y="92"/>
                      <a:pt x="27893" y="46"/>
                    </a:cubicBezTo>
                    <a:cubicBezTo>
                      <a:pt x="27825" y="23"/>
                      <a:pt x="27779" y="0"/>
                      <a:pt x="2771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37" name="Google Shape;7543;p96">
                <a:extLst>
                  <a:ext uri="{FF2B5EF4-FFF2-40B4-BE49-F238E27FC236}">
                    <a16:creationId xmlns:a16="http://schemas.microsoft.com/office/drawing/2014/main" id="{64D27970-86ED-3104-ED4F-731DDC2502E3}"/>
                  </a:ext>
                </a:extLst>
              </p:cNvPr>
              <p:cNvSpPr/>
              <p:nvPr/>
            </p:nvSpPr>
            <p:spPr>
              <a:xfrm>
                <a:off x="8099262" y="3458890"/>
                <a:ext cx="144596" cy="231207"/>
              </a:xfrm>
              <a:custGeom>
                <a:avLst/>
                <a:gdLst/>
                <a:ahLst/>
                <a:cxnLst/>
                <a:rect l="l" t="t" r="r" b="b"/>
                <a:pathLst>
                  <a:path w="11209" h="17923" extrusionOk="0">
                    <a:moveTo>
                      <a:pt x="5910" y="1"/>
                    </a:moveTo>
                    <a:cubicBezTo>
                      <a:pt x="5772" y="1"/>
                      <a:pt x="5659" y="89"/>
                      <a:pt x="5639" y="233"/>
                    </a:cubicBezTo>
                    <a:cubicBezTo>
                      <a:pt x="5616" y="255"/>
                      <a:pt x="5616" y="301"/>
                      <a:pt x="5639" y="324"/>
                    </a:cubicBezTo>
                    <a:cubicBezTo>
                      <a:pt x="5045" y="849"/>
                      <a:pt x="4497" y="1442"/>
                      <a:pt x="4018" y="2059"/>
                    </a:cubicBezTo>
                    <a:cubicBezTo>
                      <a:pt x="3516" y="2743"/>
                      <a:pt x="3037" y="3497"/>
                      <a:pt x="2603" y="4318"/>
                    </a:cubicBezTo>
                    <a:cubicBezTo>
                      <a:pt x="1918" y="5688"/>
                      <a:pt x="1370" y="7240"/>
                      <a:pt x="1028" y="8906"/>
                    </a:cubicBezTo>
                    <a:cubicBezTo>
                      <a:pt x="937" y="8952"/>
                      <a:pt x="891" y="8998"/>
                      <a:pt x="845" y="9066"/>
                    </a:cubicBezTo>
                    <a:cubicBezTo>
                      <a:pt x="823" y="9112"/>
                      <a:pt x="823" y="9203"/>
                      <a:pt x="845" y="9271"/>
                    </a:cubicBezTo>
                    <a:cubicBezTo>
                      <a:pt x="868" y="9340"/>
                      <a:pt x="891" y="9408"/>
                      <a:pt x="914" y="9454"/>
                    </a:cubicBezTo>
                    <a:cubicBezTo>
                      <a:pt x="937" y="9477"/>
                      <a:pt x="937" y="9523"/>
                      <a:pt x="937" y="9545"/>
                    </a:cubicBezTo>
                    <a:cubicBezTo>
                      <a:pt x="960" y="9568"/>
                      <a:pt x="960" y="9591"/>
                      <a:pt x="982" y="9614"/>
                    </a:cubicBezTo>
                    <a:cubicBezTo>
                      <a:pt x="1005" y="9682"/>
                      <a:pt x="1028" y="9751"/>
                      <a:pt x="1028" y="9796"/>
                    </a:cubicBezTo>
                    <a:cubicBezTo>
                      <a:pt x="1074" y="10002"/>
                      <a:pt x="1096" y="10230"/>
                      <a:pt x="1096" y="10436"/>
                    </a:cubicBezTo>
                    <a:cubicBezTo>
                      <a:pt x="1074" y="10801"/>
                      <a:pt x="1005" y="11189"/>
                      <a:pt x="868" y="11645"/>
                    </a:cubicBezTo>
                    <a:cubicBezTo>
                      <a:pt x="777" y="11919"/>
                      <a:pt x="663" y="12193"/>
                      <a:pt x="571" y="12467"/>
                    </a:cubicBezTo>
                    <a:cubicBezTo>
                      <a:pt x="480" y="12718"/>
                      <a:pt x="389" y="12992"/>
                      <a:pt x="298" y="13243"/>
                    </a:cubicBezTo>
                    <a:cubicBezTo>
                      <a:pt x="138" y="13722"/>
                      <a:pt x="1" y="14316"/>
                      <a:pt x="1" y="14932"/>
                    </a:cubicBezTo>
                    <a:cubicBezTo>
                      <a:pt x="24" y="15229"/>
                      <a:pt x="69" y="15503"/>
                      <a:pt x="161" y="15777"/>
                    </a:cubicBezTo>
                    <a:cubicBezTo>
                      <a:pt x="275" y="16051"/>
                      <a:pt x="435" y="16324"/>
                      <a:pt x="617" y="16553"/>
                    </a:cubicBezTo>
                    <a:cubicBezTo>
                      <a:pt x="823" y="16804"/>
                      <a:pt x="1051" y="17032"/>
                      <a:pt x="1348" y="17260"/>
                    </a:cubicBezTo>
                    <a:cubicBezTo>
                      <a:pt x="1485" y="17329"/>
                      <a:pt x="1621" y="17397"/>
                      <a:pt x="1758" y="17489"/>
                    </a:cubicBezTo>
                    <a:cubicBezTo>
                      <a:pt x="1804" y="17511"/>
                      <a:pt x="1850" y="17534"/>
                      <a:pt x="1895" y="17557"/>
                    </a:cubicBezTo>
                    <a:cubicBezTo>
                      <a:pt x="1941" y="17580"/>
                      <a:pt x="1987" y="17603"/>
                      <a:pt x="2009" y="17626"/>
                    </a:cubicBezTo>
                    <a:lnTo>
                      <a:pt x="2032" y="17626"/>
                    </a:lnTo>
                    <a:cubicBezTo>
                      <a:pt x="2169" y="17694"/>
                      <a:pt x="2329" y="17740"/>
                      <a:pt x="2466" y="17785"/>
                    </a:cubicBezTo>
                    <a:cubicBezTo>
                      <a:pt x="2534" y="17808"/>
                      <a:pt x="2603" y="17831"/>
                      <a:pt x="2671" y="17854"/>
                    </a:cubicBezTo>
                    <a:cubicBezTo>
                      <a:pt x="2763" y="17877"/>
                      <a:pt x="2854" y="17899"/>
                      <a:pt x="2945" y="17899"/>
                    </a:cubicBezTo>
                    <a:lnTo>
                      <a:pt x="2968" y="17899"/>
                    </a:lnTo>
                    <a:cubicBezTo>
                      <a:pt x="2991" y="17899"/>
                      <a:pt x="2991" y="17899"/>
                      <a:pt x="3014" y="17922"/>
                    </a:cubicBezTo>
                    <a:lnTo>
                      <a:pt x="3105" y="17922"/>
                    </a:lnTo>
                    <a:cubicBezTo>
                      <a:pt x="3151" y="17922"/>
                      <a:pt x="3219" y="17922"/>
                      <a:pt x="3265" y="17877"/>
                    </a:cubicBezTo>
                    <a:cubicBezTo>
                      <a:pt x="3721" y="17603"/>
                      <a:pt x="4132" y="17237"/>
                      <a:pt x="4497" y="16918"/>
                    </a:cubicBezTo>
                    <a:cubicBezTo>
                      <a:pt x="4771" y="16667"/>
                      <a:pt x="5045" y="16393"/>
                      <a:pt x="5342" y="16096"/>
                    </a:cubicBezTo>
                    <a:cubicBezTo>
                      <a:pt x="5913" y="15503"/>
                      <a:pt x="6483" y="14841"/>
                      <a:pt x="7054" y="14065"/>
                    </a:cubicBezTo>
                    <a:cubicBezTo>
                      <a:pt x="8264" y="12467"/>
                      <a:pt x="9222" y="10801"/>
                      <a:pt x="9953" y="9112"/>
                    </a:cubicBezTo>
                    <a:cubicBezTo>
                      <a:pt x="10386" y="8062"/>
                      <a:pt x="10729" y="7057"/>
                      <a:pt x="10934" y="6076"/>
                    </a:cubicBezTo>
                    <a:cubicBezTo>
                      <a:pt x="11140" y="5049"/>
                      <a:pt x="11208" y="4067"/>
                      <a:pt x="11117" y="3154"/>
                    </a:cubicBezTo>
                    <a:cubicBezTo>
                      <a:pt x="11094" y="3063"/>
                      <a:pt x="11071" y="2972"/>
                      <a:pt x="11071" y="2903"/>
                    </a:cubicBezTo>
                    <a:cubicBezTo>
                      <a:pt x="10478" y="2173"/>
                      <a:pt x="9702" y="1534"/>
                      <a:pt x="8766" y="986"/>
                    </a:cubicBezTo>
                    <a:cubicBezTo>
                      <a:pt x="8332" y="758"/>
                      <a:pt x="7876" y="529"/>
                      <a:pt x="7396" y="370"/>
                    </a:cubicBezTo>
                    <a:cubicBezTo>
                      <a:pt x="6917" y="187"/>
                      <a:pt x="6438" y="73"/>
                      <a:pt x="5958" y="4"/>
                    </a:cubicBezTo>
                    <a:cubicBezTo>
                      <a:pt x="5942" y="2"/>
                      <a:pt x="5926" y="1"/>
                      <a:pt x="591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38" name="Google Shape;7544;p96">
                <a:extLst>
                  <a:ext uri="{FF2B5EF4-FFF2-40B4-BE49-F238E27FC236}">
                    <a16:creationId xmlns:a16="http://schemas.microsoft.com/office/drawing/2014/main" id="{F56F870A-1542-72AD-857F-2F8CCE2466C2}"/>
                  </a:ext>
                </a:extLst>
              </p:cNvPr>
              <p:cNvSpPr/>
              <p:nvPr/>
            </p:nvSpPr>
            <p:spPr>
              <a:xfrm>
                <a:off x="8099262" y="3484263"/>
                <a:ext cx="144596" cy="206129"/>
              </a:xfrm>
              <a:custGeom>
                <a:avLst/>
                <a:gdLst/>
                <a:ahLst/>
                <a:cxnLst/>
                <a:rect l="l" t="t" r="r" b="b"/>
                <a:pathLst>
                  <a:path w="11209" h="15979" extrusionOk="0">
                    <a:moveTo>
                      <a:pt x="10158" y="0"/>
                    </a:moveTo>
                    <a:cubicBezTo>
                      <a:pt x="10181" y="320"/>
                      <a:pt x="10158" y="639"/>
                      <a:pt x="10135" y="959"/>
                    </a:cubicBezTo>
                    <a:cubicBezTo>
                      <a:pt x="10090" y="1872"/>
                      <a:pt x="9953" y="2785"/>
                      <a:pt x="9747" y="3675"/>
                    </a:cubicBezTo>
                    <a:cubicBezTo>
                      <a:pt x="9542" y="4657"/>
                      <a:pt x="9222" y="5593"/>
                      <a:pt x="8857" y="6528"/>
                    </a:cubicBezTo>
                    <a:cubicBezTo>
                      <a:pt x="8492" y="7464"/>
                      <a:pt x="8081" y="8354"/>
                      <a:pt x="7579" y="9222"/>
                    </a:cubicBezTo>
                    <a:cubicBezTo>
                      <a:pt x="6620" y="10911"/>
                      <a:pt x="5456" y="12509"/>
                      <a:pt x="4109" y="13901"/>
                    </a:cubicBezTo>
                    <a:cubicBezTo>
                      <a:pt x="4096" y="13928"/>
                      <a:pt x="4067" y="13939"/>
                      <a:pt x="4036" y="13939"/>
                    </a:cubicBezTo>
                    <a:cubicBezTo>
                      <a:pt x="4014" y="13939"/>
                      <a:pt x="3991" y="13933"/>
                      <a:pt x="3972" y="13924"/>
                    </a:cubicBezTo>
                    <a:cubicBezTo>
                      <a:pt x="3972" y="13901"/>
                      <a:pt x="3972" y="13901"/>
                      <a:pt x="3972" y="13901"/>
                    </a:cubicBezTo>
                    <a:cubicBezTo>
                      <a:pt x="3516" y="13444"/>
                      <a:pt x="3014" y="13034"/>
                      <a:pt x="2466" y="12668"/>
                    </a:cubicBezTo>
                    <a:lnTo>
                      <a:pt x="2443" y="12668"/>
                    </a:lnTo>
                    <a:cubicBezTo>
                      <a:pt x="2283" y="12577"/>
                      <a:pt x="2101" y="12463"/>
                      <a:pt x="1941" y="12395"/>
                    </a:cubicBezTo>
                    <a:cubicBezTo>
                      <a:pt x="1758" y="12303"/>
                      <a:pt x="1599" y="12235"/>
                      <a:pt x="1416" y="12189"/>
                    </a:cubicBezTo>
                    <a:cubicBezTo>
                      <a:pt x="1302" y="12143"/>
                      <a:pt x="1188" y="12121"/>
                      <a:pt x="1051" y="12098"/>
                    </a:cubicBezTo>
                    <a:cubicBezTo>
                      <a:pt x="937" y="12075"/>
                      <a:pt x="800" y="12052"/>
                      <a:pt x="686" y="12052"/>
                    </a:cubicBezTo>
                    <a:lnTo>
                      <a:pt x="343" y="12052"/>
                    </a:lnTo>
                    <a:cubicBezTo>
                      <a:pt x="252" y="12052"/>
                      <a:pt x="161" y="12075"/>
                      <a:pt x="69" y="12098"/>
                    </a:cubicBezTo>
                    <a:cubicBezTo>
                      <a:pt x="24" y="12372"/>
                      <a:pt x="1" y="12668"/>
                      <a:pt x="1" y="12965"/>
                    </a:cubicBezTo>
                    <a:cubicBezTo>
                      <a:pt x="1" y="13262"/>
                      <a:pt x="69" y="13536"/>
                      <a:pt x="161" y="13810"/>
                    </a:cubicBezTo>
                    <a:cubicBezTo>
                      <a:pt x="275" y="14084"/>
                      <a:pt x="412" y="14357"/>
                      <a:pt x="617" y="14609"/>
                    </a:cubicBezTo>
                    <a:cubicBezTo>
                      <a:pt x="800" y="14837"/>
                      <a:pt x="1051" y="15065"/>
                      <a:pt x="1348" y="15293"/>
                    </a:cubicBezTo>
                    <a:cubicBezTo>
                      <a:pt x="1485" y="15362"/>
                      <a:pt x="1599" y="15453"/>
                      <a:pt x="1736" y="15522"/>
                    </a:cubicBezTo>
                    <a:lnTo>
                      <a:pt x="1895" y="15613"/>
                    </a:lnTo>
                    <a:lnTo>
                      <a:pt x="2009" y="15659"/>
                    </a:lnTo>
                    <a:cubicBezTo>
                      <a:pt x="2215" y="15750"/>
                      <a:pt x="2352" y="15795"/>
                      <a:pt x="2466" y="15818"/>
                    </a:cubicBezTo>
                    <a:cubicBezTo>
                      <a:pt x="2534" y="15864"/>
                      <a:pt x="2603" y="15864"/>
                      <a:pt x="2671" y="15887"/>
                    </a:cubicBezTo>
                    <a:cubicBezTo>
                      <a:pt x="2763" y="15910"/>
                      <a:pt x="2854" y="15932"/>
                      <a:pt x="2945" y="15955"/>
                    </a:cubicBezTo>
                    <a:lnTo>
                      <a:pt x="2991" y="15955"/>
                    </a:lnTo>
                    <a:lnTo>
                      <a:pt x="3105" y="15978"/>
                    </a:lnTo>
                    <a:cubicBezTo>
                      <a:pt x="3174" y="15978"/>
                      <a:pt x="3219" y="15955"/>
                      <a:pt x="3265" y="15932"/>
                    </a:cubicBezTo>
                    <a:cubicBezTo>
                      <a:pt x="3721" y="15636"/>
                      <a:pt x="4132" y="15270"/>
                      <a:pt x="4497" y="14974"/>
                    </a:cubicBezTo>
                    <a:cubicBezTo>
                      <a:pt x="4771" y="14723"/>
                      <a:pt x="5045" y="14449"/>
                      <a:pt x="5342" y="14129"/>
                    </a:cubicBezTo>
                    <a:cubicBezTo>
                      <a:pt x="5935" y="13536"/>
                      <a:pt x="6506" y="12851"/>
                      <a:pt x="7077" y="12098"/>
                    </a:cubicBezTo>
                    <a:cubicBezTo>
                      <a:pt x="8264" y="10523"/>
                      <a:pt x="9222" y="8857"/>
                      <a:pt x="9953" y="7145"/>
                    </a:cubicBezTo>
                    <a:cubicBezTo>
                      <a:pt x="10409" y="6095"/>
                      <a:pt x="10729" y="5090"/>
                      <a:pt x="10934" y="4109"/>
                    </a:cubicBezTo>
                    <a:cubicBezTo>
                      <a:pt x="11162" y="3059"/>
                      <a:pt x="11208" y="2100"/>
                      <a:pt x="11117" y="1187"/>
                    </a:cubicBezTo>
                    <a:cubicBezTo>
                      <a:pt x="11094" y="1096"/>
                      <a:pt x="11094" y="1005"/>
                      <a:pt x="11071" y="913"/>
                    </a:cubicBezTo>
                    <a:cubicBezTo>
                      <a:pt x="10820" y="594"/>
                      <a:pt x="10501" y="297"/>
                      <a:pt x="1015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39" name="Google Shape;7545;p96">
                <a:extLst>
                  <a:ext uri="{FF2B5EF4-FFF2-40B4-BE49-F238E27FC236}">
                    <a16:creationId xmlns:a16="http://schemas.microsoft.com/office/drawing/2014/main" id="{C0629F49-9AE2-ACB1-CF87-9F477C51A919}"/>
                  </a:ext>
                </a:extLst>
              </p:cNvPr>
              <p:cNvSpPr/>
              <p:nvPr/>
            </p:nvSpPr>
            <p:spPr>
              <a:xfrm>
                <a:off x="8131059" y="3647671"/>
                <a:ext cx="13" cy="13"/>
              </a:xfrm>
              <a:custGeom>
                <a:avLst/>
                <a:gdLst/>
                <a:ahLst/>
                <a:cxnLst/>
                <a:rect l="l" t="t" r="r" b="b"/>
                <a:pathLst>
                  <a:path w="1" h="1" extrusionOk="0">
                    <a:moveTo>
                      <a:pt x="1" y="0"/>
                    </a:moveTo>
                    <a:cubicBezTo>
                      <a:pt x="1" y="0"/>
                      <a:pt x="1" y="0"/>
                      <a:pt x="1" y="0"/>
                    </a:cubicBezTo>
                    <a:cubicBezTo>
                      <a:pt x="1" y="0"/>
                      <a:pt x="1" y="0"/>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40" name="Google Shape;7546;p96">
                <a:extLst>
                  <a:ext uri="{FF2B5EF4-FFF2-40B4-BE49-F238E27FC236}">
                    <a16:creationId xmlns:a16="http://schemas.microsoft.com/office/drawing/2014/main" id="{EF8CBB1A-7996-052E-B385-43AA89EC16C2}"/>
                  </a:ext>
                </a:extLst>
              </p:cNvPr>
              <p:cNvSpPr/>
              <p:nvPr/>
            </p:nvSpPr>
            <p:spPr>
              <a:xfrm>
                <a:off x="8130775" y="3647671"/>
                <a:ext cx="297" cy="13"/>
              </a:xfrm>
              <a:custGeom>
                <a:avLst/>
                <a:gdLst/>
                <a:ahLst/>
                <a:cxnLst/>
                <a:rect l="l" t="t" r="r" b="b"/>
                <a:pathLst>
                  <a:path w="23" h="1" extrusionOk="0">
                    <a:moveTo>
                      <a:pt x="23" y="0"/>
                    </a:moveTo>
                    <a:cubicBezTo>
                      <a:pt x="23" y="0"/>
                      <a:pt x="0" y="0"/>
                      <a:pt x="0" y="0"/>
                    </a:cubicBezTo>
                    <a:cubicBezTo>
                      <a:pt x="0" y="0"/>
                      <a:pt x="23" y="0"/>
                      <a:pt x="2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41" name="Google Shape;7547;p96">
                <a:extLst>
                  <a:ext uri="{FF2B5EF4-FFF2-40B4-BE49-F238E27FC236}">
                    <a16:creationId xmlns:a16="http://schemas.microsoft.com/office/drawing/2014/main" id="{177CFED0-7B58-125D-26DB-DEC7B0F707C9}"/>
                  </a:ext>
                </a:extLst>
              </p:cNvPr>
              <p:cNvSpPr/>
              <p:nvPr/>
            </p:nvSpPr>
            <p:spPr>
              <a:xfrm>
                <a:off x="8103093" y="3610341"/>
                <a:ext cx="38003" cy="14487"/>
              </a:xfrm>
              <a:custGeom>
                <a:avLst/>
                <a:gdLst/>
                <a:ahLst/>
                <a:cxnLst/>
                <a:rect l="l" t="t" r="r" b="b"/>
                <a:pathLst>
                  <a:path w="2946" h="1123" extrusionOk="0">
                    <a:moveTo>
                      <a:pt x="724" y="1"/>
                    </a:moveTo>
                    <a:cubicBezTo>
                      <a:pt x="575" y="1"/>
                      <a:pt x="425" y="14"/>
                      <a:pt x="274" y="41"/>
                    </a:cubicBezTo>
                    <a:cubicBezTo>
                      <a:pt x="206" y="41"/>
                      <a:pt x="138" y="64"/>
                      <a:pt x="69" y="133"/>
                    </a:cubicBezTo>
                    <a:cubicBezTo>
                      <a:pt x="23" y="178"/>
                      <a:pt x="1" y="269"/>
                      <a:pt x="1" y="338"/>
                    </a:cubicBezTo>
                    <a:cubicBezTo>
                      <a:pt x="1" y="361"/>
                      <a:pt x="1" y="384"/>
                      <a:pt x="23" y="429"/>
                    </a:cubicBezTo>
                    <a:cubicBezTo>
                      <a:pt x="46" y="475"/>
                      <a:pt x="69" y="498"/>
                      <a:pt x="92" y="543"/>
                    </a:cubicBezTo>
                    <a:cubicBezTo>
                      <a:pt x="138" y="589"/>
                      <a:pt x="229" y="612"/>
                      <a:pt x="297" y="612"/>
                    </a:cubicBezTo>
                    <a:cubicBezTo>
                      <a:pt x="503" y="566"/>
                      <a:pt x="685" y="566"/>
                      <a:pt x="868" y="566"/>
                    </a:cubicBezTo>
                    <a:cubicBezTo>
                      <a:pt x="1210" y="612"/>
                      <a:pt x="1530" y="703"/>
                      <a:pt x="1849" y="817"/>
                    </a:cubicBezTo>
                    <a:cubicBezTo>
                      <a:pt x="2055" y="886"/>
                      <a:pt x="2283" y="1000"/>
                      <a:pt x="2489" y="1091"/>
                    </a:cubicBezTo>
                    <a:cubicBezTo>
                      <a:pt x="2538" y="1112"/>
                      <a:pt x="2587" y="1123"/>
                      <a:pt x="2634" y="1123"/>
                    </a:cubicBezTo>
                    <a:cubicBezTo>
                      <a:pt x="2739" y="1123"/>
                      <a:pt x="2829" y="1072"/>
                      <a:pt x="2877" y="977"/>
                    </a:cubicBezTo>
                    <a:cubicBezTo>
                      <a:pt x="2945" y="840"/>
                      <a:pt x="2899" y="658"/>
                      <a:pt x="2762" y="589"/>
                    </a:cubicBezTo>
                    <a:cubicBezTo>
                      <a:pt x="2121" y="287"/>
                      <a:pt x="1433" y="1"/>
                      <a:pt x="72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42" name="Google Shape;7548;p96">
                <a:extLst>
                  <a:ext uri="{FF2B5EF4-FFF2-40B4-BE49-F238E27FC236}">
                    <a16:creationId xmlns:a16="http://schemas.microsoft.com/office/drawing/2014/main" id="{A91B6825-9B22-10F3-8790-E121E9A90210}"/>
                  </a:ext>
                </a:extLst>
              </p:cNvPr>
              <p:cNvSpPr/>
              <p:nvPr/>
            </p:nvSpPr>
            <p:spPr>
              <a:xfrm>
                <a:off x="8108691" y="3593198"/>
                <a:ext cx="38584" cy="13390"/>
              </a:xfrm>
              <a:custGeom>
                <a:avLst/>
                <a:gdLst/>
                <a:ahLst/>
                <a:cxnLst/>
                <a:rect l="l" t="t" r="r" b="b"/>
                <a:pathLst>
                  <a:path w="2991" h="1038" extrusionOk="0">
                    <a:moveTo>
                      <a:pt x="714" y="1"/>
                    </a:moveTo>
                    <a:cubicBezTo>
                      <a:pt x="566" y="1"/>
                      <a:pt x="419" y="8"/>
                      <a:pt x="274" y="24"/>
                    </a:cubicBezTo>
                    <a:cubicBezTo>
                      <a:pt x="114" y="24"/>
                      <a:pt x="0" y="161"/>
                      <a:pt x="0" y="320"/>
                    </a:cubicBezTo>
                    <a:cubicBezTo>
                      <a:pt x="0" y="343"/>
                      <a:pt x="0" y="366"/>
                      <a:pt x="23" y="389"/>
                    </a:cubicBezTo>
                    <a:cubicBezTo>
                      <a:pt x="69" y="503"/>
                      <a:pt x="183" y="594"/>
                      <a:pt x="297" y="594"/>
                    </a:cubicBezTo>
                    <a:cubicBezTo>
                      <a:pt x="525" y="571"/>
                      <a:pt x="754" y="571"/>
                      <a:pt x="959" y="571"/>
                    </a:cubicBezTo>
                    <a:cubicBezTo>
                      <a:pt x="1393" y="617"/>
                      <a:pt x="1826" y="731"/>
                      <a:pt x="2237" y="891"/>
                    </a:cubicBezTo>
                    <a:cubicBezTo>
                      <a:pt x="2351" y="914"/>
                      <a:pt x="2443" y="959"/>
                      <a:pt x="2534" y="1005"/>
                    </a:cubicBezTo>
                    <a:cubicBezTo>
                      <a:pt x="2582" y="1021"/>
                      <a:pt x="2642" y="1037"/>
                      <a:pt x="2697" y="1037"/>
                    </a:cubicBezTo>
                    <a:cubicBezTo>
                      <a:pt x="2720" y="1037"/>
                      <a:pt x="2742" y="1035"/>
                      <a:pt x="2762" y="1028"/>
                    </a:cubicBezTo>
                    <a:cubicBezTo>
                      <a:pt x="2831" y="1005"/>
                      <a:pt x="2899" y="937"/>
                      <a:pt x="2922" y="891"/>
                    </a:cubicBezTo>
                    <a:cubicBezTo>
                      <a:pt x="2990" y="754"/>
                      <a:pt x="2945" y="549"/>
                      <a:pt x="2808" y="503"/>
                    </a:cubicBezTo>
                    <a:cubicBezTo>
                      <a:pt x="2420" y="320"/>
                      <a:pt x="2009" y="183"/>
                      <a:pt x="1598" y="92"/>
                    </a:cubicBezTo>
                    <a:cubicBezTo>
                      <a:pt x="1309" y="31"/>
                      <a:pt x="1010" y="1"/>
                      <a:pt x="7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43" name="Google Shape;7549;p96">
                <a:extLst>
                  <a:ext uri="{FF2B5EF4-FFF2-40B4-BE49-F238E27FC236}">
                    <a16:creationId xmlns:a16="http://schemas.microsoft.com/office/drawing/2014/main" id="{5C2D8F52-6C93-1A97-1609-C2B971ED40DE}"/>
                  </a:ext>
                </a:extLst>
              </p:cNvPr>
              <p:cNvSpPr/>
              <p:nvPr/>
            </p:nvSpPr>
            <p:spPr>
              <a:xfrm>
                <a:off x="8159037" y="3458890"/>
                <a:ext cx="71556" cy="118435"/>
              </a:xfrm>
              <a:custGeom>
                <a:avLst/>
                <a:gdLst/>
                <a:ahLst/>
                <a:cxnLst/>
                <a:rect l="l" t="t" r="r" b="b"/>
                <a:pathLst>
                  <a:path w="5547" h="9181" extrusionOk="0">
                    <a:moveTo>
                      <a:pt x="1275" y="1"/>
                    </a:moveTo>
                    <a:cubicBezTo>
                      <a:pt x="1133" y="1"/>
                      <a:pt x="1002" y="89"/>
                      <a:pt x="982" y="233"/>
                    </a:cubicBezTo>
                    <a:cubicBezTo>
                      <a:pt x="982" y="255"/>
                      <a:pt x="982" y="301"/>
                      <a:pt x="982" y="324"/>
                    </a:cubicBezTo>
                    <a:cubicBezTo>
                      <a:pt x="640" y="644"/>
                      <a:pt x="320" y="963"/>
                      <a:pt x="0" y="1328"/>
                    </a:cubicBezTo>
                    <a:cubicBezTo>
                      <a:pt x="137" y="1374"/>
                      <a:pt x="274" y="1442"/>
                      <a:pt x="411" y="1534"/>
                    </a:cubicBezTo>
                    <a:cubicBezTo>
                      <a:pt x="982" y="1830"/>
                      <a:pt x="1507" y="2218"/>
                      <a:pt x="1941" y="2698"/>
                    </a:cubicBezTo>
                    <a:cubicBezTo>
                      <a:pt x="2420" y="3200"/>
                      <a:pt x="2808" y="3748"/>
                      <a:pt x="3082" y="4364"/>
                    </a:cubicBezTo>
                    <a:cubicBezTo>
                      <a:pt x="3401" y="4980"/>
                      <a:pt x="3607" y="5642"/>
                      <a:pt x="3744" y="6327"/>
                    </a:cubicBezTo>
                    <a:cubicBezTo>
                      <a:pt x="3881" y="7035"/>
                      <a:pt x="3949" y="7765"/>
                      <a:pt x="3949" y="8495"/>
                    </a:cubicBezTo>
                    <a:cubicBezTo>
                      <a:pt x="3949" y="8724"/>
                      <a:pt x="3949" y="8952"/>
                      <a:pt x="3949" y="9180"/>
                    </a:cubicBezTo>
                    <a:cubicBezTo>
                      <a:pt x="4040" y="8952"/>
                      <a:pt x="4132" y="8724"/>
                      <a:pt x="4223" y="8495"/>
                    </a:cubicBezTo>
                    <a:cubicBezTo>
                      <a:pt x="4611" y="7560"/>
                      <a:pt x="4908" y="6601"/>
                      <a:pt x="5113" y="5642"/>
                    </a:cubicBezTo>
                    <a:cubicBezTo>
                      <a:pt x="5319" y="4752"/>
                      <a:pt x="5456" y="3839"/>
                      <a:pt x="5501" y="2926"/>
                    </a:cubicBezTo>
                    <a:cubicBezTo>
                      <a:pt x="5524" y="2629"/>
                      <a:pt x="5547" y="2310"/>
                      <a:pt x="5547" y="1967"/>
                    </a:cubicBezTo>
                    <a:cubicBezTo>
                      <a:pt x="5136" y="1625"/>
                      <a:pt x="4657" y="1283"/>
                      <a:pt x="4132" y="986"/>
                    </a:cubicBezTo>
                    <a:cubicBezTo>
                      <a:pt x="3721" y="735"/>
                      <a:pt x="3242" y="529"/>
                      <a:pt x="2762" y="347"/>
                    </a:cubicBezTo>
                    <a:cubicBezTo>
                      <a:pt x="2283" y="187"/>
                      <a:pt x="1804" y="50"/>
                      <a:pt x="1324" y="4"/>
                    </a:cubicBezTo>
                    <a:cubicBezTo>
                      <a:pt x="1308" y="2"/>
                      <a:pt x="1292" y="1"/>
                      <a:pt x="127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44" name="Google Shape;7550;p96">
                <a:extLst>
                  <a:ext uri="{FF2B5EF4-FFF2-40B4-BE49-F238E27FC236}">
                    <a16:creationId xmlns:a16="http://schemas.microsoft.com/office/drawing/2014/main" id="{183FC173-3910-4E26-26AD-777B6D2C9B7C}"/>
                  </a:ext>
                </a:extLst>
              </p:cNvPr>
              <p:cNvSpPr/>
              <p:nvPr/>
            </p:nvSpPr>
            <p:spPr>
              <a:xfrm>
                <a:off x="8201437" y="3484263"/>
                <a:ext cx="42699" cy="140468"/>
              </a:xfrm>
              <a:custGeom>
                <a:avLst/>
                <a:gdLst/>
                <a:ahLst/>
                <a:cxnLst/>
                <a:rect l="l" t="t" r="r" b="b"/>
                <a:pathLst>
                  <a:path w="3310" h="10889" extrusionOk="0">
                    <a:moveTo>
                      <a:pt x="2260" y="0"/>
                    </a:moveTo>
                    <a:cubicBezTo>
                      <a:pt x="2260" y="343"/>
                      <a:pt x="2237" y="662"/>
                      <a:pt x="2214" y="959"/>
                    </a:cubicBezTo>
                    <a:cubicBezTo>
                      <a:pt x="2169" y="1872"/>
                      <a:pt x="2032" y="2785"/>
                      <a:pt x="1826" y="3675"/>
                    </a:cubicBezTo>
                    <a:cubicBezTo>
                      <a:pt x="1621" y="4634"/>
                      <a:pt x="1324" y="5593"/>
                      <a:pt x="936" y="6528"/>
                    </a:cubicBezTo>
                    <a:cubicBezTo>
                      <a:pt x="845" y="6757"/>
                      <a:pt x="753" y="6985"/>
                      <a:pt x="662" y="7213"/>
                    </a:cubicBezTo>
                    <a:cubicBezTo>
                      <a:pt x="639" y="7761"/>
                      <a:pt x="571" y="8286"/>
                      <a:pt x="480" y="8811"/>
                    </a:cubicBezTo>
                    <a:cubicBezTo>
                      <a:pt x="365" y="9519"/>
                      <a:pt x="206" y="10203"/>
                      <a:pt x="0" y="10888"/>
                    </a:cubicBezTo>
                    <a:cubicBezTo>
                      <a:pt x="822" y="9678"/>
                      <a:pt x="1507" y="8423"/>
                      <a:pt x="2055" y="7145"/>
                    </a:cubicBezTo>
                    <a:cubicBezTo>
                      <a:pt x="2488" y="6095"/>
                      <a:pt x="2831" y="5068"/>
                      <a:pt x="3013" y="4109"/>
                    </a:cubicBezTo>
                    <a:cubicBezTo>
                      <a:pt x="3241" y="3059"/>
                      <a:pt x="3310" y="2100"/>
                      <a:pt x="3196" y="1187"/>
                    </a:cubicBezTo>
                    <a:cubicBezTo>
                      <a:pt x="3196" y="1096"/>
                      <a:pt x="3173" y="1028"/>
                      <a:pt x="3150" y="936"/>
                    </a:cubicBezTo>
                    <a:cubicBezTo>
                      <a:pt x="2899" y="594"/>
                      <a:pt x="2602" y="297"/>
                      <a:pt x="22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45" name="Google Shape;7551;p96">
                <a:extLst>
                  <a:ext uri="{FF2B5EF4-FFF2-40B4-BE49-F238E27FC236}">
                    <a16:creationId xmlns:a16="http://schemas.microsoft.com/office/drawing/2014/main" id="{9C6021C9-DAE2-6BC2-CD7A-B6E2D88B247A}"/>
                  </a:ext>
                </a:extLst>
              </p:cNvPr>
              <p:cNvSpPr/>
              <p:nvPr/>
            </p:nvSpPr>
            <p:spPr>
              <a:xfrm>
                <a:off x="7733579" y="3044682"/>
                <a:ext cx="450223" cy="541787"/>
              </a:xfrm>
              <a:custGeom>
                <a:avLst/>
                <a:gdLst/>
                <a:ahLst/>
                <a:cxnLst/>
                <a:rect l="l" t="t" r="r" b="b"/>
                <a:pathLst>
                  <a:path w="34901" h="41999" extrusionOk="0">
                    <a:moveTo>
                      <a:pt x="10683" y="0"/>
                    </a:moveTo>
                    <a:cubicBezTo>
                      <a:pt x="8515" y="0"/>
                      <a:pt x="6552" y="365"/>
                      <a:pt x="4863" y="1073"/>
                    </a:cubicBezTo>
                    <a:cubicBezTo>
                      <a:pt x="3927" y="1461"/>
                      <a:pt x="3082" y="2009"/>
                      <a:pt x="2329" y="2648"/>
                    </a:cubicBezTo>
                    <a:cubicBezTo>
                      <a:pt x="1964" y="2990"/>
                      <a:pt x="1599" y="3356"/>
                      <a:pt x="1279" y="3789"/>
                    </a:cubicBezTo>
                    <a:cubicBezTo>
                      <a:pt x="1005" y="4132"/>
                      <a:pt x="777" y="4497"/>
                      <a:pt x="571" y="4931"/>
                    </a:cubicBezTo>
                    <a:cubicBezTo>
                      <a:pt x="571" y="4839"/>
                      <a:pt x="549" y="4771"/>
                      <a:pt x="503" y="4702"/>
                    </a:cubicBezTo>
                    <a:cubicBezTo>
                      <a:pt x="435" y="4657"/>
                      <a:pt x="366" y="4611"/>
                      <a:pt x="298" y="4611"/>
                    </a:cubicBezTo>
                    <a:cubicBezTo>
                      <a:pt x="206" y="4611"/>
                      <a:pt x="138" y="4657"/>
                      <a:pt x="92" y="4702"/>
                    </a:cubicBezTo>
                    <a:cubicBezTo>
                      <a:pt x="46" y="4748"/>
                      <a:pt x="1" y="4839"/>
                      <a:pt x="1" y="4908"/>
                    </a:cubicBezTo>
                    <a:cubicBezTo>
                      <a:pt x="229" y="6802"/>
                      <a:pt x="617" y="8697"/>
                      <a:pt x="1142" y="10568"/>
                    </a:cubicBezTo>
                    <a:cubicBezTo>
                      <a:pt x="1644" y="12372"/>
                      <a:pt x="2306" y="14243"/>
                      <a:pt x="3105" y="16092"/>
                    </a:cubicBezTo>
                    <a:cubicBezTo>
                      <a:pt x="4657" y="19630"/>
                      <a:pt x="6689" y="23099"/>
                      <a:pt x="9177" y="26341"/>
                    </a:cubicBezTo>
                    <a:cubicBezTo>
                      <a:pt x="11596" y="29536"/>
                      <a:pt x="14381" y="32435"/>
                      <a:pt x="17439" y="34946"/>
                    </a:cubicBezTo>
                    <a:cubicBezTo>
                      <a:pt x="18969" y="36201"/>
                      <a:pt x="20566" y="37365"/>
                      <a:pt x="22187" y="38415"/>
                    </a:cubicBezTo>
                    <a:cubicBezTo>
                      <a:pt x="22986" y="38917"/>
                      <a:pt x="23830" y="39419"/>
                      <a:pt x="24675" y="39876"/>
                    </a:cubicBezTo>
                    <a:cubicBezTo>
                      <a:pt x="25702" y="40447"/>
                      <a:pt x="26684" y="40949"/>
                      <a:pt x="27642" y="41382"/>
                    </a:cubicBezTo>
                    <a:cubicBezTo>
                      <a:pt x="28099" y="41565"/>
                      <a:pt x="28555" y="41770"/>
                      <a:pt x="29057" y="41953"/>
                    </a:cubicBezTo>
                    <a:lnTo>
                      <a:pt x="29194" y="41953"/>
                    </a:lnTo>
                    <a:cubicBezTo>
                      <a:pt x="29240" y="41976"/>
                      <a:pt x="29309" y="41999"/>
                      <a:pt x="29354" y="41999"/>
                    </a:cubicBezTo>
                    <a:cubicBezTo>
                      <a:pt x="29400" y="41999"/>
                      <a:pt x="29445" y="41976"/>
                      <a:pt x="29491" y="41953"/>
                    </a:cubicBezTo>
                    <a:cubicBezTo>
                      <a:pt x="30107" y="41679"/>
                      <a:pt x="30724" y="41246"/>
                      <a:pt x="31340" y="40629"/>
                    </a:cubicBezTo>
                    <a:cubicBezTo>
                      <a:pt x="31911" y="40059"/>
                      <a:pt x="32436" y="39397"/>
                      <a:pt x="32961" y="38575"/>
                    </a:cubicBezTo>
                    <a:cubicBezTo>
                      <a:pt x="33440" y="37845"/>
                      <a:pt x="33851" y="37023"/>
                      <a:pt x="34193" y="36178"/>
                    </a:cubicBezTo>
                    <a:cubicBezTo>
                      <a:pt x="34513" y="35357"/>
                      <a:pt x="34718" y="34558"/>
                      <a:pt x="34832" y="33782"/>
                    </a:cubicBezTo>
                    <a:cubicBezTo>
                      <a:pt x="34878" y="33280"/>
                      <a:pt x="34901" y="32800"/>
                      <a:pt x="34832" y="32344"/>
                    </a:cubicBezTo>
                    <a:cubicBezTo>
                      <a:pt x="34832" y="32298"/>
                      <a:pt x="34809" y="32252"/>
                      <a:pt x="34787" y="32230"/>
                    </a:cubicBezTo>
                    <a:cubicBezTo>
                      <a:pt x="34764" y="32161"/>
                      <a:pt x="34718" y="32115"/>
                      <a:pt x="34672" y="32093"/>
                    </a:cubicBezTo>
                    <a:cubicBezTo>
                      <a:pt x="34216" y="31796"/>
                      <a:pt x="33759" y="31476"/>
                      <a:pt x="33303" y="31134"/>
                    </a:cubicBezTo>
                    <a:lnTo>
                      <a:pt x="33303" y="31134"/>
                    </a:lnTo>
                    <a:lnTo>
                      <a:pt x="33326" y="31157"/>
                    </a:lnTo>
                    <a:lnTo>
                      <a:pt x="33349" y="31180"/>
                    </a:lnTo>
                    <a:cubicBezTo>
                      <a:pt x="32093" y="30221"/>
                      <a:pt x="30861" y="29125"/>
                      <a:pt x="29582" y="27801"/>
                    </a:cubicBezTo>
                    <a:cubicBezTo>
                      <a:pt x="28418" y="26637"/>
                      <a:pt x="27300" y="25313"/>
                      <a:pt x="26227" y="23921"/>
                    </a:cubicBezTo>
                    <a:lnTo>
                      <a:pt x="26181" y="23875"/>
                    </a:lnTo>
                    <a:cubicBezTo>
                      <a:pt x="23967" y="20931"/>
                      <a:pt x="22164" y="17850"/>
                      <a:pt x="20863" y="14654"/>
                    </a:cubicBezTo>
                    <a:cubicBezTo>
                      <a:pt x="19859" y="12143"/>
                      <a:pt x="19174" y="9633"/>
                      <a:pt x="18855" y="7213"/>
                    </a:cubicBezTo>
                    <a:lnTo>
                      <a:pt x="18855" y="7282"/>
                    </a:lnTo>
                    <a:cubicBezTo>
                      <a:pt x="18740" y="6209"/>
                      <a:pt x="18672" y="5136"/>
                      <a:pt x="18672" y="4086"/>
                    </a:cubicBezTo>
                    <a:cubicBezTo>
                      <a:pt x="18763" y="4018"/>
                      <a:pt x="18786" y="3926"/>
                      <a:pt x="18786" y="3812"/>
                    </a:cubicBezTo>
                    <a:cubicBezTo>
                      <a:pt x="18763" y="3675"/>
                      <a:pt x="18740" y="3561"/>
                      <a:pt x="18695" y="3424"/>
                    </a:cubicBezTo>
                    <a:cubicBezTo>
                      <a:pt x="18695" y="3401"/>
                      <a:pt x="18695" y="3378"/>
                      <a:pt x="18695" y="3356"/>
                    </a:cubicBezTo>
                    <a:cubicBezTo>
                      <a:pt x="18695" y="3264"/>
                      <a:pt x="18649" y="3173"/>
                      <a:pt x="18581" y="3105"/>
                    </a:cubicBezTo>
                    <a:cubicBezTo>
                      <a:pt x="18535" y="3013"/>
                      <a:pt x="18489" y="2899"/>
                      <a:pt x="18421" y="2785"/>
                    </a:cubicBezTo>
                    <a:cubicBezTo>
                      <a:pt x="18238" y="2488"/>
                      <a:pt x="18010" y="2214"/>
                      <a:pt x="17736" y="1940"/>
                    </a:cubicBezTo>
                    <a:cubicBezTo>
                      <a:pt x="17211" y="1484"/>
                      <a:pt x="16549" y="1096"/>
                      <a:pt x="15705" y="776"/>
                    </a:cubicBezTo>
                    <a:cubicBezTo>
                      <a:pt x="14381" y="251"/>
                      <a:pt x="12829" y="23"/>
                      <a:pt x="1084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46" name="Google Shape;7552;p96">
                <a:extLst>
                  <a:ext uri="{FF2B5EF4-FFF2-40B4-BE49-F238E27FC236}">
                    <a16:creationId xmlns:a16="http://schemas.microsoft.com/office/drawing/2014/main" id="{F567B6EF-F8FF-1F9C-119E-01D5F97011A0}"/>
                  </a:ext>
                </a:extLst>
              </p:cNvPr>
              <p:cNvSpPr/>
              <p:nvPr/>
            </p:nvSpPr>
            <p:spPr>
              <a:xfrm>
                <a:off x="7889932" y="3045262"/>
                <a:ext cx="293862" cy="462594"/>
              </a:xfrm>
              <a:custGeom>
                <a:avLst/>
                <a:gdLst/>
                <a:ahLst/>
                <a:cxnLst/>
                <a:rect l="l" t="t" r="r" b="b"/>
                <a:pathLst>
                  <a:path w="22780" h="35860" extrusionOk="0">
                    <a:moveTo>
                      <a:pt x="0" y="1"/>
                    </a:moveTo>
                    <a:cubicBezTo>
                      <a:pt x="274" y="2603"/>
                      <a:pt x="799" y="5182"/>
                      <a:pt x="1529" y="7693"/>
                    </a:cubicBezTo>
                    <a:cubicBezTo>
                      <a:pt x="1529" y="7670"/>
                      <a:pt x="1529" y="7670"/>
                      <a:pt x="1529" y="7670"/>
                    </a:cubicBezTo>
                    <a:cubicBezTo>
                      <a:pt x="1689" y="8241"/>
                      <a:pt x="1872" y="8789"/>
                      <a:pt x="2054" y="9359"/>
                    </a:cubicBezTo>
                    <a:cubicBezTo>
                      <a:pt x="3310" y="13194"/>
                      <a:pt x="5022" y="16869"/>
                      <a:pt x="7122" y="20315"/>
                    </a:cubicBezTo>
                    <a:lnTo>
                      <a:pt x="7099" y="20293"/>
                    </a:lnTo>
                    <a:lnTo>
                      <a:pt x="7099" y="20293"/>
                    </a:lnTo>
                    <a:cubicBezTo>
                      <a:pt x="7304" y="20635"/>
                      <a:pt x="7532" y="20977"/>
                      <a:pt x="7738" y="21320"/>
                    </a:cubicBezTo>
                    <a:cubicBezTo>
                      <a:pt x="9929" y="24721"/>
                      <a:pt x="12508" y="27893"/>
                      <a:pt x="15453" y="30678"/>
                    </a:cubicBezTo>
                    <a:lnTo>
                      <a:pt x="15430" y="30655"/>
                    </a:lnTo>
                    <a:lnTo>
                      <a:pt x="15430" y="30655"/>
                    </a:lnTo>
                    <a:cubicBezTo>
                      <a:pt x="16754" y="31911"/>
                      <a:pt x="18123" y="33075"/>
                      <a:pt x="19584" y="34125"/>
                    </a:cubicBezTo>
                    <a:cubicBezTo>
                      <a:pt x="20429" y="34741"/>
                      <a:pt x="21296" y="35312"/>
                      <a:pt x="22186" y="35859"/>
                    </a:cubicBezTo>
                    <a:cubicBezTo>
                      <a:pt x="22437" y="35129"/>
                      <a:pt x="22620" y="34421"/>
                      <a:pt x="22711" y="33737"/>
                    </a:cubicBezTo>
                    <a:cubicBezTo>
                      <a:pt x="22780" y="33235"/>
                      <a:pt x="22780" y="32755"/>
                      <a:pt x="22711" y="32299"/>
                    </a:cubicBezTo>
                    <a:cubicBezTo>
                      <a:pt x="22711" y="32253"/>
                      <a:pt x="22688" y="32207"/>
                      <a:pt x="22666" y="32185"/>
                    </a:cubicBezTo>
                    <a:cubicBezTo>
                      <a:pt x="22643" y="32116"/>
                      <a:pt x="22597" y="32070"/>
                      <a:pt x="22551" y="32048"/>
                    </a:cubicBezTo>
                    <a:cubicBezTo>
                      <a:pt x="22095" y="31751"/>
                      <a:pt x="21638" y="31431"/>
                      <a:pt x="21182" y="31089"/>
                    </a:cubicBezTo>
                    <a:lnTo>
                      <a:pt x="21182" y="31089"/>
                    </a:lnTo>
                    <a:lnTo>
                      <a:pt x="21205" y="31135"/>
                    </a:lnTo>
                    <a:lnTo>
                      <a:pt x="21228" y="31157"/>
                    </a:lnTo>
                    <a:cubicBezTo>
                      <a:pt x="19949" y="30153"/>
                      <a:pt x="18740" y="29035"/>
                      <a:pt x="17484" y="27756"/>
                    </a:cubicBezTo>
                    <a:cubicBezTo>
                      <a:pt x="16320" y="26570"/>
                      <a:pt x="15179" y="25268"/>
                      <a:pt x="14106" y="23876"/>
                    </a:cubicBezTo>
                    <a:lnTo>
                      <a:pt x="14060" y="23808"/>
                    </a:lnTo>
                    <a:cubicBezTo>
                      <a:pt x="11846" y="20886"/>
                      <a:pt x="10066" y="17805"/>
                      <a:pt x="8765" y="14609"/>
                    </a:cubicBezTo>
                    <a:cubicBezTo>
                      <a:pt x="7738" y="12075"/>
                      <a:pt x="7053" y="9588"/>
                      <a:pt x="6756" y="7168"/>
                    </a:cubicBezTo>
                    <a:lnTo>
                      <a:pt x="6734" y="7237"/>
                    </a:lnTo>
                    <a:cubicBezTo>
                      <a:pt x="6619" y="6118"/>
                      <a:pt x="6551" y="5045"/>
                      <a:pt x="6574" y="4041"/>
                    </a:cubicBezTo>
                    <a:cubicBezTo>
                      <a:pt x="6642" y="3995"/>
                      <a:pt x="6688" y="3881"/>
                      <a:pt x="6665" y="3767"/>
                    </a:cubicBezTo>
                    <a:cubicBezTo>
                      <a:pt x="6642" y="3630"/>
                      <a:pt x="6619" y="3493"/>
                      <a:pt x="6574" y="3379"/>
                    </a:cubicBezTo>
                    <a:lnTo>
                      <a:pt x="6574" y="3333"/>
                    </a:lnTo>
                    <a:cubicBezTo>
                      <a:pt x="6597" y="3219"/>
                      <a:pt x="6551" y="3128"/>
                      <a:pt x="6460" y="3060"/>
                    </a:cubicBezTo>
                    <a:cubicBezTo>
                      <a:pt x="6414" y="2945"/>
                      <a:pt x="6368" y="2854"/>
                      <a:pt x="6300" y="2740"/>
                    </a:cubicBezTo>
                    <a:cubicBezTo>
                      <a:pt x="6140" y="2443"/>
                      <a:pt x="5889" y="2146"/>
                      <a:pt x="5615" y="1895"/>
                    </a:cubicBezTo>
                    <a:cubicBezTo>
                      <a:pt x="5090" y="1439"/>
                      <a:pt x="4428" y="1051"/>
                      <a:pt x="3584" y="731"/>
                    </a:cubicBezTo>
                    <a:cubicBezTo>
                      <a:pt x="2556" y="320"/>
                      <a:pt x="1392" y="92"/>
                      <a:pt x="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47" name="Google Shape;7553;p96">
                <a:extLst>
                  <a:ext uri="{FF2B5EF4-FFF2-40B4-BE49-F238E27FC236}">
                    <a16:creationId xmlns:a16="http://schemas.microsoft.com/office/drawing/2014/main" id="{D1EFDFE1-58C3-05E4-E16F-967A17F39131}"/>
                  </a:ext>
                </a:extLst>
              </p:cNvPr>
              <p:cNvSpPr/>
              <p:nvPr/>
            </p:nvSpPr>
            <p:spPr>
              <a:xfrm>
                <a:off x="7899052" y="3105631"/>
                <a:ext cx="274435" cy="401822"/>
              </a:xfrm>
              <a:custGeom>
                <a:avLst/>
                <a:gdLst/>
                <a:ahLst/>
                <a:cxnLst/>
                <a:rect l="l" t="t" r="r" b="b"/>
                <a:pathLst>
                  <a:path w="21274" h="31149" extrusionOk="0">
                    <a:moveTo>
                      <a:pt x="320" y="0"/>
                    </a:moveTo>
                    <a:cubicBezTo>
                      <a:pt x="297" y="0"/>
                      <a:pt x="252" y="0"/>
                      <a:pt x="229" y="23"/>
                    </a:cubicBezTo>
                    <a:cubicBezTo>
                      <a:pt x="92" y="69"/>
                      <a:pt x="1" y="228"/>
                      <a:pt x="46" y="388"/>
                    </a:cubicBezTo>
                    <a:cubicBezTo>
                      <a:pt x="1188" y="4177"/>
                      <a:pt x="2557" y="7920"/>
                      <a:pt x="4292" y="11504"/>
                    </a:cubicBezTo>
                    <a:cubicBezTo>
                      <a:pt x="5958" y="14996"/>
                      <a:pt x="7990" y="18306"/>
                      <a:pt x="10386" y="21342"/>
                    </a:cubicBezTo>
                    <a:cubicBezTo>
                      <a:pt x="11619" y="22894"/>
                      <a:pt x="12943" y="24377"/>
                      <a:pt x="14335" y="25770"/>
                    </a:cubicBezTo>
                    <a:cubicBezTo>
                      <a:pt x="15065" y="26500"/>
                      <a:pt x="15819" y="27185"/>
                      <a:pt x="16595" y="27870"/>
                    </a:cubicBezTo>
                    <a:cubicBezTo>
                      <a:pt x="17439" y="28623"/>
                      <a:pt x="18307" y="29353"/>
                      <a:pt x="19220" y="30015"/>
                    </a:cubicBezTo>
                    <a:cubicBezTo>
                      <a:pt x="19745" y="30403"/>
                      <a:pt x="20292" y="30769"/>
                      <a:pt x="20863" y="31111"/>
                    </a:cubicBezTo>
                    <a:cubicBezTo>
                      <a:pt x="20890" y="31138"/>
                      <a:pt x="20932" y="31149"/>
                      <a:pt x="20976" y="31149"/>
                    </a:cubicBezTo>
                    <a:cubicBezTo>
                      <a:pt x="21008" y="31149"/>
                      <a:pt x="21040" y="31143"/>
                      <a:pt x="21068" y="31134"/>
                    </a:cubicBezTo>
                    <a:cubicBezTo>
                      <a:pt x="21137" y="31111"/>
                      <a:pt x="21205" y="31065"/>
                      <a:pt x="21228" y="30997"/>
                    </a:cubicBezTo>
                    <a:cubicBezTo>
                      <a:pt x="21274" y="30928"/>
                      <a:pt x="21274" y="30837"/>
                      <a:pt x="21251" y="30769"/>
                    </a:cubicBezTo>
                    <a:cubicBezTo>
                      <a:pt x="21228" y="30700"/>
                      <a:pt x="21160" y="30654"/>
                      <a:pt x="21114" y="30609"/>
                    </a:cubicBezTo>
                    <a:cubicBezTo>
                      <a:pt x="20911" y="30496"/>
                      <a:pt x="20707" y="30360"/>
                      <a:pt x="20503" y="30225"/>
                    </a:cubicBezTo>
                    <a:lnTo>
                      <a:pt x="20503" y="30225"/>
                    </a:lnTo>
                    <a:lnTo>
                      <a:pt x="20566" y="30266"/>
                    </a:lnTo>
                    <a:cubicBezTo>
                      <a:pt x="19722" y="29719"/>
                      <a:pt x="18946" y="29102"/>
                      <a:pt x="18170" y="28463"/>
                    </a:cubicBezTo>
                    <a:cubicBezTo>
                      <a:pt x="17462" y="27870"/>
                      <a:pt x="16754" y="27276"/>
                      <a:pt x="16092" y="26660"/>
                    </a:cubicBezTo>
                    <a:cubicBezTo>
                      <a:pt x="14791" y="25473"/>
                      <a:pt x="13582" y="24218"/>
                      <a:pt x="12418" y="22917"/>
                    </a:cubicBezTo>
                    <a:lnTo>
                      <a:pt x="12440" y="22917"/>
                    </a:lnTo>
                    <a:cubicBezTo>
                      <a:pt x="11162" y="21479"/>
                      <a:pt x="9975" y="19949"/>
                      <a:pt x="8903" y="18352"/>
                    </a:cubicBezTo>
                    <a:cubicBezTo>
                      <a:pt x="7807" y="16777"/>
                      <a:pt x="6803" y="15133"/>
                      <a:pt x="5890" y="13444"/>
                    </a:cubicBezTo>
                    <a:cubicBezTo>
                      <a:pt x="5570" y="12805"/>
                      <a:pt x="5250" y="12189"/>
                      <a:pt x="4931" y="11573"/>
                    </a:cubicBezTo>
                    <a:cubicBezTo>
                      <a:pt x="3219" y="8012"/>
                      <a:pt x="1827" y="4291"/>
                      <a:pt x="685" y="502"/>
                    </a:cubicBezTo>
                    <a:lnTo>
                      <a:pt x="594" y="206"/>
                    </a:lnTo>
                    <a:cubicBezTo>
                      <a:pt x="548" y="91"/>
                      <a:pt x="434" y="0"/>
                      <a:pt x="32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48" name="Google Shape;7554;p96">
                <a:extLst>
                  <a:ext uri="{FF2B5EF4-FFF2-40B4-BE49-F238E27FC236}">
                    <a16:creationId xmlns:a16="http://schemas.microsoft.com/office/drawing/2014/main" id="{3A56DD31-57AF-198A-B58F-DA01DDCA931E}"/>
                  </a:ext>
                </a:extLst>
              </p:cNvPr>
              <p:cNvSpPr/>
              <p:nvPr/>
            </p:nvSpPr>
            <p:spPr>
              <a:xfrm>
                <a:off x="7625238" y="2618928"/>
                <a:ext cx="399577" cy="525314"/>
              </a:xfrm>
              <a:custGeom>
                <a:avLst/>
                <a:gdLst/>
                <a:ahLst/>
                <a:cxnLst/>
                <a:rect l="l" t="t" r="r" b="b"/>
                <a:pathLst>
                  <a:path w="30975" h="40722" extrusionOk="0">
                    <a:moveTo>
                      <a:pt x="28030" y="35563"/>
                    </a:moveTo>
                    <a:cubicBezTo>
                      <a:pt x="27938" y="36316"/>
                      <a:pt x="27824" y="37092"/>
                      <a:pt x="27733" y="37868"/>
                    </a:cubicBezTo>
                    <a:lnTo>
                      <a:pt x="27710" y="37891"/>
                    </a:lnTo>
                    <a:cubicBezTo>
                      <a:pt x="27824" y="37115"/>
                      <a:pt x="27915" y="36339"/>
                      <a:pt x="28030" y="35563"/>
                    </a:cubicBezTo>
                    <a:close/>
                    <a:moveTo>
                      <a:pt x="25724" y="1"/>
                    </a:moveTo>
                    <a:cubicBezTo>
                      <a:pt x="25610" y="1"/>
                      <a:pt x="25519" y="69"/>
                      <a:pt x="25450" y="161"/>
                    </a:cubicBezTo>
                    <a:cubicBezTo>
                      <a:pt x="25382" y="275"/>
                      <a:pt x="25405" y="412"/>
                      <a:pt x="25519" y="503"/>
                    </a:cubicBezTo>
                    <a:lnTo>
                      <a:pt x="25017" y="503"/>
                    </a:lnTo>
                    <a:cubicBezTo>
                      <a:pt x="24743" y="503"/>
                      <a:pt x="24446" y="503"/>
                      <a:pt x="24149" y="526"/>
                    </a:cubicBezTo>
                    <a:cubicBezTo>
                      <a:pt x="23761" y="549"/>
                      <a:pt x="23396" y="594"/>
                      <a:pt x="23008" y="617"/>
                    </a:cubicBezTo>
                    <a:cubicBezTo>
                      <a:pt x="22803" y="640"/>
                      <a:pt x="22574" y="663"/>
                      <a:pt x="22346" y="686"/>
                    </a:cubicBezTo>
                    <a:cubicBezTo>
                      <a:pt x="21228" y="777"/>
                      <a:pt x="20041" y="845"/>
                      <a:pt x="18694" y="891"/>
                    </a:cubicBezTo>
                    <a:cubicBezTo>
                      <a:pt x="17758" y="914"/>
                      <a:pt x="16754" y="937"/>
                      <a:pt x="15635" y="937"/>
                    </a:cubicBezTo>
                    <a:cubicBezTo>
                      <a:pt x="14471" y="937"/>
                      <a:pt x="13307" y="914"/>
                      <a:pt x="12166" y="914"/>
                    </a:cubicBezTo>
                    <a:cubicBezTo>
                      <a:pt x="12166" y="845"/>
                      <a:pt x="12166" y="777"/>
                      <a:pt x="12120" y="709"/>
                    </a:cubicBezTo>
                    <a:cubicBezTo>
                      <a:pt x="12075" y="617"/>
                      <a:pt x="11961" y="572"/>
                      <a:pt x="11869" y="572"/>
                    </a:cubicBezTo>
                    <a:cubicBezTo>
                      <a:pt x="11824" y="572"/>
                      <a:pt x="11755" y="594"/>
                      <a:pt x="11732" y="617"/>
                    </a:cubicBezTo>
                    <a:cubicBezTo>
                      <a:pt x="11595" y="709"/>
                      <a:pt x="11458" y="823"/>
                      <a:pt x="11321" y="914"/>
                    </a:cubicBezTo>
                    <a:cubicBezTo>
                      <a:pt x="11276" y="937"/>
                      <a:pt x="11230" y="960"/>
                      <a:pt x="11207" y="1005"/>
                    </a:cubicBezTo>
                    <a:cubicBezTo>
                      <a:pt x="10203" y="1758"/>
                      <a:pt x="9290" y="2671"/>
                      <a:pt x="8423" y="3676"/>
                    </a:cubicBezTo>
                    <a:cubicBezTo>
                      <a:pt x="7487" y="4794"/>
                      <a:pt x="6597" y="6118"/>
                      <a:pt x="5798" y="7579"/>
                    </a:cubicBezTo>
                    <a:cubicBezTo>
                      <a:pt x="5045" y="8926"/>
                      <a:pt x="4360" y="10409"/>
                      <a:pt x="3743" y="12098"/>
                    </a:cubicBezTo>
                    <a:cubicBezTo>
                      <a:pt x="3173" y="13605"/>
                      <a:pt x="2671" y="15203"/>
                      <a:pt x="2214" y="17006"/>
                    </a:cubicBezTo>
                    <a:cubicBezTo>
                      <a:pt x="1415" y="20110"/>
                      <a:pt x="845" y="23442"/>
                      <a:pt x="457" y="27163"/>
                    </a:cubicBezTo>
                    <a:cubicBezTo>
                      <a:pt x="297" y="28715"/>
                      <a:pt x="183" y="30313"/>
                      <a:pt x="91" y="31933"/>
                    </a:cubicBezTo>
                    <a:cubicBezTo>
                      <a:pt x="23" y="33371"/>
                      <a:pt x="0" y="34878"/>
                      <a:pt x="0" y="36704"/>
                    </a:cubicBezTo>
                    <a:cubicBezTo>
                      <a:pt x="0" y="36795"/>
                      <a:pt x="46" y="36887"/>
                      <a:pt x="137" y="36955"/>
                    </a:cubicBezTo>
                    <a:cubicBezTo>
                      <a:pt x="137" y="36955"/>
                      <a:pt x="137" y="36955"/>
                      <a:pt x="137" y="36978"/>
                    </a:cubicBezTo>
                    <a:cubicBezTo>
                      <a:pt x="228" y="37046"/>
                      <a:pt x="320" y="37138"/>
                      <a:pt x="411" y="37206"/>
                    </a:cubicBezTo>
                    <a:cubicBezTo>
                      <a:pt x="1826" y="38165"/>
                      <a:pt x="3515" y="38895"/>
                      <a:pt x="5569" y="39489"/>
                    </a:cubicBezTo>
                    <a:cubicBezTo>
                      <a:pt x="7304" y="39968"/>
                      <a:pt x="9244" y="40310"/>
                      <a:pt x="11527" y="40516"/>
                    </a:cubicBezTo>
                    <a:cubicBezTo>
                      <a:pt x="12440" y="40607"/>
                      <a:pt x="13376" y="40653"/>
                      <a:pt x="14426" y="40698"/>
                    </a:cubicBezTo>
                    <a:cubicBezTo>
                      <a:pt x="14996" y="40721"/>
                      <a:pt x="15521" y="40721"/>
                      <a:pt x="16046" y="40721"/>
                    </a:cubicBezTo>
                    <a:cubicBezTo>
                      <a:pt x="16594" y="40721"/>
                      <a:pt x="17142" y="40698"/>
                      <a:pt x="17644" y="40676"/>
                    </a:cubicBezTo>
                    <a:cubicBezTo>
                      <a:pt x="20064" y="40584"/>
                      <a:pt x="22415" y="40219"/>
                      <a:pt x="24606" y="39603"/>
                    </a:cubicBezTo>
                    <a:cubicBezTo>
                      <a:pt x="25199" y="39443"/>
                      <a:pt x="25793" y="39238"/>
                      <a:pt x="26386" y="39032"/>
                    </a:cubicBezTo>
                    <a:cubicBezTo>
                      <a:pt x="27048" y="38804"/>
                      <a:pt x="27596" y="38576"/>
                      <a:pt x="28098" y="38325"/>
                    </a:cubicBezTo>
                    <a:cubicBezTo>
                      <a:pt x="28167" y="38302"/>
                      <a:pt x="28212" y="38210"/>
                      <a:pt x="28235" y="38142"/>
                    </a:cubicBezTo>
                    <a:cubicBezTo>
                      <a:pt x="28281" y="38096"/>
                      <a:pt x="28281" y="38028"/>
                      <a:pt x="28281" y="37959"/>
                    </a:cubicBezTo>
                    <a:cubicBezTo>
                      <a:pt x="28600" y="35654"/>
                      <a:pt x="28897" y="33326"/>
                      <a:pt x="29217" y="30998"/>
                    </a:cubicBezTo>
                    <a:cubicBezTo>
                      <a:pt x="29559" y="28418"/>
                      <a:pt x="29901" y="25839"/>
                      <a:pt x="30244" y="23237"/>
                    </a:cubicBezTo>
                    <a:cubicBezTo>
                      <a:pt x="30700" y="19768"/>
                      <a:pt x="30906" y="17120"/>
                      <a:pt x="30951" y="14655"/>
                    </a:cubicBezTo>
                    <a:cubicBezTo>
                      <a:pt x="30974" y="12897"/>
                      <a:pt x="30883" y="11322"/>
                      <a:pt x="30700" y="9839"/>
                    </a:cubicBezTo>
                    <a:cubicBezTo>
                      <a:pt x="30495" y="8127"/>
                      <a:pt x="30175" y="6643"/>
                      <a:pt x="29719" y="5319"/>
                    </a:cubicBezTo>
                    <a:cubicBezTo>
                      <a:pt x="29308" y="4178"/>
                      <a:pt x="28806" y="3174"/>
                      <a:pt x="28189" y="2329"/>
                    </a:cubicBezTo>
                    <a:cubicBezTo>
                      <a:pt x="27527" y="1393"/>
                      <a:pt x="26751" y="640"/>
                      <a:pt x="25861" y="47"/>
                    </a:cubicBezTo>
                    <a:cubicBezTo>
                      <a:pt x="25816" y="24"/>
                      <a:pt x="25770" y="1"/>
                      <a:pt x="2572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49" name="Google Shape;7555;p96">
                <a:extLst>
                  <a:ext uri="{FF2B5EF4-FFF2-40B4-BE49-F238E27FC236}">
                    <a16:creationId xmlns:a16="http://schemas.microsoft.com/office/drawing/2014/main" id="{37910992-0298-B7CF-78BA-D0592AFDAD89}"/>
                  </a:ext>
                </a:extLst>
              </p:cNvPr>
              <p:cNvSpPr/>
              <p:nvPr/>
            </p:nvSpPr>
            <p:spPr>
              <a:xfrm>
                <a:off x="7978550" y="3070880"/>
                <a:ext cx="14435" cy="41719"/>
              </a:xfrm>
              <a:custGeom>
                <a:avLst/>
                <a:gdLst/>
                <a:ahLst/>
                <a:cxnLst/>
                <a:rect l="l" t="t" r="r" b="b"/>
                <a:pathLst>
                  <a:path w="1119" h="3234" extrusionOk="0">
                    <a:moveTo>
                      <a:pt x="822" y="1"/>
                    </a:moveTo>
                    <a:cubicBezTo>
                      <a:pt x="754" y="1"/>
                      <a:pt x="685" y="24"/>
                      <a:pt x="617" y="69"/>
                    </a:cubicBezTo>
                    <a:cubicBezTo>
                      <a:pt x="571" y="115"/>
                      <a:pt x="548" y="183"/>
                      <a:pt x="525" y="275"/>
                    </a:cubicBezTo>
                    <a:cubicBezTo>
                      <a:pt x="411" y="982"/>
                      <a:pt x="320" y="1713"/>
                      <a:pt x="160" y="2420"/>
                    </a:cubicBezTo>
                    <a:cubicBezTo>
                      <a:pt x="137" y="2557"/>
                      <a:pt x="92" y="2717"/>
                      <a:pt x="46" y="2854"/>
                    </a:cubicBezTo>
                    <a:cubicBezTo>
                      <a:pt x="0" y="3014"/>
                      <a:pt x="69" y="3173"/>
                      <a:pt x="229" y="3219"/>
                    </a:cubicBezTo>
                    <a:cubicBezTo>
                      <a:pt x="257" y="3229"/>
                      <a:pt x="288" y="3233"/>
                      <a:pt x="319" y="3233"/>
                    </a:cubicBezTo>
                    <a:cubicBezTo>
                      <a:pt x="436" y="3233"/>
                      <a:pt x="558" y="3168"/>
                      <a:pt x="594" y="3059"/>
                    </a:cubicBezTo>
                    <a:cubicBezTo>
                      <a:pt x="845" y="2146"/>
                      <a:pt x="936" y="1233"/>
                      <a:pt x="1096" y="320"/>
                    </a:cubicBezTo>
                    <a:cubicBezTo>
                      <a:pt x="1119" y="160"/>
                      <a:pt x="982" y="24"/>
                      <a:pt x="8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50" name="Google Shape;7556;p96">
                <a:extLst>
                  <a:ext uri="{FF2B5EF4-FFF2-40B4-BE49-F238E27FC236}">
                    <a16:creationId xmlns:a16="http://schemas.microsoft.com/office/drawing/2014/main" id="{72489A44-C881-726F-7B7B-C1CA7769398F}"/>
                  </a:ext>
                </a:extLst>
              </p:cNvPr>
              <p:cNvSpPr/>
              <p:nvPr/>
            </p:nvSpPr>
            <p:spPr>
              <a:xfrm>
                <a:off x="7761261" y="2618928"/>
                <a:ext cx="263547" cy="520309"/>
              </a:xfrm>
              <a:custGeom>
                <a:avLst/>
                <a:gdLst/>
                <a:ahLst/>
                <a:cxnLst/>
                <a:rect l="l" t="t" r="r" b="b"/>
                <a:pathLst>
                  <a:path w="20430" h="40334" extrusionOk="0">
                    <a:moveTo>
                      <a:pt x="15179" y="1"/>
                    </a:moveTo>
                    <a:cubicBezTo>
                      <a:pt x="15065" y="1"/>
                      <a:pt x="14951" y="47"/>
                      <a:pt x="14905" y="138"/>
                    </a:cubicBezTo>
                    <a:cubicBezTo>
                      <a:pt x="14837" y="275"/>
                      <a:pt x="14860" y="412"/>
                      <a:pt x="14974" y="526"/>
                    </a:cubicBezTo>
                    <a:cubicBezTo>
                      <a:pt x="14814" y="480"/>
                      <a:pt x="14677" y="480"/>
                      <a:pt x="14472" y="480"/>
                    </a:cubicBezTo>
                    <a:cubicBezTo>
                      <a:pt x="14198" y="480"/>
                      <a:pt x="13901" y="503"/>
                      <a:pt x="13604" y="503"/>
                    </a:cubicBezTo>
                    <a:cubicBezTo>
                      <a:pt x="13216" y="526"/>
                      <a:pt x="12851" y="572"/>
                      <a:pt x="12463" y="617"/>
                    </a:cubicBezTo>
                    <a:cubicBezTo>
                      <a:pt x="12258" y="640"/>
                      <a:pt x="12029" y="663"/>
                      <a:pt x="11801" y="686"/>
                    </a:cubicBezTo>
                    <a:cubicBezTo>
                      <a:pt x="10683" y="777"/>
                      <a:pt x="9473" y="845"/>
                      <a:pt x="8149" y="891"/>
                    </a:cubicBezTo>
                    <a:cubicBezTo>
                      <a:pt x="7282" y="914"/>
                      <a:pt x="6300" y="914"/>
                      <a:pt x="5090" y="914"/>
                    </a:cubicBezTo>
                    <a:cubicBezTo>
                      <a:pt x="3926" y="914"/>
                      <a:pt x="2762" y="914"/>
                      <a:pt x="1598" y="891"/>
                    </a:cubicBezTo>
                    <a:cubicBezTo>
                      <a:pt x="1621" y="845"/>
                      <a:pt x="1621" y="777"/>
                      <a:pt x="1575" y="709"/>
                    </a:cubicBezTo>
                    <a:cubicBezTo>
                      <a:pt x="1530" y="617"/>
                      <a:pt x="1416" y="549"/>
                      <a:pt x="1324" y="549"/>
                    </a:cubicBezTo>
                    <a:cubicBezTo>
                      <a:pt x="1279" y="549"/>
                      <a:pt x="1210" y="572"/>
                      <a:pt x="1164" y="594"/>
                    </a:cubicBezTo>
                    <a:cubicBezTo>
                      <a:pt x="1028" y="709"/>
                      <a:pt x="891" y="800"/>
                      <a:pt x="754" y="914"/>
                    </a:cubicBezTo>
                    <a:cubicBezTo>
                      <a:pt x="708" y="937"/>
                      <a:pt x="685" y="960"/>
                      <a:pt x="640" y="1005"/>
                    </a:cubicBezTo>
                    <a:cubicBezTo>
                      <a:pt x="434" y="1165"/>
                      <a:pt x="229" y="1348"/>
                      <a:pt x="0" y="1507"/>
                    </a:cubicBezTo>
                    <a:cubicBezTo>
                      <a:pt x="137" y="1667"/>
                      <a:pt x="274" y="1827"/>
                      <a:pt x="434" y="1964"/>
                    </a:cubicBezTo>
                    <a:cubicBezTo>
                      <a:pt x="594" y="2124"/>
                      <a:pt x="776" y="2261"/>
                      <a:pt x="936" y="2398"/>
                    </a:cubicBezTo>
                    <a:cubicBezTo>
                      <a:pt x="1210" y="2603"/>
                      <a:pt x="1484" y="2786"/>
                      <a:pt x="1781" y="2945"/>
                    </a:cubicBezTo>
                    <a:cubicBezTo>
                      <a:pt x="2078" y="3128"/>
                      <a:pt x="2374" y="3288"/>
                      <a:pt x="2694" y="3402"/>
                    </a:cubicBezTo>
                    <a:lnTo>
                      <a:pt x="2671" y="3402"/>
                    </a:lnTo>
                    <a:cubicBezTo>
                      <a:pt x="3744" y="3858"/>
                      <a:pt x="4885" y="4109"/>
                      <a:pt x="6026" y="4269"/>
                    </a:cubicBezTo>
                    <a:lnTo>
                      <a:pt x="6049" y="4269"/>
                    </a:lnTo>
                    <a:cubicBezTo>
                      <a:pt x="7099" y="4406"/>
                      <a:pt x="8149" y="4452"/>
                      <a:pt x="9199" y="4452"/>
                    </a:cubicBezTo>
                    <a:cubicBezTo>
                      <a:pt x="10180" y="4429"/>
                      <a:pt x="11162" y="4361"/>
                      <a:pt x="12121" y="4224"/>
                    </a:cubicBezTo>
                    <a:cubicBezTo>
                      <a:pt x="12554" y="4178"/>
                      <a:pt x="12988" y="4109"/>
                      <a:pt x="13422" y="4018"/>
                    </a:cubicBezTo>
                    <a:cubicBezTo>
                      <a:pt x="13741" y="3950"/>
                      <a:pt x="14038" y="3858"/>
                      <a:pt x="14358" y="3767"/>
                    </a:cubicBezTo>
                    <a:cubicBezTo>
                      <a:pt x="14631" y="3676"/>
                      <a:pt x="14905" y="3585"/>
                      <a:pt x="15156" y="3470"/>
                    </a:cubicBezTo>
                    <a:cubicBezTo>
                      <a:pt x="15339" y="3402"/>
                      <a:pt x="15499" y="3333"/>
                      <a:pt x="15659" y="3242"/>
                    </a:cubicBezTo>
                    <a:cubicBezTo>
                      <a:pt x="15671" y="3236"/>
                      <a:pt x="15683" y="3233"/>
                      <a:pt x="15695" y="3233"/>
                    </a:cubicBezTo>
                    <a:cubicBezTo>
                      <a:pt x="15729" y="3233"/>
                      <a:pt x="15762" y="3254"/>
                      <a:pt x="15796" y="3288"/>
                    </a:cubicBezTo>
                    <a:cubicBezTo>
                      <a:pt x="15818" y="3311"/>
                      <a:pt x="15796" y="3379"/>
                      <a:pt x="15750" y="3402"/>
                    </a:cubicBezTo>
                    <a:cubicBezTo>
                      <a:pt x="15567" y="3493"/>
                      <a:pt x="15407" y="3585"/>
                      <a:pt x="15225" y="3653"/>
                    </a:cubicBezTo>
                    <a:cubicBezTo>
                      <a:pt x="15339" y="3767"/>
                      <a:pt x="15453" y="3904"/>
                      <a:pt x="15544" y="4018"/>
                    </a:cubicBezTo>
                    <a:cubicBezTo>
                      <a:pt x="15567" y="4041"/>
                      <a:pt x="15567" y="4064"/>
                      <a:pt x="15567" y="4087"/>
                    </a:cubicBezTo>
                    <a:cubicBezTo>
                      <a:pt x="15910" y="4520"/>
                      <a:pt x="16184" y="4977"/>
                      <a:pt x="16412" y="5456"/>
                    </a:cubicBezTo>
                    <a:cubicBezTo>
                      <a:pt x="16686" y="6027"/>
                      <a:pt x="16891" y="6597"/>
                      <a:pt x="17051" y="7191"/>
                    </a:cubicBezTo>
                    <a:cubicBezTo>
                      <a:pt x="17348" y="8378"/>
                      <a:pt x="17507" y="9610"/>
                      <a:pt x="17644" y="10843"/>
                    </a:cubicBezTo>
                    <a:cubicBezTo>
                      <a:pt x="17667" y="11094"/>
                      <a:pt x="17713" y="11345"/>
                      <a:pt x="17736" y="11619"/>
                    </a:cubicBezTo>
                    <a:cubicBezTo>
                      <a:pt x="17758" y="11893"/>
                      <a:pt x="17781" y="12190"/>
                      <a:pt x="17827" y="12464"/>
                    </a:cubicBezTo>
                    <a:cubicBezTo>
                      <a:pt x="17873" y="13148"/>
                      <a:pt x="17941" y="13810"/>
                      <a:pt x="17964" y="14495"/>
                    </a:cubicBezTo>
                    <a:cubicBezTo>
                      <a:pt x="18032" y="15842"/>
                      <a:pt x="18055" y="17188"/>
                      <a:pt x="18010" y="18535"/>
                    </a:cubicBezTo>
                    <a:cubicBezTo>
                      <a:pt x="17918" y="21228"/>
                      <a:pt x="17622" y="23899"/>
                      <a:pt x="17165" y="26524"/>
                    </a:cubicBezTo>
                    <a:cubicBezTo>
                      <a:pt x="16982" y="27551"/>
                      <a:pt x="16754" y="28578"/>
                      <a:pt x="16480" y="29582"/>
                    </a:cubicBezTo>
                    <a:cubicBezTo>
                      <a:pt x="16229" y="30541"/>
                      <a:pt x="15910" y="31500"/>
                      <a:pt x="15544" y="32436"/>
                    </a:cubicBezTo>
                    <a:cubicBezTo>
                      <a:pt x="14837" y="34239"/>
                      <a:pt x="13947" y="35974"/>
                      <a:pt x="12851" y="37594"/>
                    </a:cubicBezTo>
                    <a:cubicBezTo>
                      <a:pt x="12189" y="38553"/>
                      <a:pt x="11482" y="39466"/>
                      <a:pt x="10683" y="40333"/>
                    </a:cubicBezTo>
                    <a:cubicBezTo>
                      <a:pt x="11847" y="40151"/>
                      <a:pt x="12965" y="39922"/>
                      <a:pt x="14061" y="39603"/>
                    </a:cubicBezTo>
                    <a:cubicBezTo>
                      <a:pt x="14654" y="39443"/>
                      <a:pt x="15248" y="39260"/>
                      <a:pt x="15841" y="39032"/>
                    </a:cubicBezTo>
                    <a:cubicBezTo>
                      <a:pt x="16503" y="38804"/>
                      <a:pt x="17051" y="38576"/>
                      <a:pt x="17553" y="38325"/>
                    </a:cubicBezTo>
                    <a:cubicBezTo>
                      <a:pt x="17622" y="38302"/>
                      <a:pt x="17667" y="38210"/>
                      <a:pt x="17690" y="38142"/>
                    </a:cubicBezTo>
                    <a:cubicBezTo>
                      <a:pt x="17736" y="38096"/>
                      <a:pt x="17736" y="38028"/>
                      <a:pt x="17758" y="37959"/>
                    </a:cubicBezTo>
                    <a:cubicBezTo>
                      <a:pt x="17964" y="36362"/>
                      <a:pt x="18169" y="34741"/>
                      <a:pt x="18398" y="33120"/>
                    </a:cubicBezTo>
                    <a:lnTo>
                      <a:pt x="18535" y="32162"/>
                    </a:lnTo>
                    <a:lnTo>
                      <a:pt x="18672" y="30998"/>
                    </a:lnTo>
                    <a:cubicBezTo>
                      <a:pt x="19037" y="28418"/>
                      <a:pt x="19379" y="25839"/>
                      <a:pt x="19699" y="23237"/>
                    </a:cubicBezTo>
                    <a:cubicBezTo>
                      <a:pt x="20155" y="19768"/>
                      <a:pt x="20383" y="17120"/>
                      <a:pt x="20406" y="14655"/>
                    </a:cubicBezTo>
                    <a:cubicBezTo>
                      <a:pt x="20429" y="12897"/>
                      <a:pt x="20361" y="11322"/>
                      <a:pt x="20178" y="9839"/>
                    </a:cubicBezTo>
                    <a:cubicBezTo>
                      <a:pt x="19973" y="8127"/>
                      <a:pt x="19630" y="6643"/>
                      <a:pt x="19174" y="5319"/>
                    </a:cubicBezTo>
                    <a:cubicBezTo>
                      <a:pt x="18763" y="4178"/>
                      <a:pt x="18261" y="3174"/>
                      <a:pt x="17644" y="2306"/>
                    </a:cubicBezTo>
                    <a:cubicBezTo>
                      <a:pt x="17005" y="1393"/>
                      <a:pt x="16206" y="617"/>
                      <a:pt x="15316" y="47"/>
                    </a:cubicBezTo>
                    <a:cubicBezTo>
                      <a:pt x="15271" y="1"/>
                      <a:pt x="15225" y="1"/>
                      <a:pt x="1517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51" name="Google Shape;7557;p96">
                <a:extLst>
                  <a:ext uri="{FF2B5EF4-FFF2-40B4-BE49-F238E27FC236}">
                    <a16:creationId xmlns:a16="http://schemas.microsoft.com/office/drawing/2014/main" id="{EC91AD02-729D-39C9-DD5F-0F445B489D3F}"/>
                  </a:ext>
                </a:extLst>
              </p:cNvPr>
              <p:cNvSpPr/>
              <p:nvPr/>
            </p:nvSpPr>
            <p:spPr>
              <a:xfrm>
                <a:off x="7956763" y="2663689"/>
                <a:ext cx="13" cy="13"/>
              </a:xfrm>
              <a:custGeom>
                <a:avLst/>
                <a:gdLst/>
                <a:ahLst/>
                <a:cxnLst/>
                <a:rect l="l" t="t" r="r" b="b"/>
                <a:pathLst>
                  <a:path w="1" h="1" extrusionOk="0">
                    <a:moveTo>
                      <a:pt x="0" y="0"/>
                    </a:moveTo>
                    <a:cubicBezTo>
                      <a:pt x="0" y="0"/>
                      <a:pt x="0" y="0"/>
                      <a:pt x="0" y="0"/>
                    </a:cubicBezTo>
                    <a:cubicBezTo>
                      <a:pt x="0" y="0"/>
                      <a:pt x="0" y="0"/>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52" name="Google Shape;7558;p96">
                <a:extLst>
                  <a:ext uri="{FF2B5EF4-FFF2-40B4-BE49-F238E27FC236}">
                    <a16:creationId xmlns:a16="http://schemas.microsoft.com/office/drawing/2014/main" id="{69592B0A-D588-6298-1CDD-A4B8DF8A1D1A}"/>
                  </a:ext>
                </a:extLst>
              </p:cNvPr>
              <p:cNvSpPr/>
              <p:nvPr/>
            </p:nvSpPr>
            <p:spPr>
              <a:xfrm>
                <a:off x="7961471" y="2674576"/>
                <a:ext cx="13" cy="13"/>
              </a:xfrm>
              <a:custGeom>
                <a:avLst/>
                <a:gdLst/>
                <a:ahLst/>
                <a:cxnLst/>
                <a:rect l="l" t="t" r="r" b="b"/>
                <a:pathLst>
                  <a:path w="1" h="1" extrusionOk="0">
                    <a:moveTo>
                      <a:pt x="1" y="1"/>
                    </a:moveTo>
                    <a:cubicBezTo>
                      <a:pt x="1" y="1"/>
                      <a:pt x="1" y="1"/>
                      <a:pt x="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53" name="Google Shape;7559;p96">
                <a:extLst>
                  <a:ext uri="{FF2B5EF4-FFF2-40B4-BE49-F238E27FC236}">
                    <a16:creationId xmlns:a16="http://schemas.microsoft.com/office/drawing/2014/main" id="{646A39E7-75B0-EE2F-1874-CDBF9E54002A}"/>
                  </a:ext>
                </a:extLst>
              </p:cNvPr>
              <p:cNvSpPr/>
              <p:nvPr/>
            </p:nvSpPr>
            <p:spPr>
              <a:xfrm>
                <a:off x="7760087" y="2546215"/>
                <a:ext cx="213185" cy="123092"/>
              </a:xfrm>
              <a:custGeom>
                <a:avLst/>
                <a:gdLst/>
                <a:ahLst/>
                <a:cxnLst/>
                <a:rect l="l" t="t" r="r" b="b"/>
                <a:pathLst>
                  <a:path w="16526" h="9542" extrusionOk="0">
                    <a:moveTo>
                      <a:pt x="7099" y="0"/>
                    </a:moveTo>
                    <a:cubicBezTo>
                      <a:pt x="6505" y="0"/>
                      <a:pt x="5912" y="69"/>
                      <a:pt x="5296" y="160"/>
                    </a:cubicBezTo>
                    <a:cubicBezTo>
                      <a:pt x="4748" y="228"/>
                      <a:pt x="4200" y="365"/>
                      <a:pt x="3721" y="525"/>
                    </a:cubicBezTo>
                    <a:cubicBezTo>
                      <a:pt x="3127" y="731"/>
                      <a:pt x="2602" y="982"/>
                      <a:pt x="2191" y="1278"/>
                    </a:cubicBezTo>
                    <a:cubicBezTo>
                      <a:pt x="1963" y="1438"/>
                      <a:pt x="1735" y="1644"/>
                      <a:pt x="1484" y="1872"/>
                    </a:cubicBezTo>
                    <a:cubicBezTo>
                      <a:pt x="1301" y="2077"/>
                      <a:pt x="1141" y="2260"/>
                      <a:pt x="1004" y="2465"/>
                    </a:cubicBezTo>
                    <a:cubicBezTo>
                      <a:pt x="867" y="2671"/>
                      <a:pt x="753" y="2922"/>
                      <a:pt x="662" y="3241"/>
                    </a:cubicBezTo>
                    <a:cubicBezTo>
                      <a:pt x="639" y="3287"/>
                      <a:pt x="639" y="3333"/>
                      <a:pt x="662" y="3378"/>
                    </a:cubicBezTo>
                    <a:cubicBezTo>
                      <a:pt x="388" y="3858"/>
                      <a:pt x="206" y="4291"/>
                      <a:pt x="114" y="4725"/>
                    </a:cubicBezTo>
                    <a:cubicBezTo>
                      <a:pt x="23" y="5204"/>
                      <a:pt x="0" y="5638"/>
                      <a:pt x="114" y="6072"/>
                    </a:cubicBezTo>
                    <a:cubicBezTo>
                      <a:pt x="160" y="6254"/>
                      <a:pt x="228" y="6460"/>
                      <a:pt x="320" y="6665"/>
                    </a:cubicBezTo>
                    <a:cubicBezTo>
                      <a:pt x="434" y="6893"/>
                      <a:pt x="548" y="7053"/>
                      <a:pt x="662" y="7213"/>
                    </a:cubicBezTo>
                    <a:cubicBezTo>
                      <a:pt x="913" y="7510"/>
                      <a:pt x="1233" y="7806"/>
                      <a:pt x="1644" y="8080"/>
                    </a:cubicBezTo>
                    <a:cubicBezTo>
                      <a:pt x="2009" y="8308"/>
                      <a:pt x="2442" y="8537"/>
                      <a:pt x="2967" y="8742"/>
                    </a:cubicBezTo>
                    <a:cubicBezTo>
                      <a:pt x="3447" y="8925"/>
                      <a:pt x="3949" y="9062"/>
                      <a:pt x="4520" y="9176"/>
                    </a:cubicBezTo>
                    <a:cubicBezTo>
                      <a:pt x="5615" y="9427"/>
                      <a:pt x="6802" y="9541"/>
                      <a:pt x="8057" y="9541"/>
                    </a:cubicBezTo>
                    <a:cubicBezTo>
                      <a:pt x="9290" y="9541"/>
                      <a:pt x="10477" y="9427"/>
                      <a:pt x="11573" y="9176"/>
                    </a:cubicBezTo>
                    <a:cubicBezTo>
                      <a:pt x="12098" y="9062"/>
                      <a:pt x="12577" y="8925"/>
                      <a:pt x="13033" y="8765"/>
                    </a:cubicBezTo>
                    <a:cubicBezTo>
                      <a:pt x="13513" y="8582"/>
                      <a:pt x="13924" y="8400"/>
                      <a:pt x="14266" y="8172"/>
                    </a:cubicBezTo>
                    <a:cubicBezTo>
                      <a:pt x="14654" y="7920"/>
                      <a:pt x="15019" y="7601"/>
                      <a:pt x="15430" y="7122"/>
                    </a:cubicBezTo>
                    <a:cubicBezTo>
                      <a:pt x="15613" y="6916"/>
                      <a:pt x="15795" y="6688"/>
                      <a:pt x="15955" y="6437"/>
                    </a:cubicBezTo>
                    <a:cubicBezTo>
                      <a:pt x="16069" y="6254"/>
                      <a:pt x="16183" y="6026"/>
                      <a:pt x="16297" y="5775"/>
                    </a:cubicBezTo>
                    <a:cubicBezTo>
                      <a:pt x="16457" y="5364"/>
                      <a:pt x="16526" y="4930"/>
                      <a:pt x="16480" y="4520"/>
                    </a:cubicBezTo>
                    <a:cubicBezTo>
                      <a:pt x="16434" y="4109"/>
                      <a:pt x="16320" y="3721"/>
                      <a:pt x="16092" y="3333"/>
                    </a:cubicBezTo>
                    <a:cubicBezTo>
                      <a:pt x="15887" y="2990"/>
                      <a:pt x="15590" y="2671"/>
                      <a:pt x="15225" y="2351"/>
                    </a:cubicBezTo>
                    <a:cubicBezTo>
                      <a:pt x="14882" y="2054"/>
                      <a:pt x="14471" y="1780"/>
                      <a:pt x="13992" y="1507"/>
                    </a:cubicBezTo>
                    <a:cubicBezTo>
                      <a:pt x="13536" y="1255"/>
                      <a:pt x="13033" y="1050"/>
                      <a:pt x="12463" y="845"/>
                    </a:cubicBezTo>
                    <a:cubicBezTo>
                      <a:pt x="11938" y="662"/>
                      <a:pt x="11390" y="502"/>
                      <a:pt x="10774" y="365"/>
                    </a:cubicBezTo>
                    <a:cubicBezTo>
                      <a:pt x="9632" y="114"/>
                      <a:pt x="8491" y="0"/>
                      <a:pt x="737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54" name="Google Shape;7560;p96">
                <a:extLst>
                  <a:ext uri="{FF2B5EF4-FFF2-40B4-BE49-F238E27FC236}">
                    <a16:creationId xmlns:a16="http://schemas.microsoft.com/office/drawing/2014/main" id="{F2A00574-6163-7613-87B7-8C6E92BF0FE5}"/>
                  </a:ext>
                </a:extLst>
              </p:cNvPr>
              <p:cNvSpPr/>
              <p:nvPr/>
            </p:nvSpPr>
            <p:spPr>
              <a:xfrm>
                <a:off x="7779810" y="2593323"/>
                <a:ext cx="7663" cy="49601"/>
              </a:xfrm>
              <a:custGeom>
                <a:avLst/>
                <a:gdLst/>
                <a:ahLst/>
                <a:cxnLst/>
                <a:rect l="l" t="t" r="r" b="b"/>
                <a:pathLst>
                  <a:path w="594" h="3845" extrusionOk="0">
                    <a:moveTo>
                      <a:pt x="297" y="0"/>
                    </a:moveTo>
                    <a:cubicBezTo>
                      <a:pt x="251" y="0"/>
                      <a:pt x="206" y="23"/>
                      <a:pt x="183" y="69"/>
                    </a:cubicBezTo>
                    <a:cubicBezTo>
                      <a:pt x="137" y="343"/>
                      <a:pt x="92" y="639"/>
                      <a:pt x="46" y="913"/>
                    </a:cubicBezTo>
                    <a:cubicBezTo>
                      <a:pt x="23" y="1233"/>
                      <a:pt x="0" y="1552"/>
                      <a:pt x="0" y="1872"/>
                    </a:cubicBezTo>
                    <a:cubicBezTo>
                      <a:pt x="0" y="2511"/>
                      <a:pt x="115" y="3150"/>
                      <a:pt x="320" y="3743"/>
                    </a:cubicBezTo>
                    <a:cubicBezTo>
                      <a:pt x="343" y="3766"/>
                      <a:pt x="343" y="3812"/>
                      <a:pt x="388" y="3812"/>
                    </a:cubicBezTo>
                    <a:cubicBezTo>
                      <a:pt x="405" y="3828"/>
                      <a:pt x="432" y="3844"/>
                      <a:pt x="455" y="3844"/>
                    </a:cubicBezTo>
                    <a:cubicBezTo>
                      <a:pt x="464" y="3844"/>
                      <a:pt x="473" y="3841"/>
                      <a:pt x="480" y="3835"/>
                    </a:cubicBezTo>
                    <a:cubicBezTo>
                      <a:pt x="525" y="3835"/>
                      <a:pt x="548" y="3812"/>
                      <a:pt x="571" y="3766"/>
                    </a:cubicBezTo>
                    <a:cubicBezTo>
                      <a:pt x="594" y="3743"/>
                      <a:pt x="594" y="3698"/>
                      <a:pt x="594" y="3675"/>
                    </a:cubicBezTo>
                    <a:cubicBezTo>
                      <a:pt x="525" y="3470"/>
                      <a:pt x="457" y="3287"/>
                      <a:pt x="388" y="3082"/>
                    </a:cubicBezTo>
                    <a:cubicBezTo>
                      <a:pt x="343" y="2876"/>
                      <a:pt x="320" y="2694"/>
                      <a:pt x="274" y="2488"/>
                    </a:cubicBezTo>
                    <a:cubicBezTo>
                      <a:pt x="251" y="2191"/>
                      <a:pt x="229" y="1895"/>
                      <a:pt x="229" y="1598"/>
                    </a:cubicBezTo>
                    <a:cubicBezTo>
                      <a:pt x="229" y="1278"/>
                      <a:pt x="251" y="959"/>
                      <a:pt x="297" y="639"/>
                    </a:cubicBezTo>
                    <a:cubicBezTo>
                      <a:pt x="297" y="639"/>
                      <a:pt x="297" y="639"/>
                      <a:pt x="297" y="662"/>
                    </a:cubicBezTo>
                    <a:cubicBezTo>
                      <a:pt x="320" y="479"/>
                      <a:pt x="343" y="297"/>
                      <a:pt x="388" y="114"/>
                    </a:cubicBezTo>
                    <a:cubicBezTo>
                      <a:pt x="388" y="69"/>
                      <a:pt x="366" y="23"/>
                      <a:pt x="32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55" name="Google Shape;7561;p96">
                <a:extLst>
                  <a:ext uri="{FF2B5EF4-FFF2-40B4-BE49-F238E27FC236}">
                    <a16:creationId xmlns:a16="http://schemas.microsoft.com/office/drawing/2014/main" id="{38A2BB57-4212-641F-86A6-EF4048C30676}"/>
                  </a:ext>
                </a:extLst>
              </p:cNvPr>
              <p:cNvSpPr/>
              <p:nvPr/>
            </p:nvSpPr>
            <p:spPr>
              <a:xfrm>
                <a:off x="7815735" y="2603630"/>
                <a:ext cx="5018" cy="46827"/>
              </a:xfrm>
              <a:custGeom>
                <a:avLst/>
                <a:gdLst/>
                <a:ahLst/>
                <a:cxnLst/>
                <a:rect l="l" t="t" r="r" b="b"/>
                <a:pathLst>
                  <a:path w="389" h="3630" extrusionOk="0">
                    <a:moveTo>
                      <a:pt x="274" y="0"/>
                    </a:moveTo>
                    <a:cubicBezTo>
                      <a:pt x="251" y="0"/>
                      <a:pt x="228" y="23"/>
                      <a:pt x="206" y="23"/>
                    </a:cubicBezTo>
                    <a:cubicBezTo>
                      <a:pt x="183" y="46"/>
                      <a:pt x="160" y="69"/>
                      <a:pt x="160" y="91"/>
                    </a:cubicBezTo>
                    <a:cubicBezTo>
                      <a:pt x="91" y="639"/>
                      <a:pt x="23" y="1210"/>
                      <a:pt x="23" y="1758"/>
                    </a:cubicBezTo>
                    <a:cubicBezTo>
                      <a:pt x="0" y="2328"/>
                      <a:pt x="23" y="2922"/>
                      <a:pt x="69" y="3492"/>
                    </a:cubicBezTo>
                    <a:cubicBezTo>
                      <a:pt x="91" y="3538"/>
                      <a:pt x="91" y="3561"/>
                      <a:pt x="114" y="3584"/>
                    </a:cubicBezTo>
                    <a:cubicBezTo>
                      <a:pt x="160" y="3629"/>
                      <a:pt x="183" y="3629"/>
                      <a:pt x="228" y="3629"/>
                    </a:cubicBezTo>
                    <a:cubicBezTo>
                      <a:pt x="274" y="3629"/>
                      <a:pt x="297" y="3629"/>
                      <a:pt x="342" y="3584"/>
                    </a:cubicBezTo>
                    <a:cubicBezTo>
                      <a:pt x="365" y="3561"/>
                      <a:pt x="388" y="3515"/>
                      <a:pt x="388" y="3492"/>
                    </a:cubicBezTo>
                    <a:cubicBezTo>
                      <a:pt x="297" y="2944"/>
                      <a:pt x="274" y="2397"/>
                      <a:pt x="274" y="1849"/>
                    </a:cubicBezTo>
                    <a:cubicBezTo>
                      <a:pt x="274" y="1255"/>
                      <a:pt x="297" y="685"/>
                      <a:pt x="388" y="114"/>
                    </a:cubicBezTo>
                    <a:cubicBezTo>
                      <a:pt x="388" y="69"/>
                      <a:pt x="342" y="23"/>
                      <a:pt x="297" y="23"/>
                    </a:cubicBezTo>
                    <a:cubicBezTo>
                      <a:pt x="297" y="23"/>
                      <a:pt x="274" y="0"/>
                      <a:pt x="27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56" name="Google Shape;7562;p96">
                <a:extLst>
                  <a:ext uri="{FF2B5EF4-FFF2-40B4-BE49-F238E27FC236}">
                    <a16:creationId xmlns:a16="http://schemas.microsoft.com/office/drawing/2014/main" id="{96412D35-B8D2-4913-6B9C-1D3075A4D91C}"/>
                  </a:ext>
                </a:extLst>
              </p:cNvPr>
              <p:cNvSpPr/>
              <p:nvPr/>
            </p:nvSpPr>
            <p:spPr>
              <a:xfrm>
                <a:off x="7852240" y="2603333"/>
                <a:ext cx="5612" cy="46234"/>
              </a:xfrm>
              <a:custGeom>
                <a:avLst/>
                <a:gdLst/>
                <a:ahLst/>
                <a:cxnLst/>
                <a:rect l="l" t="t" r="r" b="b"/>
                <a:pathLst>
                  <a:path w="435" h="3584" extrusionOk="0">
                    <a:moveTo>
                      <a:pt x="183" y="0"/>
                    </a:moveTo>
                    <a:cubicBezTo>
                      <a:pt x="115" y="0"/>
                      <a:pt x="46" y="69"/>
                      <a:pt x="46" y="137"/>
                    </a:cubicBezTo>
                    <a:cubicBezTo>
                      <a:pt x="69" y="662"/>
                      <a:pt x="92" y="1187"/>
                      <a:pt x="92" y="1735"/>
                    </a:cubicBezTo>
                    <a:cubicBezTo>
                      <a:pt x="92" y="1986"/>
                      <a:pt x="92" y="2260"/>
                      <a:pt x="69" y="2534"/>
                    </a:cubicBezTo>
                    <a:cubicBezTo>
                      <a:pt x="69" y="2808"/>
                      <a:pt x="23" y="3104"/>
                      <a:pt x="0" y="3401"/>
                    </a:cubicBezTo>
                    <a:cubicBezTo>
                      <a:pt x="0" y="3447"/>
                      <a:pt x="23" y="3492"/>
                      <a:pt x="46" y="3538"/>
                    </a:cubicBezTo>
                    <a:cubicBezTo>
                      <a:pt x="92" y="3561"/>
                      <a:pt x="137" y="3584"/>
                      <a:pt x="183" y="3584"/>
                    </a:cubicBezTo>
                    <a:cubicBezTo>
                      <a:pt x="229" y="3584"/>
                      <a:pt x="274" y="3561"/>
                      <a:pt x="320" y="3538"/>
                    </a:cubicBezTo>
                    <a:cubicBezTo>
                      <a:pt x="366" y="3492"/>
                      <a:pt x="366" y="3447"/>
                      <a:pt x="366" y="3401"/>
                    </a:cubicBezTo>
                    <a:cubicBezTo>
                      <a:pt x="434" y="2876"/>
                      <a:pt x="411" y="2328"/>
                      <a:pt x="388" y="1803"/>
                    </a:cubicBezTo>
                    <a:cubicBezTo>
                      <a:pt x="388" y="1233"/>
                      <a:pt x="343" y="685"/>
                      <a:pt x="297" y="137"/>
                    </a:cubicBezTo>
                    <a:cubicBezTo>
                      <a:pt x="297" y="69"/>
                      <a:pt x="252" y="0"/>
                      <a:pt x="18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57" name="Google Shape;7563;p96">
                <a:extLst>
                  <a:ext uri="{FF2B5EF4-FFF2-40B4-BE49-F238E27FC236}">
                    <a16:creationId xmlns:a16="http://schemas.microsoft.com/office/drawing/2014/main" id="{BEDDCC72-0B45-A2D4-8188-A4D991520FA6}"/>
                  </a:ext>
                </a:extLst>
              </p:cNvPr>
              <p:cNvSpPr/>
              <p:nvPr/>
            </p:nvSpPr>
            <p:spPr>
              <a:xfrm>
                <a:off x="7893453" y="2598612"/>
                <a:ext cx="7082" cy="51845"/>
              </a:xfrm>
              <a:custGeom>
                <a:avLst/>
                <a:gdLst/>
                <a:ahLst/>
                <a:cxnLst/>
                <a:rect l="l" t="t" r="r" b="b"/>
                <a:pathLst>
                  <a:path w="549" h="4019" extrusionOk="0">
                    <a:moveTo>
                      <a:pt x="389" y="1"/>
                    </a:moveTo>
                    <a:cubicBezTo>
                      <a:pt x="298" y="1"/>
                      <a:pt x="252" y="69"/>
                      <a:pt x="252" y="138"/>
                    </a:cubicBezTo>
                    <a:cubicBezTo>
                      <a:pt x="252" y="1119"/>
                      <a:pt x="252" y="2078"/>
                      <a:pt x="115" y="3037"/>
                    </a:cubicBezTo>
                    <a:lnTo>
                      <a:pt x="138" y="3037"/>
                    </a:lnTo>
                    <a:cubicBezTo>
                      <a:pt x="92" y="3288"/>
                      <a:pt x="47" y="3516"/>
                      <a:pt x="1" y="3767"/>
                    </a:cubicBezTo>
                    <a:cubicBezTo>
                      <a:pt x="1" y="3813"/>
                      <a:pt x="1" y="3881"/>
                      <a:pt x="24" y="3927"/>
                    </a:cubicBezTo>
                    <a:cubicBezTo>
                      <a:pt x="47" y="3973"/>
                      <a:pt x="92" y="3995"/>
                      <a:pt x="138" y="4018"/>
                    </a:cubicBezTo>
                    <a:cubicBezTo>
                      <a:pt x="184" y="4018"/>
                      <a:pt x="252" y="4018"/>
                      <a:pt x="298" y="3995"/>
                    </a:cubicBezTo>
                    <a:cubicBezTo>
                      <a:pt x="343" y="3973"/>
                      <a:pt x="366" y="3927"/>
                      <a:pt x="389" y="3881"/>
                    </a:cubicBezTo>
                    <a:cubicBezTo>
                      <a:pt x="480" y="3265"/>
                      <a:pt x="526" y="2672"/>
                      <a:pt x="526" y="2055"/>
                    </a:cubicBezTo>
                    <a:cubicBezTo>
                      <a:pt x="549" y="1416"/>
                      <a:pt x="526" y="777"/>
                      <a:pt x="526" y="138"/>
                    </a:cubicBezTo>
                    <a:cubicBezTo>
                      <a:pt x="526" y="69"/>
                      <a:pt x="457" y="1"/>
                      <a:pt x="38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58" name="Google Shape;7564;p96">
                <a:extLst>
                  <a:ext uri="{FF2B5EF4-FFF2-40B4-BE49-F238E27FC236}">
                    <a16:creationId xmlns:a16="http://schemas.microsoft.com/office/drawing/2014/main" id="{8C499A6E-14A8-BBA8-8D95-3A35AF65C270}"/>
                  </a:ext>
                </a:extLst>
              </p:cNvPr>
              <p:cNvSpPr/>
              <p:nvPr/>
            </p:nvSpPr>
            <p:spPr>
              <a:xfrm>
                <a:off x="7925547" y="2600676"/>
                <a:ext cx="5908" cy="45137"/>
              </a:xfrm>
              <a:custGeom>
                <a:avLst/>
                <a:gdLst/>
                <a:ahLst/>
                <a:cxnLst/>
                <a:rect l="l" t="t" r="r" b="b"/>
                <a:pathLst>
                  <a:path w="458" h="3499" extrusionOk="0">
                    <a:moveTo>
                      <a:pt x="298" y="1"/>
                    </a:moveTo>
                    <a:cubicBezTo>
                      <a:pt x="252" y="1"/>
                      <a:pt x="184" y="46"/>
                      <a:pt x="206" y="92"/>
                    </a:cubicBezTo>
                    <a:cubicBezTo>
                      <a:pt x="229" y="914"/>
                      <a:pt x="275" y="1735"/>
                      <a:pt x="161" y="2557"/>
                    </a:cubicBezTo>
                    <a:cubicBezTo>
                      <a:pt x="138" y="2808"/>
                      <a:pt x="92" y="3059"/>
                      <a:pt x="24" y="3310"/>
                    </a:cubicBezTo>
                    <a:cubicBezTo>
                      <a:pt x="1" y="3402"/>
                      <a:pt x="47" y="3470"/>
                      <a:pt x="115" y="3493"/>
                    </a:cubicBezTo>
                    <a:cubicBezTo>
                      <a:pt x="127" y="3497"/>
                      <a:pt x="140" y="3499"/>
                      <a:pt x="153" y="3499"/>
                    </a:cubicBezTo>
                    <a:cubicBezTo>
                      <a:pt x="214" y="3499"/>
                      <a:pt x="279" y="3458"/>
                      <a:pt x="298" y="3402"/>
                    </a:cubicBezTo>
                    <a:cubicBezTo>
                      <a:pt x="412" y="2877"/>
                      <a:pt x="457" y="2329"/>
                      <a:pt x="457" y="1804"/>
                    </a:cubicBezTo>
                    <a:cubicBezTo>
                      <a:pt x="457" y="1233"/>
                      <a:pt x="412" y="663"/>
                      <a:pt x="389" y="92"/>
                    </a:cubicBezTo>
                    <a:cubicBezTo>
                      <a:pt x="389" y="46"/>
                      <a:pt x="343" y="1"/>
                      <a:pt x="2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59" name="Google Shape;7565;p96">
                <a:extLst>
                  <a:ext uri="{FF2B5EF4-FFF2-40B4-BE49-F238E27FC236}">
                    <a16:creationId xmlns:a16="http://schemas.microsoft.com/office/drawing/2014/main" id="{9A732992-5A2C-3128-F2A9-84A003DD05E7}"/>
                  </a:ext>
                </a:extLst>
              </p:cNvPr>
              <p:cNvSpPr/>
              <p:nvPr/>
            </p:nvSpPr>
            <p:spPr>
              <a:xfrm>
                <a:off x="7948224" y="2595374"/>
                <a:ext cx="7663" cy="43370"/>
              </a:xfrm>
              <a:custGeom>
                <a:avLst/>
                <a:gdLst/>
                <a:ahLst/>
                <a:cxnLst/>
                <a:rect l="l" t="t" r="r" b="b"/>
                <a:pathLst>
                  <a:path w="594" h="3362" extrusionOk="0">
                    <a:moveTo>
                      <a:pt x="411" y="1"/>
                    </a:moveTo>
                    <a:cubicBezTo>
                      <a:pt x="366" y="1"/>
                      <a:pt x="320" y="47"/>
                      <a:pt x="320" y="92"/>
                    </a:cubicBezTo>
                    <a:cubicBezTo>
                      <a:pt x="343" y="412"/>
                      <a:pt x="366" y="731"/>
                      <a:pt x="343" y="1051"/>
                    </a:cubicBezTo>
                    <a:cubicBezTo>
                      <a:pt x="343" y="1348"/>
                      <a:pt x="320" y="1644"/>
                      <a:pt x="274" y="1941"/>
                    </a:cubicBezTo>
                    <a:cubicBezTo>
                      <a:pt x="252" y="2124"/>
                      <a:pt x="229" y="2306"/>
                      <a:pt x="183" y="2489"/>
                    </a:cubicBezTo>
                    <a:cubicBezTo>
                      <a:pt x="137" y="2717"/>
                      <a:pt x="92" y="2923"/>
                      <a:pt x="23" y="3128"/>
                    </a:cubicBezTo>
                    <a:cubicBezTo>
                      <a:pt x="0" y="3219"/>
                      <a:pt x="69" y="3333"/>
                      <a:pt x="160" y="3356"/>
                    </a:cubicBezTo>
                    <a:cubicBezTo>
                      <a:pt x="175" y="3360"/>
                      <a:pt x="191" y="3362"/>
                      <a:pt x="207" y="3362"/>
                    </a:cubicBezTo>
                    <a:cubicBezTo>
                      <a:pt x="287" y="3362"/>
                      <a:pt x="369" y="3314"/>
                      <a:pt x="389" y="3219"/>
                    </a:cubicBezTo>
                    <a:cubicBezTo>
                      <a:pt x="434" y="2968"/>
                      <a:pt x="480" y="2717"/>
                      <a:pt x="525" y="2466"/>
                    </a:cubicBezTo>
                    <a:cubicBezTo>
                      <a:pt x="548" y="2215"/>
                      <a:pt x="571" y="1941"/>
                      <a:pt x="571" y="1690"/>
                    </a:cubicBezTo>
                    <a:cubicBezTo>
                      <a:pt x="594" y="1165"/>
                      <a:pt x="571" y="617"/>
                      <a:pt x="525" y="92"/>
                    </a:cubicBezTo>
                    <a:cubicBezTo>
                      <a:pt x="503" y="47"/>
                      <a:pt x="480" y="1"/>
                      <a:pt x="41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60" name="Google Shape;7566;p96">
                <a:extLst>
                  <a:ext uri="{FF2B5EF4-FFF2-40B4-BE49-F238E27FC236}">
                    <a16:creationId xmlns:a16="http://schemas.microsoft.com/office/drawing/2014/main" id="{6DED605C-48E5-0DE4-5FA1-6287B976ADEF}"/>
                  </a:ext>
                </a:extLst>
              </p:cNvPr>
              <p:cNvSpPr/>
              <p:nvPr/>
            </p:nvSpPr>
            <p:spPr>
              <a:xfrm>
                <a:off x="7839870" y="2623056"/>
                <a:ext cx="213779" cy="343927"/>
              </a:xfrm>
              <a:custGeom>
                <a:avLst/>
                <a:gdLst/>
                <a:ahLst/>
                <a:cxnLst/>
                <a:rect l="l" t="t" r="r" b="b"/>
                <a:pathLst>
                  <a:path w="16572" h="26661" extrusionOk="0">
                    <a:moveTo>
                      <a:pt x="11642" y="0"/>
                    </a:moveTo>
                    <a:cubicBezTo>
                      <a:pt x="10158" y="229"/>
                      <a:pt x="8629" y="731"/>
                      <a:pt x="7122" y="1530"/>
                    </a:cubicBezTo>
                    <a:cubicBezTo>
                      <a:pt x="6346" y="1941"/>
                      <a:pt x="5570" y="2443"/>
                      <a:pt x="4840" y="2991"/>
                    </a:cubicBezTo>
                    <a:cubicBezTo>
                      <a:pt x="4109" y="3561"/>
                      <a:pt x="3425" y="4178"/>
                      <a:pt x="2831" y="4839"/>
                    </a:cubicBezTo>
                    <a:cubicBezTo>
                      <a:pt x="1553" y="6209"/>
                      <a:pt x="686" y="7784"/>
                      <a:pt x="275" y="9336"/>
                    </a:cubicBezTo>
                    <a:cubicBezTo>
                      <a:pt x="69" y="10112"/>
                      <a:pt x="1" y="10957"/>
                      <a:pt x="24" y="11915"/>
                    </a:cubicBezTo>
                    <a:cubicBezTo>
                      <a:pt x="46" y="12783"/>
                      <a:pt x="183" y="13650"/>
                      <a:pt x="389" y="14540"/>
                    </a:cubicBezTo>
                    <a:cubicBezTo>
                      <a:pt x="822" y="16138"/>
                      <a:pt x="1576" y="17713"/>
                      <a:pt x="2671" y="19219"/>
                    </a:cubicBezTo>
                    <a:cubicBezTo>
                      <a:pt x="3676" y="20612"/>
                      <a:pt x="4954" y="21890"/>
                      <a:pt x="6460" y="23008"/>
                    </a:cubicBezTo>
                    <a:cubicBezTo>
                      <a:pt x="7853" y="24058"/>
                      <a:pt x="9405" y="24926"/>
                      <a:pt x="11071" y="25565"/>
                    </a:cubicBezTo>
                    <a:cubicBezTo>
                      <a:pt x="12692" y="26181"/>
                      <a:pt x="14358" y="26569"/>
                      <a:pt x="16070" y="26660"/>
                    </a:cubicBezTo>
                    <a:cubicBezTo>
                      <a:pt x="16161" y="26546"/>
                      <a:pt x="16252" y="26432"/>
                      <a:pt x="16321" y="26295"/>
                    </a:cubicBezTo>
                    <a:cubicBezTo>
                      <a:pt x="16412" y="26135"/>
                      <a:pt x="16503" y="25976"/>
                      <a:pt x="16572" y="25793"/>
                    </a:cubicBezTo>
                    <a:cubicBezTo>
                      <a:pt x="15317" y="25588"/>
                      <a:pt x="14016" y="25222"/>
                      <a:pt x="12737" y="24675"/>
                    </a:cubicBezTo>
                    <a:lnTo>
                      <a:pt x="12737" y="24675"/>
                    </a:lnTo>
                    <a:lnTo>
                      <a:pt x="12783" y="24697"/>
                    </a:lnTo>
                    <a:cubicBezTo>
                      <a:pt x="11322" y="24081"/>
                      <a:pt x="9930" y="23282"/>
                      <a:pt x="8674" y="22301"/>
                    </a:cubicBezTo>
                    <a:lnTo>
                      <a:pt x="8606" y="22255"/>
                    </a:lnTo>
                    <a:cubicBezTo>
                      <a:pt x="7419" y="21342"/>
                      <a:pt x="6369" y="20292"/>
                      <a:pt x="5479" y="19151"/>
                    </a:cubicBezTo>
                    <a:cubicBezTo>
                      <a:pt x="4726" y="18169"/>
                      <a:pt x="4132" y="17142"/>
                      <a:pt x="3653" y="16069"/>
                    </a:cubicBezTo>
                    <a:lnTo>
                      <a:pt x="3653" y="16024"/>
                    </a:lnTo>
                    <a:cubicBezTo>
                      <a:pt x="3242" y="15065"/>
                      <a:pt x="2968" y="14084"/>
                      <a:pt x="2831" y="13102"/>
                    </a:cubicBezTo>
                    <a:cubicBezTo>
                      <a:pt x="2694" y="12166"/>
                      <a:pt x="2694" y="11276"/>
                      <a:pt x="2785" y="10454"/>
                    </a:cubicBezTo>
                    <a:cubicBezTo>
                      <a:pt x="2900" y="9770"/>
                      <a:pt x="3082" y="9108"/>
                      <a:pt x="3356" y="8423"/>
                    </a:cubicBezTo>
                    <a:cubicBezTo>
                      <a:pt x="3694" y="7656"/>
                      <a:pt x="4144" y="6889"/>
                      <a:pt x="4683" y="6167"/>
                    </a:cubicBezTo>
                    <a:lnTo>
                      <a:pt x="4683" y="6167"/>
                    </a:lnTo>
                    <a:cubicBezTo>
                      <a:pt x="4695" y="6160"/>
                      <a:pt x="4703" y="6154"/>
                      <a:pt x="4703" y="6140"/>
                    </a:cubicBezTo>
                    <a:lnTo>
                      <a:pt x="4703" y="6140"/>
                    </a:lnTo>
                    <a:cubicBezTo>
                      <a:pt x="4703" y="6140"/>
                      <a:pt x="4703" y="6140"/>
                      <a:pt x="4703" y="6140"/>
                    </a:cubicBezTo>
                    <a:lnTo>
                      <a:pt x="4726" y="6118"/>
                    </a:lnTo>
                    <a:cubicBezTo>
                      <a:pt x="5410" y="5273"/>
                      <a:pt x="6232" y="4451"/>
                      <a:pt x="7168" y="3721"/>
                    </a:cubicBezTo>
                    <a:lnTo>
                      <a:pt x="7191" y="3698"/>
                    </a:lnTo>
                    <a:lnTo>
                      <a:pt x="7214" y="3675"/>
                    </a:lnTo>
                    <a:cubicBezTo>
                      <a:pt x="8264" y="2876"/>
                      <a:pt x="9428" y="2215"/>
                      <a:pt x="10637" y="1690"/>
                    </a:cubicBezTo>
                    <a:cubicBezTo>
                      <a:pt x="11368" y="1370"/>
                      <a:pt x="12121" y="1142"/>
                      <a:pt x="12851" y="959"/>
                    </a:cubicBezTo>
                    <a:cubicBezTo>
                      <a:pt x="12806" y="891"/>
                      <a:pt x="12737" y="845"/>
                      <a:pt x="12692" y="777"/>
                    </a:cubicBezTo>
                    <a:cubicBezTo>
                      <a:pt x="12532" y="640"/>
                      <a:pt x="12395" y="525"/>
                      <a:pt x="12235" y="389"/>
                    </a:cubicBezTo>
                    <a:cubicBezTo>
                      <a:pt x="12053" y="252"/>
                      <a:pt x="11847" y="115"/>
                      <a:pt x="1164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61" name="Google Shape;7567;p96">
                <a:extLst>
                  <a:ext uri="{FF2B5EF4-FFF2-40B4-BE49-F238E27FC236}">
                    <a16:creationId xmlns:a16="http://schemas.microsoft.com/office/drawing/2014/main" id="{0AB25FB2-1A32-122A-9AD2-7B2BECA610EB}"/>
                  </a:ext>
                </a:extLst>
              </p:cNvPr>
              <p:cNvSpPr/>
              <p:nvPr/>
            </p:nvSpPr>
            <p:spPr>
              <a:xfrm>
                <a:off x="7974422" y="2606867"/>
                <a:ext cx="50955" cy="46595"/>
              </a:xfrm>
              <a:custGeom>
                <a:avLst/>
                <a:gdLst/>
                <a:ahLst/>
                <a:cxnLst/>
                <a:rect l="l" t="t" r="r" b="b"/>
                <a:pathLst>
                  <a:path w="3950" h="3612" extrusionOk="0">
                    <a:moveTo>
                      <a:pt x="1051" y="0"/>
                    </a:moveTo>
                    <a:cubicBezTo>
                      <a:pt x="982" y="0"/>
                      <a:pt x="891" y="0"/>
                      <a:pt x="823" y="23"/>
                    </a:cubicBezTo>
                    <a:cubicBezTo>
                      <a:pt x="572" y="91"/>
                      <a:pt x="366" y="251"/>
                      <a:pt x="252" y="479"/>
                    </a:cubicBezTo>
                    <a:cubicBezTo>
                      <a:pt x="1" y="890"/>
                      <a:pt x="115" y="1529"/>
                      <a:pt x="594" y="1780"/>
                    </a:cubicBezTo>
                    <a:cubicBezTo>
                      <a:pt x="777" y="1872"/>
                      <a:pt x="960" y="1986"/>
                      <a:pt x="1142" y="2100"/>
                    </a:cubicBezTo>
                    <a:cubicBezTo>
                      <a:pt x="1370" y="2305"/>
                      <a:pt x="1576" y="2511"/>
                      <a:pt x="1758" y="2716"/>
                    </a:cubicBezTo>
                    <a:cubicBezTo>
                      <a:pt x="1850" y="2853"/>
                      <a:pt x="1941" y="2990"/>
                      <a:pt x="2032" y="3150"/>
                    </a:cubicBezTo>
                    <a:cubicBezTo>
                      <a:pt x="2218" y="3444"/>
                      <a:pt x="2539" y="3612"/>
                      <a:pt x="2869" y="3612"/>
                    </a:cubicBezTo>
                    <a:cubicBezTo>
                      <a:pt x="3027" y="3612"/>
                      <a:pt x="3186" y="3573"/>
                      <a:pt x="3333" y="3492"/>
                    </a:cubicBezTo>
                    <a:cubicBezTo>
                      <a:pt x="3790" y="3218"/>
                      <a:pt x="3950" y="2625"/>
                      <a:pt x="3676" y="2191"/>
                    </a:cubicBezTo>
                    <a:cubicBezTo>
                      <a:pt x="3151" y="1324"/>
                      <a:pt x="2443" y="571"/>
                      <a:pt x="1553" y="137"/>
                    </a:cubicBezTo>
                    <a:cubicBezTo>
                      <a:pt x="1393" y="46"/>
                      <a:pt x="1233" y="0"/>
                      <a:pt x="105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62" name="Google Shape;7568;p96">
                <a:extLst>
                  <a:ext uri="{FF2B5EF4-FFF2-40B4-BE49-F238E27FC236}">
                    <a16:creationId xmlns:a16="http://schemas.microsoft.com/office/drawing/2014/main" id="{347E5C9A-9AA6-8FBB-3AB5-33F16D313FEF}"/>
                  </a:ext>
                </a:extLst>
              </p:cNvPr>
              <p:cNvSpPr/>
              <p:nvPr/>
            </p:nvSpPr>
            <p:spPr>
              <a:xfrm>
                <a:off x="8014758" y="2940456"/>
                <a:ext cx="55663" cy="45511"/>
              </a:xfrm>
              <a:custGeom>
                <a:avLst/>
                <a:gdLst/>
                <a:ahLst/>
                <a:cxnLst/>
                <a:rect l="l" t="t" r="r" b="b"/>
                <a:pathLst>
                  <a:path w="4315" h="3528" extrusionOk="0">
                    <a:moveTo>
                      <a:pt x="3242" y="0"/>
                    </a:moveTo>
                    <a:cubicBezTo>
                      <a:pt x="2923" y="0"/>
                      <a:pt x="2603" y="183"/>
                      <a:pt x="2420" y="479"/>
                    </a:cubicBezTo>
                    <a:cubicBezTo>
                      <a:pt x="2352" y="594"/>
                      <a:pt x="2284" y="708"/>
                      <a:pt x="2215" y="799"/>
                    </a:cubicBezTo>
                    <a:cubicBezTo>
                      <a:pt x="2078" y="959"/>
                      <a:pt x="1964" y="1073"/>
                      <a:pt x="1804" y="1210"/>
                    </a:cubicBezTo>
                    <a:cubicBezTo>
                      <a:pt x="1644" y="1324"/>
                      <a:pt x="1462" y="1415"/>
                      <a:pt x="1279" y="1507"/>
                    </a:cubicBezTo>
                    <a:cubicBezTo>
                      <a:pt x="1119" y="1575"/>
                      <a:pt x="960" y="1621"/>
                      <a:pt x="800" y="1666"/>
                    </a:cubicBezTo>
                    <a:cubicBezTo>
                      <a:pt x="298" y="1780"/>
                      <a:pt x="1" y="2351"/>
                      <a:pt x="138" y="2830"/>
                    </a:cubicBezTo>
                    <a:cubicBezTo>
                      <a:pt x="251" y="3265"/>
                      <a:pt x="630" y="3527"/>
                      <a:pt x="1042" y="3527"/>
                    </a:cubicBezTo>
                    <a:cubicBezTo>
                      <a:pt x="1128" y="3527"/>
                      <a:pt x="1215" y="3516"/>
                      <a:pt x="1302" y="3492"/>
                    </a:cubicBezTo>
                    <a:cubicBezTo>
                      <a:pt x="2466" y="3218"/>
                      <a:pt x="3470" y="2488"/>
                      <a:pt x="4064" y="1438"/>
                    </a:cubicBezTo>
                    <a:cubicBezTo>
                      <a:pt x="4315" y="982"/>
                      <a:pt x="4178" y="388"/>
                      <a:pt x="3722" y="137"/>
                    </a:cubicBezTo>
                    <a:cubicBezTo>
                      <a:pt x="3585" y="46"/>
                      <a:pt x="3402" y="0"/>
                      <a:pt x="324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63" name="Google Shape;7569;p96">
                <a:extLst>
                  <a:ext uri="{FF2B5EF4-FFF2-40B4-BE49-F238E27FC236}">
                    <a16:creationId xmlns:a16="http://schemas.microsoft.com/office/drawing/2014/main" id="{B940F3B9-ACF0-3FB0-DA04-A07119A0528C}"/>
                  </a:ext>
                </a:extLst>
              </p:cNvPr>
              <p:cNvSpPr/>
              <p:nvPr/>
            </p:nvSpPr>
            <p:spPr>
              <a:xfrm>
                <a:off x="7556046" y="2626294"/>
                <a:ext cx="336858" cy="423133"/>
              </a:xfrm>
              <a:custGeom>
                <a:avLst/>
                <a:gdLst/>
                <a:ahLst/>
                <a:cxnLst/>
                <a:rect l="l" t="t" r="r" b="b"/>
                <a:pathLst>
                  <a:path w="26113" h="32801" extrusionOk="0">
                    <a:moveTo>
                      <a:pt x="4177" y="1"/>
                    </a:moveTo>
                    <a:cubicBezTo>
                      <a:pt x="3926" y="1"/>
                      <a:pt x="3675" y="23"/>
                      <a:pt x="3447" y="69"/>
                    </a:cubicBezTo>
                    <a:lnTo>
                      <a:pt x="3401" y="69"/>
                    </a:lnTo>
                    <a:cubicBezTo>
                      <a:pt x="1484" y="503"/>
                      <a:pt x="0" y="2397"/>
                      <a:pt x="0" y="4611"/>
                    </a:cubicBezTo>
                    <a:lnTo>
                      <a:pt x="0" y="28190"/>
                    </a:lnTo>
                    <a:cubicBezTo>
                      <a:pt x="0" y="30701"/>
                      <a:pt x="1917" y="32800"/>
                      <a:pt x="4177" y="32800"/>
                    </a:cubicBezTo>
                    <a:lnTo>
                      <a:pt x="21935" y="32800"/>
                    </a:lnTo>
                    <a:cubicBezTo>
                      <a:pt x="24195" y="32800"/>
                      <a:pt x="26112" y="30701"/>
                      <a:pt x="26112" y="28190"/>
                    </a:cubicBezTo>
                    <a:lnTo>
                      <a:pt x="26112" y="4611"/>
                    </a:lnTo>
                    <a:cubicBezTo>
                      <a:pt x="26112" y="2100"/>
                      <a:pt x="24195" y="1"/>
                      <a:pt x="2193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64" name="Google Shape;7570;p96">
                <a:extLst>
                  <a:ext uri="{FF2B5EF4-FFF2-40B4-BE49-F238E27FC236}">
                    <a16:creationId xmlns:a16="http://schemas.microsoft.com/office/drawing/2014/main" id="{AD296E01-5E22-C836-812A-EF37FB793614}"/>
                  </a:ext>
                </a:extLst>
              </p:cNvPr>
              <p:cNvSpPr/>
              <p:nvPr/>
            </p:nvSpPr>
            <p:spPr>
              <a:xfrm>
                <a:off x="7542205" y="2627764"/>
                <a:ext cx="61843" cy="41525"/>
              </a:xfrm>
              <a:custGeom>
                <a:avLst/>
                <a:gdLst/>
                <a:ahLst/>
                <a:cxnLst/>
                <a:rect l="l" t="t" r="r" b="b"/>
                <a:pathLst>
                  <a:path w="4794" h="3219" extrusionOk="0">
                    <a:moveTo>
                      <a:pt x="2351" y="1530"/>
                    </a:moveTo>
                    <a:cubicBezTo>
                      <a:pt x="2351" y="1530"/>
                      <a:pt x="2329" y="1553"/>
                      <a:pt x="2329" y="1553"/>
                    </a:cubicBezTo>
                    <a:cubicBezTo>
                      <a:pt x="2329" y="1553"/>
                      <a:pt x="2351" y="1553"/>
                      <a:pt x="2351" y="1530"/>
                    </a:cubicBezTo>
                    <a:close/>
                    <a:moveTo>
                      <a:pt x="4428" y="1"/>
                    </a:moveTo>
                    <a:cubicBezTo>
                      <a:pt x="4018" y="115"/>
                      <a:pt x="3584" y="252"/>
                      <a:pt x="3196" y="434"/>
                    </a:cubicBezTo>
                    <a:cubicBezTo>
                      <a:pt x="2808" y="594"/>
                      <a:pt x="2443" y="800"/>
                      <a:pt x="2077" y="1028"/>
                    </a:cubicBezTo>
                    <a:cubicBezTo>
                      <a:pt x="1347" y="1507"/>
                      <a:pt x="708" y="2078"/>
                      <a:pt x="115" y="2717"/>
                    </a:cubicBezTo>
                    <a:cubicBezTo>
                      <a:pt x="46" y="2763"/>
                      <a:pt x="23" y="2831"/>
                      <a:pt x="0" y="2900"/>
                    </a:cubicBezTo>
                    <a:cubicBezTo>
                      <a:pt x="0" y="2991"/>
                      <a:pt x="23" y="3059"/>
                      <a:pt x="92" y="3128"/>
                    </a:cubicBezTo>
                    <a:cubicBezTo>
                      <a:pt x="145" y="3181"/>
                      <a:pt x="228" y="3218"/>
                      <a:pt x="311" y="3218"/>
                    </a:cubicBezTo>
                    <a:cubicBezTo>
                      <a:pt x="372" y="3218"/>
                      <a:pt x="432" y="3199"/>
                      <a:pt x="480" y="3151"/>
                    </a:cubicBezTo>
                    <a:cubicBezTo>
                      <a:pt x="1073" y="2534"/>
                      <a:pt x="1689" y="1986"/>
                      <a:pt x="2374" y="1507"/>
                    </a:cubicBezTo>
                    <a:cubicBezTo>
                      <a:pt x="2894" y="1191"/>
                      <a:pt x="3437" y="919"/>
                      <a:pt x="4002" y="714"/>
                    </a:cubicBezTo>
                    <a:lnTo>
                      <a:pt x="4002" y="714"/>
                    </a:lnTo>
                    <a:cubicBezTo>
                      <a:pt x="3998" y="717"/>
                      <a:pt x="3995" y="723"/>
                      <a:pt x="3995" y="731"/>
                    </a:cubicBezTo>
                    <a:cubicBezTo>
                      <a:pt x="4018" y="708"/>
                      <a:pt x="4018" y="708"/>
                      <a:pt x="4040" y="708"/>
                    </a:cubicBezTo>
                    <a:cubicBezTo>
                      <a:pt x="4063" y="708"/>
                      <a:pt x="4063" y="708"/>
                      <a:pt x="4063" y="685"/>
                    </a:cubicBezTo>
                    <a:lnTo>
                      <a:pt x="4063" y="708"/>
                    </a:lnTo>
                    <a:cubicBezTo>
                      <a:pt x="4223" y="640"/>
                      <a:pt x="4383" y="617"/>
                      <a:pt x="4543" y="571"/>
                    </a:cubicBezTo>
                    <a:cubicBezTo>
                      <a:pt x="4680" y="526"/>
                      <a:pt x="4794" y="389"/>
                      <a:pt x="4771" y="229"/>
                    </a:cubicBezTo>
                    <a:cubicBezTo>
                      <a:pt x="4748" y="115"/>
                      <a:pt x="4611" y="1"/>
                      <a:pt x="449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65" name="Google Shape;7571;p96">
                <a:extLst>
                  <a:ext uri="{FF2B5EF4-FFF2-40B4-BE49-F238E27FC236}">
                    <a16:creationId xmlns:a16="http://schemas.microsoft.com/office/drawing/2014/main" id="{F537959B-E8D2-22CB-8EEC-DA078D15E3E1}"/>
                  </a:ext>
                </a:extLst>
              </p:cNvPr>
              <p:cNvSpPr/>
              <p:nvPr/>
            </p:nvSpPr>
            <p:spPr>
              <a:xfrm>
                <a:off x="7534259" y="2627467"/>
                <a:ext cx="67441" cy="50594"/>
              </a:xfrm>
              <a:custGeom>
                <a:avLst/>
                <a:gdLst/>
                <a:ahLst/>
                <a:cxnLst/>
                <a:rect l="l" t="t" r="r" b="b"/>
                <a:pathLst>
                  <a:path w="5228" h="3922" extrusionOk="0">
                    <a:moveTo>
                      <a:pt x="4999" y="1"/>
                    </a:moveTo>
                    <a:cubicBezTo>
                      <a:pt x="4885" y="24"/>
                      <a:pt x="4771" y="47"/>
                      <a:pt x="4634" y="92"/>
                    </a:cubicBezTo>
                    <a:cubicBezTo>
                      <a:pt x="3743" y="412"/>
                      <a:pt x="2899" y="800"/>
                      <a:pt x="2100" y="1325"/>
                    </a:cubicBezTo>
                    <a:cubicBezTo>
                      <a:pt x="1666" y="1599"/>
                      <a:pt x="1278" y="1918"/>
                      <a:pt x="913" y="2306"/>
                    </a:cubicBezTo>
                    <a:cubicBezTo>
                      <a:pt x="731" y="2489"/>
                      <a:pt x="571" y="2671"/>
                      <a:pt x="411" y="2900"/>
                    </a:cubicBezTo>
                    <a:cubicBezTo>
                      <a:pt x="274" y="3105"/>
                      <a:pt x="137" y="3311"/>
                      <a:pt x="23" y="3539"/>
                    </a:cubicBezTo>
                    <a:cubicBezTo>
                      <a:pt x="0" y="3607"/>
                      <a:pt x="0" y="3699"/>
                      <a:pt x="46" y="3767"/>
                    </a:cubicBezTo>
                    <a:cubicBezTo>
                      <a:pt x="69" y="3836"/>
                      <a:pt x="137" y="3881"/>
                      <a:pt x="206" y="3904"/>
                    </a:cubicBezTo>
                    <a:cubicBezTo>
                      <a:pt x="240" y="3915"/>
                      <a:pt x="274" y="3921"/>
                      <a:pt x="308" y="3921"/>
                    </a:cubicBezTo>
                    <a:cubicBezTo>
                      <a:pt x="342" y="3921"/>
                      <a:pt x="377" y="3915"/>
                      <a:pt x="411" y="3904"/>
                    </a:cubicBezTo>
                    <a:cubicBezTo>
                      <a:pt x="502" y="3858"/>
                      <a:pt x="525" y="3813"/>
                      <a:pt x="571" y="3744"/>
                    </a:cubicBezTo>
                    <a:lnTo>
                      <a:pt x="548" y="3744"/>
                    </a:lnTo>
                    <a:cubicBezTo>
                      <a:pt x="731" y="3425"/>
                      <a:pt x="936" y="3128"/>
                      <a:pt x="1164" y="2854"/>
                    </a:cubicBezTo>
                    <a:cubicBezTo>
                      <a:pt x="1552" y="2443"/>
                      <a:pt x="1986" y="2078"/>
                      <a:pt x="2465" y="1781"/>
                    </a:cubicBezTo>
                    <a:cubicBezTo>
                      <a:pt x="3264" y="1256"/>
                      <a:pt x="4154" y="845"/>
                      <a:pt x="5067" y="549"/>
                    </a:cubicBezTo>
                    <a:cubicBezTo>
                      <a:pt x="5136" y="526"/>
                      <a:pt x="5181" y="435"/>
                      <a:pt x="5204" y="366"/>
                    </a:cubicBezTo>
                    <a:cubicBezTo>
                      <a:pt x="5227" y="298"/>
                      <a:pt x="5227" y="229"/>
                      <a:pt x="5204" y="161"/>
                    </a:cubicBezTo>
                    <a:cubicBezTo>
                      <a:pt x="5159" y="92"/>
                      <a:pt x="5113" y="47"/>
                      <a:pt x="50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66" name="Google Shape;7572;p96">
                <a:extLst>
                  <a:ext uri="{FF2B5EF4-FFF2-40B4-BE49-F238E27FC236}">
                    <a16:creationId xmlns:a16="http://schemas.microsoft.com/office/drawing/2014/main" id="{F2CAD4CD-AFA4-91B2-D090-AF73B41184BE}"/>
                  </a:ext>
                </a:extLst>
              </p:cNvPr>
              <p:cNvSpPr/>
              <p:nvPr/>
            </p:nvSpPr>
            <p:spPr>
              <a:xfrm>
                <a:off x="7577240" y="2628654"/>
                <a:ext cx="24162" cy="14332"/>
              </a:xfrm>
              <a:custGeom>
                <a:avLst/>
                <a:gdLst/>
                <a:ahLst/>
                <a:cxnLst/>
                <a:rect l="l" t="t" r="r" b="b"/>
                <a:pathLst>
                  <a:path w="1873" h="1111" extrusionOk="0">
                    <a:moveTo>
                      <a:pt x="1416" y="616"/>
                    </a:moveTo>
                    <a:cubicBezTo>
                      <a:pt x="1416" y="616"/>
                      <a:pt x="1416" y="639"/>
                      <a:pt x="1416" y="639"/>
                    </a:cubicBezTo>
                    <a:cubicBezTo>
                      <a:pt x="1416" y="616"/>
                      <a:pt x="1439" y="616"/>
                      <a:pt x="1439" y="616"/>
                    </a:cubicBezTo>
                    <a:close/>
                    <a:moveTo>
                      <a:pt x="1530" y="0"/>
                    </a:moveTo>
                    <a:cubicBezTo>
                      <a:pt x="1051" y="137"/>
                      <a:pt x="594" y="320"/>
                      <a:pt x="160" y="571"/>
                    </a:cubicBezTo>
                    <a:cubicBezTo>
                      <a:pt x="92" y="616"/>
                      <a:pt x="46" y="662"/>
                      <a:pt x="23" y="731"/>
                    </a:cubicBezTo>
                    <a:cubicBezTo>
                      <a:pt x="1" y="799"/>
                      <a:pt x="1" y="890"/>
                      <a:pt x="23" y="959"/>
                    </a:cubicBezTo>
                    <a:cubicBezTo>
                      <a:pt x="72" y="1040"/>
                      <a:pt x="179" y="1110"/>
                      <a:pt x="287" y="1110"/>
                    </a:cubicBezTo>
                    <a:cubicBezTo>
                      <a:pt x="329" y="1110"/>
                      <a:pt x="372" y="1099"/>
                      <a:pt x="411" y="1073"/>
                    </a:cubicBezTo>
                    <a:cubicBezTo>
                      <a:pt x="731" y="890"/>
                      <a:pt x="1051" y="753"/>
                      <a:pt x="1393" y="639"/>
                    </a:cubicBezTo>
                    <a:cubicBezTo>
                      <a:pt x="1416" y="639"/>
                      <a:pt x="1416" y="616"/>
                      <a:pt x="1416" y="616"/>
                    </a:cubicBezTo>
                    <a:cubicBezTo>
                      <a:pt x="1484" y="594"/>
                      <a:pt x="1553" y="594"/>
                      <a:pt x="1621" y="571"/>
                    </a:cubicBezTo>
                    <a:cubicBezTo>
                      <a:pt x="1712" y="548"/>
                      <a:pt x="1781" y="502"/>
                      <a:pt x="1827" y="434"/>
                    </a:cubicBezTo>
                    <a:cubicBezTo>
                      <a:pt x="1849" y="388"/>
                      <a:pt x="1872" y="297"/>
                      <a:pt x="1849" y="228"/>
                    </a:cubicBezTo>
                    <a:cubicBezTo>
                      <a:pt x="1849" y="114"/>
                      <a:pt x="1712" y="0"/>
                      <a:pt x="159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67" name="Google Shape;7573;p96">
                <a:extLst>
                  <a:ext uri="{FF2B5EF4-FFF2-40B4-BE49-F238E27FC236}">
                    <a16:creationId xmlns:a16="http://schemas.microsoft.com/office/drawing/2014/main" id="{9C1A828B-1E15-0126-F5A6-2386D1DFCF39}"/>
                  </a:ext>
                </a:extLst>
              </p:cNvPr>
              <p:cNvSpPr/>
              <p:nvPr/>
            </p:nvSpPr>
            <p:spPr>
              <a:xfrm>
                <a:off x="7569591" y="2628938"/>
                <a:ext cx="32108" cy="18241"/>
              </a:xfrm>
              <a:custGeom>
                <a:avLst/>
                <a:gdLst/>
                <a:ahLst/>
                <a:cxnLst/>
                <a:rect l="l" t="t" r="r" b="b"/>
                <a:pathLst>
                  <a:path w="2489" h="1414" extrusionOk="0">
                    <a:moveTo>
                      <a:pt x="1795" y="681"/>
                    </a:moveTo>
                    <a:cubicBezTo>
                      <a:pt x="1790" y="683"/>
                      <a:pt x="1785" y="684"/>
                      <a:pt x="1781" y="686"/>
                    </a:cubicBezTo>
                    <a:cubicBezTo>
                      <a:pt x="1781" y="686"/>
                      <a:pt x="1789" y="686"/>
                      <a:pt x="1795" y="681"/>
                    </a:cubicBezTo>
                    <a:close/>
                    <a:moveTo>
                      <a:pt x="2123" y="1"/>
                    </a:moveTo>
                    <a:cubicBezTo>
                      <a:pt x="1781" y="69"/>
                      <a:pt x="1415" y="184"/>
                      <a:pt x="1073" y="343"/>
                    </a:cubicBezTo>
                    <a:cubicBezTo>
                      <a:pt x="731" y="503"/>
                      <a:pt x="411" y="686"/>
                      <a:pt x="137" y="914"/>
                    </a:cubicBezTo>
                    <a:cubicBezTo>
                      <a:pt x="0" y="1028"/>
                      <a:pt x="0" y="1211"/>
                      <a:pt x="91" y="1325"/>
                    </a:cubicBezTo>
                    <a:cubicBezTo>
                      <a:pt x="152" y="1385"/>
                      <a:pt x="231" y="1414"/>
                      <a:pt x="309" y="1414"/>
                    </a:cubicBezTo>
                    <a:cubicBezTo>
                      <a:pt x="379" y="1414"/>
                      <a:pt x="448" y="1391"/>
                      <a:pt x="502" y="1348"/>
                    </a:cubicBezTo>
                    <a:cubicBezTo>
                      <a:pt x="594" y="1279"/>
                      <a:pt x="685" y="1211"/>
                      <a:pt x="776" y="1142"/>
                    </a:cubicBezTo>
                    <a:cubicBezTo>
                      <a:pt x="1096" y="960"/>
                      <a:pt x="1415" y="800"/>
                      <a:pt x="1758" y="686"/>
                    </a:cubicBezTo>
                    <a:cubicBezTo>
                      <a:pt x="1780" y="686"/>
                      <a:pt x="1803" y="686"/>
                      <a:pt x="1803" y="664"/>
                    </a:cubicBezTo>
                    <a:lnTo>
                      <a:pt x="1803" y="664"/>
                    </a:lnTo>
                    <a:cubicBezTo>
                      <a:pt x="1803" y="672"/>
                      <a:pt x="1800" y="678"/>
                      <a:pt x="1795" y="681"/>
                    </a:cubicBezTo>
                    <a:lnTo>
                      <a:pt x="1795" y="681"/>
                    </a:lnTo>
                    <a:cubicBezTo>
                      <a:pt x="1929" y="637"/>
                      <a:pt x="2083" y="594"/>
                      <a:pt x="2237" y="572"/>
                    </a:cubicBezTo>
                    <a:cubicBezTo>
                      <a:pt x="2397" y="526"/>
                      <a:pt x="2488" y="389"/>
                      <a:pt x="2465" y="229"/>
                    </a:cubicBezTo>
                    <a:cubicBezTo>
                      <a:pt x="2442" y="92"/>
                      <a:pt x="2328" y="1"/>
                      <a:pt x="219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68" name="Google Shape;7574;p96">
                <a:extLst>
                  <a:ext uri="{FF2B5EF4-FFF2-40B4-BE49-F238E27FC236}">
                    <a16:creationId xmlns:a16="http://schemas.microsoft.com/office/drawing/2014/main" id="{16DD6965-789A-940C-3F98-B4A7AB1CBD38}"/>
                  </a:ext>
                </a:extLst>
              </p:cNvPr>
              <p:cNvSpPr/>
              <p:nvPr/>
            </p:nvSpPr>
            <p:spPr>
              <a:xfrm>
                <a:off x="7563992" y="2629235"/>
                <a:ext cx="36223" cy="22033"/>
              </a:xfrm>
              <a:custGeom>
                <a:avLst/>
                <a:gdLst/>
                <a:ahLst/>
                <a:cxnLst/>
                <a:rect l="l" t="t" r="r" b="b"/>
                <a:pathLst>
                  <a:path w="2808" h="1708" extrusionOk="0">
                    <a:moveTo>
                      <a:pt x="2466" y="1"/>
                    </a:moveTo>
                    <a:cubicBezTo>
                      <a:pt x="2032" y="115"/>
                      <a:pt x="1621" y="275"/>
                      <a:pt x="1233" y="480"/>
                    </a:cubicBezTo>
                    <a:cubicBezTo>
                      <a:pt x="845" y="686"/>
                      <a:pt x="480" y="937"/>
                      <a:pt x="115" y="1211"/>
                    </a:cubicBezTo>
                    <a:cubicBezTo>
                      <a:pt x="0" y="1302"/>
                      <a:pt x="0" y="1507"/>
                      <a:pt x="92" y="1599"/>
                    </a:cubicBezTo>
                    <a:cubicBezTo>
                      <a:pt x="155" y="1674"/>
                      <a:pt x="231" y="1708"/>
                      <a:pt x="310" y="1708"/>
                    </a:cubicBezTo>
                    <a:cubicBezTo>
                      <a:pt x="375" y="1708"/>
                      <a:pt x="441" y="1685"/>
                      <a:pt x="503" y="1644"/>
                    </a:cubicBezTo>
                    <a:cubicBezTo>
                      <a:pt x="640" y="1530"/>
                      <a:pt x="777" y="1439"/>
                      <a:pt x="936" y="1325"/>
                    </a:cubicBezTo>
                    <a:cubicBezTo>
                      <a:pt x="1370" y="1051"/>
                      <a:pt x="1826" y="800"/>
                      <a:pt x="2329" y="640"/>
                    </a:cubicBezTo>
                    <a:cubicBezTo>
                      <a:pt x="2420" y="617"/>
                      <a:pt x="2488" y="594"/>
                      <a:pt x="2557" y="571"/>
                    </a:cubicBezTo>
                    <a:cubicBezTo>
                      <a:pt x="2648" y="549"/>
                      <a:pt x="2694" y="503"/>
                      <a:pt x="2739" y="435"/>
                    </a:cubicBezTo>
                    <a:cubicBezTo>
                      <a:pt x="2785" y="389"/>
                      <a:pt x="2808" y="298"/>
                      <a:pt x="2785" y="229"/>
                    </a:cubicBezTo>
                    <a:cubicBezTo>
                      <a:pt x="2762" y="115"/>
                      <a:pt x="2648" y="1"/>
                      <a:pt x="251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69" name="Google Shape;7575;p96">
                <a:extLst>
                  <a:ext uri="{FF2B5EF4-FFF2-40B4-BE49-F238E27FC236}">
                    <a16:creationId xmlns:a16="http://schemas.microsoft.com/office/drawing/2014/main" id="{E76D5D42-489D-E7A7-E86B-7472C4046044}"/>
                  </a:ext>
                </a:extLst>
              </p:cNvPr>
              <p:cNvSpPr/>
              <p:nvPr/>
            </p:nvSpPr>
            <p:spPr>
              <a:xfrm>
                <a:off x="7547804" y="2633659"/>
                <a:ext cx="336858" cy="423417"/>
              </a:xfrm>
              <a:custGeom>
                <a:avLst/>
                <a:gdLst/>
                <a:ahLst/>
                <a:cxnLst/>
                <a:rect l="l" t="t" r="r" b="b"/>
                <a:pathLst>
                  <a:path w="26113" h="32823" extrusionOk="0">
                    <a:moveTo>
                      <a:pt x="4451" y="0"/>
                    </a:moveTo>
                    <a:cubicBezTo>
                      <a:pt x="3218" y="708"/>
                      <a:pt x="1986" y="1347"/>
                      <a:pt x="753" y="2009"/>
                    </a:cubicBezTo>
                    <a:cubicBezTo>
                      <a:pt x="297" y="2762"/>
                      <a:pt x="0" y="3675"/>
                      <a:pt x="0" y="4634"/>
                    </a:cubicBezTo>
                    <a:lnTo>
                      <a:pt x="0" y="28212"/>
                    </a:lnTo>
                    <a:cubicBezTo>
                      <a:pt x="0" y="30700"/>
                      <a:pt x="1917" y="32823"/>
                      <a:pt x="4177" y="32823"/>
                    </a:cubicBezTo>
                    <a:lnTo>
                      <a:pt x="21935" y="32823"/>
                    </a:lnTo>
                    <a:cubicBezTo>
                      <a:pt x="24218" y="32823"/>
                      <a:pt x="26112" y="30700"/>
                      <a:pt x="26112" y="28212"/>
                    </a:cubicBezTo>
                    <a:lnTo>
                      <a:pt x="26112" y="4634"/>
                    </a:lnTo>
                    <a:cubicBezTo>
                      <a:pt x="26112" y="2123"/>
                      <a:pt x="24218" y="0"/>
                      <a:pt x="2193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70" name="Google Shape;7576;p96">
                <a:extLst>
                  <a:ext uri="{FF2B5EF4-FFF2-40B4-BE49-F238E27FC236}">
                    <a16:creationId xmlns:a16="http://schemas.microsoft.com/office/drawing/2014/main" id="{DE48BC26-FE31-5D7C-4B56-EB38C35D9F67}"/>
                  </a:ext>
                </a:extLst>
              </p:cNvPr>
              <p:cNvSpPr/>
              <p:nvPr/>
            </p:nvSpPr>
            <p:spPr>
              <a:xfrm>
                <a:off x="7826622" y="2649551"/>
                <a:ext cx="31811" cy="35643"/>
              </a:xfrm>
              <a:custGeom>
                <a:avLst/>
                <a:gdLst/>
                <a:ahLst/>
                <a:cxnLst/>
                <a:rect l="l" t="t" r="r" b="b"/>
                <a:pathLst>
                  <a:path w="2466" h="2763" extrusionOk="0">
                    <a:moveTo>
                      <a:pt x="2466" y="2763"/>
                    </a:moveTo>
                    <a:cubicBezTo>
                      <a:pt x="2055" y="1507"/>
                      <a:pt x="1119" y="480"/>
                      <a:pt x="1" y="1"/>
                    </a:cubicBezTo>
                    <a:cubicBezTo>
                      <a:pt x="1119" y="480"/>
                      <a:pt x="2055" y="1507"/>
                      <a:pt x="2466" y="276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71" name="Google Shape;7577;p96">
                <a:extLst>
                  <a:ext uri="{FF2B5EF4-FFF2-40B4-BE49-F238E27FC236}">
                    <a16:creationId xmlns:a16="http://schemas.microsoft.com/office/drawing/2014/main" id="{34E8D739-19A2-774D-40EF-2FB24BBCBCCB}"/>
                  </a:ext>
                </a:extLst>
              </p:cNvPr>
              <p:cNvSpPr/>
              <p:nvPr/>
            </p:nvSpPr>
            <p:spPr>
              <a:xfrm>
                <a:off x="7528661" y="2649551"/>
                <a:ext cx="31811" cy="35643"/>
              </a:xfrm>
              <a:custGeom>
                <a:avLst/>
                <a:gdLst/>
                <a:ahLst/>
                <a:cxnLst/>
                <a:rect l="l" t="t" r="r" b="b"/>
                <a:pathLst>
                  <a:path w="2466" h="2763" extrusionOk="0">
                    <a:moveTo>
                      <a:pt x="2466" y="1"/>
                    </a:moveTo>
                    <a:lnTo>
                      <a:pt x="2466" y="1"/>
                    </a:lnTo>
                    <a:cubicBezTo>
                      <a:pt x="1324" y="480"/>
                      <a:pt x="411" y="1507"/>
                      <a:pt x="0" y="2763"/>
                    </a:cubicBezTo>
                    <a:cubicBezTo>
                      <a:pt x="411" y="1507"/>
                      <a:pt x="1347" y="480"/>
                      <a:pt x="24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72" name="Google Shape;7578;p96">
                <a:extLst>
                  <a:ext uri="{FF2B5EF4-FFF2-40B4-BE49-F238E27FC236}">
                    <a16:creationId xmlns:a16="http://schemas.microsoft.com/office/drawing/2014/main" id="{3F49BFAF-3958-00C3-E89F-FFFC5A859B57}"/>
                  </a:ext>
                </a:extLst>
              </p:cNvPr>
              <p:cNvSpPr/>
              <p:nvPr/>
            </p:nvSpPr>
            <p:spPr>
              <a:xfrm>
                <a:off x="7826325" y="3029718"/>
                <a:ext cx="32095" cy="35591"/>
              </a:xfrm>
              <a:custGeom>
                <a:avLst/>
                <a:gdLst/>
                <a:ahLst/>
                <a:cxnLst/>
                <a:rect l="l" t="t" r="r" b="b"/>
                <a:pathLst>
                  <a:path w="2488" h="2759" extrusionOk="0">
                    <a:moveTo>
                      <a:pt x="2487" y="0"/>
                    </a:moveTo>
                    <a:lnTo>
                      <a:pt x="2487" y="0"/>
                    </a:lnTo>
                    <a:cubicBezTo>
                      <a:pt x="2076" y="1277"/>
                      <a:pt x="1141" y="2279"/>
                      <a:pt x="1" y="2758"/>
                    </a:cubicBezTo>
                    <a:cubicBezTo>
                      <a:pt x="1141" y="2302"/>
                      <a:pt x="2076" y="1277"/>
                      <a:pt x="248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73" name="Google Shape;7579;p96">
                <a:extLst>
                  <a:ext uri="{FF2B5EF4-FFF2-40B4-BE49-F238E27FC236}">
                    <a16:creationId xmlns:a16="http://schemas.microsoft.com/office/drawing/2014/main" id="{B401BC8F-0A28-7046-54BD-B4658E6ABCAC}"/>
                  </a:ext>
                </a:extLst>
              </p:cNvPr>
              <p:cNvSpPr/>
              <p:nvPr/>
            </p:nvSpPr>
            <p:spPr>
              <a:xfrm>
                <a:off x="7528674" y="3029693"/>
                <a:ext cx="31799" cy="35617"/>
              </a:xfrm>
              <a:custGeom>
                <a:avLst/>
                <a:gdLst/>
                <a:ahLst/>
                <a:cxnLst/>
                <a:rect l="l" t="t" r="r" b="b"/>
                <a:pathLst>
                  <a:path w="2465" h="2761" extrusionOk="0">
                    <a:moveTo>
                      <a:pt x="0" y="0"/>
                    </a:moveTo>
                    <a:cubicBezTo>
                      <a:pt x="411" y="1277"/>
                      <a:pt x="1324" y="2304"/>
                      <a:pt x="2465" y="2760"/>
                    </a:cubicBezTo>
                    <a:cubicBezTo>
                      <a:pt x="1347" y="2281"/>
                      <a:pt x="411" y="1277"/>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74" name="Google Shape;7580;p96">
                <a:extLst>
                  <a:ext uri="{FF2B5EF4-FFF2-40B4-BE49-F238E27FC236}">
                    <a16:creationId xmlns:a16="http://schemas.microsoft.com/office/drawing/2014/main" id="{F73811DC-65F7-0E0E-B7ED-EB209B3A4F53}"/>
                  </a:ext>
                </a:extLst>
              </p:cNvPr>
              <p:cNvSpPr/>
              <p:nvPr/>
            </p:nvSpPr>
            <p:spPr>
              <a:xfrm>
                <a:off x="7525127" y="2646017"/>
                <a:ext cx="336858" cy="423133"/>
              </a:xfrm>
              <a:custGeom>
                <a:avLst/>
                <a:gdLst/>
                <a:ahLst/>
                <a:cxnLst/>
                <a:rect l="l" t="t" r="r" b="b"/>
                <a:pathLst>
                  <a:path w="26113" h="32801" extrusionOk="0">
                    <a:moveTo>
                      <a:pt x="4178" y="1"/>
                    </a:moveTo>
                    <a:cubicBezTo>
                      <a:pt x="1918" y="1"/>
                      <a:pt x="1" y="2101"/>
                      <a:pt x="1" y="4612"/>
                    </a:cubicBezTo>
                    <a:lnTo>
                      <a:pt x="1" y="28190"/>
                    </a:lnTo>
                    <a:cubicBezTo>
                      <a:pt x="1" y="30678"/>
                      <a:pt x="1918" y="32801"/>
                      <a:pt x="4178" y="32801"/>
                    </a:cubicBezTo>
                    <a:lnTo>
                      <a:pt x="21936" y="32801"/>
                    </a:lnTo>
                    <a:cubicBezTo>
                      <a:pt x="24195" y="32801"/>
                      <a:pt x="26113" y="30678"/>
                      <a:pt x="26113" y="28190"/>
                    </a:cubicBezTo>
                    <a:lnTo>
                      <a:pt x="26113" y="4612"/>
                    </a:lnTo>
                    <a:cubicBezTo>
                      <a:pt x="26113" y="2101"/>
                      <a:pt x="24195" y="1"/>
                      <a:pt x="2193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75" name="Google Shape;7581;p96">
                <a:extLst>
                  <a:ext uri="{FF2B5EF4-FFF2-40B4-BE49-F238E27FC236}">
                    <a16:creationId xmlns:a16="http://schemas.microsoft.com/office/drawing/2014/main" id="{DC77C4C9-F8F0-644D-4322-87DD0663A936}"/>
                  </a:ext>
                </a:extLst>
              </p:cNvPr>
              <p:cNvSpPr/>
              <p:nvPr/>
            </p:nvSpPr>
            <p:spPr>
              <a:xfrm>
                <a:off x="7525127" y="2651318"/>
                <a:ext cx="313006" cy="417831"/>
              </a:xfrm>
              <a:custGeom>
                <a:avLst/>
                <a:gdLst/>
                <a:ahLst/>
                <a:cxnLst/>
                <a:rect l="l" t="t" r="r" b="b"/>
                <a:pathLst>
                  <a:path w="24264" h="32390" extrusionOk="0">
                    <a:moveTo>
                      <a:pt x="2466" y="1"/>
                    </a:moveTo>
                    <a:lnTo>
                      <a:pt x="2466" y="1"/>
                    </a:lnTo>
                    <a:cubicBezTo>
                      <a:pt x="1028" y="731"/>
                      <a:pt x="1" y="2375"/>
                      <a:pt x="1" y="4201"/>
                    </a:cubicBezTo>
                    <a:lnTo>
                      <a:pt x="1" y="27779"/>
                    </a:lnTo>
                    <a:cubicBezTo>
                      <a:pt x="1" y="30267"/>
                      <a:pt x="1918" y="32390"/>
                      <a:pt x="4178" y="32390"/>
                    </a:cubicBezTo>
                    <a:lnTo>
                      <a:pt x="21936" y="32390"/>
                    </a:lnTo>
                    <a:cubicBezTo>
                      <a:pt x="22780" y="32390"/>
                      <a:pt x="23579" y="32093"/>
                      <a:pt x="24264" y="31591"/>
                    </a:cubicBezTo>
                    <a:lnTo>
                      <a:pt x="24264" y="31591"/>
                    </a:lnTo>
                    <a:cubicBezTo>
                      <a:pt x="23562" y="31642"/>
                      <a:pt x="22873" y="31668"/>
                      <a:pt x="22177" y="31668"/>
                    </a:cubicBezTo>
                    <a:cubicBezTo>
                      <a:pt x="21946" y="31668"/>
                      <a:pt x="21713" y="31665"/>
                      <a:pt x="21479" y="31659"/>
                    </a:cubicBezTo>
                    <a:cubicBezTo>
                      <a:pt x="19425" y="31591"/>
                      <a:pt x="17371" y="31271"/>
                      <a:pt x="15430" y="30655"/>
                    </a:cubicBezTo>
                    <a:cubicBezTo>
                      <a:pt x="14426" y="30335"/>
                      <a:pt x="13445" y="29925"/>
                      <a:pt x="12509" y="29445"/>
                    </a:cubicBezTo>
                    <a:cubicBezTo>
                      <a:pt x="12007" y="29194"/>
                      <a:pt x="11527" y="28943"/>
                      <a:pt x="11071" y="28646"/>
                    </a:cubicBezTo>
                    <a:cubicBezTo>
                      <a:pt x="10614" y="28350"/>
                      <a:pt x="10158" y="28053"/>
                      <a:pt x="9724" y="27733"/>
                    </a:cubicBezTo>
                    <a:cubicBezTo>
                      <a:pt x="8948" y="27163"/>
                      <a:pt x="8218" y="26524"/>
                      <a:pt x="7556" y="25816"/>
                    </a:cubicBezTo>
                    <a:cubicBezTo>
                      <a:pt x="6894" y="25131"/>
                      <a:pt x="6300" y="24378"/>
                      <a:pt x="5752" y="23579"/>
                    </a:cubicBezTo>
                    <a:cubicBezTo>
                      <a:pt x="4680" y="22004"/>
                      <a:pt x="3835" y="20247"/>
                      <a:pt x="3219" y="18444"/>
                    </a:cubicBezTo>
                    <a:cubicBezTo>
                      <a:pt x="2899" y="17508"/>
                      <a:pt x="2625" y="16572"/>
                      <a:pt x="2397" y="15613"/>
                    </a:cubicBezTo>
                    <a:cubicBezTo>
                      <a:pt x="2283" y="15111"/>
                      <a:pt x="2169" y="14586"/>
                      <a:pt x="2100" y="14061"/>
                    </a:cubicBezTo>
                    <a:cubicBezTo>
                      <a:pt x="1986" y="13445"/>
                      <a:pt x="1918" y="12851"/>
                      <a:pt x="1849" y="12258"/>
                    </a:cubicBezTo>
                    <a:cubicBezTo>
                      <a:pt x="1735" y="11025"/>
                      <a:pt x="1690" y="9793"/>
                      <a:pt x="1735" y="8583"/>
                    </a:cubicBezTo>
                    <a:cubicBezTo>
                      <a:pt x="1758" y="7350"/>
                      <a:pt x="1827" y="6141"/>
                      <a:pt x="1941" y="4931"/>
                    </a:cubicBezTo>
                    <a:cubicBezTo>
                      <a:pt x="2100" y="3288"/>
                      <a:pt x="2283" y="1644"/>
                      <a:pt x="24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76" name="Google Shape;7582;p96">
                <a:extLst>
                  <a:ext uri="{FF2B5EF4-FFF2-40B4-BE49-F238E27FC236}">
                    <a16:creationId xmlns:a16="http://schemas.microsoft.com/office/drawing/2014/main" id="{C86FBF82-80D8-F722-B027-F44B5797AB81}"/>
                  </a:ext>
                </a:extLst>
              </p:cNvPr>
              <p:cNvSpPr/>
              <p:nvPr/>
            </p:nvSpPr>
            <p:spPr>
              <a:xfrm>
                <a:off x="7583419" y="2680767"/>
                <a:ext cx="96299" cy="7366"/>
              </a:xfrm>
              <a:custGeom>
                <a:avLst/>
                <a:gdLst/>
                <a:ahLst/>
                <a:cxnLst/>
                <a:rect l="l" t="t" r="r" b="b"/>
                <a:pathLst>
                  <a:path w="7465" h="571" extrusionOk="0">
                    <a:moveTo>
                      <a:pt x="298" y="0"/>
                    </a:moveTo>
                    <a:cubicBezTo>
                      <a:pt x="138" y="0"/>
                      <a:pt x="1" y="114"/>
                      <a:pt x="1" y="274"/>
                    </a:cubicBezTo>
                    <a:cubicBezTo>
                      <a:pt x="1" y="457"/>
                      <a:pt x="138" y="571"/>
                      <a:pt x="298" y="571"/>
                    </a:cubicBezTo>
                    <a:lnTo>
                      <a:pt x="7168" y="571"/>
                    </a:lnTo>
                    <a:cubicBezTo>
                      <a:pt x="7328" y="571"/>
                      <a:pt x="7465" y="457"/>
                      <a:pt x="7465" y="274"/>
                    </a:cubicBezTo>
                    <a:cubicBezTo>
                      <a:pt x="7465" y="114"/>
                      <a:pt x="7328" y="0"/>
                      <a:pt x="716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77" name="Google Shape;7583;p96">
                <a:extLst>
                  <a:ext uri="{FF2B5EF4-FFF2-40B4-BE49-F238E27FC236}">
                    <a16:creationId xmlns:a16="http://schemas.microsoft.com/office/drawing/2014/main" id="{A8B02493-BD9C-DE2E-99DF-43B99D973AA3}"/>
                  </a:ext>
                </a:extLst>
              </p:cNvPr>
              <p:cNvSpPr/>
              <p:nvPr/>
            </p:nvSpPr>
            <p:spPr>
              <a:xfrm>
                <a:off x="7584309" y="2702554"/>
                <a:ext cx="215843" cy="7663"/>
              </a:xfrm>
              <a:custGeom>
                <a:avLst/>
                <a:gdLst/>
                <a:ahLst/>
                <a:cxnLst/>
                <a:rect l="l" t="t" r="r" b="b"/>
                <a:pathLst>
                  <a:path w="16732" h="594" extrusionOk="0">
                    <a:moveTo>
                      <a:pt x="297" y="0"/>
                    </a:moveTo>
                    <a:cubicBezTo>
                      <a:pt x="137" y="0"/>
                      <a:pt x="0" y="137"/>
                      <a:pt x="0" y="297"/>
                    </a:cubicBezTo>
                    <a:cubicBezTo>
                      <a:pt x="0" y="457"/>
                      <a:pt x="137" y="594"/>
                      <a:pt x="297" y="594"/>
                    </a:cubicBezTo>
                    <a:lnTo>
                      <a:pt x="16435" y="594"/>
                    </a:lnTo>
                    <a:cubicBezTo>
                      <a:pt x="16594" y="594"/>
                      <a:pt x="16731" y="457"/>
                      <a:pt x="16731" y="297"/>
                    </a:cubicBezTo>
                    <a:cubicBezTo>
                      <a:pt x="16731" y="137"/>
                      <a:pt x="16594" y="0"/>
                      <a:pt x="1643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78" name="Google Shape;7584;p96">
                <a:extLst>
                  <a:ext uri="{FF2B5EF4-FFF2-40B4-BE49-F238E27FC236}">
                    <a16:creationId xmlns:a16="http://schemas.microsoft.com/office/drawing/2014/main" id="{68550FD9-B28B-5D4D-91B2-0ABE4A4A9BDA}"/>
                  </a:ext>
                </a:extLst>
              </p:cNvPr>
              <p:cNvSpPr/>
              <p:nvPr/>
            </p:nvSpPr>
            <p:spPr>
              <a:xfrm>
                <a:off x="7612274" y="2652789"/>
                <a:ext cx="392805" cy="304479"/>
              </a:xfrm>
              <a:custGeom>
                <a:avLst/>
                <a:gdLst/>
                <a:ahLst/>
                <a:cxnLst/>
                <a:rect l="l" t="t" r="r" b="b"/>
                <a:pathLst>
                  <a:path w="30450" h="23603" extrusionOk="0">
                    <a:moveTo>
                      <a:pt x="27300" y="1"/>
                    </a:moveTo>
                    <a:cubicBezTo>
                      <a:pt x="27254" y="1"/>
                      <a:pt x="27231" y="1"/>
                      <a:pt x="27186" y="24"/>
                    </a:cubicBezTo>
                    <a:cubicBezTo>
                      <a:pt x="26752" y="183"/>
                      <a:pt x="26341" y="366"/>
                      <a:pt x="25953" y="571"/>
                    </a:cubicBezTo>
                    <a:cubicBezTo>
                      <a:pt x="25611" y="754"/>
                      <a:pt x="25223" y="960"/>
                      <a:pt x="24835" y="1233"/>
                    </a:cubicBezTo>
                    <a:cubicBezTo>
                      <a:pt x="24196" y="1667"/>
                      <a:pt x="23557" y="2192"/>
                      <a:pt x="22872" y="2854"/>
                    </a:cubicBezTo>
                    <a:cubicBezTo>
                      <a:pt x="22164" y="3516"/>
                      <a:pt x="21502" y="4224"/>
                      <a:pt x="20863" y="4931"/>
                    </a:cubicBezTo>
                    <a:cubicBezTo>
                      <a:pt x="20384" y="5456"/>
                      <a:pt x="19882" y="6004"/>
                      <a:pt x="19379" y="6506"/>
                    </a:cubicBezTo>
                    <a:cubicBezTo>
                      <a:pt x="18489" y="7396"/>
                      <a:pt x="17713" y="8058"/>
                      <a:pt x="16914" y="8583"/>
                    </a:cubicBezTo>
                    <a:cubicBezTo>
                      <a:pt x="16572" y="8811"/>
                      <a:pt x="16207" y="9017"/>
                      <a:pt x="15842" y="9199"/>
                    </a:cubicBezTo>
                    <a:cubicBezTo>
                      <a:pt x="15454" y="9405"/>
                      <a:pt x="15043" y="9565"/>
                      <a:pt x="14518" y="9747"/>
                    </a:cubicBezTo>
                    <a:cubicBezTo>
                      <a:pt x="13376" y="10112"/>
                      <a:pt x="12190" y="10364"/>
                      <a:pt x="10980" y="10455"/>
                    </a:cubicBezTo>
                    <a:cubicBezTo>
                      <a:pt x="10683" y="10478"/>
                      <a:pt x="10386" y="10478"/>
                      <a:pt x="10112" y="10478"/>
                    </a:cubicBezTo>
                    <a:cubicBezTo>
                      <a:pt x="9314" y="10478"/>
                      <a:pt x="8515" y="10409"/>
                      <a:pt x="7761" y="10249"/>
                    </a:cubicBezTo>
                    <a:cubicBezTo>
                      <a:pt x="7533" y="10204"/>
                      <a:pt x="7305" y="10158"/>
                      <a:pt x="7077" y="10112"/>
                    </a:cubicBezTo>
                    <a:cubicBezTo>
                      <a:pt x="6803" y="10021"/>
                      <a:pt x="6552" y="9930"/>
                      <a:pt x="6346" y="9839"/>
                    </a:cubicBezTo>
                    <a:lnTo>
                      <a:pt x="6072" y="9724"/>
                    </a:lnTo>
                    <a:cubicBezTo>
                      <a:pt x="5707" y="9565"/>
                      <a:pt x="5319" y="9405"/>
                      <a:pt x="4908" y="9314"/>
                    </a:cubicBezTo>
                    <a:cubicBezTo>
                      <a:pt x="4726" y="9291"/>
                      <a:pt x="4543" y="9268"/>
                      <a:pt x="4360" y="9268"/>
                    </a:cubicBezTo>
                    <a:lnTo>
                      <a:pt x="4178" y="9268"/>
                    </a:lnTo>
                    <a:cubicBezTo>
                      <a:pt x="3972" y="9291"/>
                      <a:pt x="3744" y="9336"/>
                      <a:pt x="3493" y="9428"/>
                    </a:cubicBezTo>
                    <a:cubicBezTo>
                      <a:pt x="3196" y="9542"/>
                      <a:pt x="2922" y="9724"/>
                      <a:pt x="2603" y="9998"/>
                    </a:cubicBezTo>
                    <a:cubicBezTo>
                      <a:pt x="2352" y="10227"/>
                      <a:pt x="2101" y="10523"/>
                      <a:pt x="1827" y="10888"/>
                    </a:cubicBezTo>
                    <a:cubicBezTo>
                      <a:pt x="1621" y="11185"/>
                      <a:pt x="1393" y="11550"/>
                      <a:pt x="1188" y="11961"/>
                    </a:cubicBezTo>
                    <a:cubicBezTo>
                      <a:pt x="823" y="12623"/>
                      <a:pt x="526" y="13376"/>
                      <a:pt x="275" y="14198"/>
                    </a:cubicBezTo>
                    <a:cubicBezTo>
                      <a:pt x="183" y="14449"/>
                      <a:pt x="92" y="14723"/>
                      <a:pt x="24" y="15020"/>
                    </a:cubicBezTo>
                    <a:cubicBezTo>
                      <a:pt x="24" y="15043"/>
                      <a:pt x="24" y="15088"/>
                      <a:pt x="1" y="15111"/>
                    </a:cubicBezTo>
                    <a:cubicBezTo>
                      <a:pt x="69" y="15202"/>
                      <a:pt x="115" y="15294"/>
                      <a:pt x="183" y="15385"/>
                    </a:cubicBezTo>
                    <a:lnTo>
                      <a:pt x="206" y="15385"/>
                    </a:lnTo>
                    <a:cubicBezTo>
                      <a:pt x="1302" y="17006"/>
                      <a:pt x="2534" y="18421"/>
                      <a:pt x="3904" y="19585"/>
                    </a:cubicBezTo>
                    <a:cubicBezTo>
                      <a:pt x="4612" y="20178"/>
                      <a:pt x="5342" y="20726"/>
                      <a:pt x="6095" y="21206"/>
                    </a:cubicBezTo>
                    <a:cubicBezTo>
                      <a:pt x="6826" y="21662"/>
                      <a:pt x="7624" y="22050"/>
                      <a:pt x="8446" y="22415"/>
                    </a:cubicBezTo>
                    <a:cubicBezTo>
                      <a:pt x="10044" y="23100"/>
                      <a:pt x="11733" y="23488"/>
                      <a:pt x="13468" y="23579"/>
                    </a:cubicBezTo>
                    <a:cubicBezTo>
                      <a:pt x="13719" y="23579"/>
                      <a:pt x="13970" y="23602"/>
                      <a:pt x="14198" y="23602"/>
                    </a:cubicBezTo>
                    <a:cubicBezTo>
                      <a:pt x="15727" y="23602"/>
                      <a:pt x="17234" y="23351"/>
                      <a:pt x="18718" y="22872"/>
                    </a:cubicBezTo>
                    <a:cubicBezTo>
                      <a:pt x="19608" y="22598"/>
                      <a:pt x="20475" y="22210"/>
                      <a:pt x="21342" y="21753"/>
                    </a:cubicBezTo>
                    <a:cubicBezTo>
                      <a:pt x="22141" y="21342"/>
                      <a:pt x="22963" y="20817"/>
                      <a:pt x="23853" y="20156"/>
                    </a:cubicBezTo>
                    <a:cubicBezTo>
                      <a:pt x="25451" y="18969"/>
                      <a:pt x="26798" y="17622"/>
                      <a:pt x="27848" y="16138"/>
                    </a:cubicBezTo>
                    <a:cubicBezTo>
                      <a:pt x="28943" y="14609"/>
                      <a:pt x="29719" y="12829"/>
                      <a:pt x="30085" y="11048"/>
                    </a:cubicBezTo>
                    <a:cubicBezTo>
                      <a:pt x="30404" y="9451"/>
                      <a:pt x="30450" y="7716"/>
                      <a:pt x="30222" y="5890"/>
                    </a:cubicBezTo>
                    <a:cubicBezTo>
                      <a:pt x="30085" y="4703"/>
                      <a:pt x="29811" y="3630"/>
                      <a:pt x="29400" y="2649"/>
                    </a:cubicBezTo>
                    <a:cubicBezTo>
                      <a:pt x="28966" y="1599"/>
                      <a:pt x="28395" y="731"/>
                      <a:pt x="27665" y="115"/>
                    </a:cubicBezTo>
                    <a:cubicBezTo>
                      <a:pt x="27619" y="69"/>
                      <a:pt x="27551" y="24"/>
                      <a:pt x="27460" y="24"/>
                    </a:cubicBezTo>
                    <a:lnTo>
                      <a:pt x="27414" y="24"/>
                    </a:lnTo>
                    <a:cubicBezTo>
                      <a:pt x="27368" y="1"/>
                      <a:pt x="27346" y="1"/>
                      <a:pt x="2730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79" name="Google Shape;7585;p96">
                <a:extLst>
                  <a:ext uri="{FF2B5EF4-FFF2-40B4-BE49-F238E27FC236}">
                    <a16:creationId xmlns:a16="http://schemas.microsoft.com/office/drawing/2014/main" id="{BBDAFFC0-2B2B-49E2-525D-3E1656D2B510}"/>
                  </a:ext>
                </a:extLst>
              </p:cNvPr>
              <p:cNvSpPr/>
              <p:nvPr/>
            </p:nvSpPr>
            <p:spPr>
              <a:xfrm>
                <a:off x="7612274" y="2805310"/>
                <a:ext cx="385736" cy="151949"/>
              </a:xfrm>
              <a:custGeom>
                <a:avLst/>
                <a:gdLst/>
                <a:ahLst/>
                <a:cxnLst/>
                <a:rect l="l" t="t" r="r" b="b"/>
                <a:pathLst>
                  <a:path w="29902" h="11779" extrusionOk="0">
                    <a:moveTo>
                      <a:pt x="29902" y="0"/>
                    </a:moveTo>
                    <a:cubicBezTo>
                      <a:pt x="29833" y="183"/>
                      <a:pt x="29742" y="366"/>
                      <a:pt x="29651" y="525"/>
                    </a:cubicBezTo>
                    <a:cubicBezTo>
                      <a:pt x="29240" y="1438"/>
                      <a:pt x="28715" y="2283"/>
                      <a:pt x="28122" y="3082"/>
                    </a:cubicBezTo>
                    <a:cubicBezTo>
                      <a:pt x="27802" y="3493"/>
                      <a:pt x="27482" y="3881"/>
                      <a:pt x="27140" y="4269"/>
                    </a:cubicBezTo>
                    <a:cubicBezTo>
                      <a:pt x="26798" y="4611"/>
                      <a:pt x="26455" y="4976"/>
                      <a:pt x="26113" y="5296"/>
                    </a:cubicBezTo>
                    <a:cubicBezTo>
                      <a:pt x="25383" y="5958"/>
                      <a:pt x="24606" y="6574"/>
                      <a:pt x="23785" y="7122"/>
                    </a:cubicBezTo>
                    <a:cubicBezTo>
                      <a:pt x="22963" y="7647"/>
                      <a:pt x="22119" y="8126"/>
                      <a:pt x="21251" y="8491"/>
                    </a:cubicBezTo>
                    <a:cubicBezTo>
                      <a:pt x="20361" y="8879"/>
                      <a:pt x="19448" y="9199"/>
                      <a:pt x="18512" y="9427"/>
                    </a:cubicBezTo>
                    <a:cubicBezTo>
                      <a:pt x="17576" y="9655"/>
                      <a:pt x="16595" y="9792"/>
                      <a:pt x="15613" y="9861"/>
                    </a:cubicBezTo>
                    <a:cubicBezTo>
                      <a:pt x="15316" y="9875"/>
                      <a:pt x="15017" y="9882"/>
                      <a:pt x="14717" y="9882"/>
                    </a:cubicBezTo>
                    <a:cubicBezTo>
                      <a:pt x="14026" y="9882"/>
                      <a:pt x="13330" y="9842"/>
                      <a:pt x="12646" y="9747"/>
                    </a:cubicBezTo>
                    <a:cubicBezTo>
                      <a:pt x="11779" y="9633"/>
                      <a:pt x="10911" y="9450"/>
                      <a:pt x="10067" y="9222"/>
                    </a:cubicBezTo>
                    <a:cubicBezTo>
                      <a:pt x="9177" y="8948"/>
                      <a:pt x="8309" y="8628"/>
                      <a:pt x="7465" y="8263"/>
                    </a:cubicBezTo>
                    <a:cubicBezTo>
                      <a:pt x="6597" y="7875"/>
                      <a:pt x="5776" y="7441"/>
                      <a:pt x="4977" y="6939"/>
                    </a:cubicBezTo>
                    <a:cubicBezTo>
                      <a:pt x="4155" y="6437"/>
                      <a:pt x="3402" y="5866"/>
                      <a:pt x="2671" y="5250"/>
                    </a:cubicBezTo>
                    <a:cubicBezTo>
                      <a:pt x="1987" y="4657"/>
                      <a:pt x="1325" y="4018"/>
                      <a:pt x="754" y="3310"/>
                    </a:cubicBezTo>
                    <a:cubicBezTo>
                      <a:pt x="549" y="3059"/>
                      <a:pt x="366" y="2831"/>
                      <a:pt x="183" y="2580"/>
                    </a:cubicBezTo>
                    <a:cubicBezTo>
                      <a:pt x="138" y="2762"/>
                      <a:pt x="69" y="2968"/>
                      <a:pt x="24" y="3196"/>
                    </a:cubicBezTo>
                    <a:cubicBezTo>
                      <a:pt x="1" y="3242"/>
                      <a:pt x="1" y="3264"/>
                      <a:pt x="1" y="3287"/>
                    </a:cubicBezTo>
                    <a:cubicBezTo>
                      <a:pt x="69" y="3378"/>
                      <a:pt x="115" y="3470"/>
                      <a:pt x="161" y="3561"/>
                    </a:cubicBezTo>
                    <a:cubicBezTo>
                      <a:pt x="1302" y="5204"/>
                      <a:pt x="2557" y="6620"/>
                      <a:pt x="3904" y="7761"/>
                    </a:cubicBezTo>
                    <a:cubicBezTo>
                      <a:pt x="4612" y="8377"/>
                      <a:pt x="5342" y="8902"/>
                      <a:pt x="6095" y="9382"/>
                    </a:cubicBezTo>
                    <a:cubicBezTo>
                      <a:pt x="6826" y="9838"/>
                      <a:pt x="7602" y="10249"/>
                      <a:pt x="8446" y="10591"/>
                    </a:cubicBezTo>
                    <a:cubicBezTo>
                      <a:pt x="10044" y="11276"/>
                      <a:pt x="11733" y="11664"/>
                      <a:pt x="13468" y="11755"/>
                    </a:cubicBezTo>
                    <a:cubicBezTo>
                      <a:pt x="13719" y="11778"/>
                      <a:pt x="13970" y="11778"/>
                      <a:pt x="14198" y="11778"/>
                    </a:cubicBezTo>
                    <a:cubicBezTo>
                      <a:pt x="15705" y="11778"/>
                      <a:pt x="17234" y="11550"/>
                      <a:pt x="18718" y="11048"/>
                    </a:cubicBezTo>
                    <a:cubicBezTo>
                      <a:pt x="19608" y="10774"/>
                      <a:pt x="20498" y="10409"/>
                      <a:pt x="21342" y="9952"/>
                    </a:cubicBezTo>
                    <a:cubicBezTo>
                      <a:pt x="22141" y="9518"/>
                      <a:pt x="22963" y="8993"/>
                      <a:pt x="23853" y="8332"/>
                    </a:cubicBezTo>
                    <a:cubicBezTo>
                      <a:pt x="25451" y="7145"/>
                      <a:pt x="26798" y="5798"/>
                      <a:pt x="27848" y="4314"/>
                    </a:cubicBezTo>
                    <a:cubicBezTo>
                      <a:pt x="28784" y="3013"/>
                      <a:pt x="29491" y="1530"/>
                      <a:pt x="2990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80" name="Google Shape;7586;p96">
                <a:extLst>
                  <a:ext uri="{FF2B5EF4-FFF2-40B4-BE49-F238E27FC236}">
                    <a16:creationId xmlns:a16="http://schemas.microsoft.com/office/drawing/2014/main" id="{75C3EBBF-FA88-611A-9486-FA7A5E48EB00}"/>
                  </a:ext>
                </a:extLst>
              </p:cNvPr>
              <p:cNvSpPr/>
              <p:nvPr/>
            </p:nvSpPr>
            <p:spPr>
              <a:xfrm>
                <a:off x="7701783" y="2709326"/>
                <a:ext cx="186985" cy="81992"/>
              </a:xfrm>
              <a:custGeom>
                <a:avLst/>
                <a:gdLst/>
                <a:ahLst/>
                <a:cxnLst/>
                <a:rect l="l" t="t" r="r" b="b"/>
                <a:pathLst>
                  <a:path w="14495" h="6356" extrusionOk="0">
                    <a:moveTo>
                      <a:pt x="10478" y="3378"/>
                    </a:moveTo>
                    <a:cubicBezTo>
                      <a:pt x="10478" y="3401"/>
                      <a:pt x="10478" y="3401"/>
                      <a:pt x="10455" y="3401"/>
                    </a:cubicBezTo>
                    <a:lnTo>
                      <a:pt x="10478" y="3401"/>
                    </a:lnTo>
                    <a:lnTo>
                      <a:pt x="10478" y="3378"/>
                    </a:lnTo>
                    <a:close/>
                    <a:moveTo>
                      <a:pt x="14381" y="0"/>
                    </a:moveTo>
                    <a:cubicBezTo>
                      <a:pt x="14358" y="0"/>
                      <a:pt x="14335" y="0"/>
                      <a:pt x="14335" y="23"/>
                    </a:cubicBezTo>
                    <a:cubicBezTo>
                      <a:pt x="13719" y="639"/>
                      <a:pt x="13102" y="1233"/>
                      <a:pt x="12463" y="1803"/>
                    </a:cubicBezTo>
                    <a:cubicBezTo>
                      <a:pt x="11847" y="2374"/>
                      <a:pt x="11185" y="2899"/>
                      <a:pt x="10500" y="3378"/>
                    </a:cubicBezTo>
                    <a:cubicBezTo>
                      <a:pt x="10478" y="3401"/>
                      <a:pt x="10478" y="3401"/>
                      <a:pt x="10478" y="3401"/>
                    </a:cubicBezTo>
                    <a:cubicBezTo>
                      <a:pt x="9450" y="4109"/>
                      <a:pt x="8378" y="4679"/>
                      <a:pt x="7213" y="5113"/>
                    </a:cubicBezTo>
                    <a:cubicBezTo>
                      <a:pt x="7191" y="5113"/>
                      <a:pt x="7191" y="5113"/>
                      <a:pt x="7191" y="5136"/>
                    </a:cubicBezTo>
                    <a:cubicBezTo>
                      <a:pt x="7191" y="5136"/>
                      <a:pt x="7191" y="5113"/>
                      <a:pt x="7191" y="5113"/>
                    </a:cubicBezTo>
                    <a:cubicBezTo>
                      <a:pt x="6711" y="5296"/>
                      <a:pt x="6209" y="5433"/>
                      <a:pt x="5684" y="5547"/>
                    </a:cubicBezTo>
                    <a:cubicBezTo>
                      <a:pt x="5091" y="5684"/>
                      <a:pt x="4452" y="5775"/>
                      <a:pt x="3835" y="5821"/>
                    </a:cubicBezTo>
                    <a:lnTo>
                      <a:pt x="3881" y="5821"/>
                    </a:lnTo>
                    <a:cubicBezTo>
                      <a:pt x="3533" y="5847"/>
                      <a:pt x="3186" y="5859"/>
                      <a:pt x="2833" y="5859"/>
                    </a:cubicBezTo>
                    <a:cubicBezTo>
                      <a:pt x="2584" y="5859"/>
                      <a:pt x="2333" y="5853"/>
                      <a:pt x="2078" y="5844"/>
                    </a:cubicBezTo>
                    <a:cubicBezTo>
                      <a:pt x="1462" y="5821"/>
                      <a:pt x="845" y="5752"/>
                      <a:pt x="229" y="5661"/>
                    </a:cubicBezTo>
                    <a:cubicBezTo>
                      <a:pt x="183" y="5661"/>
                      <a:pt x="160" y="5661"/>
                      <a:pt x="115" y="5684"/>
                    </a:cubicBezTo>
                    <a:cubicBezTo>
                      <a:pt x="69" y="5707"/>
                      <a:pt x="24" y="5752"/>
                      <a:pt x="1" y="5798"/>
                    </a:cubicBezTo>
                    <a:cubicBezTo>
                      <a:pt x="1" y="5866"/>
                      <a:pt x="1" y="5912"/>
                      <a:pt x="24" y="5981"/>
                    </a:cubicBezTo>
                    <a:cubicBezTo>
                      <a:pt x="46" y="6003"/>
                      <a:pt x="92" y="6072"/>
                      <a:pt x="160" y="6072"/>
                    </a:cubicBezTo>
                    <a:cubicBezTo>
                      <a:pt x="1114" y="6247"/>
                      <a:pt x="2101" y="6356"/>
                      <a:pt x="3092" y="6356"/>
                    </a:cubicBezTo>
                    <a:cubicBezTo>
                      <a:pt x="3264" y="6356"/>
                      <a:pt x="3435" y="6352"/>
                      <a:pt x="3607" y="6346"/>
                    </a:cubicBezTo>
                    <a:cubicBezTo>
                      <a:pt x="4726" y="6300"/>
                      <a:pt x="5844" y="6140"/>
                      <a:pt x="6894" y="5798"/>
                    </a:cubicBezTo>
                    <a:cubicBezTo>
                      <a:pt x="7373" y="5638"/>
                      <a:pt x="7853" y="5433"/>
                      <a:pt x="8309" y="5204"/>
                    </a:cubicBezTo>
                    <a:cubicBezTo>
                      <a:pt x="8766" y="4976"/>
                      <a:pt x="9199" y="4725"/>
                      <a:pt x="9633" y="4451"/>
                    </a:cubicBezTo>
                    <a:cubicBezTo>
                      <a:pt x="10478" y="3903"/>
                      <a:pt x="11254" y="3264"/>
                      <a:pt x="12007" y="2580"/>
                    </a:cubicBezTo>
                    <a:cubicBezTo>
                      <a:pt x="12851" y="1803"/>
                      <a:pt x="13650" y="982"/>
                      <a:pt x="14449" y="160"/>
                    </a:cubicBezTo>
                    <a:cubicBezTo>
                      <a:pt x="14495" y="137"/>
                      <a:pt x="14495" y="69"/>
                      <a:pt x="14449" y="23"/>
                    </a:cubicBezTo>
                    <a:cubicBezTo>
                      <a:pt x="14449" y="23"/>
                      <a:pt x="14426" y="0"/>
                      <a:pt x="1438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81" name="Google Shape;7587;p96">
                <a:extLst>
                  <a:ext uri="{FF2B5EF4-FFF2-40B4-BE49-F238E27FC236}">
                    <a16:creationId xmlns:a16="http://schemas.microsoft.com/office/drawing/2014/main" id="{F958D100-A0B3-139A-B629-03C00D29175C}"/>
                  </a:ext>
                </a:extLst>
              </p:cNvPr>
              <p:cNvSpPr/>
              <p:nvPr/>
            </p:nvSpPr>
            <p:spPr>
              <a:xfrm>
                <a:off x="7610223" y="2845052"/>
                <a:ext cx="347449" cy="113984"/>
              </a:xfrm>
              <a:custGeom>
                <a:avLst/>
                <a:gdLst/>
                <a:ahLst/>
                <a:cxnLst/>
                <a:rect l="l" t="t" r="r" b="b"/>
                <a:pathLst>
                  <a:path w="26934" h="8836" extrusionOk="0">
                    <a:moveTo>
                      <a:pt x="4278" y="4442"/>
                    </a:moveTo>
                    <a:cubicBezTo>
                      <a:pt x="4290" y="4453"/>
                      <a:pt x="4302" y="4464"/>
                      <a:pt x="4314" y="4474"/>
                    </a:cubicBezTo>
                    <a:cubicBezTo>
                      <a:pt x="4302" y="4462"/>
                      <a:pt x="4290" y="4450"/>
                      <a:pt x="4278" y="4442"/>
                    </a:cubicBezTo>
                    <a:close/>
                    <a:moveTo>
                      <a:pt x="10796" y="7875"/>
                    </a:moveTo>
                    <a:cubicBezTo>
                      <a:pt x="10822" y="7881"/>
                      <a:pt x="10847" y="7886"/>
                      <a:pt x="10873" y="7891"/>
                    </a:cubicBezTo>
                    <a:lnTo>
                      <a:pt x="10873" y="7891"/>
                    </a:lnTo>
                    <a:cubicBezTo>
                      <a:pt x="10837" y="7875"/>
                      <a:pt x="10817" y="7875"/>
                      <a:pt x="10796" y="7875"/>
                    </a:cubicBezTo>
                    <a:close/>
                    <a:moveTo>
                      <a:pt x="251" y="1"/>
                    </a:moveTo>
                    <a:cubicBezTo>
                      <a:pt x="205" y="1"/>
                      <a:pt x="137" y="24"/>
                      <a:pt x="91" y="69"/>
                    </a:cubicBezTo>
                    <a:cubicBezTo>
                      <a:pt x="46" y="115"/>
                      <a:pt x="0" y="183"/>
                      <a:pt x="0" y="252"/>
                    </a:cubicBezTo>
                    <a:cubicBezTo>
                      <a:pt x="0" y="320"/>
                      <a:pt x="23" y="366"/>
                      <a:pt x="69" y="434"/>
                    </a:cubicBezTo>
                    <a:cubicBezTo>
                      <a:pt x="342" y="845"/>
                      <a:pt x="662" y="1256"/>
                      <a:pt x="959" y="1667"/>
                    </a:cubicBezTo>
                    <a:cubicBezTo>
                      <a:pt x="1255" y="2055"/>
                      <a:pt x="1575" y="2443"/>
                      <a:pt x="1895" y="2808"/>
                    </a:cubicBezTo>
                    <a:cubicBezTo>
                      <a:pt x="2511" y="3561"/>
                      <a:pt x="3173" y="4269"/>
                      <a:pt x="3880" y="4931"/>
                    </a:cubicBezTo>
                    <a:cubicBezTo>
                      <a:pt x="4588" y="5593"/>
                      <a:pt x="5364" y="6186"/>
                      <a:pt x="6209" y="6689"/>
                    </a:cubicBezTo>
                    <a:cubicBezTo>
                      <a:pt x="6642" y="6962"/>
                      <a:pt x="7099" y="7214"/>
                      <a:pt x="7555" y="7442"/>
                    </a:cubicBezTo>
                    <a:cubicBezTo>
                      <a:pt x="8035" y="7670"/>
                      <a:pt x="8514" y="7853"/>
                      <a:pt x="9016" y="8035"/>
                    </a:cubicBezTo>
                    <a:cubicBezTo>
                      <a:pt x="9541" y="8218"/>
                      <a:pt x="10066" y="8355"/>
                      <a:pt x="10614" y="8469"/>
                    </a:cubicBezTo>
                    <a:cubicBezTo>
                      <a:pt x="11139" y="8583"/>
                      <a:pt x="11709" y="8674"/>
                      <a:pt x="12257" y="8743"/>
                    </a:cubicBezTo>
                    <a:cubicBezTo>
                      <a:pt x="12875" y="8807"/>
                      <a:pt x="13499" y="8835"/>
                      <a:pt x="14123" y="8835"/>
                    </a:cubicBezTo>
                    <a:cubicBezTo>
                      <a:pt x="14606" y="8835"/>
                      <a:pt x="15089" y="8818"/>
                      <a:pt x="15567" y="8788"/>
                    </a:cubicBezTo>
                    <a:cubicBezTo>
                      <a:pt x="16594" y="8720"/>
                      <a:pt x="17621" y="8560"/>
                      <a:pt x="18603" y="8263"/>
                    </a:cubicBezTo>
                    <a:cubicBezTo>
                      <a:pt x="19561" y="7990"/>
                      <a:pt x="20497" y="7602"/>
                      <a:pt x="21410" y="7145"/>
                    </a:cubicBezTo>
                    <a:cubicBezTo>
                      <a:pt x="21661" y="7008"/>
                      <a:pt x="21912" y="6871"/>
                      <a:pt x="22163" y="6711"/>
                    </a:cubicBezTo>
                    <a:cubicBezTo>
                      <a:pt x="22437" y="6574"/>
                      <a:pt x="22688" y="6392"/>
                      <a:pt x="22962" y="6232"/>
                    </a:cubicBezTo>
                    <a:cubicBezTo>
                      <a:pt x="23487" y="5890"/>
                      <a:pt x="23967" y="5524"/>
                      <a:pt x="24446" y="5159"/>
                    </a:cubicBezTo>
                    <a:cubicBezTo>
                      <a:pt x="25359" y="4429"/>
                      <a:pt x="26181" y="3607"/>
                      <a:pt x="26911" y="2717"/>
                    </a:cubicBezTo>
                    <a:cubicBezTo>
                      <a:pt x="26934" y="2671"/>
                      <a:pt x="26934" y="2603"/>
                      <a:pt x="26888" y="2580"/>
                    </a:cubicBezTo>
                    <a:cubicBezTo>
                      <a:pt x="26875" y="2573"/>
                      <a:pt x="26860" y="2571"/>
                      <a:pt x="26844" y="2571"/>
                    </a:cubicBezTo>
                    <a:cubicBezTo>
                      <a:pt x="26806" y="2571"/>
                      <a:pt x="26767" y="2587"/>
                      <a:pt x="26751" y="2603"/>
                    </a:cubicBezTo>
                    <a:cubicBezTo>
                      <a:pt x="26637" y="2763"/>
                      <a:pt x="26523" y="2900"/>
                      <a:pt x="26386" y="3037"/>
                    </a:cubicBezTo>
                    <a:cubicBezTo>
                      <a:pt x="26386" y="3037"/>
                      <a:pt x="26386" y="3037"/>
                      <a:pt x="26409" y="3014"/>
                    </a:cubicBezTo>
                    <a:lnTo>
                      <a:pt x="26409" y="3014"/>
                    </a:lnTo>
                    <a:cubicBezTo>
                      <a:pt x="25975" y="3493"/>
                      <a:pt x="25519" y="3927"/>
                      <a:pt x="25039" y="4338"/>
                    </a:cubicBezTo>
                    <a:cubicBezTo>
                      <a:pt x="24544" y="4743"/>
                      <a:pt x="24026" y="5149"/>
                      <a:pt x="23486" y="5488"/>
                    </a:cubicBezTo>
                    <a:lnTo>
                      <a:pt x="23486" y="5488"/>
                    </a:lnTo>
                    <a:cubicBezTo>
                      <a:pt x="23487" y="5486"/>
                      <a:pt x="23487" y="5483"/>
                      <a:pt x="23487" y="5479"/>
                    </a:cubicBezTo>
                    <a:lnTo>
                      <a:pt x="23487" y="5479"/>
                    </a:lnTo>
                    <a:cubicBezTo>
                      <a:pt x="23168" y="5707"/>
                      <a:pt x="22825" y="5912"/>
                      <a:pt x="22483" y="6095"/>
                    </a:cubicBezTo>
                    <a:cubicBezTo>
                      <a:pt x="22141" y="6301"/>
                      <a:pt x="21798" y="6483"/>
                      <a:pt x="21433" y="6666"/>
                    </a:cubicBezTo>
                    <a:cubicBezTo>
                      <a:pt x="21091" y="6825"/>
                      <a:pt x="20725" y="6985"/>
                      <a:pt x="20383" y="7145"/>
                    </a:cubicBezTo>
                    <a:cubicBezTo>
                      <a:pt x="20040" y="7274"/>
                      <a:pt x="19697" y="7402"/>
                      <a:pt x="19354" y="7512"/>
                    </a:cubicBezTo>
                    <a:lnTo>
                      <a:pt x="19354" y="7512"/>
                    </a:lnTo>
                    <a:cubicBezTo>
                      <a:pt x="19355" y="7511"/>
                      <a:pt x="19355" y="7511"/>
                      <a:pt x="19356" y="7510"/>
                    </a:cubicBezTo>
                    <a:lnTo>
                      <a:pt x="19356" y="7510"/>
                    </a:lnTo>
                    <a:cubicBezTo>
                      <a:pt x="18740" y="7716"/>
                      <a:pt x="18123" y="7875"/>
                      <a:pt x="17484" y="7990"/>
                    </a:cubicBezTo>
                    <a:cubicBezTo>
                      <a:pt x="16799" y="8127"/>
                      <a:pt x="16092" y="8195"/>
                      <a:pt x="15407" y="8241"/>
                    </a:cubicBezTo>
                    <a:lnTo>
                      <a:pt x="15476" y="8241"/>
                    </a:lnTo>
                    <a:cubicBezTo>
                      <a:pt x="15188" y="8253"/>
                      <a:pt x="14899" y="8260"/>
                      <a:pt x="14609" y="8260"/>
                    </a:cubicBezTo>
                    <a:cubicBezTo>
                      <a:pt x="13360" y="8260"/>
                      <a:pt x="12095" y="8141"/>
                      <a:pt x="10873" y="7891"/>
                    </a:cubicBezTo>
                    <a:lnTo>
                      <a:pt x="10873" y="7891"/>
                    </a:lnTo>
                    <a:cubicBezTo>
                      <a:pt x="10877" y="7893"/>
                      <a:pt x="10882" y="7896"/>
                      <a:pt x="10888" y="7898"/>
                    </a:cubicBezTo>
                    <a:cubicBezTo>
                      <a:pt x="10271" y="7761"/>
                      <a:pt x="9655" y="7579"/>
                      <a:pt x="9062" y="7373"/>
                    </a:cubicBezTo>
                    <a:cubicBezTo>
                      <a:pt x="8491" y="7168"/>
                      <a:pt x="7920" y="6917"/>
                      <a:pt x="7395" y="6643"/>
                    </a:cubicBezTo>
                    <a:cubicBezTo>
                      <a:pt x="7418" y="6643"/>
                      <a:pt x="7441" y="6666"/>
                      <a:pt x="7464" y="6666"/>
                    </a:cubicBezTo>
                    <a:cubicBezTo>
                      <a:pt x="6870" y="6369"/>
                      <a:pt x="6323" y="6027"/>
                      <a:pt x="5798" y="5661"/>
                    </a:cubicBezTo>
                    <a:cubicBezTo>
                      <a:pt x="5250" y="5273"/>
                      <a:pt x="4748" y="4863"/>
                      <a:pt x="4246" y="4429"/>
                    </a:cubicBezTo>
                    <a:cubicBezTo>
                      <a:pt x="4256" y="4429"/>
                      <a:pt x="4267" y="4434"/>
                      <a:pt x="4278" y="4442"/>
                    </a:cubicBezTo>
                    <a:lnTo>
                      <a:pt x="4278" y="4442"/>
                    </a:lnTo>
                    <a:cubicBezTo>
                      <a:pt x="3584" y="3812"/>
                      <a:pt x="2957" y="3138"/>
                      <a:pt x="2351" y="2420"/>
                    </a:cubicBezTo>
                    <a:cubicBezTo>
                      <a:pt x="2031" y="2055"/>
                      <a:pt x="1712" y="1667"/>
                      <a:pt x="1392" y="1279"/>
                    </a:cubicBezTo>
                    <a:cubicBezTo>
                      <a:pt x="1096" y="891"/>
                      <a:pt x="776" y="480"/>
                      <a:pt x="457" y="92"/>
                    </a:cubicBezTo>
                    <a:cubicBezTo>
                      <a:pt x="411" y="46"/>
                      <a:pt x="342" y="1"/>
                      <a:pt x="2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82" name="Google Shape;7588;p96">
                <a:extLst>
                  <a:ext uri="{FF2B5EF4-FFF2-40B4-BE49-F238E27FC236}">
                    <a16:creationId xmlns:a16="http://schemas.microsoft.com/office/drawing/2014/main" id="{2311C17F-B634-5CBA-ED3F-05271A62A4D5}"/>
                  </a:ext>
                </a:extLst>
              </p:cNvPr>
              <p:cNvSpPr/>
              <p:nvPr/>
            </p:nvSpPr>
            <p:spPr>
              <a:xfrm>
                <a:off x="7553389" y="2722574"/>
                <a:ext cx="161366" cy="142519"/>
              </a:xfrm>
              <a:custGeom>
                <a:avLst/>
                <a:gdLst/>
                <a:ahLst/>
                <a:cxnLst/>
                <a:rect l="l" t="t" r="r" b="b"/>
                <a:pathLst>
                  <a:path w="12509" h="11048" extrusionOk="0">
                    <a:moveTo>
                      <a:pt x="7487" y="0"/>
                    </a:moveTo>
                    <a:cubicBezTo>
                      <a:pt x="7122" y="0"/>
                      <a:pt x="6734" y="46"/>
                      <a:pt x="6278" y="183"/>
                    </a:cubicBezTo>
                    <a:cubicBezTo>
                      <a:pt x="5844" y="297"/>
                      <a:pt x="5388" y="480"/>
                      <a:pt x="4840" y="754"/>
                    </a:cubicBezTo>
                    <a:cubicBezTo>
                      <a:pt x="3995" y="1210"/>
                      <a:pt x="3173" y="1758"/>
                      <a:pt x="2397" y="2306"/>
                    </a:cubicBezTo>
                    <a:lnTo>
                      <a:pt x="2169" y="2466"/>
                    </a:lnTo>
                    <a:cubicBezTo>
                      <a:pt x="1941" y="2625"/>
                      <a:pt x="1713" y="2785"/>
                      <a:pt x="1484" y="2922"/>
                    </a:cubicBezTo>
                    <a:cubicBezTo>
                      <a:pt x="1416" y="2968"/>
                      <a:pt x="1393" y="3036"/>
                      <a:pt x="1370" y="3105"/>
                    </a:cubicBezTo>
                    <a:cubicBezTo>
                      <a:pt x="1347" y="3196"/>
                      <a:pt x="1370" y="3264"/>
                      <a:pt x="1416" y="3333"/>
                    </a:cubicBezTo>
                    <a:cubicBezTo>
                      <a:pt x="1439" y="3356"/>
                      <a:pt x="1462" y="3401"/>
                      <a:pt x="1507" y="3401"/>
                    </a:cubicBezTo>
                    <a:cubicBezTo>
                      <a:pt x="982" y="4200"/>
                      <a:pt x="617" y="4976"/>
                      <a:pt x="366" y="5730"/>
                    </a:cubicBezTo>
                    <a:cubicBezTo>
                      <a:pt x="183" y="6277"/>
                      <a:pt x="69" y="6802"/>
                      <a:pt x="24" y="7305"/>
                    </a:cubicBezTo>
                    <a:cubicBezTo>
                      <a:pt x="1" y="7556"/>
                      <a:pt x="1" y="7807"/>
                      <a:pt x="1" y="8058"/>
                    </a:cubicBezTo>
                    <a:cubicBezTo>
                      <a:pt x="24" y="8309"/>
                      <a:pt x="46" y="8560"/>
                      <a:pt x="115" y="8879"/>
                    </a:cubicBezTo>
                    <a:cubicBezTo>
                      <a:pt x="229" y="9359"/>
                      <a:pt x="389" y="9770"/>
                      <a:pt x="617" y="10112"/>
                    </a:cubicBezTo>
                    <a:cubicBezTo>
                      <a:pt x="800" y="10386"/>
                      <a:pt x="1051" y="10637"/>
                      <a:pt x="1347" y="10797"/>
                    </a:cubicBezTo>
                    <a:cubicBezTo>
                      <a:pt x="1599" y="10934"/>
                      <a:pt x="1895" y="11025"/>
                      <a:pt x="2238" y="11048"/>
                    </a:cubicBezTo>
                    <a:lnTo>
                      <a:pt x="2397" y="11048"/>
                    </a:lnTo>
                    <a:cubicBezTo>
                      <a:pt x="2671" y="11048"/>
                      <a:pt x="2922" y="11025"/>
                      <a:pt x="3219" y="10957"/>
                    </a:cubicBezTo>
                    <a:cubicBezTo>
                      <a:pt x="3698" y="10865"/>
                      <a:pt x="4132" y="10728"/>
                      <a:pt x="4634" y="10569"/>
                    </a:cubicBezTo>
                    <a:lnTo>
                      <a:pt x="4817" y="10523"/>
                    </a:lnTo>
                    <a:cubicBezTo>
                      <a:pt x="4954" y="10454"/>
                      <a:pt x="5114" y="10409"/>
                      <a:pt x="5273" y="10363"/>
                    </a:cubicBezTo>
                    <a:cubicBezTo>
                      <a:pt x="5410" y="10340"/>
                      <a:pt x="5524" y="10295"/>
                      <a:pt x="5684" y="10272"/>
                    </a:cubicBezTo>
                    <a:lnTo>
                      <a:pt x="5707" y="10272"/>
                    </a:lnTo>
                    <a:cubicBezTo>
                      <a:pt x="5707" y="10272"/>
                      <a:pt x="5707" y="10249"/>
                      <a:pt x="5707" y="10249"/>
                    </a:cubicBezTo>
                    <a:cubicBezTo>
                      <a:pt x="6118" y="10181"/>
                      <a:pt x="6506" y="10112"/>
                      <a:pt x="6894" y="10044"/>
                    </a:cubicBezTo>
                    <a:cubicBezTo>
                      <a:pt x="7145" y="9975"/>
                      <a:pt x="7396" y="9929"/>
                      <a:pt x="7647" y="9884"/>
                    </a:cubicBezTo>
                    <a:cubicBezTo>
                      <a:pt x="8378" y="9747"/>
                      <a:pt x="9154" y="9587"/>
                      <a:pt x="9884" y="9359"/>
                    </a:cubicBezTo>
                    <a:cubicBezTo>
                      <a:pt x="10226" y="9245"/>
                      <a:pt x="10546" y="9131"/>
                      <a:pt x="10820" y="9016"/>
                    </a:cubicBezTo>
                    <a:cubicBezTo>
                      <a:pt x="11117" y="8857"/>
                      <a:pt x="11345" y="8720"/>
                      <a:pt x="11528" y="8560"/>
                    </a:cubicBezTo>
                    <a:cubicBezTo>
                      <a:pt x="11756" y="8377"/>
                      <a:pt x="11893" y="8172"/>
                      <a:pt x="11984" y="7944"/>
                    </a:cubicBezTo>
                    <a:cubicBezTo>
                      <a:pt x="12053" y="7738"/>
                      <a:pt x="12121" y="7464"/>
                      <a:pt x="11984" y="7190"/>
                    </a:cubicBezTo>
                    <a:cubicBezTo>
                      <a:pt x="11916" y="7053"/>
                      <a:pt x="11801" y="6916"/>
                      <a:pt x="11687" y="6825"/>
                    </a:cubicBezTo>
                    <a:cubicBezTo>
                      <a:pt x="11550" y="6734"/>
                      <a:pt x="11413" y="6665"/>
                      <a:pt x="11231" y="6597"/>
                    </a:cubicBezTo>
                    <a:lnTo>
                      <a:pt x="11185" y="6574"/>
                    </a:lnTo>
                    <a:cubicBezTo>
                      <a:pt x="11276" y="6551"/>
                      <a:pt x="11345" y="6528"/>
                      <a:pt x="11436" y="6506"/>
                    </a:cubicBezTo>
                    <a:cubicBezTo>
                      <a:pt x="11870" y="6369"/>
                      <a:pt x="12418" y="6072"/>
                      <a:pt x="12486" y="5547"/>
                    </a:cubicBezTo>
                    <a:cubicBezTo>
                      <a:pt x="12509" y="5296"/>
                      <a:pt x="12418" y="4999"/>
                      <a:pt x="12235" y="4771"/>
                    </a:cubicBezTo>
                    <a:cubicBezTo>
                      <a:pt x="12053" y="4565"/>
                      <a:pt x="11824" y="4406"/>
                      <a:pt x="11505" y="4292"/>
                    </a:cubicBezTo>
                    <a:cubicBezTo>
                      <a:pt x="11368" y="4246"/>
                      <a:pt x="11231" y="4223"/>
                      <a:pt x="11071" y="4177"/>
                    </a:cubicBezTo>
                    <a:lnTo>
                      <a:pt x="11162" y="4155"/>
                    </a:lnTo>
                    <a:cubicBezTo>
                      <a:pt x="11345" y="4063"/>
                      <a:pt x="11573" y="3904"/>
                      <a:pt x="11687" y="3652"/>
                    </a:cubicBezTo>
                    <a:cubicBezTo>
                      <a:pt x="11733" y="3538"/>
                      <a:pt x="11756" y="3424"/>
                      <a:pt x="11756" y="3310"/>
                    </a:cubicBezTo>
                    <a:cubicBezTo>
                      <a:pt x="11733" y="3150"/>
                      <a:pt x="11664" y="3013"/>
                      <a:pt x="11596" y="2899"/>
                    </a:cubicBezTo>
                    <a:cubicBezTo>
                      <a:pt x="11550" y="2808"/>
                      <a:pt x="11482" y="2717"/>
                      <a:pt x="11345" y="2603"/>
                    </a:cubicBezTo>
                    <a:cubicBezTo>
                      <a:pt x="11254" y="2534"/>
                      <a:pt x="11117" y="2466"/>
                      <a:pt x="10980" y="2397"/>
                    </a:cubicBezTo>
                    <a:cubicBezTo>
                      <a:pt x="10637" y="2260"/>
                      <a:pt x="10295" y="2214"/>
                      <a:pt x="10044" y="2214"/>
                    </a:cubicBezTo>
                    <a:cubicBezTo>
                      <a:pt x="9907" y="2192"/>
                      <a:pt x="9747" y="2192"/>
                      <a:pt x="9587" y="2192"/>
                    </a:cubicBezTo>
                    <a:cubicBezTo>
                      <a:pt x="9222" y="2192"/>
                      <a:pt x="8811" y="2214"/>
                      <a:pt x="8286" y="2283"/>
                    </a:cubicBezTo>
                    <a:lnTo>
                      <a:pt x="8218" y="2306"/>
                    </a:lnTo>
                    <a:lnTo>
                      <a:pt x="8149" y="2306"/>
                    </a:lnTo>
                    <a:cubicBezTo>
                      <a:pt x="8195" y="2260"/>
                      <a:pt x="8241" y="2237"/>
                      <a:pt x="8286" y="2192"/>
                    </a:cubicBezTo>
                    <a:cubicBezTo>
                      <a:pt x="8446" y="2032"/>
                      <a:pt x="8583" y="1895"/>
                      <a:pt x="8674" y="1758"/>
                    </a:cubicBezTo>
                    <a:cubicBezTo>
                      <a:pt x="8788" y="1598"/>
                      <a:pt x="8857" y="1438"/>
                      <a:pt x="8903" y="1256"/>
                    </a:cubicBezTo>
                    <a:cubicBezTo>
                      <a:pt x="8994" y="959"/>
                      <a:pt x="8925" y="640"/>
                      <a:pt x="8720" y="411"/>
                    </a:cubicBezTo>
                    <a:cubicBezTo>
                      <a:pt x="8515" y="183"/>
                      <a:pt x="8172" y="23"/>
                      <a:pt x="773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83" name="Google Shape;7589;p96">
                <a:extLst>
                  <a:ext uri="{FF2B5EF4-FFF2-40B4-BE49-F238E27FC236}">
                    <a16:creationId xmlns:a16="http://schemas.microsoft.com/office/drawing/2014/main" id="{A1A47BE7-5546-67F8-A88A-A29AEFD64B55}"/>
                  </a:ext>
                </a:extLst>
              </p:cNvPr>
              <p:cNvSpPr/>
              <p:nvPr/>
            </p:nvSpPr>
            <p:spPr>
              <a:xfrm>
                <a:off x="7654378" y="2776751"/>
                <a:ext cx="38584" cy="10333"/>
              </a:xfrm>
              <a:custGeom>
                <a:avLst/>
                <a:gdLst/>
                <a:ahLst/>
                <a:cxnLst/>
                <a:rect l="l" t="t" r="r" b="b"/>
                <a:pathLst>
                  <a:path w="2991" h="801" extrusionOk="0">
                    <a:moveTo>
                      <a:pt x="2900" y="0"/>
                    </a:moveTo>
                    <a:cubicBezTo>
                      <a:pt x="2649" y="0"/>
                      <a:pt x="2420" y="0"/>
                      <a:pt x="2192" y="23"/>
                    </a:cubicBezTo>
                    <a:cubicBezTo>
                      <a:pt x="1941" y="46"/>
                      <a:pt x="1690" y="69"/>
                      <a:pt x="1462" y="114"/>
                    </a:cubicBezTo>
                    <a:cubicBezTo>
                      <a:pt x="982" y="206"/>
                      <a:pt x="503" y="320"/>
                      <a:pt x="92" y="548"/>
                    </a:cubicBezTo>
                    <a:cubicBezTo>
                      <a:pt x="24" y="571"/>
                      <a:pt x="1" y="662"/>
                      <a:pt x="24" y="731"/>
                    </a:cubicBezTo>
                    <a:cubicBezTo>
                      <a:pt x="38" y="775"/>
                      <a:pt x="82" y="800"/>
                      <a:pt x="129" y="800"/>
                    </a:cubicBezTo>
                    <a:cubicBezTo>
                      <a:pt x="155" y="800"/>
                      <a:pt x="182" y="793"/>
                      <a:pt x="206" y="776"/>
                    </a:cubicBezTo>
                    <a:cubicBezTo>
                      <a:pt x="412" y="685"/>
                      <a:pt x="617" y="594"/>
                      <a:pt x="823" y="525"/>
                    </a:cubicBezTo>
                    <a:lnTo>
                      <a:pt x="800" y="525"/>
                    </a:lnTo>
                    <a:cubicBezTo>
                      <a:pt x="1096" y="434"/>
                      <a:pt x="1393" y="365"/>
                      <a:pt x="1690" y="297"/>
                    </a:cubicBezTo>
                    <a:cubicBezTo>
                      <a:pt x="1850" y="274"/>
                      <a:pt x="2009" y="251"/>
                      <a:pt x="2169" y="229"/>
                    </a:cubicBezTo>
                    <a:cubicBezTo>
                      <a:pt x="2329" y="229"/>
                      <a:pt x="2512" y="206"/>
                      <a:pt x="2694" y="183"/>
                    </a:cubicBezTo>
                    <a:lnTo>
                      <a:pt x="2877" y="183"/>
                    </a:lnTo>
                    <a:cubicBezTo>
                      <a:pt x="2900" y="183"/>
                      <a:pt x="2922" y="183"/>
                      <a:pt x="2945" y="160"/>
                    </a:cubicBezTo>
                    <a:cubicBezTo>
                      <a:pt x="2968" y="137"/>
                      <a:pt x="2991" y="114"/>
                      <a:pt x="2991" y="92"/>
                    </a:cubicBezTo>
                    <a:cubicBezTo>
                      <a:pt x="2991" y="46"/>
                      <a:pt x="2945" y="0"/>
                      <a:pt x="290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84" name="Google Shape;7590;p96">
                <a:extLst>
                  <a:ext uri="{FF2B5EF4-FFF2-40B4-BE49-F238E27FC236}">
                    <a16:creationId xmlns:a16="http://schemas.microsoft.com/office/drawing/2014/main" id="{21EDF00D-384A-C2BC-B782-82A6F301A617}"/>
                  </a:ext>
                </a:extLst>
              </p:cNvPr>
              <p:cNvSpPr/>
              <p:nvPr/>
            </p:nvSpPr>
            <p:spPr>
              <a:xfrm>
                <a:off x="7655848" y="2807374"/>
                <a:ext cx="39474" cy="11313"/>
              </a:xfrm>
              <a:custGeom>
                <a:avLst/>
                <a:gdLst/>
                <a:ahLst/>
                <a:cxnLst/>
                <a:rect l="l" t="t" r="r" b="b"/>
                <a:pathLst>
                  <a:path w="3060" h="877" extrusionOk="0">
                    <a:moveTo>
                      <a:pt x="2968" y="0"/>
                    </a:moveTo>
                    <a:cubicBezTo>
                      <a:pt x="2740" y="23"/>
                      <a:pt x="2535" y="23"/>
                      <a:pt x="2306" y="46"/>
                    </a:cubicBezTo>
                    <a:cubicBezTo>
                      <a:pt x="2055" y="69"/>
                      <a:pt x="1804" y="114"/>
                      <a:pt x="1553" y="160"/>
                    </a:cubicBezTo>
                    <a:cubicBezTo>
                      <a:pt x="1051" y="251"/>
                      <a:pt x="572" y="411"/>
                      <a:pt x="115" y="594"/>
                    </a:cubicBezTo>
                    <a:cubicBezTo>
                      <a:pt x="47" y="639"/>
                      <a:pt x="1" y="731"/>
                      <a:pt x="47" y="799"/>
                    </a:cubicBezTo>
                    <a:cubicBezTo>
                      <a:pt x="81" y="850"/>
                      <a:pt x="141" y="876"/>
                      <a:pt x="197" y="876"/>
                    </a:cubicBezTo>
                    <a:cubicBezTo>
                      <a:pt x="216" y="876"/>
                      <a:pt x="235" y="873"/>
                      <a:pt x="252" y="867"/>
                    </a:cubicBezTo>
                    <a:cubicBezTo>
                      <a:pt x="366" y="799"/>
                      <a:pt x="503" y="753"/>
                      <a:pt x="640" y="685"/>
                    </a:cubicBezTo>
                    <a:cubicBezTo>
                      <a:pt x="754" y="639"/>
                      <a:pt x="891" y="594"/>
                      <a:pt x="1028" y="548"/>
                    </a:cubicBezTo>
                    <a:lnTo>
                      <a:pt x="982" y="548"/>
                    </a:lnTo>
                    <a:cubicBezTo>
                      <a:pt x="1119" y="502"/>
                      <a:pt x="1256" y="479"/>
                      <a:pt x="1393" y="434"/>
                    </a:cubicBezTo>
                    <a:cubicBezTo>
                      <a:pt x="1553" y="388"/>
                      <a:pt x="1713" y="365"/>
                      <a:pt x="1873" y="320"/>
                    </a:cubicBezTo>
                    <a:cubicBezTo>
                      <a:pt x="2192" y="251"/>
                      <a:pt x="2512" y="228"/>
                      <a:pt x="2831" y="206"/>
                    </a:cubicBezTo>
                    <a:lnTo>
                      <a:pt x="2945" y="206"/>
                    </a:lnTo>
                    <a:cubicBezTo>
                      <a:pt x="2968" y="206"/>
                      <a:pt x="2991" y="183"/>
                      <a:pt x="3014" y="183"/>
                    </a:cubicBezTo>
                    <a:cubicBezTo>
                      <a:pt x="3037" y="160"/>
                      <a:pt x="3037" y="137"/>
                      <a:pt x="3037" y="114"/>
                    </a:cubicBezTo>
                    <a:cubicBezTo>
                      <a:pt x="3060" y="69"/>
                      <a:pt x="3014" y="0"/>
                      <a:pt x="296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85" name="Google Shape;7591;p96">
                <a:extLst>
                  <a:ext uri="{FF2B5EF4-FFF2-40B4-BE49-F238E27FC236}">
                    <a16:creationId xmlns:a16="http://schemas.microsoft.com/office/drawing/2014/main" id="{427F876F-C0EB-F8B6-26AF-35BE3D380FA1}"/>
                  </a:ext>
                </a:extLst>
              </p:cNvPr>
              <p:cNvSpPr/>
              <p:nvPr/>
            </p:nvSpPr>
            <p:spPr>
              <a:xfrm>
                <a:off x="7636422" y="2753493"/>
                <a:ext cx="20034" cy="7366"/>
              </a:xfrm>
              <a:custGeom>
                <a:avLst/>
                <a:gdLst/>
                <a:ahLst/>
                <a:cxnLst/>
                <a:rect l="l" t="t" r="r" b="b"/>
                <a:pathLst>
                  <a:path w="1553" h="571" extrusionOk="0">
                    <a:moveTo>
                      <a:pt x="1461" y="0"/>
                    </a:moveTo>
                    <a:cubicBezTo>
                      <a:pt x="1370" y="23"/>
                      <a:pt x="1256" y="23"/>
                      <a:pt x="1165" y="46"/>
                    </a:cubicBezTo>
                    <a:cubicBezTo>
                      <a:pt x="1050" y="46"/>
                      <a:pt x="936" y="91"/>
                      <a:pt x="822" y="114"/>
                    </a:cubicBezTo>
                    <a:cubicBezTo>
                      <a:pt x="571" y="160"/>
                      <a:pt x="320" y="251"/>
                      <a:pt x="69" y="342"/>
                    </a:cubicBezTo>
                    <a:cubicBezTo>
                      <a:pt x="46" y="365"/>
                      <a:pt x="23" y="365"/>
                      <a:pt x="0" y="388"/>
                    </a:cubicBezTo>
                    <a:cubicBezTo>
                      <a:pt x="0" y="411"/>
                      <a:pt x="0" y="457"/>
                      <a:pt x="0" y="479"/>
                    </a:cubicBezTo>
                    <a:cubicBezTo>
                      <a:pt x="0" y="502"/>
                      <a:pt x="23" y="525"/>
                      <a:pt x="46" y="548"/>
                    </a:cubicBezTo>
                    <a:cubicBezTo>
                      <a:pt x="69" y="571"/>
                      <a:pt x="115" y="571"/>
                      <a:pt x="137" y="571"/>
                    </a:cubicBezTo>
                    <a:cubicBezTo>
                      <a:pt x="320" y="502"/>
                      <a:pt x="480" y="434"/>
                      <a:pt x="662" y="365"/>
                    </a:cubicBezTo>
                    <a:cubicBezTo>
                      <a:pt x="868" y="297"/>
                      <a:pt x="1073" y="251"/>
                      <a:pt x="1279" y="206"/>
                    </a:cubicBezTo>
                    <a:lnTo>
                      <a:pt x="1461" y="206"/>
                    </a:lnTo>
                    <a:cubicBezTo>
                      <a:pt x="1507" y="183"/>
                      <a:pt x="1553" y="160"/>
                      <a:pt x="1553" y="91"/>
                    </a:cubicBezTo>
                    <a:cubicBezTo>
                      <a:pt x="1553" y="46"/>
                      <a:pt x="1507" y="0"/>
                      <a:pt x="14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86" name="Google Shape;7592;p96">
                <a:extLst>
                  <a:ext uri="{FF2B5EF4-FFF2-40B4-BE49-F238E27FC236}">
                    <a16:creationId xmlns:a16="http://schemas.microsoft.com/office/drawing/2014/main" id="{317234EB-7409-0177-25E8-68D85C23D8C9}"/>
                  </a:ext>
                </a:extLst>
              </p:cNvPr>
              <p:cNvSpPr/>
              <p:nvPr/>
            </p:nvSpPr>
            <p:spPr>
              <a:xfrm>
                <a:off x="7473891" y="2747302"/>
                <a:ext cx="123388" cy="179633"/>
              </a:xfrm>
              <a:custGeom>
                <a:avLst/>
                <a:gdLst/>
                <a:ahLst/>
                <a:cxnLst/>
                <a:rect l="l" t="t" r="r" b="b"/>
                <a:pathLst>
                  <a:path w="9565" h="13925" extrusionOk="0">
                    <a:moveTo>
                      <a:pt x="8515" y="1"/>
                    </a:moveTo>
                    <a:cubicBezTo>
                      <a:pt x="7031" y="161"/>
                      <a:pt x="5502" y="777"/>
                      <a:pt x="4064" y="1804"/>
                    </a:cubicBezTo>
                    <a:cubicBezTo>
                      <a:pt x="3402" y="2283"/>
                      <a:pt x="2763" y="2877"/>
                      <a:pt x="2192" y="3516"/>
                    </a:cubicBezTo>
                    <a:cubicBezTo>
                      <a:pt x="1644" y="4155"/>
                      <a:pt x="1188" y="4840"/>
                      <a:pt x="823" y="5570"/>
                    </a:cubicBezTo>
                    <a:cubicBezTo>
                      <a:pt x="457" y="6301"/>
                      <a:pt x="206" y="7077"/>
                      <a:pt x="115" y="7830"/>
                    </a:cubicBezTo>
                    <a:cubicBezTo>
                      <a:pt x="1" y="8606"/>
                      <a:pt x="47" y="9405"/>
                      <a:pt x="275" y="10181"/>
                    </a:cubicBezTo>
                    <a:cubicBezTo>
                      <a:pt x="503" y="10980"/>
                      <a:pt x="937" y="11756"/>
                      <a:pt x="1553" y="12463"/>
                    </a:cubicBezTo>
                    <a:cubicBezTo>
                      <a:pt x="1873" y="12851"/>
                      <a:pt x="2238" y="13171"/>
                      <a:pt x="2603" y="13399"/>
                    </a:cubicBezTo>
                    <a:cubicBezTo>
                      <a:pt x="2945" y="13627"/>
                      <a:pt x="3311" y="13764"/>
                      <a:pt x="3721" y="13856"/>
                    </a:cubicBezTo>
                    <a:cubicBezTo>
                      <a:pt x="3904" y="13901"/>
                      <a:pt x="4132" y="13924"/>
                      <a:pt x="4338" y="13924"/>
                    </a:cubicBezTo>
                    <a:cubicBezTo>
                      <a:pt x="4703" y="13924"/>
                      <a:pt x="5068" y="13856"/>
                      <a:pt x="5433" y="13742"/>
                    </a:cubicBezTo>
                    <a:cubicBezTo>
                      <a:pt x="5684" y="13673"/>
                      <a:pt x="5958" y="13559"/>
                      <a:pt x="6278" y="13376"/>
                    </a:cubicBezTo>
                    <a:cubicBezTo>
                      <a:pt x="6529" y="13239"/>
                      <a:pt x="6780" y="13057"/>
                      <a:pt x="7077" y="12851"/>
                    </a:cubicBezTo>
                    <a:cubicBezTo>
                      <a:pt x="7556" y="12463"/>
                      <a:pt x="8013" y="11961"/>
                      <a:pt x="8446" y="11413"/>
                    </a:cubicBezTo>
                    <a:cubicBezTo>
                      <a:pt x="8857" y="10866"/>
                      <a:pt x="9222" y="10272"/>
                      <a:pt x="9519" y="9633"/>
                    </a:cubicBezTo>
                    <a:cubicBezTo>
                      <a:pt x="9542" y="9565"/>
                      <a:pt x="9542" y="9519"/>
                      <a:pt x="9542" y="9450"/>
                    </a:cubicBezTo>
                    <a:cubicBezTo>
                      <a:pt x="9565" y="9405"/>
                      <a:pt x="9565" y="9336"/>
                      <a:pt x="9542" y="9268"/>
                    </a:cubicBezTo>
                    <a:cubicBezTo>
                      <a:pt x="9451" y="8925"/>
                      <a:pt x="9382" y="8560"/>
                      <a:pt x="9291" y="8195"/>
                    </a:cubicBezTo>
                    <a:cubicBezTo>
                      <a:pt x="9245" y="7967"/>
                      <a:pt x="9200" y="7739"/>
                      <a:pt x="9131" y="7533"/>
                    </a:cubicBezTo>
                    <a:cubicBezTo>
                      <a:pt x="8926" y="6643"/>
                      <a:pt x="8766" y="5730"/>
                      <a:pt x="8675" y="4817"/>
                    </a:cubicBezTo>
                    <a:cubicBezTo>
                      <a:pt x="8492" y="3242"/>
                      <a:pt x="8469" y="1621"/>
                      <a:pt x="8697" y="69"/>
                    </a:cubicBezTo>
                    <a:cubicBezTo>
                      <a:pt x="8652" y="24"/>
                      <a:pt x="8606" y="1"/>
                      <a:pt x="853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87" name="Google Shape;7593;p96">
                <a:extLst>
                  <a:ext uri="{FF2B5EF4-FFF2-40B4-BE49-F238E27FC236}">
                    <a16:creationId xmlns:a16="http://schemas.microsoft.com/office/drawing/2014/main" id="{C4C8D896-A965-8B55-449F-83E0FED47165}"/>
                  </a:ext>
                </a:extLst>
              </p:cNvPr>
              <p:cNvSpPr/>
              <p:nvPr/>
            </p:nvSpPr>
            <p:spPr>
              <a:xfrm>
                <a:off x="7589314" y="2756731"/>
                <a:ext cx="310" cy="9727"/>
              </a:xfrm>
              <a:custGeom>
                <a:avLst/>
                <a:gdLst/>
                <a:ahLst/>
                <a:cxnLst/>
                <a:rect l="l" t="t" r="r" b="b"/>
                <a:pathLst>
                  <a:path w="24" h="754" extrusionOk="0">
                    <a:moveTo>
                      <a:pt x="23" y="0"/>
                    </a:moveTo>
                    <a:cubicBezTo>
                      <a:pt x="0" y="251"/>
                      <a:pt x="0" y="502"/>
                      <a:pt x="23" y="753"/>
                    </a:cubicBezTo>
                    <a:cubicBezTo>
                      <a:pt x="23" y="502"/>
                      <a:pt x="23" y="245"/>
                      <a:pt x="2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88" name="Google Shape;7594;p96">
                <a:extLst>
                  <a:ext uri="{FF2B5EF4-FFF2-40B4-BE49-F238E27FC236}">
                    <a16:creationId xmlns:a16="http://schemas.microsoft.com/office/drawing/2014/main" id="{BE408B70-4E9B-F946-CBCB-4EC3AF59EEC3}"/>
                  </a:ext>
                </a:extLst>
              </p:cNvPr>
              <p:cNvSpPr/>
              <p:nvPr/>
            </p:nvSpPr>
            <p:spPr>
              <a:xfrm>
                <a:off x="7589314" y="2756731"/>
                <a:ext cx="310" cy="9727"/>
              </a:xfrm>
              <a:custGeom>
                <a:avLst/>
                <a:gdLst/>
                <a:ahLst/>
                <a:cxnLst/>
                <a:rect l="l" t="t" r="r" b="b"/>
                <a:pathLst>
                  <a:path w="24" h="754" extrusionOk="0">
                    <a:moveTo>
                      <a:pt x="23" y="0"/>
                    </a:moveTo>
                    <a:cubicBezTo>
                      <a:pt x="0" y="251"/>
                      <a:pt x="0" y="502"/>
                      <a:pt x="23" y="753"/>
                    </a:cubicBezTo>
                    <a:cubicBezTo>
                      <a:pt x="23" y="502"/>
                      <a:pt x="23" y="245"/>
                      <a:pt x="2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89" name="Google Shape;7595;p96">
                <a:extLst>
                  <a:ext uri="{FF2B5EF4-FFF2-40B4-BE49-F238E27FC236}">
                    <a16:creationId xmlns:a16="http://schemas.microsoft.com/office/drawing/2014/main" id="{12719415-E6B6-2B6D-4578-B7E7A40409C3}"/>
                  </a:ext>
                </a:extLst>
              </p:cNvPr>
              <p:cNvSpPr/>
              <p:nvPr/>
            </p:nvSpPr>
            <p:spPr>
              <a:xfrm>
                <a:off x="7473891" y="2828271"/>
                <a:ext cx="123388" cy="98659"/>
              </a:xfrm>
              <a:custGeom>
                <a:avLst/>
                <a:gdLst/>
                <a:ahLst/>
                <a:cxnLst/>
                <a:rect l="l" t="t" r="r" b="b"/>
                <a:pathLst>
                  <a:path w="9565" h="7648" extrusionOk="0">
                    <a:moveTo>
                      <a:pt x="503" y="1"/>
                    </a:moveTo>
                    <a:lnTo>
                      <a:pt x="503" y="1"/>
                    </a:lnTo>
                    <a:cubicBezTo>
                      <a:pt x="298" y="503"/>
                      <a:pt x="161" y="1028"/>
                      <a:pt x="92" y="1553"/>
                    </a:cubicBezTo>
                    <a:cubicBezTo>
                      <a:pt x="1" y="2329"/>
                      <a:pt x="47" y="3128"/>
                      <a:pt x="275" y="3904"/>
                    </a:cubicBezTo>
                    <a:cubicBezTo>
                      <a:pt x="480" y="4703"/>
                      <a:pt x="914" y="5502"/>
                      <a:pt x="1530" y="6209"/>
                    </a:cubicBezTo>
                    <a:cubicBezTo>
                      <a:pt x="1873" y="6597"/>
                      <a:pt x="2238" y="6894"/>
                      <a:pt x="2603" y="7122"/>
                    </a:cubicBezTo>
                    <a:cubicBezTo>
                      <a:pt x="2945" y="7350"/>
                      <a:pt x="3311" y="7510"/>
                      <a:pt x="3699" y="7579"/>
                    </a:cubicBezTo>
                    <a:cubicBezTo>
                      <a:pt x="3904" y="7624"/>
                      <a:pt x="4132" y="7647"/>
                      <a:pt x="4338" y="7647"/>
                    </a:cubicBezTo>
                    <a:cubicBezTo>
                      <a:pt x="4703" y="7647"/>
                      <a:pt x="5068" y="7602"/>
                      <a:pt x="5433" y="7487"/>
                    </a:cubicBezTo>
                    <a:cubicBezTo>
                      <a:pt x="5684" y="7396"/>
                      <a:pt x="5958" y="7282"/>
                      <a:pt x="6278" y="7099"/>
                    </a:cubicBezTo>
                    <a:cubicBezTo>
                      <a:pt x="6529" y="6962"/>
                      <a:pt x="6780" y="6803"/>
                      <a:pt x="7077" y="6574"/>
                    </a:cubicBezTo>
                    <a:cubicBezTo>
                      <a:pt x="7556" y="6186"/>
                      <a:pt x="8013" y="5707"/>
                      <a:pt x="8446" y="5136"/>
                    </a:cubicBezTo>
                    <a:cubicBezTo>
                      <a:pt x="8857" y="4589"/>
                      <a:pt x="9222" y="3995"/>
                      <a:pt x="9519" y="3356"/>
                    </a:cubicBezTo>
                    <a:cubicBezTo>
                      <a:pt x="9542" y="3310"/>
                      <a:pt x="9542" y="3242"/>
                      <a:pt x="9542" y="3173"/>
                    </a:cubicBezTo>
                    <a:cubicBezTo>
                      <a:pt x="9565" y="3128"/>
                      <a:pt x="9565" y="3059"/>
                      <a:pt x="9542" y="2991"/>
                    </a:cubicBezTo>
                    <a:cubicBezTo>
                      <a:pt x="9451" y="2648"/>
                      <a:pt x="9382" y="2283"/>
                      <a:pt x="9314" y="1918"/>
                    </a:cubicBezTo>
                    <a:cubicBezTo>
                      <a:pt x="9291" y="1872"/>
                      <a:pt x="9291" y="1850"/>
                      <a:pt x="9291" y="1804"/>
                    </a:cubicBezTo>
                    <a:cubicBezTo>
                      <a:pt x="9177" y="1987"/>
                      <a:pt x="9085" y="2146"/>
                      <a:pt x="8971" y="2306"/>
                    </a:cubicBezTo>
                    <a:cubicBezTo>
                      <a:pt x="8766" y="2626"/>
                      <a:pt x="8560" y="2922"/>
                      <a:pt x="8332" y="3219"/>
                    </a:cubicBezTo>
                    <a:cubicBezTo>
                      <a:pt x="8104" y="3516"/>
                      <a:pt x="7876" y="3813"/>
                      <a:pt x="7625" y="4086"/>
                    </a:cubicBezTo>
                    <a:cubicBezTo>
                      <a:pt x="7351" y="4360"/>
                      <a:pt x="7077" y="4634"/>
                      <a:pt x="6757" y="4862"/>
                    </a:cubicBezTo>
                    <a:cubicBezTo>
                      <a:pt x="6483" y="5091"/>
                      <a:pt x="6209" y="5296"/>
                      <a:pt x="5890" y="5456"/>
                    </a:cubicBezTo>
                    <a:cubicBezTo>
                      <a:pt x="5616" y="5616"/>
                      <a:pt x="5296" y="5753"/>
                      <a:pt x="4977" y="5821"/>
                    </a:cubicBezTo>
                    <a:cubicBezTo>
                      <a:pt x="4712" y="5897"/>
                      <a:pt x="4447" y="5941"/>
                      <a:pt x="4183" y="5941"/>
                    </a:cubicBezTo>
                    <a:cubicBezTo>
                      <a:pt x="4128" y="5941"/>
                      <a:pt x="4073" y="5939"/>
                      <a:pt x="4018" y="5935"/>
                    </a:cubicBezTo>
                    <a:cubicBezTo>
                      <a:pt x="3836" y="5912"/>
                      <a:pt x="3653" y="5890"/>
                      <a:pt x="3470" y="5844"/>
                    </a:cubicBezTo>
                    <a:cubicBezTo>
                      <a:pt x="3288" y="5798"/>
                      <a:pt x="3128" y="5753"/>
                      <a:pt x="2945" y="5684"/>
                    </a:cubicBezTo>
                    <a:cubicBezTo>
                      <a:pt x="2580" y="5524"/>
                      <a:pt x="2215" y="5296"/>
                      <a:pt x="1895" y="5022"/>
                    </a:cubicBezTo>
                    <a:cubicBezTo>
                      <a:pt x="1599" y="4771"/>
                      <a:pt x="1348" y="4474"/>
                      <a:pt x="1142" y="4132"/>
                    </a:cubicBezTo>
                    <a:cubicBezTo>
                      <a:pt x="937" y="3813"/>
                      <a:pt x="777" y="3447"/>
                      <a:pt x="663" y="3082"/>
                    </a:cubicBezTo>
                    <a:cubicBezTo>
                      <a:pt x="412" y="2329"/>
                      <a:pt x="343" y="1507"/>
                      <a:pt x="412" y="731"/>
                    </a:cubicBezTo>
                    <a:cubicBezTo>
                      <a:pt x="435" y="480"/>
                      <a:pt x="457" y="229"/>
                      <a:pt x="50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90" name="Google Shape;7596;p96">
                <a:extLst>
                  <a:ext uri="{FF2B5EF4-FFF2-40B4-BE49-F238E27FC236}">
                    <a16:creationId xmlns:a16="http://schemas.microsoft.com/office/drawing/2014/main" id="{8617F92B-86CA-1E35-A2B8-AE0338FC4C63}"/>
                  </a:ext>
                </a:extLst>
              </p:cNvPr>
              <p:cNvSpPr/>
              <p:nvPr/>
            </p:nvSpPr>
            <p:spPr>
              <a:xfrm>
                <a:off x="7587843" y="2755544"/>
                <a:ext cx="6192" cy="27038"/>
              </a:xfrm>
              <a:custGeom>
                <a:avLst/>
                <a:gdLst/>
                <a:ahLst/>
                <a:cxnLst/>
                <a:rect l="l" t="t" r="r" b="b"/>
                <a:pathLst>
                  <a:path w="480" h="2096" extrusionOk="0">
                    <a:moveTo>
                      <a:pt x="229" y="1"/>
                    </a:moveTo>
                    <a:cubicBezTo>
                      <a:pt x="183" y="1"/>
                      <a:pt x="137" y="24"/>
                      <a:pt x="114" y="47"/>
                    </a:cubicBezTo>
                    <a:cubicBezTo>
                      <a:pt x="69" y="92"/>
                      <a:pt x="69" y="138"/>
                      <a:pt x="46" y="183"/>
                    </a:cubicBezTo>
                    <a:cubicBezTo>
                      <a:pt x="23" y="480"/>
                      <a:pt x="0" y="754"/>
                      <a:pt x="0" y="1051"/>
                    </a:cubicBezTo>
                    <a:cubicBezTo>
                      <a:pt x="0" y="1348"/>
                      <a:pt x="23" y="1644"/>
                      <a:pt x="92" y="1941"/>
                    </a:cubicBezTo>
                    <a:cubicBezTo>
                      <a:pt x="92" y="1987"/>
                      <a:pt x="137" y="2055"/>
                      <a:pt x="183" y="2078"/>
                    </a:cubicBezTo>
                    <a:cubicBezTo>
                      <a:pt x="206" y="2089"/>
                      <a:pt x="229" y="2095"/>
                      <a:pt x="251" y="2095"/>
                    </a:cubicBezTo>
                    <a:cubicBezTo>
                      <a:pt x="274" y="2095"/>
                      <a:pt x="297" y="2089"/>
                      <a:pt x="320" y="2078"/>
                    </a:cubicBezTo>
                    <a:cubicBezTo>
                      <a:pt x="388" y="2078"/>
                      <a:pt x="434" y="2032"/>
                      <a:pt x="457" y="1987"/>
                    </a:cubicBezTo>
                    <a:cubicBezTo>
                      <a:pt x="480" y="1941"/>
                      <a:pt x="480" y="1895"/>
                      <a:pt x="480" y="1850"/>
                    </a:cubicBezTo>
                    <a:cubicBezTo>
                      <a:pt x="457" y="1758"/>
                      <a:pt x="434" y="1667"/>
                      <a:pt x="434" y="1599"/>
                    </a:cubicBezTo>
                    <a:cubicBezTo>
                      <a:pt x="366" y="1119"/>
                      <a:pt x="366" y="663"/>
                      <a:pt x="434" y="183"/>
                    </a:cubicBezTo>
                    <a:cubicBezTo>
                      <a:pt x="434" y="138"/>
                      <a:pt x="411" y="92"/>
                      <a:pt x="366" y="47"/>
                    </a:cubicBezTo>
                    <a:cubicBezTo>
                      <a:pt x="343" y="24"/>
                      <a:pt x="297" y="1"/>
                      <a:pt x="22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91" name="Google Shape;7597;p96">
                <a:extLst>
                  <a:ext uri="{FF2B5EF4-FFF2-40B4-BE49-F238E27FC236}">
                    <a16:creationId xmlns:a16="http://schemas.microsoft.com/office/drawing/2014/main" id="{AEEA7853-6A7E-A93F-8BDE-54F6DFDD43F1}"/>
                  </a:ext>
                </a:extLst>
              </p:cNvPr>
              <p:cNvSpPr/>
              <p:nvPr/>
            </p:nvSpPr>
            <p:spPr>
              <a:xfrm>
                <a:off x="7583715" y="2310081"/>
                <a:ext cx="93357" cy="123672"/>
              </a:xfrm>
              <a:custGeom>
                <a:avLst/>
                <a:gdLst/>
                <a:ahLst/>
                <a:cxnLst/>
                <a:rect l="l" t="t" r="r" b="b"/>
                <a:pathLst>
                  <a:path w="7237" h="9587" extrusionOk="0">
                    <a:moveTo>
                      <a:pt x="3858" y="0"/>
                    </a:moveTo>
                    <a:cubicBezTo>
                      <a:pt x="3607" y="0"/>
                      <a:pt x="3356" y="23"/>
                      <a:pt x="3082" y="92"/>
                    </a:cubicBezTo>
                    <a:cubicBezTo>
                      <a:pt x="2740" y="160"/>
                      <a:pt x="2397" y="297"/>
                      <a:pt x="2055" y="480"/>
                    </a:cubicBezTo>
                    <a:cubicBezTo>
                      <a:pt x="1735" y="662"/>
                      <a:pt x="1439" y="890"/>
                      <a:pt x="1165" y="1164"/>
                    </a:cubicBezTo>
                    <a:cubicBezTo>
                      <a:pt x="914" y="1438"/>
                      <a:pt x="686" y="1758"/>
                      <a:pt x="503" y="2100"/>
                    </a:cubicBezTo>
                    <a:cubicBezTo>
                      <a:pt x="297" y="2488"/>
                      <a:pt x="161" y="2945"/>
                      <a:pt x="92" y="3447"/>
                    </a:cubicBezTo>
                    <a:cubicBezTo>
                      <a:pt x="1" y="3995"/>
                      <a:pt x="1" y="4588"/>
                      <a:pt x="115" y="5182"/>
                    </a:cubicBezTo>
                    <a:cubicBezTo>
                      <a:pt x="229" y="5707"/>
                      <a:pt x="412" y="6277"/>
                      <a:pt x="731" y="6848"/>
                    </a:cubicBezTo>
                    <a:cubicBezTo>
                      <a:pt x="982" y="7350"/>
                      <a:pt x="1325" y="7829"/>
                      <a:pt x="1758" y="8331"/>
                    </a:cubicBezTo>
                    <a:cubicBezTo>
                      <a:pt x="2101" y="8765"/>
                      <a:pt x="2534" y="9153"/>
                      <a:pt x="3059" y="9564"/>
                    </a:cubicBezTo>
                    <a:cubicBezTo>
                      <a:pt x="3082" y="9587"/>
                      <a:pt x="3128" y="9587"/>
                      <a:pt x="3196" y="9587"/>
                    </a:cubicBezTo>
                    <a:lnTo>
                      <a:pt x="3265" y="9587"/>
                    </a:lnTo>
                    <a:cubicBezTo>
                      <a:pt x="3356" y="9564"/>
                      <a:pt x="3402" y="9518"/>
                      <a:pt x="3447" y="9450"/>
                    </a:cubicBezTo>
                    <a:cubicBezTo>
                      <a:pt x="3493" y="9381"/>
                      <a:pt x="3493" y="9313"/>
                      <a:pt x="3470" y="9222"/>
                    </a:cubicBezTo>
                    <a:cubicBezTo>
                      <a:pt x="4771" y="8902"/>
                      <a:pt x="5913" y="7852"/>
                      <a:pt x="6620" y="6368"/>
                    </a:cubicBezTo>
                    <a:cubicBezTo>
                      <a:pt x="6962" y="5638"/>
                      <a:pt x="7145" y="4885"/>
                      <a:pt x="7214" y="4109"/>
                    </a:cubicBezTo>
                    <a:cubicBezTo>
                      <a:pt x="7236" y="3744"/>
                      <a:pt x="7214" y="3378"/>
                      <a:pt x="7145" y="2990"/>
                    </a:cubicBezTo>
                    <a:cubicBezTo>
                      <a:pt x="7099" y="2648"/>
                      <a:pt x="6985" y="2283"/>
                      <a:pt x="6826" y="1940"/>
                    </a:cubicBezTo>
                    <a:cubicBezTo>
                      <a:pt x="6666" y="1598"/>
                      <a:pt x="6437" y="1278"/>
                      <a:pt x="6164" y="982"/>
                    </a:cubicBezTo>
                    <a:cubicBezTo>
                      <a:pt x="5890" y="708"/>
                      <a:pt x="5570" y="480"/>
                      <a:pt x="5228" y="320"/>
                    </a:cubicBezTo>
                    <a:cubicBezTo>
                      <a:pt x="4908" y="160"/>
                      <a:pt x="4566" y="69"/>
                      <a:pt x="4155" y="23"/>
                    </a:cubicBezTo>
                    <a:cubicBezTo>
                      <a:pt x="4064" y="0"/>
                      <a:pt x="3950" y="0"/>
                      <a:pt x="385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92" name="Google Shape;7598;p96">
                <a:extLst>
                  <a:ext uri="{FF2B5EF4-FFF2-40B4-BE49-F238E27FC236}">
                    <a16:creationId xmlns:a16="http://schemas.microsoft.com/office/drawing/2014/main" id="{8EADA60A-E3A2-A622-D8F2-9A03B8213F8C}"/>
                  </a:ext>
                </a:extLst>
              </p:cNvPr>
              <p:cNvSpPr/>
              <p:nvPr/>
            </p:nvSpPr>
            <p:spPr>
              <a:xfrm>
                <a:off x="7612274" y="2328630"/>
                <a:ext cx="46543" cy="42854"/>
              </a:xfrm>
              <a:custGeom>
                <a:avLst/>
                <a:gdLst/>
                <a:ahLst/>
                <a:cxnLst/>
                <a:rect l="l" t="t" r="r" b="b"/>
                <a:pathLst>
                  <a:path w="3608" h="3322" extrusionOk="0">
                    <a:moveTo>
                      <a:pt x="1576" y="1027"/>
                    </a:moveTo>
                    <a:lnTo>
                      <a:pt x="1599" y="1050"/>
                    </a:lnTo>
                    <a:cubicBezTo>
                      <a:pt x="1599" y="1050"/>
                      <a:pt x="1599" y="1027"/>
                      <a:pt x="1576" y="1027"/>
                    </a:cubicBezTo>
                    <a:close/>
                    <a:moveTo>
                      <a:pt x="206" y="0"/>
                    </a:moveTo>
                    <a:cubicBezTo>
                      <a:pt x="92" y="0"/>
                      <a:pt x="24" y="69"/>
                      <a:pt x="1" y="160"/>
                    </a:cubicBezTo>
                    <a:cubicBezTo>
                      <a:pt x="1" y="274"/>
                      <a:pt x="69" y="365"/>
                      <a:pt x="183" y="365"/>
                    </a:cubicBezTo>
                    <a:cubicBezTo>
                      <a:pt x="275" y="388"/>
                      <a:pt x="366" y="388"/>
                      <a:pt x="480" y="411"/>
                    </a:cubicBezTo>
                    <a:cubicBezTo>
                      <a:pt x="686" y="457"/>
                      <a:pt x="868" y="548"/>
                      <a:pt x="1051" y="639"/>
                    </a:cubicBezTo>
                    <a:cubicBezTo>
                      <a:pt x="1256" y="753"/>
                      <a:pt x="1439" y="890"/>
                      <a:pt x="1621" y="1050"/>
                    </a:cubicBezTo>
                    <a:cubicBezTo>
                      <a:pt x="1872" y="1301"/>
                      <a:pt x="2078" y="1575"/>
                      <a:pt x="2283" y="1872"/>
                    </a:cubicBezTo>
                    <a:cubicBezTo>
                      <a:pt x="2512" y="2260"/>
                      <a:pt x="2717" y="2671"/>
                      <a:pt x="2877" y="3104"/>
                    </a:cubicBezTo>
                    <a:cubicBezTo>
                      <a:pt x="2900" y="3196"/>
                      <a:pt x="2991" y="3264"/>
                      <a:pt x="3082" y="3287"/>
                    </a:cubicBezTo>
                    <a:cubicBezTo>
                      <a:pt x="3128" y="3310"/>
                      <a:pt x="3179" y="3321"/>
                      <a:pt x="3231" y="3321"/>
                    </a:cubicBezTo>
                    <a:cubicBezTo>
                      <a:pt x="3282" y="3321"/>
                      <a:pt x="3333" y="3310"/>
                      <a:pt x="3379" y="3287"/>
                    </a:cubicBezTo>
                    <a:cubicBezTo>
                      <a:pt x="3470" y="3241"/>
                      <a:pt x="3539" y="3173"/>
                      <a:pt x="3562" y="3082"/>
                    </a:cubicBezTo>
                    <a:cubicBezTo>
                      <a:pt x="3607" y="2968"/>
                      <a:pt x="3584" y="2876"/>
                      <a:pt x="3562" y="2785"/>
                    </a:cubicBezTo>
                    <a:cubicBezTo>
                      <a:pt x="3447" y="2420"/>
                      <a:pt x="3265" y="2077"/>
                      <a:pt x="3059" y="1758"/>
                    </a:cubicBezTo>
                    <a:cubicBezTo>
                      <a:pt x="2831" y="1438"/>
                      <a:pt x="2557" y="1141"/>
                      <a:pt x="2261" y="868"/>
                    </a:cubicBezTo>
                    <a:cubicBezTo>
                      <a:pt x="1690" y="388"/>
                      <a:pt x="959" y="46"/>
                      <a:pt x="20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93" name="Google Shape;7599;p96">
                <a:extLst>
                  <a:ext uri="{FF2B5EF4-FFF2-40B4-BE49-F238E27FC236}">
                    <a16:creationId xmlns:a16="http://schemas.microsoft.com/office/drawing/2014/main" id="{3EBC0E1F-F682-68EC-BAD5-CC1D4D7D5C13}"/>
                  </a:ext>
                </a:extLst>
              </p:cNvPr>
              <p:cNvSpPr/>
              <p:nvPr/>
            </p:nvSpPr>
            <p:spPr>
              <a:xfrm>
                <a:off x="7615809" y="2094263"/>
                <a:ext cx="569471" cy="521766"/>
              </a:xfrm>
              <a:custGeom>
                <a:avLst/>
                <a:gdLst/>
                <a:ahLst/>
                <a:cxnLst/>
                <a:rect l="l" t="t" r="r" b="b"/>
                <a:pathLst>
                  <a:path w="44145" h="40447" extrusionOk="0">
                    <a:moveTo>
                      <a:pt x="16229" y="0"/>
                    </a:moveTo>
                    <a:cubicBezTo>
                      <a:pt x="14928" y="23"/>
                      <a:pt x="13901" y="46"/>
                      <a:pt x="12920" y="114"/>
                    </a:cubicBezTo>
                    <a:lnTo>
                      <a:pt x="12714" y="114"/>
                    </a:lnTo>
                    <a:cubicBezTo>
                      <a:pt x="10363" y="251"/>
                      <a:pt x="8492" y="571"/>
                      <a:pt x="6871" y="1096"/>
                    </a:cubicBezTo>
                    <a:lnTo>
                      <a:pt x="6917" y="1073"/>
                    </a:lnTo>
                    <a:cubicBezTo>
                      <a:pt x="6985" y="1027"/>
                      <a:pt x="7008" y="959"/>
                      <a:pt x="7008" y="868"/>
                    </a:cubicBezTo>
                    <a:cubicBezTo>
                      <a:pt x="7008" y="799"/>
                      <a:pt x="6962" y="708"/>
                      <a:pt x="6894" y="662"/>
                    </a:cubicBezTo>
                    <a:cubicBezTo>
                      <a:pt x="6848" y="617"/>
                      <a:pt x="6780" y="594"/>
                      <a:pt x="6711" y="594"/>
                    </a:cubicBezTo>
                    <a:cubicBezTo>
                      <a:pt x="6620" y="594"/>
                      <a:pt x="6529" y="617"/>
                      <a:pt x="6483" y="685"/>
                    </a:cubicBezTo>
                    <a:cubicBezTo>
                      <a:pt x="5342" y="1940"/>
                      <a:pt x="4429" y="3356"/>
                      <a:pt x="3813" y="4862"/>
                    </a:cubicBezTo>
                    <a:cubicBezTo>
                      <a:pt x="3447" y="5752"/>
                      <a:pt x="3151" y="6734"/>
                      <a:pt x="2945" y="7738"/>
                    </a:cubicBezTo>
                    <a:cubicBezTo>
                      <a:pt x="2740" y="8674"/>
                      <a:pt x="2603" y="9655"/>
                      <a:pt x="2511" y="10728"/>
                    </a:cubicBezTo>
                    <a:cubicBezTo>
                      <a:pt x="2420" y="11664"/>
                      <a:pt x="2375" y="12691"/>
                      <a:pt x="2375" y="13832"/>
                    </a:cubicBezTo>
                    <a:cubicBezTo>
                      <a:pt x="2352" y="14357"/>
                      <a:pt x="2352" y="14882"/>
                      <a:pt x="2352" y="15407"/>
                    </a:cubicBezTo>
                    <a:lnTo>
                      <a:pt x="2352" y="15567"/>
                    </a:lnTo>
                    <a:cubicBezTo>
                      <a:pt x="2352" y="16024"/>
                      <a:pt x="2352" y="16480"/>
                      <a:pt x="2329" y="16937"/>
                    </a:cubicBezTo>
                    <a:cubicBezTo>
                      <a:pt x="2169" y="18671"/>
                      <a:pt x="1667" y="20338"/>
                      <a:pt x="1188" y="21981"/>
                    </a:cubicBezTo>
                    <a:lnTo>
                      <a:pt x="982" y="22711"/>
                    </a:lnTo>
                    <a:cubicBezTo>
                      <a:pt x="663" y="23784"/>
                      <a:pt x="412" y="24674"/>
                      <a:pt x="252" y="25610"/>
                    </a:cubicBezTo>
                    <a:cubicBezTo>
                      <a:pt x="69" y="26706"/>
                      <a:pt x="1" y="27665"/>
                      <a:pt x="92" y="28532"/>
                    </a:cubicBezTo>
                    <a:cubicBezTo>
                      <a:pt x="138" y="29057"/>
                      <a:pt x="229" y="29559"/>
                      <a:pt x="366" y="30016"/>
                    </a:cubicBezTo>
                    <a:cubicBezTo>
                      <a:pt x="503" y="30518"/>
                      <a:pt x="708" y="31020"/>
                      <a:pt x="937" y="31499"/>
                    </a:cubicBezTo>
                    <a:cubicBezTo>
                      <a:pt x="1142" y="31910"/>
                      <a:pt x="1393" y="32344"/>
                      <a:pt x="1713" y="32823"/>
                    </a:cubicBezTo>
                    <a:cubicBezTo>
                      <a:pt x="1987" y="33211"/>
                      <a:pt x="2283" y="33576"/>
                      <a:pt x="2557" y="33941"/>
                    </a:cubicBezTo>
                    <a:cubicBezTo>
                      <a:pt x="3151" y="34649"/>
                      <a:pt x="3813" y="35311"/>
                      <a:pt x="4520" y="35904"/>
                    </a:cubicBezTo>
                    <a:cubicBezTo>
                      <a:pt x="5228" y="36475"/>
                      <a:pt x="5981" y="37000"/>
                      <a:pt x="6757" y="37479"/>
                    </a:cubicBezTo>
                    <a:cubicBezTo>
                      <a:pt x="8286" y="38347"/>
                      <a:pt x="9998" y="39054"/>
                      <a:pt x="11870" y="39557"/>
                    </a:cubicBezTo>
                    <a:cubicBezTo>
                      <a:pt x="14107" y="40150"/>
                      <a:pt x="16526" y="40447"/>
                      <a:pt x="19060" y="40447"/>
                    </a:cubicBezTo>
                    <a:cubicBezTo>
                      <a:pt x="20292" y="40447"/>
                      <a:pt x="21593" y="40378"/>
                      <a:pt x="22894" y="40218"/>
                    </a:cubicBezTo>
                    <a:cubicBezTo>
                      <a:pt x="23944" y="40104"/>
                      <a:pt x="24903" y="39945"/>
                      <a:pt x="25793" y="39762"/>
                    </a:cubicBezTo>
                    <a:cubicBezTo>
                      <a:pt x="26843" y="39534"/>
                      <a:pt x="27779" y="39260"/>
                      <a:pt x="28624" y="38940"/>
                    </a:cubicBezTo>
                    <a:cubicBezTo>
                      <a:pt x="29628" y="38552"/>
                      <a:pt x="30472" y="38119"/>
                      <a:pt x="31226" y="37616"/>
                    </a:cubicBezTo>
                    <a:cubicBezTo>
                      <a:pt x="31979" y="37137"/>
                      <a:pt x="32618" y="36589"/>
                      <a:pt x="33189" y="35973"/>
                    </a:cubicBezTo>
                    <a:cubicBezTo>
                      <a:pt x="33463" y="36201"/>
                      <a:pt x="33759" y="36384"/>
                      <a:pt x="34079" y="36521"/>
                    </a:cubicBezTo>
                    <a:cubicBezTo>
                      <a:pt x="34467" y="36703"/>
                      <a:pt x="34855" y="36863"/>
                      <a:pt x="35266" y="36954"/>
                    </a:cubicBezTo>
                    <a:cubicBezTo>
                      <a:pt x="35836" y="37114"/>
                      <a:pt x="36430" y="37183"/>
                      <a:pt x="37023" y="37183"/>
                    </a:cubicBezTo>
                    <a:cubicBezTo>
                      <a:pt x="37252" y="37183"/>
                      <a:pt x="37503" y="37160"/>
                      <a:pt x="37731" y="37137"/>
                    </a:cubicBezTo>
                    <a:cubicBezTo>
                      <a:pt x="38667" y="37046"/>
                      <a:pt x="39557" y="36795"/>
                      <a:pt x="40356" y="36407"/>
                    </a:cubicBezTo>
                    <a:cubicBezTo>
                      <a:pt x="40790" y="36201"/>
                      <a:pt x="41178" y="35973"/>
                      <a:pt x="41520" y="35699"/>
                    </a:cubicBezTo>
                    <a:cubicBezTo>
                      <a:pt x="41885" y="35425"/>
                      <a:pt x="42182" y="35151"/>
                      <a:pt x="42433" y="34877"/>
                    </a:cubicBezTo>
                    <a:cubicBezTo>
                      <a:pt x="42867" y="34398"/>
                      <a:pt x="43232" y="33827"/>
                      <a:pt x="43506" y="33211"/>
                    </a:cubicBezTo>
                    <a:cubicBezTo>
                      <a:pt x="43802" y="32526"/>
                      <a:pt x="43985" y="31842"/>
                      <a:pt x="44054" y="31202"/>
                    </a:cubicBezTo>
                    <a:cubicBezTo>
                      <a:pt x="44145" y="30449"/>
                      <a:pt x="44099" y="29810"/>
                      <a:pt x="43939" y="29217"/>
                    </a:cubicBezTo>
                    <a:cubicBezTo>
                      <a:pt x="43734" y="28555"/>
                      <a:pt x="43414" y="28007"/>
                      <a:pt x="42958" y="27596"/>
                    </a:cubicBezTo>
                    <a:cubicBezTo>
                      <a:pt x="42707" y="27368"/>
                      <a:pt x="42410" y="27185"/>
                      <a:pt x="42113" y="27025"/>
                    </a:cubicBezTo>
                    <a:cubicBezTo>
                      <a:pt x="41748" y="26866"/>
                      <a:pt x="41360" y="26752"/>
                      <a:pt x="41018" y="26706"/>
                    </a:cubicBezTo>
                    <a:cubicBezTo>
                      <a:pt x="40835" y="26683"/>
                      <a:pt x="40653" y="26660"/>
                      <a:pt x="40470" y="26660"/>
                    </a:cubicBezTo>
                    <a:lnTo>
                      <a:pt x="40219" y="26660"/>
                    </a:lnTo>
                    <a:cubicBezTo>
                      <a:pt x="39968" y="26683"/>
                      <a:pt x="39717" y="26729"/>
                      <a:pt x="39466" y="26774"/>
                    </a:cubicBezTo>
                    <a:cubicBezTo>
                      <a:pt x="39785" y="26181"/>
                      <a:pt x="40105" y="25565"/>
                      <a:pt x="40356" y="24926"/>
                    </a:cubicBezTo>
                    <a:cubicBezTo>
                      <a:pt x="40744" y="24013"/>
                      <a:pt x="41063" y="23099"/>
                      <a:pt x="41315" y="22164"/>
                    </a:cubicBezTo>
                    <a:cubicBezTo>
                      <a:pt x="41588" y="21159"/>
                      <a:pt x="41771" y="20178"/>
                      <a:pt x="41908" y="19242"/>
                    </a:cubicBezTo>
                    <a:cubicBezTo>
                      <a:pt x="42045" y="18192"/>
                      <a:pt x="42091" y="17233"/>
                      <a:pt x="42091" y="16366"/>
                    </a:cubicBezTo>
                    <a:cubicBezTo>
                      <a:pt x="42068" y="15430"/>
                      <a:pt x="41976" y="14586"/>
                      <a:pt x="41817" y="13810"/>
                    </a:cubicBezTo>
                    <a:cubicBezTo>
                      <a:pt x="41680" y="13148"/>
                      <a:pt x="41451" y="12486"/>
                      <a:pt x="41178" y="11824"/>
                    </a:cubicBezTo>
                    <a:cubicBezTo>
                      <a:pt x="40150" y="9473"/>
                      <a:pt x="38256" y="7350"/>
                      <a:pt x="35517" y="5524"/>
                    </a:cubicBezTo>
                    <a:cubicBezTo>
                      <a:pt x="34307" y="4702"/>
                      <a:pt x="32938" y="3949"/>
                      <a:pt x="31454" y="3287"/>
                    </a:cubicBezTo>
                    <a:cubicBezTo>
                      <a:pt x="30039" y="2671"/>
                      <a:pt x="28532" y="2100"/>
                      <a:pt x="26957" y="1644"/>
                    </a:cubicBezTo>
                    <a:cubicBezTo>
                      <a:pt x="25474" y="1210"/>
                      <a:pt x="23944" y="845"/>
                      <a:pt x="22415" y="571"/>
                    </a:cubicBezTo>
                    <a:cubicBezTo>
                      <a:pt x="20932" y="320"/>
                      <a:pt x="19494" y="137"/>
                      <a:pt x="18147" y="69"/>
                    </a:cubicBezTo>
                    <a:cubicBezTo>
                      <a:pt x="17531" y="23"/>
                      <a:pt x="16960" y="0"/>
                      <a:pt x="1643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94" name="Google Shape;7600;p96">
                <a:extLst>
                  <a:ext uri="{FF2B5EF4-FFF2-40B4-BE49-F238E27FC236}">
                    <a16:creationId xmlns:a16="http://schemas.microsoft.com/office/drawing/2014/main" id="{AFAB78C7-F57F-E872-E1D3-B620FCBADDCB}"/>
                  </a:ext>
                </a:extLst>
              </p:cNvPr>
              <p:cNvSpPr/>
              <p:nvPr/>
            </p:nvSpPr>
            <p:spPr>
              <a:xfrm>
                <a:off x="7664981" y="2094263"/>
                <a:ext cx="494096" cy="333620"/>
              </a:xfrm>
              <a:custGeom>
                <a:avLst/>
                <a:gdLst/>
                <a:ahLst/>
                <a:cxnLst/>
                <a:rect l="l" t="t" r="r" b="b"/>
                <a:pathLst>
                  <a:path w="38302" h="25862" extrusionOk="0">
                    <a:moveTo>
                      <a:pt x="12417" y="0"/>
                    </a:moveTo>
                    <a:cubicBezTo>
                      <a:pt x="11116" y="23"/>
                      <a:pt x="10112" y="46"/>
                      <a:pt x="9108" y="92"/>
                    </a:cubicBezTo>
                    <a:lnTo>
                      <a:pt x="9017" y="92"/>
                    </a:lnTo>
                    <a:lnTo>
                      <a:pt x="8902" y="114"/>
                    </a:lnTo>
                    <a:cubicBezTo>
                      <a:pt x="6574" y="251"/>
                      <a:pt x="4725" y="571"/>
                      <a:pt x="3128" y="1073"/>
                    </a:cubicBezTo>
                    <a:cubicBezTo>
                      <a:pt x="3173" y="1027"/>
                      <a:pt x="3196" y="959"/>
                      <a:pt x="3196" y="868"/>
                    </a:cubicBezTo>
                    <a:cubicBezTo>
                      <a:pt x="3196" y="799"/>
                      <a:pt x="3150" y="708"/>
                      <a:pt x="3105" y="662"/>
                    </a:cubicBezTo>
                    <a:cubicBezTo>
                      <a:pt x="3036" y="617"/>
                      <a:pt x="2968" y="571"/>
                      <a:pt x="2899" y="571"/>
                    </a:cubicBezTo>
                    <a:cubicBezTo>
                      <a:pt x="2808" y="594"/>
                      <a:pt x="2717" y="617"/>
                      <a:pt x="2671" y="685"/>
                    </a:cubicBezTo>
                    <a:cubicBezTo>
                      <a:pt x="1530" y="1940"/>
                      <a:pt x="617" y="3333"/>
                      <a:pt x="1" y="4839"/>
                    </a:cubicBezTo>
                    <a:cubicBezTo>
                      <a:pt x="411" y="5204"/>
                      <a:pt x="822" y="5524"/>
                      <a:pt x="1279" y="5821"/>
                    </a:cubicBezTo>
                    <a:cubicBezTo>
                      <a:pt x="1758" y="6163"/>
                      <a:pt x="2260" y="6460"/>
                      <a:pt x="2785" y="6734"/>
                    </a:cubicBezTo>
                    <a:cubicBezTo>
                      <a:pt x="3995" y="7350"/>
                      <a:pt x="5273" y="7784"/>
                      <a:pt x="6620" y="8080"/>
                    </a:cubicBezTo>
                    <a:cubicBezTo>
                      <a:pt x="7711" y="8302"/>
                      <a:pt x="8817" y="8419"/>
                      <a:pt x="9926" y="8419"/>
                    </a:cubicBezTo>
                    <a:cubicBezTo>
                      <a:pt x="10186" y="8419"/>
                      <a:pt x="10446" y="8413"/>
                      <a:pt x="10706" y="8400"/>
                    </a:cubicBezTo>
                    <a:cubicBezTo>
                      <a:pt x="11276" y="8354"/>
                      <a:pt x="11847" y="8286"/>
                      <a:pt x="12417" y="8172"/>
                    </a:cubicBezTo>
                    <a:cubicBezTo>
                      <a:pt x="12965" y="8080"/>
                      <a:pt x="13513" y="7944"/>
                      <a:pt x="14061" y="7761"/>
                    </a:cubicBezTo>
                    <a:lnTo>
                      <a:pt x="14084" y="7761"/>
                    </a:lnTo>
                    <a:cubicBezTo>
                      <a:pt x="14540" y="7601"/>
                      <a:pt x="14997" y="7441"/>
                      <a:pt x="15408" y="7236"/>
                    </a:cubicBezTo>
                    <a:cubicBezTo>
                      <a:pt x="15864" y="7031"/>
                      <a:pt x="16275" y="6779"/>
                      <a:pt x="16686" y="6528"/>
                    </a:cubicBezTo>
                    <a:cubicBezTo>
                      <a:pt x="17028" y="6323"/>
                      <a:pt x="17348" y="6072"/>
                      <a:pt x="17644" y="5821"/>
                    </a:cubicBezTo>
                    <a:cubicBezTo>
                      <a:pt x="17964" y="5570"/>
                      <a:pt x="18238" y="5296"/>
                      <a:pt x="18512" y="4999"/>
                    </a:cubicBezTo>
                    <a:cubicBezTo>
                      <a:pt x="18535" y="4999"/>
                      <a:pt x="18558" y="4976"/>
                      <a:pt x="18580" y="4976"/>
                    </a:cubicBezTo>
                    <a:cubicBezTo>
                      <a:pt x="18603" y="4976"/>
                      <a:pt x="18603" y="4999"/>
                      <a:pt x="18626" y="4999"/>
                    </a:cubicBezTo>
                    <a:cubicBezTo>
                      <a:pt x="18649" y="4976"/>
                      <a:pt x="18649" y="4976"/>
                      <a:pt x="18672" y="4976"/>
                    </a:cubicBezTo>
                    <a:cubicBezTo>
                      <a:pt x="18694" y="4976"/>
                      <a:pt x="18717" y="4999"/>
                      <a:pt x="18740" y="5022"/>
                    </a:cubicBezTo>
                    <a:cubicBezTo>
                      <a:pt x="18854" y="5113"/>
                      <a:pt x="18968" y="5227"/>
                      <a:pt x="19082" y="5341"/>
                    </a:cubicBezTo>
                    <a:cubicBezTo>
                      <a:pt x="19082" y="5340"/>
                      <a:pt x="19082" y="5339"/>
                      <a:pt x="19082" y="5338"/>
                    </a:cubicBezTo>
                    <a:lnTo>
                      <a:pt x="19082" y="5338"/>
                    </a:lnTo>
                    <a:cubicBezTo>
                      <a:pt x="19259" y="5490"/>
                      <a:pt x="19455" y="5621"/>
                      <a:pt x="19630" y="5752"/>
                    </a:cubicBezTo>
                    <a:cubicBezTo>
                      <a:pt x="19836" y="5866"/>
                      <a:pt x="20018" y="5981"/>
                      <a:pt x="20224" y="6072"/>
                    </a:cubicBezTo>
                    <a:cubicBezTo>
                      <a:pt x="20361" y="6140"/>
                      <a:pt x="20520" y="6209"/>
                      <a:pt x="20657" y="6254"/>
                    </a:cubicBezTo>
                    <a:cubicBezTo>
                      <a:pt x="20817" y="6300"/>
                      <a:pt x="20977" y="6346"/>
                      <a:pt x="21137" y="6391"/>
                    </a:cubicBezTo>
                    <a:lnTo>
                      <a:pt x="21114" y="6391"/>
                    </a:lnTo>
                    <a:cubicBezTo>
                      <a:pt x="21251" y="6414"/>
                      <a:pt x="21365" y="6437"/>
                      <a:pt x="21502" y="6437"/>
                    </a:cubicBezTo>
                    <a:lnTo>
                      <a:pt x="21844" y="6437"/>
                    </a:lnTo>
                    <a:cubicBezTo>
                      <a:pt x="21958" y="6437"/>
                      <a:pt x="22050" y="6414"/>
                      <a:pt x="22164" y="6391"/>
                    </a:cubicBezTo>
                    <a:cubicBezTo>
                      <a:pt x="22232" y="6391"/>
                      <a:pt x="22324" y="6369"/>
                      <a:pt x="22392" y="6346"/>
                    </a:cubicBezTo>
                    <a:cubicBezTo>
                      <a:pt x="22392" y="6323"/>
                      <a:pt x="22415" y="6323"/>
                      <a:pt x="22415" y="6323"/>
                    </a:cubicBezTo>
                    <a:cubicBezTo>
                      <a:pt x="22506" y="6300"/>
                      <a:pt x="22598" y="6254"/>
                      <a:pt x="22689" y="6209"/>
                    </a:cubicBezTo>
                    <a:cubicBezTo>
                      <a:pt x="22780" y="6163"/>
                      <a:pt x="22849" y="6117"/>
                      <a:pt x="22917" y="6072"/>
                    </a:cubicBezTo>
                    <a:cubicBezTo>
                      <a:pt x="22917" y="6072"/>
                      <a:pt x="22917" y="6095"/>
                      <a:pt x="22917" y="6095"/>
                    </a:cubicBezTo>
                    <a:cubicBezTo>
                      <a:pt x="22986" y="6026"/>
                      <a:pt x="23077" y="5981"/>
                      <a:pt x="23145" y="5912"/>
                    </a:cubicBezTo>
                    <a:cubicBezTo>
                      <a:pt x="23164" y="5903"/>
                      <a:pt x="23183" y="5897"/>
                      <a:pt x="23202" y="5897"/>
                    </a:cubicBezTo>
                    <a:cubicBezTo>
                      <a:pt x="23229" y="5897"/>
                      <a:pt x="23256" y="5908"/>
                      <a:pt x="23282" y="5935"/>
                    </a:cubicBezTo>
                    <a:cubicBezTo>
                      <a:pt x="23305" y="5935"/>
                      <a:pt x="23305" y="5958"/>
                      <a:pt x="23305" y="5981"/>
                    </a:cubicBezTo>
                    <a:cubicBezTo>
                      <a:pt x="23328" y="6003"/>
                      <a:pt x="23328" y="6026"/>
                      <a:pt x="23328" y="6049"/>
                    </a:cubicBezTo>
                    <a:cubicBezTo>
                      <a:pt x="23396" y="6528"/>
                      <a:pt x="23511" y="7008"/>
                      <a:pt x="23670" y="7464"/>
                    </a:cubicBezTo>
                    <a:cubicBezTo>
                      <a:pt x="23670" y="7464"/>
                      <a:pt x="23670" y="7441"/>
                      <a:pt x="23670" y="7441"/>
                    </a:cubicBezTo>
                    <a:cubicBezTo>
                      <a:pt x="23899" y="8149"/>
                      <a:pt x="24241" y="8811"/>
                      <a:pt x="24652" y="9450"/>
                    </a:cubicBezTo>
                    <a:cubicBezTo>
                      <a:pt x="24652" y="9450"/>
                      <a:pt x="24652" y="9450"/>
                      <a:pt x="24652" y="9427"/>
                    </a:cubicBezTo>
                    <a:cubicBezTo>
                      <a:pt x="24834" y="9724"/>
                      <a:pt x="25040" y="9998"/>
                      <a:pt x="25268" y="10249"/>
                    </a:cubicBezTo>
                    <a:cubicBezTo>
                      <a:pt x="25496" y="10500"/>
                      <a:pt x="25725" y="10728"/>
                      <a:pt x="25953" y="10934"/>
                    </a:cubicBezTo>
                    <a:cubicBezTo>
                      <a:pt x="26158" y="11116"/>
                      <a:pt x="26364" y="11276"/>
                      <a:pt x="26592" y="11413"/>
                    </a:cubicBezTo>
                    <a:cubicBezTo>
                      <a:pt x="26797" y="11550"/>
                      <a:pt x="27026" y="11687"/>
                      <a:pt x="27254" y="11801"/>
                    </a:cubicBezTo>
                    <a:cubicBezTo>
                      <a:pt x="27437" y="11869"/>
                      <a:pt x="27642" y="11961"/>
                      <a:pt x="27847" y="12029"/>
                    </a:cubicBezTo>
                    <a:cubicBezTo>
                      <a:pt x="28053" y="12098"/>
                      <a:pt x="28258" y="12143"/>
                      <a:pt x="28464" y="12189"/>
                    </a:cubicBezTo>
                    <a:cubicBezTo>
                      <a:pt x="28646" y="12235"/>
                      <a:pt x="28829" y="12257"/>
                      <a:pt x="29011" y="12257"/>
                    </a:cubicBezTo>
                    <a:cubicBezTo>
                      <a:pt x="29114" y="12269"/>
                      <a:pt x="29211" y="12275"/>
                      <a:pt x="29308" y="12275"/>
                    </a:cubicBezTo>
                    <a:cubicBezTo>
                      <a:pt x="29405" y="12275"/>
                      <a:pt x="29502" y="12269"/>
                      <a:pt x="29605" y="12257"/>
                    </a:cubicBezTo>
                    <a:cubicBezTo>
                      <a:pt x="29628" y="12257"/>
                      <a:pt x="29651" y="12280"/>
                      <a:pt x="29673" y="12303"/>
                    </a:cubicBezTo>
                    <a:cubicBezTo>
                      <a:pt x="29696" y="12326"/>
                      <a:pt x="29696" y="12349"/>
                      <a:pt x="29696" y="12372"/>
                    </a:cubicBezTo>
                    <a:cubicBezTo>
                      <a:pt x="29696" y="12394"/>
                      <a:pt x="29673" y="12417"/>
                      <a:pt x="29651" y="12440"/>
                    </a:cubicBezTo>
                    <a:lnTo>
                      <a:pt x="29628" y="12440"/>
                    </a:lnTo>
                    <a:cubicBezTo>
                      <a:pt x="29491" y="13581"/>
                      <a:pt x="29331" y="14700"/>
                      <a:pt x="29263" y="15818"/>
                    </a:cubicBezTo>
                    <a:cubicBezTo>
                      <a:pt x="29240" y="16389"/>
                      <a:pt x="29217" y="16982"/>
                      <a:pt x="29217" y="17553"/>
                    </a:cubicBezTo>
                    <a:cubicBezTo>
                      <a:pt x="29217" y="18101"/>
                      <a:pt x="29263" y="18649"/>
                      <a:pt x="29308" y="19196"/>
                    </a:cubicBezTo>
                    <a:cubicBezTo>
                      <a:pt x="29377" y="19767"/>
                      <a:pt x="29468" y="20315"/>
                      <a:pt x="29605" y="20885"/>
                    </a:cubicBezTo>
                    <a:cubicBezTo>
                      <a:pt x="29719" y="21410"/>
                      <a:pt x="29902" y="21958"/>
                      <a:pt x="30084" y="22460"/>
                    </a:cubicBezTo>
                    <a:cubicBezTo>
                      <a:pt x="30221" y="22780"/>
                      <a:pt x="30335" y="23077"/>
                      <a:pt x="30495" y="23373"/>
                    </a:cubicBezTo>
                    <a:cubicBezTo>
                      <a:pt x="30632" y="23602"/>
                      <a:pt x="30769" y="23853"/>
                      <a:pt x="30952" y="24081"/>
                    </a:cubicBezTo>
                    <a:lnTo>
                      <a:pt x="30929" y="24081"/>
                    </a:lnTo>
                    <a:cubicBezTo>
                      <a:pt x="31066" y="24241"/>
                      <a:pt x="31203" y="24401"/>
                      <a:pt x="31363" y="24560"/>
                    </a:cubicBezTo>
                    <a:cubicBezTo>
                      <a:pt x="31499" y="24720"/>
                      <a:pt x="31659" y="24857"/>
                      <a:pt x="31819" y="24994"/>
                    </a:cubicBezTo>
                    <a:cubicBezTo>
                      <a:pt x="31819" y="24992"/>
                      <a:pt x="31819" y="24991"/>
                      <a:pt x="31819" y="24990"/>
                    </a:cubicBezTo>
                    <a:lnTo>
                      <a:pt x="31819" y="24990"/>
                    </a:lnTo>
                    <a:cubicBezTo>
                      <a:pt x="31951" y="25098"/>
                      <a:pt x="32102" y="25204"/>
                      <a:pt x="32253" y="25291"/>
                    </a:cubicBezTo>
                    <a:cubicBezTo>
                      <a:pt x="32390" y="25359"/>
                      <a:pt x="32527" y="25450"/>
                      <a:pt x="32664" y="25519"/>
                    </a:cubicBezTo>
                    <a:lnTo>
                      <a:pt x="32686" y="25519"/>
                    </a:lnTo>
                    <a:cubicBezTo>
                      <a:pt x="32846" y="25587"/>
                      <a:pt x="33006" y="25656"/>
                      <a:pt x="33166" y="25702"/>
                    </a:cubicBezTo>
                    <a:cubicBezTo>
                      <a:pt x="33348" y="25747"/>
                      <a:pt x="33508" y="25793"/>
                      <a:pt x="33691" y="25816"/>
                    </a:cubicBezTo>
                    <a:lnTo>
                      <a:pt x="33668" y="25816"/>
                    </a:lnTo>
                    <a:cubicBezTo>
                      <a:pt x="33850" y="25839"/>
                      <a:pt x="34033" y="25861"/>
                      <a:pt x="34193" y="25861"/>
                    </a:cubicBezTo>
                    <a:cubicBezTo>
                      <a:pt x="34375" y="25861"/>
                      <a:pt x="34558" y="25861"/>
                      <a:pt x="34718" y="25839"/>
                    </a:cubicBezTo>
                    <a:lnTo>
                      <a:pt x="34741" y="25839"/>
                    </a:lnTo>
                    <a:cubicBezTo>
                      <a:pt x="34946" y="25816"/>
                      <a:pt x="35174" y="25770"/>
                      <a:pt x="35380" y="25724"/>
                    </a:cubicBezTo>
                    <a:cubicBezTo>
                      <a:pt x="35585" y="25656"/>
                      <a:pt x="35813" y="25587"/>
                      <a:pt x="36019" y="25519"/>
                    </a:cubicBezTo>
                    <a:cubicBezTo>
                      <a:pt x="36133" y="25473"/>
                      <a:pt x="36247" y="25405"/>
                      <a:pt x="36361" y="25359"/>
                    </a:cubicBezTo>
                    <a:cubicBezTo>
                      <a:pt x="36430" y="25222"/>
                      <a:pt x="36498" y="25062"/>
                      <a:pt x="36567" y="24926"/>
                    </a:cubicBezTo>
                    <a:cubicBezTo>
                      <a:pt x="36932" y="24035"/>
                      <a:pt x="37251" y="23099"/>
                      <a:pt x="37503" y="22164"/>
                    </a:cubicBezTo>
                    <a:cubicBezTo>
                      <a:pt x="37776" y="21159"/>
                      <a:pt x="37982" y="20178"/>
                      <a:pt x="38096" y="19242"/>
                    </a:cubicBezTo>
                    <a:cubicBezTo>
                      <a:pt x="38233" y="18169"/>
                      <a:pt x="38301" y="17233"/>
                      <a:pt x="38279" y="16366"/>
                    </a:cubicBezTo>
                    <a:cubicBezTo>
                      <a:pt x="38256" y="15430"/>
                      <a:pt x="38187" y="14608"/>
                      <a:pt x="38005" y="13810"/>
                    </a:cubicBezTo>
                    <a:cubicBezTo>
                      <a:pt x="37868" y="13125"/>
                      <a:pt x="37639" y="12463"/>
                      <a:pt x="37366" y="11824"/>
                    </a:cubicBezTo>
                    <a:cubicBezTo>
                      <a:pt x="36361" y="9473"/>
                      <a:pt x="34444" y="7350"/>
                      <a:pt x="31728" y="5524"/>
                    </a:cubicBezTo>
                    <a:cubicBezTo>
                      <a:pt x="30495" y="4702"/>
                      <a:pt x="29126" y="3949"/>
                      <a:pt x="27642" y="3287"/>
                    </a:cubicBezTo>
                    <a:cubicBezTo>
                      <a:pt x="26227" y="2648"/>
                      <a:pt x="24720" y="2100"/>
                      <a:pt x="23145" y="1644"/>
                    </a:cubicBezTo>
                    <a:cubicBezTo>
                      <a:pt x="21662" y="1210"/>
                      <a:pt x="20155" y="845"/>
                      <a:pt x="18603" y="571"/>
                    </a:cubicBezTo>
                    <a:cubicBezTo>
                      <a:pt x="17120" y="297"/>
                      <a:pt x="15659" y="137"/>
                      <a:pt x="14335" y="46"/>
                    </a:cubicBezTo>
                    <a:cubicBezTo>
                      <a:pt x="13696" y="23"/>
                      <a:pt x="13125" y="0"/>
                      <a:pt x="1262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95" name="Google Shape;7601;p96">
                <a:extLst>
                  <a:ext uri="{FF2B5EF4-FFF2-40B4-BE49-F238E27FC236}">
                    <a16:creationId xmlns:a16="http://schemas.microsoft.com/office/drawing/2014/main" id="{1646B4E0-5417-D050-3E52-40C32CE34815}"/>
                  </a:ext>
                </a:extLst>
              </p:cNvPr>
              <p:cNvSpPr/>
              <p:nvPr/>
            </p:nvSpPr>
            <p:spPr>
              <a:xfrm>
                <a:off x="7982678" y="2215865"/>
                <a:ext cx="297" cy="13"/>
              </a:xfrm>
              <a:custGeom>
                <a:avLst/>
                <a:gdLst/>
                <a:ahLst/>
                <a:cxnLst/>
                <a:rect l="l" t="t" r="r" b="b"/>
                <a:pathLst>
                  <a:path w="23" h="1" extrusionOk="0">
                    <a:moveTo>
                      <a:pt x="23" y="0"/>
                    </a:moveTo>
                    <a:cubicBezTo>
                      <a:pt x="23" y="0"/>
                      <a:pt x="23" y="0"/>
                      <a:pt x="0" y="0"/>
                    </a:cubicBezTo>
                    <a:cubicBezTo>
                      <a:pt x="23" y="0"/>
                      <a:pt x="23" y="0"/>
                      <a:pt x="2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96" name="Google Shape;7602;p96">
                <a:extLst>
                  <a:ext uri="{FF2B5EF4-FFF2-40B4-BE49-F238E27FC236}">
                    <a16:creationId xmlns:a16="http://schemas.microsoft.com/office/drawing/2014/main" id="{E3C34906-D844-069E-6723-78E49D73CB16}"/>
                  </a:ext>
                </a:extLst>
              </p:cNvPr>
              <p:cNvSpPr/>
              <p:nvPr/>
            </p:nvSpPr>
            <p:spPr>
              <a:xfrm>
                <a:off x="8063931" y="2404594"/>
                <a:ext cx="13" cy="297"/>
              </a:xfrm>
              <a:custGeom>
                <a:avLst/>
                <a:gdLst/>
                <a:ahLst/>
                <a:cxnLst/>
                <a:rect l="l" t="t" r="r" b="b"/>
                <a:pathLst>
                  <a:path w="1" h="23" extrusionOk="0">
                    <a:moveTo>
                      <a:pt x="1" y="23"/>
                    </a:moveTo>
                    <a:cubicBezTo>
                      <a:pt x="1" y="23"/>
                      <a:pt x="1" y="0"/>
                      <a:pt x="1" y="0"/>
                    </a:cubicBezTo>
                    <a:cubicBezTo>
                      <a:pt x="1" y="0"/>
                      <a:pt x="1" y="23"/>
                      <a:pt x="1" y="2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97" name="Google Shape;7603;p96">
                <a:extLst>
                  <a:ext uri="{FF2B5EF4-FFF2-40B4-BE49-F238E27FC236}">
                    <a16:creationId xmlns:a16="http://schemas.microsoft.com/office/drawing/2014/main" id="{42305FE9-41FF-CE8C-E4A4-F325E7CDA975}"/>
                  </a:ext>
                </a:extLst>
              </p:cNvPr>
              <p:cNvSpPr/>
              <p:nvPr/>
            </p:nvSpPr>
            <p:spPr>
              <a:xfrm>
                <a:off x="8112806" y="2427555"/>
                <a:ext cx="310" cy="13"/>
              </a:xfrm>
              <a:custGeom>
                <a:avLst/>
                <a:gdLst/>
                <a:ahLst/>
                <a:cxnLst/>
                <a:rect l="l" t="t" r="r" b="b"/>
                <a:pathLst>
                  <a:path w="24" h="1" extrusionOk="0">
                    <a:moveTo>
                      <a:pt x="24" y="1"/>
                    </a:moveTo>
                    <a:lnTo>
                      <a:pt x="1" y="1"/>
                    </a:lnTo>
                    <a:cubicBezTo>
                      <a:pt x="1" y="1"/>
                      <a:pt x="1" y="1"/>
                      <a:pt x="1" y="1"/>
                    </a:cubicBezTo>
                    <a:cubicBezTo>
                      <a:pt x="1" y="1"/>
                      <a:pt x="24" y="1"/>
                      <a:pt x="24" y="1"/>
                    </a:cubicBezTo>
                    <a:lnTo>
                      <a:pt x="2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98" name="Google Shape;7604;p96">
                <a:extLst>
                  <a:ext uri="{FF2B5EF4-FFF2-40B4-BE49-F238E27FC236}">
                    <a16:creationId xmlns:a16="http://schemas.microsoft.com/office/drawing/2014/main" id="{B425E880-CD13-8F29-E620-EA9632D3BBE5}"/>
                  </a:ext>
                </a:extLst>
              </p:cNvPr>
              <p:cNvSpPr/>
              <p:nvPr/>
            </p:nvSpPr>
            <p:spPr>
              <a:xfrm>
                <a:off x="7953822" y="2175812"/>
                <a:ext cx="297" cy="310"/>
              </a:xfrm>
              <a:custGeom>
                <a:avLst/>
                <a:gdLst/>
                <a:ahLst/>
                <a:cxnLst/>
                <a:rect l="l" t="t" r="r" b="b"/>
                <a:pathLst>
                  <a:path w="23" h="24" extrusionOk="0">
                    <a:moveTo>
                      <a:pt x="23" y="1"/>
                    </a:moveTo>
                    <a:lnTo>
                      <a:pt x="0" y="24"/>
                    </a:lnTo>
                    <a:cubicBezTo>
                      <a:pt x="23" y="24"/>
                      <a:pt x="23" y="1"/>
                      <a:pt x="2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99" name="Google Shape;7605;p96">
                <a:extLst>
                  <a:ext uri="{FF2B5EF4-FFF2-40B4-BE49-F238E27FC236}">
                    <a16:creationId xmlns:a16="http://schemas.microsoft.com/office/drawing/2014/main" id="{93B919C2-7B7C-52C9-B74F-6382A7B2C07D}"/>
                  </a:ext>
                </a:extLst>
              </p:cNvPr>
              <p:cNvSpPr/>
              <p:nvPr/>
            </p:nvSpPr>
            <p:spPr>
              <a:xfrm>
                <a:off x="8078662" y="2467013"/>
                <a:ext cx="53303" cy="66706"/>
              </a:xfrm>
              <a:custGeom>
                <a:avLst/>
                <a:gdLst/>
                <a:ahLst/>
                <a:cxnLst/>
                <a:rect l="l" t="t" r="r" b="b"/>
                <a:pathLst>
                  <a:path w="4132" h="5171" extrusionOk="0">
                    <a:moveTo>
                      <a:pt x="3721" y="0"/>
                    </a:moveTo>
                    <a:cubicBezTo>
                      <a:pt x="3492" y="0"/>
                      <a:pt x="3333" y="183"/>
                      <a:pt x="3333" y="388"/>
                    </a:cubicBezTo>
                    <a:cubicBezTo>
                      <a:pt x="3333" y="502"/>
                      <a:pt x="3310" y="616"/>
                      <a:pt x="3310" y="731"/>
                    </a:cubicBezTo>
                    <a:cubicBezTo>
                      <a:pt x="3241" y="1164"/>
                      <a:pt x="3104" y="1598"/>
                      <a:pt x="2945" y="2009"/>
                    </a:cubicBezTo>
                    <a:cubicBezTo>
                      <a:pt x="2762" y="2420"/>
                      <a:pt x="2534" y="2830"/>
                      <a:pt x="2260" y="3173"/>
                    </a:cubicBezTo>
                    <a:cubicBezTo>
                      <a:pt x="2009" y="3470"/>
                      <a:pt x="1735" y="3766"/>
                      <a:pt x="1438" y="3995"/>
                    </a:cubicBezTo>
                    <a:cubicBezTo>
                      <a:pt x="1210" y="4177"/>
                      <a:pt x="936" y="4337"/>
                      <a:pt x="662" y="4451"/>
                    </a:cubicBezTo>
                    <a:cubicBezTo>
                      <a:pt x="525" y="4520"/>
                      <a:pt x="388" y="4565"/>
                      <a:pt x="228" y="4611"/>
                    </a:cubicBezTo>
                    <a:cubicBezTo>
                      <a:pt x="91" y="4656"/>
                      <a:pt x="0" y="4816"/>
                      <a:pt x="46" y="4953"/>
                    </a:cubicBezTo>
                    <a:cubicBezTo>
                      <a:pt x="83" y="5085"/>
                      <a:pt x="183" y="5170"/>
                      <a:pt x="307" y="5170"/>
                    </a:cubicBezTo>
                    <a:cubicBezTo>
                      <a:pt x="333" y="5170"/>
                      <a:pt x="360" y="5167"/>
                      <a:pt x="388" y="5159"/>
                    </a:cubicBezTo>
                    <a:cubicBezTo>
                      <a:pt x="1415" y="4862"/>
                      <a:pt x="2305" y="4177"/>
                      <a:pt x="2945" y="3333"/>
                    </a:cubicBezTo>
                    <a:cubicBezTo>
                      <a:pt x="3104" y="3127"/>
                      <a:pt x="3241" y="2922"/>
                      <a:pt x="3378" y="2693"/>
                    </a:cubicBezTo>
                    <a:cubicBezTo>
                      <a:pt x="3515" y="2442"/>
                      <a:pt x="3629" y="2191"/>
                      <a:pt x="3743" y="1917"/>
                    </a:cubicBezTo>
                    <a:cubicBezTo>
                      <a:pt x="3949" y="1438"/>
                      <a:pt x="4063" y="913"/>
                      <a:pt x="4109" y="388"/>
                    </a:cubicBezTo>
                    <a:cubicBezTo>
                      <a:pt x="4131" y="183"/>
                      <a:pt x="3926" y="0"/>
                      <a:pt x="372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900" name="Google Shape;7606;p96">
                <a:extLst>
                  <a:ext uri="{FF2B5EF4-FFF2-40B4-BE49-F238E27FC236}">
                    <a16:creationId xmlns:a16="http://schemas.microsoft.com/office/drawing/2014/main" id="{95FFA4F6-1531-6F37-3078-D177036C74B6}"/>
                  </a:ext>
                </a:extLst>
              </p:cNvPr>
              <p:cNvSpPr/>
              <p:nvPr/>
            </p:nvSpPr>
            <p:spPr>
              <a:xfrm>
                <a:off x="8122235" y="2461118"/>
                <a:ext cx="47704" cy="14809"/>
              </a:xfrm>
              <a:custGeom>
                <a:avLst/>
                <a:gdLst/>
                <a:ahLst/>
                <a:cxnLst/>
                <a:rect l="l" t="t" r="r" b="b"/>
                <a:pathLst>
                  <a:path w="3698" h="1148" extrusionOk="0">
                    <a:moveTo>
                      <a:pt x="1530" y="1"/>
                    </a:moveTo>
                    <a:cubicBezTo>
                      <a:pt x="1370" y="1"/>
                      <a:pt x="1187" y="23"/>
                      <a:pt x="1005" y="69"/>
                    </a:cubicBezTo>
                    <a:cubicBezTo>
                      <a:pt x="868" y="92"/>
                      <a:pt x="731" y="138"/>
                      <a:pt x="594" y="206"/>
                    </a:cubicBezTo>
                    <a:cubicBezTo>
                      <a:pt x="502" y="229"/>
                      <a:pt x="434" y="275"/>
                      <a:pt x="343" y="320"/>
                    </a:cubicBezTo>
                    <a:cubicBezTo>
                      <a:pt x="251" y="366"/>
                      <a:pt x="160" y="434"/>
                      <a:pt x="92" y="503"/>
                    </a:cubicBezTo>
                    <a:cubicBezTo>
                      <a:pt x="46" y="548"/>
                      <a:pt x="23" y="594"/>
                      <a:pt x="23" y="663"/>
                    </a:cubicBezTo>
                    <a:cubicBezTo>
                      <a:pt x="0" y="754"/>
                      <a:pt x="0" y="845"/>
                      <a:pt x="69" y="914"/>
                    </a:cubicBezTo>
                    <a:cubicBezTo>
                      <a:pt x="121" y="1000"/>
                      <a:pt x="226" y="1074"/>
                      <a:pt x="333" y="1074"/>
                    </a:cubicBezTo>
                    <a:cubicBezTo>
                      <a:pt x="367" y="1074"/>
                      <a:pt x="401" y="1067"/>
                      <a:pt x="434" y="1051"/>
                    </a:cubicBezTo>
                    <a:cubicBezTo>
                      <a:pt x="525" y="1028"/>
                      <a:pt x="617" y="982"/>
                      <a:pt x="708" y="936"/>
                    </a:cubicBezTo>
                    <a:cubicBezTo>
                      <a:pt x="982" y="822"/>
                      <a:pt x="1256" y="708"/>
                      <a:pt x="1575" y="640"/>
                    </a:cubicBezTo>
                    <a:cubicBezTo>
                      <a:pt x="1720" y="624"/>
                      <a:pt x="1877" y="607"/>
                      <a:pt x="2037" y="607"/>
                    </a:cubicBezTo>
                    <a:cubicBezTo>
                      <a:pt x="2103" y="607"/>
                      <a:pt x="2170" y="610"/>
                      <a:pt x="2237" y="617"/>
                    </a:cubicBezTo>
                    <a:cubicBezTo>
                      <a:pt x="2420" y="640"/>
                      <a:pt x="2602" y="663"/>
                      <a:pt x="2762" y="731"/>
                    </a:cubicBezTo>
                    <a:cubicBezTo>
                      <a:pt x="2922" y="777"/>
                      <a:pt x="3059" y="845"/>
                      <a:pt x="3196" y="936"/>
                    </a:cubicBezTo>
                    <a:cubicBezTo>
                      <a:pt x="3264" y="982"/>
                      <a:pt x="3333" y="1051"/>
                      <a:pt x="3378" y="1096"/>
                    </a:cubicBezTo>
                    <a:cubicBezTo>
                      <a:pt x="3424" y="1130"/>
                      <a:pt x="3470" y="1148"/>
                      <a:pt x="3512" y="1148"/>
                    </a:cubicBezTo>
                    <a:cubicBezTo>
                      <a:pt x="3555" y="1148"/>
                      <a:pt x="3595" y="1130"/>
                      <a:pt x="3629" y="1096"/>
                    </a:cubicBezTo>
                    <a:cubicBezTo>
                      <a:pt x="3698" y="1005"/>
                      <a:pt x="3698" y="891"/>
                      <a:pt x="3629" y="845"/>
                    </a:cubicBezTo>
                    <a:cubicBezTo>
                      <a:pt x="3173" y="434"/>
                      <a:pt x="2602" y="138"/>
                      <a:pt x="2009" y="46"/>
                    </a:cubicBezTo>
                    <a:cubicBezTo>
                      <a:pt x="1849" y="23"/>
                      <a:pt x="1689" y="1"/>
                      <a:pt x="153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901" name="Google Shape;7607;p96">
                <a:extLst>
                  <a:ext uri="{FF2B5EF4-FFF2-40B4-BE49-F238E27FC236}">
                    <a16:creationId xmlns:a16="http://schemas.microsoft.com/office/drawing/2014/main" id="{42E961D3-1151-AD77-E3FC-6A7E6CBD2BFD}"/>
                  </a:ext>
                </a:extLst>
              </p:cNvPr>
              <p:cNvSpPr/>
              <p:nvPr/>
            </p:nvSpPr>
            <p:spPr>
              <a:xfrm>
                <a:off x="7652610" y="2041260"/>
                <a:ext cx="538859" cy="407524"/>
              </a:xfrm>
              <a:custGeom>
                <a:avLst/>
                <a:gdLst/>
                <a:ahLst/>
                <a:cxnLst/>
                <a:rect l="l" t="t" r="r" b="b"/>
                <a:pathLst>
                  <a:path w="41772" h="31591" extrusionOk="0">
                    <a:moveTo>
                      <a:pt x="14563" y="1"/>
                    </a:moveTo>
                    <a:cubicBezTo>
                      <a:pt x="12737" y="1"/>
                      <a:pt x="10980" y="183"/>
                      <a:pt x="9336" y="503"/>
                    </a:cubicBezTo>
                    <a:cubicBezTo>
                      <a:pt x="7830" y="822"/>
                      <a:pt x="6392" y="1256"/>
                      <a:pt x="5091" y="1827"/>
                    </a:cubicBezTo>
                    <a:cubicBezTo>
                      <a:pt x="4269" y="2192"/>
                      <a:pt x="3470" y="2671"/>
                      <a:pt x="2671" y="3265"/>
                    </a:cubicBezTo>
                    <a:cubicBezTo>
                      <a:pt x="1941" y="3813"/>
                      <a:pt x="1233" y="4452"/>
                      <a:pt x="389" y="5273"/>
                    </a:cubicBezTo>
                    <a:cubicBezTo>
                      <a:pt x="343" y="5319"/>
                      <a:pt x="298" y="5365"/>
                      <a:pt x="298" y="5456"/>
                    </a:cubicBezTo>
                    <a:cubicBezTo>
                      <a:pt x="275" y="5479"/>
                      <a:pt x="275" y="5502"/>
                      <a:pt x="275" y="5524"/>
                    </a:cubicBezTo>
                    <a:cubicBezTo>
                      <a:pt x="229" y="5524"/>
                      <a:pt x="161" y="5547"/>
                      <a:pt x="115" y="5593"/>
                    </a:cubicBezTo>
                    <a:cubicBezTo>
                      <a:pt x="1" y="5684"/>
                      <a:pt x="1" y="5867"/>
                      <a:pt x="92" y="5981"/>
                    </a:cubicBezTo>
                    <a:cubicBezTo>
                      <a:pt x="1165" y="7282"/>
                      <a:pt x="2534" y="8378"/>
                      <a:pt x="4041" y="9154"/>
                    </a:cubicBezTo>
                    <a:cubicBezTo>
                      <a:pt x="5479" y="9907"/>
                      <a:pt x="7077" y="10386"/>
                      <a:pt x="8766" y="10569"/>
                    </a:cubicBezTo>
                    <a:cubicBezTo>
                      <a:pt x="9245" y="10615"/>
                      <a:pt x="9724" y="10637"/>
                      <a:pt x="10181" y="10637"/>
                    </a:cubicBezTo>
                    <a:cubicBezTo>
                      <a:pt x="11368" y="10637"/>
                      <a:pt x="12555" y="10478"/>
                      <a:pt x="13696" y="10181"/>
                    </a:cubicBezTo>
                    <a:cubicBezTo>
                      <a:pt x="15317" y="9747"/>
                      <a:pt x="16846" y="9017"/>
                      <a:pt x="18215" y="7990"/>
                    </a:cubicBezTo>
                    <a:cubicBezTo>
                      <a:pt x="18603" y="7693"/>
                      <a:pt x="18969" y="7373"/>
                      <a:pt x="19334" y="7008"/>
                    </a:cubicBezTo>
                    <a:cubicBezTo>
                      <a:pt x="19562" y="6803"/>
                      <a:pt x="19745" y="6597"/>
                      <a:pt x="19905" y="6438"/>
                    </a:cubicBezTo>
                    <a:cubicBezTo>
                      <a:pt x="19973" y="6620"/>
                      <a:pt x="20064" y="6803"/>
                      <a:pt x="20156" y="6962"/>
                    </a:cubicBezTo>
                    <a:cubicBezTo>
                      <a:pt x="20293" y="7259"/>
                      <a:pt x="20498" y="7556"/>
                      <a:pt x="20726" y="7830"/>
                    </a:cubicBezTo>
                    <a:cubicBezTo>
                      <a:pt x="21137" y="8309"/>
                      <a:pt x="21639" y="8697"/>
                      <a:pt x="22210" y="8925"/>
                    </a:cubicBezTo>
                    <a:cubicBezTo>
                      <a:pt x="22552" y="9062"/>
                      <a:pt x="22940" y="9131"/>
                      <a:pt x="23328" y="9131"/>
                    </a:cubicBezTo>
                    <a:cubicBezTo>
                      <a:pt x="23534" y="9131"/>
                      <a:pt x="23762" y="9108"/>
                      <a:pt x="23990" y="9040"/>
                    </a:cubicBezTo>
                    <a:cubicBezTo>
                      <a:pt x="24424" y="8948"/>
                      <a:pt x="24858" y="8766"/>
                      <a:pt x="25268" y="8446"/>
                    </a:cubicBezTo>
                    <a:lnTo>
                      <a:pt x="25268" y="8446"/>
                    </a:lnTo>
                    <a:cubicBezTo>
                      <a:pt x="25246" y="8971"/>
                      <a:pt x="25314" y="9519"/>
                      <a:pt x="25428" y="10067"/>
                    </a:cubicBezTo>
                    <a:cubicBezTo>
                      <a:pt x="25611" y="10843"/>
                      <a:pt x="25930" y="11619"/>
                      <a:pt x="26364" y="12349"/>
                    </a:cubicBezTo>
                    <a:cubicBezTo>
                      <a:pt x="27300" y="13833"/>
                      <a:pt x="28647" y="14906"/>
                      <a:pt x="30107" y="15271"/>
                    </a:cubicBezTo>
                    <a:cubicBezTo>
                      <a:pt x="30473" y="15362"/>
                      <a:pt x="30861" y="15408"/>
                      <a:pt x="31272" y="15408"/>
                    </a:cubicBezTo>
                    <a:cubicBezTo>
                      <a:pt x="31500" y="15408"/>
                      <a:pt x="31751" y="15385"/>
                      <a:pt x="32002" y="15362"/>
                    </a:cubicBezTo>
                    <a:lnTo>
                      <a:pt x="32002" y="15362"/>
                    </a:lnTo>
                    <a:cubicBezTo>
                      <a:pt x="31523" y="18170"/>
                      <a:pt x="31340" y="20475"/>
                      <a:pt x="31454" y="22598"/>
                    </a:cubicBezTo>
                    <a:cubicBezTo>
                      <a:pt x="31500" y="23899"/>
                      <a:pt x="31682" y="25154"/>
                      <a:pt x="31979" y="26341"/>
                    </a:cubicBezTo>
                    <a:cubicBezTo>
                      <a:pt x="32139" y="26957"/>
                      <a:pt x="32344" y="27574"/>
                      <a:pt x="32573" y="28167"/>
                    </a:cubicBezTo>
                    <a:cubicBezTo>
                      <a:pt x="32687" y="28487"/>
                      <a:pt x="32801" y="28761"/>
                      <a:pt x="32915" y="29012"/>
                    </a:cubicBezTo>
                    <a:cubicBezTo>
                      <a:pt x="33029" y="29240"/>
                      <a:pt x="33166" y="29491"/>
                      <a:pt x="33326" y="29765"/>
                    </a:cubicBezTo>
                    <a:cubicBezTo>
                      <a:pt x="33828" y="30587"/>
                      <a:pt x="34513" y="31180"/>
                      <a:pt x="35266" y="31454"/>
                    </a:cubicBezTo>
                    <a:cubicBezTo>
                      <a:pt x="35540" y="31545"/>
                      <a:pt x="35837" y="31591"/>
                      <a:pt x="36133" y="31591"/>
                    </a:cubicBezTo>
                    <a:cubicBezTo>
                      <a:pt x="36225" y="31591"/>
                      <a:pt x="36316" y="31591"/>
                      <a:pt x="36407" y="31568"/>
                    </a:cubicBezTo>
                    <a:cubicBezTo>
                      <a:pt x="36750" y="31545"/>
                      <a:pt x="37138" y="31431"/>
                      <a:pt x="37503" y="31226"/>
                    </a:cubicBezTo>
                    <a:cubicBezTo>
                      <a:pt x="38256" y="30792"/>
                      <a:pt x="38895" y="30084"/>
                      <a:pt x="39466" y="29035"/>
                    </a:cubicBezTo>
                    <a:cubicBezTo>
                      <a:pt x="39945" y="28167"/>
                      <a:pt x="40333" y="27208"/>
                      <a:pt x="40630" y="26181"/>
                    </a:cubicBezTo>
                    <a:cubicBezTo>
                      <a:pt x="41771" y="22415"/>
                      <a:pt x="41497" y="18147"/>
                      <a:pt x="39900" y="14175"/>
                    </a:cubicBezTo>
                    <a:cubicBezTo>
                      <a:pt x="39146" y="12258"/>
                      <a:pt x="38096" y="10523"/>
                      <a:pt x="36795" y="8994"/>
                    </a:cubicBezTo>
                    <a:cubicBezTo>
                      <a:pt x="35677" y="7670"/>
                      <a:pt x="34262" y="6438"/>
                      <a:pt x="32527" y="5273"/>
                    </a:cubicBezTo>
                    <a:cubicBezTo>
                      <a:pt x="30952" y="4246"/>
                      <a:pt x="29194" y="3333"/>
                      <a:pt x="27300" y="2534"/>
                    </a:cubicBezTo>
                    <a:cubicBezTo>
                      <a:pt x="25428" y="1781"/>
                      <a:pt x="23465" y="1188"/>
                      <a:pt x="21388" y="754"/>
                    </a:cubicBezTo>
                    <a:cubicBezTo>
                      <a:pt x="19357" y="320"/>
                      <a:pt x="17302" y="69"/>
                      <a:pt x="15271" y="24"/>
                    </a:cubicBezTo>
                    <a:cubicBezTo>
                      <a:pt x="15043" y="24"/>
                      <a:pt x="14792" y="1"/>
                      <a:pt x="1456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902" name="Google Shape;7608;p96">
                <a:extLst>
                  <a:ext uri="{FF2B5EF4-FFF2-40B4-BE49-F238E27FC236}">
                    <a16:creationId xmlns:a16="http://schemas.microsoft.com/office/drawing/2014/main" id="{8466C8DE-CA99-151F-0399-02DAC2A3C199}"/>
                  </a:ext>
                </a:extLst>
              </p:cNvPr>
              <p:cNvSpPr/>
              <p:nvPr/>
            </p:nvSpPr>
            <p:spPr>
              <a:xfrm>
                <a:off x="8086014" y="2252666"/>
                <a:ext cx="89526" cy="154349"/>
              </a:xfrm>
              <a:custGeom>
                <a:avLst/>
                <a:gdLst/>
                <a:ahLst/>
                <a:cxnLst/>
                <a:rect l="l" t="t" r="r" b="b"/>
                <a:pathLst>
                  <a:path w="6940" h="11965" extrusionOk="0">
                    <a:moveTo>
                      <a:pt x="457" y="822"/>
                    </a:moveTo>
                    <a:lnTo>
                      <a:pt x="457" y="822"/>
                    </a:lnTo>
                    <a:cubicBezTo>
                      <a:pt x="457" y="825"/>
                      <a:pt x="456" y="828"/>
                      <a:pt x="456" y="830"/>
                    </a:cubicBezTo>
                    <a:lnTo>
                      <a:pt x="456" y="830"/>
                    </a:lnTo>
                    <a:cubicBezTo>
                      <a:pt x="457" y="828"/>
                      <a:pt x="457" y="825"/>
                      <a:pt x="457" y="822"/>
                    </a:cubicBezTo>
                    <a:close/>
                    <a:moveTo>
                      <a:pt x="4543" y="9450"/>
                    </a:moveTo>
                    <a:lnTo>
                      <a:pt x="4543" y="9450"/>
                    </a:lnTo>
                    <a:cubicBezTo>
                      <a:pt x="4543" y="9473"/>
                      <a:pt x="4549" y="9491"/>
                      <a:pt x="4555" y="9509"/>
                    </a:cubicBezTo>
                    <a:lnTo>
                      <a:pt x="4555" y="9509"/>
                    </a:lnTo>
                    <a:cubicBezTo>
                      <a:pt x="4552" y="9489"/>
                      <a:pt x="4548" y="9469"/>
                      <a:pt x="4543" y="9450"/>
                    </a:cubicBezTo>
                    <a:close/>
                    <a:moveTo>
                      <a:pt x="4556" y="9513"/>
                    </a:moveTo>
                    <a:cubicBezTo>
                      <a:pt x="4561" y="9528"/>
                      <a:pt x="4566" y="9544"/>
                      <a:pt x="4566" y="9564"/>
                    </a:cubicBezTo>
                    <a:cubicBezTo>
                      <a:pt x="4566" y="9547"/>
                      <a:pt x="4566" y="9530"/>
                      <a:pt x="4556" y="9513"/>
                    </a:cubicBezTo>
                    <a:close/>
                    <a:moveTo>
                      <a:pt x="434" y="0"/>
                    </a:moveTo>
                    <a:cubicBezTo>
                      <a:pt x="366" y="0"/>
                      <a:pt x="320" y="46"/>
                      <a:pt x="297" y="114"/>
                    </a:cubicBezTo>
                    <a:cubicBezTo>
                      <a:pt x="206" y="388"/>
                      <a:pt x="160" y="708"/>
                      <a:pt x="115" y="1005"/>
                    </a:cubicBezTo>
                    <a:cubicBezTo>
                      <a:pt x="69" y="1415"/>
                      <a:pt x="46" y="1849"/>
                      <a:pt x="46" y="2283"/>
                    </a:cubicBezTo>
                    <a:cubicBezTo>
                      <a:pt x="1" y="3378"/>
                      <a:pt x="24" y="4474"/>
                      <a:pt x="115" y="5547"/>
                    </a:cubicBezTo>
                    <a:cubicBezTo>
                      <a:pt x="206" y="6620"/>
                      <a:pt x="366" y="7715"/>
                      <a:pt x="663" y="8742"/>
                    </a:cubicBezTo>
                    <a:cubicBezTo>
                      <a:pt x="777" y="9176"/>
                      <a:pt x="937" y="9587"/>
                      <a:pt x="1165" y="9952"/>
                    </a:cubicBezTo>
                    <a:cubicBezTo>
                      <a:pt x="1325" y="10272"/>
                      <a:pt x="1576" y="10546"/>
                      <a:pt x="1872" y="10728"/>
                    </a:cubicBezTo>
                    <a:cubicBezTo>
                      <a:pt x="2078" y="10857"/>
                      <a:pt x="2306" y="10913"/>
                      <a:pt x="2531" y="10913"/>
                    </a:cubicBezTo>
                    <a:cubicBezTo>
                      <a:pt x="2705" y="10913"/>
                      <a:pt x="2877" y="10879"/>
                      <a:pt x="3036" y="10819"/>
                    </a:cubicBezTo>
                    <a:cubicBezTo>
                      <a:pt x="3356" y="10705"/>
                      <a:pt x="3630" y="10523"/>
                      <a:pt x="3881" y="10317"/>
                    </a:cubicBezTo>
                    <a:cubicBezTo>
                      <a:pt x="3904" y="10409"/>
                      <a:pt x="3927" y="10477"/>
                      <a:pt x="3950" y="10568"/>
                    </a:cubicBezTo>
                    <a:cubicBezTo>
                      <a:pt x="4064" y="10888"/>
                      <a:pt x="4246" y="11185"/>
                      <a:pt x="4497" y="11436"/>
                    </a:cubicBezTo>
                    <a:cubicBezTo>
                      <a:pt x="4726" y="11664"/>
                      <a:pt x="5045" y="11847"/>
                      <a:pt x="5387" y="11915"/>
                    </a:cubicBezTo>
                    <a:cubicBezTo>
                      <a:pt x="5527" y="11950"/>
                      <a:pt x="5670" y="11965"/>
                      <a:pt x="5813" y="11965"/>
                    </a:cubicBezTo>
                    <a:cubicBezTo>
                      <a:pt x="6046" y="11965"/>
                      <a:pt x="6280" y="11926"/>
                      <a:pt x="6506" y="11869"/>
                    </a:cubicBezTo>
                    <a:cubicBezTo>
                      <a:pt x="6780" y="11778"/>
                      <a:pt x="6940" y="11504"/>
                      <a:pt x="6871" y="11230"/>
                    </a:cubicBezTo>
                    <a:cubicBezTo>
                      <a:pt x="6825" y="11093"/>
                      <a:pt x="6757" y="11002"/>
                      <a:pt x="6643" y="10934"/>
                    </a:cubicBezTo>
                    <a:cubicBezTo>
                      <a:pt x="6561" y="10884"/>
                      <a:pt x="6455" y="10847"/>
                      <a:pt x="6351" y="10847"/>
                    </a:cubicBezTo>
                    <a:cubicBezTo>
                      <a:pt x="6310" y="10847"/>
                      <a:pt x="6270" y="10852"/>
                      <a:pt x="6232" y="10865"/>
                    </a:cubicBezTo>
                    <a:cubicBezTo>
                      <a:pt x="6118" y="10934"/>
                      <a:pt x="5981" y="10956"/>
                      <a:pt x="5867" y="10979"/>
                    </a:cubicBezTo>
                    <a:cubicBezTo>
                      <a:pt x="5810" y="10991"/>
                      <a:pt x="5758" y="10996"/>
                      <a:pt x="5710" y="10996"/>
                    </a:cubicBezTo>
                    <a:cubicBezTo>
                      <a:pt x="5661" y="10996"/>
                      <a:pt x="5616" y="10991"/>
                      <a:pt x="5570" y="10979"/>
                    </a:cubicBezTo>
                    <a:cubicBezTo>
                      <a:pt x="5502" y="10979"/>
                      <a:pt x="5410" y="10956"/>
                      <a:pt x="5342" y="10934"/>
                    </a:cubicBezTo>
                    <a:cubicBezTo>
                      <a:pt x="5273" y="10888"/>
                      <a:pt x="5182" y="10842"/>
                      <a:pt x="5114" y="10797"/>
                    </a:cubicBezTo>
                    <a:cubicBezTo>
                      <a:pt x="5045" y="10728"/>
                      <a:pt x="4977" y="10660"/>
                      <a:pt x="4908" y="10591"/>
                    </a:cubicBezTo>
                    <a:cubicBezTo>
                      <a:pt x="4840" y="10477"/>
                      <a:pt x="4771" y="10363"/>
                      <a:pt x="4726" y="10249"/>
                    </a:cubicBezTo>
                    <a:cubicBezTo>
                      <a:pt x="4657" y="10089"/>
                      <a:pt x="4611" y="9906"/>
                      <a:pt x="4589" y="9747"/>
                    </a:cubicBezTo>
                    <a:cubicBezTo>
                      <a:pt x="4571" y="9658"/>
                      <a:pt x="4567" y="9583"/>
                      <a:pt x="4555" y="9511"/>
                    </a:cubicBezTo>
                    <a:lnTo>
                      <a:pt x="4555" y="9511"/>
                    </a:lnTo>
                    <a:cubicBezTo>
                      <a:pt x="4556" y="9512"/>
                      <a:pt x="4556" y="9513"/>
                      <a:pt x="4556" y="9513"/>
                    </a:cubicBezTo>
                    <a:lnTo>
                      <a:pt x="4556" y="9513"/>
                    </a:lnTo>
                    <a:cubicBezTo>
                      <a:pt x="4556" y="9512"/>
                      <a:pt x="4555" y="9510"/>
                      <a:pt x="4555" y="9509"/>
                    </a:cubicBezTo>
                    <a:lnTo>
                      <a:pt x="4555" y="9509"/>
                    </a:lnTo>
                    <a:cubicBezTo>
                      <a:pt x="4555" y="9509"/>
                      <a:pt x="4555" y="9510"/>
                      <a:pt x="4555" y="9511"/>
                    </a:cubicBezTo>
                    <a:lnTo>
                      <a:pt x="4555" y="9511"/>
                    </a:lnTo>
                    <a:cubicBezTo>
                      <a:pt x="4552" y="9506"/>
                      <a:pt x="4548" y="9501"/>
                      <a:pt x="4543" y="9496"/>
                    </a:cubicBezTo>
                    <a:cubicBezTo>
                      <a:pt x="4543" y="9427"/>
                      <a:pt x="4543" y="9381"/>
                      <a:pt x="4497" y="9313"/>
                    </a:cubicBezTo>
                    <a:cubicBezTo>
                      <a:pt x="4452" y="9222"/>
                      <a:pt x="4383" y="9176"/>
                      <a:pt x="4269" y="9153"/>
                    </a:cubicBezTo>
                    <a:cubicBezTo>
                      <a:pt x="4246" y="9142"/>
                      <a:pt x="4218" y="9136"/>
                      <a:pt x="4186" y="9136"/>
                    </a:cubicBezTo>
                    <a:cubicBezTo>
                      <a:pt x="4155" y="9136"/>
                      <a:pt x="4121" y="9142"/>
                      <a:pt x="4086" y="9153"/>
                    </a:cubicBezTo>
                    <a:cubicBezTo>
                      <a:pt x="3972" y="9176"/>
                      <a:pt x="3927" y="9245"/>
                      <a:pt x="3858" y="9313"/>
                    </a:cubicBezTo>
                    <a:cubicBezTo>
                      <a:pt x="3835" y="9336"/>
                      <a:pt x="3813" y="9359"/>
                      <a:pt x="3813" y="9381"/>
                    </a:cubicBezTo>
                    <a:cubicBezTo>
                      <a:pt x="3607" y="9633"/>
                      <a:pt x="3402" y="9861"/>
                      <a:pt x="3173" y="10043"/>
                    </a:cubicBezTo>
                    <a:cubicBezTo>
                      <a:pt x="3059" y="10135"/>
                      <a:pt x="2945" y="10203"/>
                      <a:pt x="2808" y="10272"/>
                    </a:cubicBezTo>
                    <a:cubicBezTo>
                      <a:pt x="2717" y="10295"/>
                      <a:pt x="2648" y="10317"/>
                      <a:pt x="2557" y="10340"/>
                    </a:cubicBezTo>
                    <a:lnTo>
                      <a:pt x="2375" y="10340"/>
                    </a:lnTo>
                    <a:cubicBezTo>
                      <a:pt x="2306" y="10317"/>
                      <a:pt x="2260" y="10317"/>
                      <a:pt x="2192" y="10295"/>
                    </a:cubicBezTo>
                    <a:cubicBezTo>
                      <a:pt x="2123" y="10249"/>
                      <a:pt x="2055" y="10203"/>
                      <a:pt x="1987" y="10158"/>
                    </a:cubicBezTo>
                    <a:cubicBezTo>
                      <a:pt x="1895" y="10089"/>
                      <a:pt x="1804" y="9975"/>
                      <a:pt x="1713" y="9884"/>
                    </a:cubicBezTo>
                    <a:cubicBezTo>
                      <a:pt x="1530" y="9633"/>
                      <a:pt x="1393" y="9359"/>
                      <a:pt x="1256" y="9085"/>
                    </a:cubicBezTo>
                    <a:cubicBezTo>
                      <a:pt x="868" y="8126"/>
                      <a:pt x="685" y="7099"/>
                      <a:pt x="549" y="6095"/>
                    </a:cubicBezTo>
                    <a:cubicBezTo>
                      <a:pt x="549" y="6095"/>
                      <a:pt x="549" y="6117"/>
                      <a:pt x="549" y="6140"/>
                    </a:cubicBezTo>
                    <a:cubicBezTo>
                      <a:pt x="412" y="5159"/>
                      <a:pt x="343" y="4177"/>
                      <a:pt x="343" y="3196"/>
                    </a:cubicBezTo>
                    <a:cubicBezTo>
                      <a:pt x="320" y="2422"/>
                      <a:pt x="343" y="1626"/>
                      <a:pt x="456" y="830"/>
                    </a:cubicBezTo>
                    <a:lnTo>
                      <a:pt x="456" y="830"/>
                    </a:lnTo>
                    <a:cubicBezTo>
                      <a:pt x="452" y="842"/>
                      <a:pt x="441" y="846"/>
                      <a:pt x="437" y="857"/>
                    </a:cubicBezTo>
                    <a:lnTo>
                      <a:pt x="437" y="857"/>
                    </a:lnTo>
                    <a:cubicBezTo>
                      <a:pt x="481" y="632"/>
                      <a:pt x="504" y="408"/>
                      <a:pt x="571" y="206"/>
                    </a:cubicBezTo>
                    <a:cubicBezTo>
                      <a:pt x="617" y="114"/>
                      <a:pt x="549" y="23"/>
                      <a:pt x="48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903" name="Google Shape;7609;p96">
                <a:extLst>
                  <a:ext uri="{FF2B5EF4-FFF2-40B4-BE49-F238E27FC236}">
                    <a16:creationId xmlns:a16="http://schemas.microsoft.com/office/drawing/2014/main" id="{0F811BBF-40AF-C321-00F1-6B4E93CC799F}"/>
                  </a:ext>
                </a:extLst>
              </p:cNvPr>
              <p:cNvSpPr/>
              <p:nvPr/>
            </p:nvSpPr>
            <p:spPr>
              <a:xfrm>
                <a:off x="7639660" y="2103383"/>
                <a:ext cx="272087" cy="75891"/>
              </a:xfrm>
              <a:custGeom>
                <a:avLst/>
                <a:gdLst/>
                <a:ahLst/>
                <a:cxnLst/>
                <a:rect l="l" t="t" r="r" b="b"/>
                <a:pathLst>
                  <a:path w="21092" h="5883" extrusionOk="0">
                    <a:moveTo>
                      <a:pt x="15704" y="4726"/>
                    </a:moveTo>
                    <a:cubicBezTo>
                      <a:pt x="15704" y="4726"/>
                      <a:pt x="15694" y="4726"/>
                      <a:pt x="15680" y="4733"/>
                    </a:cubicBezTo>
                    <a:lnTo>
                      <a:pt x="15680" y="4733"/>
                    </a:lnTo>
                    <a:cubicBezTo>
                      <a:pt x="15688" y="4730"/>
                      <a:pt x="15696" y="4728"/>
                      <a:pt x="15704" y="4726"/>
                    </a:cubicBezTo>
                    <a:close/>
                    <a:moveTo>
                      <a:pt x="343" y="1"/>
                    </a:moveTo>
                    <a:cubicBezTo>
                      <a:pt x="274" y="1"/>
                      <a:pt x="206" y="24"/>
                      <a:pt x="138" y="69"/>
                    </a:cubicBezTo>
                    <a:cubicBezTo>
                      <a:pt x="1" y="161"/>
                      <a:pt x="1" y="366"/>
                      <a:pt x="92" y="503"/>
                    </a:cubicBezTo>
                    <a:cubicBezTo>
                      <a:pt x="708" y="1302"/>
                      <a:pt x="1439" y="2010"/>
                      <a:pt x="2237" y="2649"/>
                    </a:cubicBezTo>
                    <a:cubicBezTo>
                      <a:pt x="3036" y="3265"/>
                      <a:pt x="3927" y="3790"/>
                      <a:pt x="4840" y="4224"/>
                    </a:cubicBezTo>
                    <a:cubicBezTo>
                      <a:pt x="5753" y="4680"/>
                      <a:pt x="6688" y="5022"/>
                      <a:pt x="7670" y="5296"/>
                    </a:cubicBezTo>
                    <a:cubicBezTo>
                      <a:pt x="8537" y="5547"/>
                      <a:pt x="9427" y="5753"/>
                      <a:pt x="10340" y="5844"/>
                    </a:cubicBezTo>
                    <a:cubicBezTo>
                      <a:pt x="10666" y="5870"/>
                      <a:pt x="10994" y="5883"/>
                      <a:pt x="11323" y="5883"/>
                    </a:cubicBezTo>
                    <a:cubicBezTo>
                      <a:pt x="11872" y="5883"/>
                      <a:pt x="12423" y="5847"/>
                      <a:pt x="12965" y="5776"/>
                    </a:cubicBezTo>
                    <a:cubicBezTo>
                      <a:pt x="13856" y="5684"/>
                      <a:pt x="14723" y="5502"/>
                      <a:pt x="15590" y="5228"/>
                    </a:cubicBezTo>
                    <a:cubicBezTo>
                      <a:pt x="17256" y="4703"/>
                      <a:pt x="18854" y="3858"/>
                      <a:pt x="20132" y="2649"/>
                    </a:cubicBezTo>
                    <a:cubicBezTo>
                      <a:pt x="20452" y="2329"/>
                      <a:pt x="20772" y="2010"/>
                      <a:pt x="21045" y="1644"/>
                    </a:cubicBezTo>
                    <a:cubicBezTo>
                      <a:pt x="21091" y="1576"/>
                      <a:pt x="21068" y="1485"/>
                      <a:pt x="21000" y="1416"/>
                    </a:cubicBezTo>
                    <a:cubicBezTo>
                      <a:pt x="20976" y="1400"/>
                      <a:pt x="20948" y="1392"/>
                      <a:pt x="20922" y="1392"/>
                    </a:cubicBezTo>
                    <a:cubicBezTo>
                      <a:pt x="20872" y="1392"/>
                      <a:pt x="20824" y="1418"/>
                      <a:pt x="20794" y="1462"/>
                    </a:cubicBezTo>
                    <a:cubicBezTo>
                      <a:pt x="20641" y="1637"/>
                      <a:pt x="20488" y="1833"/>
                      <a:pt x="20335" y="2010"/>
                    </a:cubicBezTo>
                    <a:lnTo>
                      <a:pt x="20335" y="2010"/>
                    </a:lnTo>
                    <a:cubicBezTo>
                      <a:pt x="20315" y="2012"/>
                      <a:pt x="20314" y="2032"/>
                      <a:pt x="20292" y="2032"/>
                    </a:cubicBezTo>
                    <a:cubicBezTo>
                      <a:pt x="19790" y="2580"/>
                      <a:pt x="19197" y="3037"/>
                      <a:pt x="18558" y="3425"/>
                    </a:cubicBezTo>
                    <a:lnTo>
                      <a:pt x="18580" y="3425"/>
                    </a:lnTo>
                    <a:cubicBezTo>
                      <a:pt x="18124" y="3721"/>
                      <a:pt x="17645" y="3950"/>
                      <a:pt x="17165" y="4178"/>
                    </a:cubicBezTo>
                    <a:cubicBezTo>
                      <a:pt x="16686" y="4383"/>
                      <a:pt x="16184" y="4589"/>
                      <a:pt x="15659" y="4749"/>
                    </a:cubicBezTo>
                    <a:cubicBezTo>
                      <a:pt x="15666" y="4741"/>
                      <a:pt x="15674" y="4736"/>
                      <a:pt x="15680" y="4733"/>
                    </a:cubicBezTo>
                    <a:lnTo>
                      <a:pt x="15680" y="4733"/>
                    </a:lnTo>
                    <a:cubicBezTo>
                      <a:pt x="14592" y="5048"/>
                      <a:pt x="13459" y="5251"/>
                      <a:pt x="12326" y="5296"/>
                    </a:cubicBezTo>
                    <a:cubicBezTo>
                      <a:pt x="12123" y="5305"/>
                      <a:pt x="11920" y="5310"/>
                      <a:pt x="11717" y="5310"/>
                    </a:cubicBezTo>
                    <a:cubicBezTo>
                      <a:pt x="10848" y="5310"/>
                      <a:pt x="9982" y="5226"/>
                      <a:pt x="9131" y="5022"/>
                    </a:cubicBezTo>
                    <a:lnTo>
                      <a:pt x="9131" y="5022"/>
                    </a:lnTo>
                    <a:cubicBezTo>
                      <a:pt x="9139" y="5030"/>
                      <a:pt x="9144" y="5036"/>
                      <a:pt x="9148" y="5039"/>
                    </a:cubicBezTo>
                    <a:lnTo>
                      <a:pt x="9148" y="5039"/>
                    </a:lnTo>
                    <a:cubicBezTo>
                      <a:pt x="7537" y="4674"/>
                      <a:pt x="5972" y="4128"/>
                      <a:pt x="4520" y="3356"/>
                    </a:cubicBezTo>
                    <a:cubicBezTo>
                      <a:pt x="3534" y="2818"/>
                      <a:pt x="2591" y="2170"/>
                      <a:pt x="1758" y="1412"/>
                    </a:cubicBezTo>
                    <a:lnTo>
                      <a:pt x="1758" y="1412"/>
                    </a:lnTo>
                    <a:cubicBezTo>
                      <a:pt x="1758" y="1413"/>
                      <a:pt x="1758" y="1415"/>
                      <a:pt x="1758" y="1416"/>
                    </a:cubicBezTo>
                    <a:cubicBezTo>
                      <a:pt x="1753" y="1411"/>
                      <a:pt x="1749" y="1406"/>
                      <a:pt x="1745" y="1401"/>
                    </a:cubicBezTo>
                    <a:lnTo>
                      <a:pt x="1745" y="1401"/>
                    </a:lnTo>
                    <a:cubicBezTo>
                      <a:pt x="1750" y="1404"/>
                      <a:pt x="1754" y="1408"/>
                      <a:pt x="1758" y="1412"/>
                    </a:cubicBezTo>
                    <a:lnTo>
                      <a:pt x="1758" y="1412"/>
                    </a:lnTo>
                    <a:cubicBezTo>
                      <a:pt x="1755" y="1391"/>
                      <a:pt x="1734" y="1370"/>
                      <a:pt x="1712" y="1370"/>
                    </a:cubicBezTo>
                    <a:lnTo>
                      <a:pt x="1712" y="1370"/>
                    </a:lnTo>
                    <a:cubicBezTo>
                      <a:pt x="1730" y="1370"/>
                      <a:pt x="1734" y="1384"/>
                      <a:pt x="1745" y="1401"/>
                    </a:cubicBezTo>
                    <a:lnTo>
                      <a:pt x="1745" y="1401"/>
                    </a:lnTo>
                    <a:cubicBezTo>
                      <a:pt x="1734" y="1391"/>
                      <a:pt x="1723" y="1381"/>
                      <a:pt x="1712" y="1370"/>
                    </a:cubicBezTo>
                    <a:cubicBezTo>
                      <a:pt x="1302" y="982"/>
                      <a:pt x="936" y="549"/>
                      <a:pt x="594" y="115"/>
                    </a:cubicBezTo>
                    <a:cubicBezTo>
                      <a:pt x="526" y="24"/>
                      <a:pt x="434" y="1"/>
                      <a:pt x="34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904" name="Google Shape;7610;p96">
                <a:extLst>
                  <a:ext uri="{FF2B5EF4-FFF2-40B4-BE49-F238E27FC236}">
                    <a16:creationId xmlns:a16="http://schemas.microsoft.com/office/drawing/2014/main" id="{2BF6EC7A-515A-9991-CFAA-7EADA9B37FD3}"/>
                  </a:ext>
                </a:extLst>
              </p:cNvPr>
              <p:cNvSpPr/>
              <p:nvPr/>
            </p:nvSpPr>
            <p:spPr>
              <a:xfrm>
                <a:off x="7658802" y="1995042"/>
                <a:ext cx="220848" cy="70782"/>
              </a:xfrm>
              <a:custGeom>
                <a:avLst/>
                <a:gdLst/>
                <a:ahLst/>
                <a:cxnLst/>
                <a:rect l="l" t="t" r="r" b="b"/>
                <a:pathLst>
                  <a:path w="17120" h="5487" extrusionOk="0">
                    <a:moveTo>
                      <a:pt x="12919" y="0"/>
                    </a:moveTo>
                    <a:cubicBezTo>
                      <a:pt x="12691" y="0"/>
                      <a:pt x="12463" y="23"/>
                      <a:pt x="12235" y="46"/>
                    </a:cubicBezTo>
                    <a:cubicBezTo>
                      <a:pt x="11527" y="114"/>
                      <a:pt x="10842" y="343"/>
                      <a:pt x="10249" y="685"/>
                    </a:cubicBezTo>
                    <a:cubicBezTo>
                      <a:pt x="9450" y="1141"/>
                      <a:pt x="8834" y="1849"/>
                      <a:pt x="8331" y="2602"/>
                    </a:cubicBezTo>
                    <a:cubicBezTo>
                      <a:pt x="8058" y="3013"/>
                      <a:pt x="7806" y="3470"/>
                      <a:pt x="7578" y="3926"/>
                    </a:cubicBezTo>
                    <a:cubicBezTo>
                      <a:pt x="7487" y="4154"/>
                      <a:pt x="7373" y="4383"/>
                      <a:pt x="7281" y="4611"/>
                    </a:cubicBezTo>
                    <a:cubicBezTo>
                      <a:pt x="7259" y="4679"/>
                      <a:pt x="7213" y="4748"/>
                      <a:pt x="7190" y="4816"/>
                    </a:cubicBezTo>
                    <a:cubicBezTo>
                      <a:pt x="7145" y="4634"/>
                      <a:pt x="7076" y="4474"/>
                      <a:pt x="7008" y="4314"/>
                    </a:cubicBezTo>
                    <a:cubicBezTo>
                      <a:pt x="6848" y="3949"/>
                      <a:pt x="6642" y="3629"/>
                      <a:pt x="6414" y="3333"/>
                    </a:cubicBezTo>
                    <a:cubicBezTo>
                      <a:pt x="5958" y="2694"/>
                      <a:pt x="5364" y="2169"/>
                      <a:pt x="4702" y="1758"/>
                    </a:cubicBezTo>
                    <a:cubicBezTo>
                      <a:pt x="4040" y="1370"/>
                      <a:pt x="3310" y="1096"/>
                      <a:pt x="2557" y="1005"/>
                    </a:cubicBezTo>
                    <a:cubicBezTo>
                      <a:pt x="2435" y="988"/>
                      <a:pt x="2311" y="981"/>
                      <a:pt x="2185" y="981"/>
                    </a:cubicBezTo>
                    <a:cubicBezTo>
                      <a:pt x="1956" y="981"/>
                      <a:pt x="1720" y="1006"/>
                      <a:pt x="1484" y="1050"/>
                    </a:cubicBezTo>
                    <a:cubicBezTo>
                      <a:pt x="1141" y="1119"/>
                      <a:pt x="799" y="1256"/>
                      <a:pt x="502" y="1438"/>
                    </a:cubicBezTo>
                    <a:cubicBezTo>
                      <a:pt x="320" y="1552"/>
                      <a:pt x="183" y="1666"/>
                      <a:pt x="23" y="1803"/>
                    </a:cubicBezTo>
                    <a:cubicBezTo>
                      <a:pt x="0" y="1826"/>
                      <a:pt x="0" y="1895"/>
                      <a:pt x="23" y="1940"/>
                    </a:cubicBezTo>
                    <a:cubicBezTo>
                      <a:pt x="46" y="1952"/>
                      <a:pt x="69" y="1957"/>
                      <a:pt x="92" y="1957"/>
                    </a:cubicBezTo>
                    <a:cubicBezTo>
                      <a:pt x="114" y="1957"/>
                      <a:pt x="137" y="1952"/>
                      <a:pt x="160" y="1940"/>
                    </a:cubicBezTo>
                    <a:cubicBezTo>
                      <a:pt x="223" y="1878"/>
                      <a:pt x="285" y="1815"/>
                      <a:pt x="366" y="1770"/>
                    </a:cubicBezTo>
                    <a:lnTo>
                      <a:pt x="366" y="1770"/>
                    </a:lnTo>
                    <a:cubicBezTo>
                      <a:pt x="365" y="1773"/>
                      <a:pt x="365" y="1776"/>
                      <a:pt x="365" y="1781"/>
                    </a:cubicBezTo>
                    <a:cubicBezTo>
                      <a:pt x="571" y="1598"/>
                      <a:pt x="799" y="1484"/>
                      <a:pt x="1050" y="1370"/>
                    </a:cubicBezTo>
                    <a:cubicBezTo>
                      <a:pt x="1301" y="1278"/>
                      <a:pt x="1529" y="1233"/>
                      <a:pt x="1781" y="1210"/>
                    </a:cubicBezTo>
                    <a:cubicBezTo>
                      <a:pt x="1906" y="1191"/>
                      <a:pt x="2035" y="1184"/>
                      <a:pt x="2166" y="1184"/>
                    </a:cubicBezTo>
                    <a:cubicBezTo>
                      <a:pt x="2343" y="1184"/>
                      <a:pt x="2522" y="1197"/>
                      <a:pt x="2694" y="1210"/>
                    </a:cubicBezTo>
                    <a:lnTo>
                      <a:pt x="2671" y="1210"/>
                    </a:lnTo>
                    <a:cubicBezTo>
                      <a:pt x="3059" y="1278"/>
                      <a:pt x="3447" y="1393"/>
                      <a:pt x="3812" y="1552"/>
                    </a:cubicBezTo>
                    <a:cubicBezTo>
                      <a:pt x="4269" y="1735"/>
                      <a:pt x="4702" y="2009"/>
                      <a:pt x="5090" y="2306"/>
                    </a:cubicBezTo>
                    <a:lnTo>
                      <a:pt x="5067" y="2306"/>
                    </a:lnTo>
                    <a:cubicBezTo>
                      <a:pt x="5501" y="2625"/>
                      <a:pt x="5866" y="3013"/>
                      <a:pt x="6209" y="3447"/>
                    </a:cubicBezTo>
                    <a:cubicBezTo>
                      <a:pt x="6209" y="3447"/>
                      <a:pt x="6209" y="3447"/>
                      <a:pt x="6209" y="3424"/>
                    </a:cubicBezTo>
                    <a:cubicBezTo>
                      <a:pt x="6437" y="3766"/>
                      <a:pt x="6642" y="4109"/>
                      <a:pt x="6802" y="4474"/>
                    </a:cubicBezTo>
                    <a:cubicBezTo>
                      <a:pt x="6893" y="4748"/>
                      <a:pt x="6985" y="5022"/>
                      <a:pt x="7008" y="5319"/>
                    </a:cubicBezTo>
                    <a:cubicBezTo>
                      <a:pt x="7008" y="5319"/>
                      <a:pt x="7008" y="5341"/>
                      <a:pt x="7008" y="5341"/>
                    </a:cubicBezTo>
                    <a:cubicBezTo>
                      <a:pt x="7008" y="5410"/>
                      <a:pt x="7053" y="5455"/>
                      <a:pt x="7122" y="5478"/>
                    </a:cubicBezTo>
                    <a:cubicBezTo>
                      <a:pt x="7139" y="5484"/>
                      <a:pt x="7156" y="5487"/>
                      <a:pt x="7172" y="5487"/>
                    </a:cubicBezTo>
                    <a:cubicBezTo>
                      <a:pt x="7222" y="5487"/>
                      <a:pt x="7264" y="5461"/>
                      <a:pt x="7281" y="5410"/>
                    </a:cubicBezTo>
                    <a:cubicBezTo>
                      <a:pt x="7350" y="5273"/>
                      <a:pt x="7418" y="5113"/>
                      <a:pt x="7487" y="4976"/>
                    </a:cubicBezTo>
                    <a:lnTo>
                      <a:pt x="7464" y="4976"/>
                    </a:lnTo>
                    <a:cubicBezTo>
                      <a:pt x="7852" y="4086"/>
                      <a:pt x="8309" y="3241"/>
                      <a:pt x="8902" y="2465"/>
                    </a:cubicBezTo>
                    <a:cubicBezTo>
                      <a:pt x="9222" y="2054"/>
                      <a:pt x="9587" y="1689"/>
                      <a:pt x="9998" y="1370"/>
                    </a:cubicBezTo>
                    <a:cubicBezTo>
                      <a:pt x="10009" y="1358"/>
                      <a:pt x="10015" y="1353"/>
                      <a:pt x="10021" y="1347"/>
                    </a:cubicBezTo>
                    <a:lnTo>
                      <a:pt x="10021" y="1347"/>
                    </a:lnTo>
                    <a:cubicBezTo>
                      <a:pt x="10317" y="1141"/>
                      <a:pt x="10637" y="959"/>
                      <a:pt x="10979" y="822"/>
                    </a:cubicBezTo>
                    <a:cubicBezTo>
                      <a:pt x="11390" y="662"/>
                      <a:pt x="11824" y="548"/>
                      <a:pt x="12280" y="502"/>
                    </a:cubicBezTo>
                    <a:lnTo>
                      <a:pt x="12303" y="502"/>
                    </a:lnTo>
                    <a:cubicBezTo>
                      <a:pt x="12488" y="482"/>
                      <a:pt x="12677" y="471"/>
                      <a:pt x="12869" y="471"/>
                    </a:cubicBezTo>
                    <a:cubicBezTo>
                      <a:pt x="13104" y="471"/>
                      <a:pt x="13343" y="487"/>
                      <a:pt x="13581" y="525"/>
                    </a:cubicBezTo>
                    <a:cubicBezTo>
                      <a:pt x="13946" y="571"/>
                      <a:pt x="14289" y="662"/>
                      <a:pt x="14631" y="822"/>
                    </a:cubicBezTo>
                    <a:cubicBezTo>
                      <a:pt x="14928" y="936"/>
                      <a:pt x="15202" y="1096"/>
                      <a:pt x="15430" y="1278"/>
                    </a:cubicBezTo>
                    <a:cubicBezTo>
                      <a:pt x="15658" y="1438"/>
                      <a:pt x="15841" y="1644"/>
                      <a:pt x="16024" y="1849"/>
                    </a:cubicBezTo>
                    <a:cubicBezTo>
                      <a:pt x="16161" y="2054"/>
                      <a:pt x="16275" y="2283"/>
                      <a:pt x="16366" y="2511"/>
                    </a:cubicBezTo>
                    <a:cubicBezTo>
                      <a:pt x="16457" y="2739"/>
                      <a:pt x="16526" y="2990"/>
                      <a:pt x="16571" y="3219"/>
                    </a:cubicBezTo>
                    <a:cubicBezTo>
                      <a:pt x="16592" y="3362"/>
                      <a:pt x="16723" y="3450"/>
                      <a:pt x="16865" y="3450"/>
                    </a:cubicBezTo>
                    <a:cubicBezTo>
                      <a:pt x="16881" y="3450"/>
                      <a:pt x="16897" y="3449"/>
                      <a:pt x="16914" y="3447"/>
                    </a:cubicBezTo>
                    <a:cubicBezTo>
                      <a:pt x="16982" y="3424"/>
                      <a:pt x="17051" y="3378"/>
                      <a:pt x="17074" y="3310"/>
                    </a:cubicBezTo>
                    <a:cubicBezTo>
                      <a:pt x="17119" y="3241"/>
                      <a:pt x="17119" y="3173"/>
                      <a:pt x="17119" y="3104"/>
                    </a:cubicBezTo>
                    <a:cubicBezTo>
                      <a:pt x="16982" y="2374"/>
                      <a:pt x="16617" y="1712"/>
                      <a:pt x="16115" y="1210"/>
                    </a:cubicBezTo>
                    <a:cubicBezTo>
                      <a:pt x="15636" y="708"/>
                      <a:pt x="14996" y="388"/>
                      <a:pt x="14334" y="206"/>
                    </a:cubicBezTo>
                    <a:cubicBezTo>
                      <a:pt x="13992" y="92"/>
                      <a:pt x="13650" y="46"/>
                      <a:pt x="13307" y="23"/>
                    </a:cubicBezTo>
                    <a:cubicBezTo>
                      <a:pt x="13170" y="0"/>
                      <a:pt x="13056" y="0"/>
                      <a:pt x="1291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905" name="Google Shape;7611;p96">
                <a:extLst>
                  <a:ext uri="{FF2B5EF4-FFF2-40B4-BE49-F238E27FC236}">
                    <a16:creationId xmlns:a16="http://schemas.microsoft.com/office/drawing/2014/main" id="{08041BF6-2318-B667-C339-2DC0020592C0}"/>
                  </a:ext>
                </a:extLst>
              </p:cNvPr>
              <p:cNvSpPr/>
              <p:nvPr/>
            </p:nvSpPr>
            <p:spPr>
              <a:xfrm>
                <a:off x="7958234" y="2087788"/>
                <a:ext cx="132509" cy="104658"/>
              </a:xfrm>
              <a:custGeom>
                <a:avLst/>
                <a:gdLst/>
                <a:ahLst/>
                <a:cxnLst/>
                <a:rect l="l" t="t" r="r" b="b"/>
                <a:pathLst>
                  <a:path w="10272" h="8113" extrusionOk="0">
                    <a:moveTo>
                      <a:pt x="160" y="0"/>
                    </a:moveTo>
                    <a:cubicBezTo>
                      <a:pt x="115" y="0"/>
                      <a:pt x="69" y="46"/>
                      <a:pt x="69" y="69"/>
                    </a:cubicBezTo>
                    <a:cubicBezTo>
                      <a:pt x="23" y="343"/>
                      <a:pt x="1" y="594"/>
                      <a:pt x="46" y="868"/>
                    </a:cubicBezTo>
                    <a:cubicBezTo>
                      <a:pt x="69" y="1096"/>
                      <a:pt x="137" y="1324"/>
                      <a:pt x="252" y="1529"/>
                    </a:cubicBezTo>
                    <a:cubicBezTo>
                      <a:pt x="480" y="1917"/>
                      <a:pt x="868" y="2214"/>
                      <a:pt x="1279" y="2374"/>
                    </a:cubicBezTo>
                    <a:cubicBezTo>
                      <a:pt x="1532" y="2467"/>
                      <a:pt x="1800" y="2514"/>
                      <a:pt x="2071" y="2514"/>
                    </a:cubicBezTo>
                    <a:cubicBezTo>
                      <a:pt x="2264" y="2514"/>
                      <a:pt x="2458" y="2490"/>
                      <a:pt x="2648" y="2442"/>
                    </a:cubicBezTo>
                    <a:cubicBezTo>
                      <a:pt x="2945" y="2397"/>
                      <a:pt x="3219" y="2260"/>
                      <a:pt x="3470" y="2100"/>
                    </a:cubicBezTo>
                    <a:lnTo>
                      <a:pt x="3470" y="2100"/>
                    </a:lnTo>
                    <a:cubicBezTo>
                      <a:pt x="3424" y="2260"/>
                      <a:pt x="3402" y="2420"/>
                      <a:pt x="3379" y="2579"/>
                    </a:cubicBezTo>
                    <a:cubicBezTo>
                      <a:pt x="3310" y="2945"/>
                      <a:pt x="3265" y="3333"/>
                      <a:pt x="3242" y="3721"/>
                    </a:cubicBezTo>
                    <a:cubicBezTo>
                      <a:pt x="3196" y="4451"/>
                      <a:pt x="3242" y="5227"/>
                      <a:pt x="3493" y="5935"/>
                    </a:cubicBezTo>
                    <a:cubicBezTo>
                      <a:pt x="3607" y="6254"/>
                      <a:pt x="3767" y="6597"/>
                      <a:pt x="3972" y="6871"/>
                    </a:cubicBezTo>
                    <a:cubicBezTo>
                      <a:pt x="4086" y="7030"/>
                      <a:pt x="4200" y="7144"/>
                      <a:pt x="4337" y="7281"/>
                    </a:cubicBezTo>
                    <a:cubicBezTo>
                      <a:pt x="4474" y="7418"/>
                      <a:pt x="4657" y="7533"/>
                      <a:pt x="4817" y="7647"/>
                    </a:cubicBezTo>
                    <a:cubicBezTo>
                      <a:pt x="4999" y="7761"/>
                      <a:pt x="5182" y="7829"/>
                      <a:pt x="5364" y="7898"/>
                    </a:cubicBezTo>
                    <a:cubicBezTo>
                      <a:pt x="5570" y="7989"/>
                      <a:pt x="5798" y="8057"/>
                      <a:pt x="6026" y="8080"/>
                    </a:cubicBezTo>
                    <a:cubicBezTo>
                      <a:pt x="6172" y="8096"/>
                      <a:pt x="6328" y="8113"/>
                      <a:pt x="6480" y="8113"/>
                    </a:cubicBezTo>
                    <a:cubicBezTo>
                      <a:pt x="6543" y="8113"/>
                      <a:pt x="6605" y="8110"/>
                      <a:pt x="6666" y="8103"/>
                    </a:cubicBezTo>
                    <a:cubicBezTo>
                      <a:pt x="6894" y="8103"/>
                      <a:pt x="7145" y="8057"/>
                      <a:pt x="7350" y="8012"/>
                    </a:cubicBezTo>
                    <a:cubicBezTo>
                      <a:pt x="7579" y="7943"/>
                      <a:pt x="7784" y="7875"/>
                      <a:pt x="7967" y="7784"/>
                    </a:cubicBezTo>
                    <a:cubicBezTo>
                      <a:pt x="8172" y="7692"/>
                      <a:pt x="8355" y="7578"/>
                      <a:pt x="8537" y="7464"/>
                    </a:cubicBezTo>
                    <a:cubicBezTo>
                      <a:pt x="8743" y="7327"/>
                      <a:pt x="8925" y="7167"/>
                      <a:pt x="9108" y="7008"/>
                    </a:cubicBezTo>
                    <a:cubicBezTo>
                      <a:pt x="9268" y="6848"/>
                      <a:pt x="9427" y="6665"/>
                      <a:pt x="9564" y="6460"/>
                    </a:cubicBezTo>
                    <a:cubicBezTo>
                      <a:pt x="9838" y="6095"/>
                      <a:pt x="10044" y="5684"/>
                      <a:pt x="10158" y="5227"/>
                    </a:cubicBezTo>
                    <a:cubicBezTo>
                      <a:pt x="10226" y="4999"/>
                      <a:pt x="10249" y="4771"/>
                      <a:pt x="10272" y="4542"/>
                    </a:cubicBezTo>
                    <a:cubicBezTo>
                      <a:pt x="10272" y="4291"/>
                      <a:pt x="10249" y="4063"/>
                      <a:pt x="10203" y="3812"/>
                    </a:cubicBezTo>
                    <a:cubicBezTo>
                      <a:pt x="10181" y="3744"/>
                      <a:pt x="10158" y="3698"/>
                      <a:pt x="10112" y="3652"/>
                    </a:cubicBezTo>
                    <a:cubicBezTo>
                      <a:pt x="10044" y="3584"/>
                      <a:pt x="9930" y="3538"/>
                      <a:pt x="9838" y="3538"/>
                    </a:cubicBezTo>
                    <a:cubicBezTo>
                      <a:pt x="9747" y="3538"/>
                      <a:pt x="9633" y="3584"/>
                      <a:pt x="9564" y="3652"/>
                    </a:cubicBezTo>
                    <a:cubicBezTo>
                      <a:pt x="9496" y="3721"/>
                      <a:pt x="9450" y="3835"/>
                      <a:pt x="9450" y="3926"/>
                    </a:cubicBezTo>
                    <a:cubicBezTo>
                      <a:pt x="9496" y="4177"/>
                      <a:pt x="9496" y="4428"/>
                      <a:pt x="9473" y="4679"/>
                    </a:cubicBezTo>
                    <a:cubicBezTo>
                      <a:pt x="9427" y="4930"/>
                      <a:pt x="9359" y="5182"/>
                      <a:pt x="9268" y="5433"/>
                    </a:cubicBezTo>
                    <a:cubicBezTo>
                      <a:pt x="9153" y="5684"/>
                      <a:pt x="8994" y="5912"/>
                      <a:pt x="8834" y="6140"/>
                    </a:cubicBezTo>
                    <a:cubicBezTo>
                      <a:pt x="8651" y="6368"/>
                      <a:pt x="8446" y="6574"/>
                      <a:pt x="8240" y="6756"/>
                    </a:cubicBezTo>
                    <a:cubicBezTo>
                      <a:pt x="8012" y="6916"/>
                      <a:pt x="7761" y="7076"/>
                      <a:pt x="7510" y="7190"/>
                    </a:cubicBezTo>
                    <a:cubicBezTo>
                      <a:pt x="7282" y="7281"/>
                      <a:pt x="7031" y="7350"/>
                      <a:pt x="6780" y="7373"/>
                    </a:cubicBezTo>
                    <a:cubicBezTo>
                      <a:pt x="6646" y="7399"/>
                      <a:pt x="6520" y="7411"/>
                      <a:pt x="6393" y="7411"/>
                    </a:cubicBezTo>
                    <a:cubicBezTo>
                      <a:pt x="6303" y="7411"/>
                      <a:pt x="6212" y="7405"/>
                      <a:pt x="6118" y="7396"/>
                    </a:cubicBezTo>
                    <a:cubicBezTo>
                      <a:pt x="5867" y="7350"/>
                      <a:pt x="5638" y="7281"/>
                      <a:pt x="5410" y="7190"/>
                    </a:cubicBezTo>
                    <a:cubicBezTo>
                      <a:pt x="5228" y="7099"/>
                      <a:pt x="5022" y="7008"/>
                      <a:pt x="4862" y="6871"/>
                    </a:cubicBezTo>
                    <a:cubicBezTo>
                      <a:pt x="4703" y="6734"/>
                      <a:pt x="4543" y="6597"/>
                      <a:pt x="4406" y="6437"/>
                    </a:cubicBezTo>
                    <a:cubicBezTo>
                      <a:pt x="4269" y="6231"/>
                      <a:pt x="4155" y="6049"/>
                      <a:pt x="4063" y="5821"/>
                    </a:cubicBezTo>
                    <a:cubicBezTo>
                      <a:pt x="3926" y="5501"/>
                      <a:pt x="3858" y="5136"/>
                      <a:pt x="3790" y="4793"/>
                    </a:cubicBezTo>
                    <a:cubicBezTo>
                      <a:pt x="3698" y="4040"/>
                      <a:pt x="3744" y="3287"/>
                      <a:pt x="3858" y="2557"/>
                    </a:cubicBezTo>
                    <a:lnTo>
                      <a:pt x="3858" y="2557"/>
                    </a:lnTo>
                    <a:lnTo>
                      <a:pt x="3835" y="2602"/>
                    </a:lnTo>
                    <a:cubicBezTo>
                      <a:pt x="3858" y="2442"/>
                      <a:pt x="3881" y="2260"/>
                      <a:pt x="3904" y="2100"/>
                    </a:cubicBezTo>
                    <a:cubicBezTo>
                      <a:pt x="3949" y="1917"/>
                      <a:pt x="3972" y="1758"/>
                      <a:pt x="3995" y="1598"/>
                    </a:cubicBezTo>
                    <a:cubicBezTo>
                      <a:pt x="3995" y="1507"/>
                      <a:pt x="3972" y="1438"/>
                      <a:pt x="3904" y="1393"/>
                    </a:cubicBezTo>
                    <a:cubicBezTo>
                      <a:pt x="3873" y="1370"/>
                      <a:pt x="3840" y="1360"/>
                      <a:pt x="3808" y="1360"/>
                    </a:cubicBezTo>
                    <a:cubicBezTo>
                      <a:pt x="3744" y="1360"/>
                      <a:pt x="3683" y="1400"/>
                      <a:pt x="3653" y="1461"/>
                    </a:cubicBezTo>
                    <a:cubicBezTo>
                      <a:pt x="3630" y="1461"/>
                      <a:pt x="3630" y="1484"/>
                      <a:pt x="3630" y="1484"/>
                    </a:cubicBezTo>
                    <a:cubicBezTo>
                      <a:pt x="3516" y="1621"/>
                      <a:pt x="3402" y="1735"/>
                      <a:pt x="3265" y="1849"/>
                    </a:cubicBezTo>
                    <a:cubicBezTo>
                      <a:pt x="3128" y="1940"/>
                      <a:pt x="2991" y="2032"/>
                      <a:pt x="2831" y="2100"/>
                    </a:cubicBezTo>
                    <a:cubicBezTo>
                      <a:pt x="2671" y="2169"/>
                      <a:pt x="2488" y="2214"/>
                      <a:pt x="2306" y="2237"/>
                    </a:cubicBezTo>
                    <a:cubicBezTo>
                      <a:pt x="2215" y="2248"/>
                      <a:pt x="2123" y="2254"/>
                      <a:pt x="2032" y="2254"/>
                    </a:cubicBezTo>
                    <a:cubicBezTo>
                      <a:pt x="1941" y="2254"/>
                      <a:pt x="1849" y="2248"/>
                      <a:pt x="1758" y="2237"/>
                    </a:cubicBezTo>
                    <a:cubicBezTo>
                      <a:pt x="1575" y="2214"/>
                      <a:pt x="1393" y="2169"/>
                      <a:pt x="1233" y="2100"/>
                    </a:cubicBezTo>
                    <a:cubicBezTo>
                      <a:pt x="1096" y="2032"/>
                      <a:pt x="959" y="1940"/>
                      <a:pt x="822" y="1849"/>
                    </a:cubicBezTo>
                    <a:lnTo>
                      <a:pt x="822" y="1849"/>
                    </a:lnTo>
                    <a:cubicBezTo>
                      <a:pt x="822" y="1849"/>
                      <a:pt x="845" y="1872"/>
                      <a:pt x="845" y="1872"/>
                    </a:cubicBezTo>
                    <a:cubicBezTo>
                      <a:pt x="731" y="1781"/>
                      <a:pt x="640" y="1689"/>
                      <a:pt x="548" y="1575"/>
                    </a:cubicBezTo>
                    <a:cubicBezTo>
                      <a:pt x="480" y="1484"/>
                      <a:pt x="411" y="1370"/>
                      <a:pt x="343" y="1233"/>
                    </a:cubicBezTo>
                    <a:cubicBezTo>
                      <a:pt x="274" y="1096"/>
                      <a:pt x="252" y="959"/>
                      <a:pt x="229" y="799"/>
                    </a:cubicBezTo>
                    <a:cubicBezTo>
                      <a:pt x="229" y="822"/>
                      <a:pt x="229" y="822"/>
                      <a:pt x="229" y="845"/>
                    </a:cubicBezTo>
                    <a:cubicBezTo>
                      <a:pt x="206" y="639"/>
                      <a:pt x="206" y="434"/>
                      <a:pt x="229" y="251"/>
                    </a:cubicBezTo>
                    <a:cubicBezTo>
                      <a:pt x="229" y="206"/>
                      <a:pt x="252" y="183"/>
                      <a:pt x="252" y="137"/>
                    </a:cubicBezTo>
                    <a:cubicBezTo>
                      <a:pt x="252" y="69"/>
                      <a:pt x="229" y="23"/>
                      <a:pt x="183" y="23"/>
                    </a:cubicBezTo>
                    <a:cubicBezTo>
                      <a:pt x="183" y="0"/>
                      <a:pt x="160" y="0"/>
                      <a:pt x="1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906" name="Google Shape;7612;p96">
                <a:extLst>
                  <a:ext uri="{FF2B5EF4-FFF2-40B4-BE49-F238E27FC236}">
                    <a16:creationId xmlns:a16="http://schemas.microsoft.com/office/drawing/2014/main" id="{F1441E4D-C240-7624-5415-17AFF0B22B92}"/>
                  </a:ext>
                </a:extLst>
              </p:cNvPr>
              <p:cNvSpPr/>
              <p:nvPr/>
            </p:nvSpPr>
            <p:spPr>
              <a:xfrm>
                <a:off x="8147853" y="2210860"/>
                <a:ext cx="33863" cy="85101"/>
              </a:xfrm>
              <a:custGeom>
                <a:avLst/>
                <a:gdLst/>
                <a:ahLst/>
                <a:cxnLst/>
                <a:rect l="l" t="t" r="r" b="b"/>
                <a:pathLst>
                  <a:path w="2625" h="6597" extrusionOk="0">
                    <a:moveTo>
                      <a:pt x="183" y="0"/>
                    </a:moveTo>
                    <a:cubicBezTo>
                      <a:pt x="114" y="0"/>
                      <a:pt x="69" y="23"/>
                      <a:pt x="46" y="91"/>
                    </a:cubicBezTo>
                    <a:cubicBezTo>
                      <a:pt x="0" y="160"/>
                      <a:pt x="23" y="274"/>
                      <a:pt x="91" y="297"/>
                    </a:cubicBezTo>
                    <a:cubicBezTo>
                      <a:pt x="320" y="411"/>
                      <a:pt x="548" y="525"/>
                      <a:pt x="730" y="685"/>
                    </a:cubicBezTo>
                    <a:cubicBezTo>
                      <a:pt x="730" y="683"/>
                      <a:pt x="730" y="681"/>
                      <a:pt x="730" y="680"/>
                    </a:cubicBezTo>
                    <a:lnTo>
                      <a:pt x="730" y="680"/>
                    </a:lnTo>
                    <a:cubicBezTo>
                      <a:pt x="928" y="837"/>
                      <a:pt x="1124" y="1035"/>
                      <a:pt x="1278" y="1233"/>
                    </a:cubicBezTo>
                    <a:cubicBezTo>
                      <a:pt x="1461" y="1484"/>
                      <a:pt x="1621" y="1735"/>
                      <a:pt x="1735" y="2009"/>
                    </a:cubicBezTo>
                    <a:cubicBezTo>
                      <a:pt x="1872" y="2351"/>
                      <a:pt x="1963" y="2694"/>
                      <a:pt x="2009" y="3059"/>
                    </a:cubicBezTo>
                    <a:cubicBezTo>
                      <a:pt x="2009" y="3036"/>
                      <a:pt x="2009" y="3013"/>
                      <a:pt x="2009" y="2990"/>
                    </a:cubicBezTo>
                    <a:cubicBezTo>
                      <a:pt x="2031" y="3310"/>
                      <a:pt x="2054" y="3652"/>
                      <a:pt x="2009" y="3972"/>
                    </a:cubicBezTo>
                    <a:cubicBezTo>
                      <a:pt x="1963" y="4268"/>
                      <a:pt x="1895" y="4542"/>
                      <a:pt x="1780" y="4839"/>
                    </a:cubicBezTo>
                    <a:cubicBezTo>
                      <a:pt x="1689" y="5045"/>
                      <a:pt x="1575" y="5250"/>
                      <a:pt x="1438" y="5433"/>
                    </a:cubicBezTo>
                    <a:cubicBezTo>
                      <a:pt x="1301" y="5592"/>
                      <a:pt x="1164" y="5729"/>
                      <a:pt x="1004" y="5866"/>
                    </a:cubicBezTo>
                    <a:lnTo>
                      <a:pt x="982" y="5866"/>
                    </a:lnTo>
                    <a:cubicBezTo>
                      <a:pt x="913" y="5935"/>
                      <a:pt x="845" y="6003"/>
                      <a:pt x="799" y="6094"/>
                    </a:cubicBezTo>
                    <a:cubicBezTo>
                      <a:pt x="776" y="6209"/>
                      <a:pt x="799" y="6323"/>
                      <a:pt x="845" y="6414"/>
                    </a:cubicBezTo>
                    <a:cubicBezTo>
                      <a:pt x="923" y="6532"/>
                      <a:pt x="1054" y="6597"/>
                      <a:pt x="1186" y="6597"/>
                    </a:cubicBezTo>
                    <a:cubicBezTo>
                      <a:pt x="1284" y="6597"/>
                      <a:pt x="1383" y="6561"/>
                      <a:pt x="1461" y="6483"/>
                    </a:cubicBezTo>
                    <a:cubicBezTo>
                      <a:pt x="1917" y="6026"/>
                      <a:pt x="2260" y="5478"/>
                      <a:pt x="2442" y="4839"/>
                    </a:cubicBezTo>
                    <a:cubicBezTo>
                      <a:pt x="2625" y="4223"/>
                      <a:pt x="2602" y="3561"/>
                      <a:pt x="2488" y="2922"/>
                    </a:cubicBezTo>
                    <a:cubicBezTo>
                      <a:pt x="2442" y="2602"/>
                      <a:pt x="2328" y="2305"/>
                      <a:pt x="2214" y="2032"/>
                    </a:cubicBezTo>
                    <a:cubicBezTo>
                      <a:pt x="2077" y="1735"/>
                      <a:pt x="1917" y="1438"/>
                      <a:pt x="1712" y="1187"/>
                    </a:cubicBezTo>
                    <a:cubicBezTo>
                      <a:pt x="1324" y="685"/>
                      <a:pt x="845" y="274"/>
                      <a:pt x="251" y="23"/>
                    </a:cubicBezTo>
                    <a:cubicBezTo>
                      <a:pt x="228" y="0"/>
                      <a:pt x="205" y="0"/>
                      <a:pt x="18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907" name="Google Shape;7613;p96">
                <a:extLst>
                  <a:ext uri="{FF2B5EF4-FFF2-40B4-BE49-F238E27FC236}">
                    <a16:creationId xmlns:a16="http://schemas.microsoft.com/office/drawing/2014/main" id="{1CB1BE03-3328-0442-4C68-07E70D62833C}"/>
                  </a:ext>
                </a:extLst>
              </p:cNvPr>
              <p:cNvSpPr/>
              <p:nvPr/>
            </p:nvSpPr>
            <p:spPr>
              <a:xfrm>
                <a:off x="7590784" y="2271022"/>
                <a:ext cx="155187" cy="212360"/>
              </a:xfrm>
              <a:custGeom>
                <a:avLst/>
                <a:gdLst/>
                <a:ahLst/>
                <a:cxnLst/>
                <a:rect l="l" t="t" r="r" b="b"/>
                <a:pathLst>
                  <a:path w="12030" h="16462" extrusionOk="0">
                    <a:moveTo>
                      <a:pt x="11276" y="5790"/>
                    </a:moveTo>
                    <a:cubicBezTo>
                      <a:pt x="11276" y="5796"/>
                      <a:pt x="11278" y="5804"/>
                      <a:pt x="11280" y="5812"/>
                    </a:cubicBezTo>
                    <a:lnTo>
                      <a:pt x="11280" y="5812"/>
                    </a:lnTo>
                    <a:cubicBezTo>
                      <a:pt x="11279" y="5805"/>
                      <a:pt x="11278" y="5797"/>
                      <a:pt x="11276" y="5790"/>
                    </a:cubicBezTo>
                    <a:close/>
                    <a:moveTo>
                      <a:pt x="6095" y="723"/>
                    </a:moveTo>
                    <a:cubicBezTo>
                      <a:pt x="6323" y="723"/>
                      <a:pt x="6574" y="723"/>
                      <a:pt x="6802" y="746"/>
                    </a:cubicBezTo>
                    <a:cubicBezTo>
                      <a:pt x="7054" y="769"/>
                      <a:pt x="7282" y="814"/>
                      <a:pt x="7510" y="883"/>
                    </a:cubicBezTo>
                    <a:cubicBezTo>
                      <a:pt x="7989" y="1020"/>
                      <a:pt x="8423" y="1248"/>
                      <a:pt x="8834" y="1545"/>
                    </a:cubicBezTo>
                    <a:cubicBezTo>
                      <a:pt x="9245" y="1864"/>
                      <a:pt x="9633" y="2252"/>
                      <a:pt x="9952" y="2686"/>
                    </a:cubicBezTo>
                    <a:cubicBezTo>
                      <a:pt x="10272" y="3120"/>
                      <a:pt x="10546" y="3599"/>
                      <a:pt x="10774" y="4147"/>
                    </a:cubicBezTo>
                    <a:cubicBezTo>
                      <a:pt x="10999" y="4665"/>
                      <a:pt x="11180" y="5250"/>
                      <a:pt x="11295" y="5858"/>
                    </a:cubicBezTo>
                    <a:lnTo>
                      <a:pt x="11295" y="5858"/>
                    </a:lnTo>
                    <a:cubicBezTo>
                      <a:pt x="11290" y="5843"/>
                      <a:pt x="11284" y="5826"/>
                      <a:pt x="11280" y="5812"/>
                    </a:cubicBezTo>
                    <a:lnTo>
                      <a:pt x="11280" y="5812"/>
                    </a:lnTo>
                    <a:cubicBezTo>
                      <a:pt x="11392" y="6444"/>
                      <a:pt x="11459" y="7076"/>
                      <a:pt x="11459" y="7753"/>
                    </a:cubicBezTo>
                    <a:cubicBezTo>
                      <a:pt x="11459" y="8438"/>
                      <a:pt x="11390" y="9145"/>
                      <a:pt x="11253" y="9830"/>
                    </a:cubicBezTo>
                    <a:cubicBezTo>
                      <a:pt x="11094" y="10469"/>
                      <a:pt x="10911" y="11108"/>
                      <a:pt x="10660" y="11702"/>
                    </a:cubicBezTo>
                    <a:cubicBezTo>
                      <a:pt x="10409" y="12272"/>
                      <a:pt x="10112" y="12797"/>
                      <a:pt x="9770" y="13300"/>
                    </a:cubicBezTo>
                    <a:cubicBezTo>
                      <a:pt x="9427" y="13756"/>
                      <a:pt x="9062" y="14167"/>
                      <a:pt x="8651" y="14532"/>
                    </a:cubicBezTo>
                    <a:cubicBezTo>
                      <a:pt x="8240" y="14875"/>
                      <a:pt x="7807" y="15171"/>
                      <a:pt x="7350" y="15377"/>
                    </a:cubicBezTo>
                    <a:cubicBezTo>
                      <a:pt x="6871" y="15582"/>
                      <a:pt x="6414" y="15696"/>
                      <a:pt x="5935" y="15742"/>
                    </a:cubicBezTo>
                    <a:cubicBezTo>
                      <a:pt x="5854" y="15746"/>
                      <a:pt x="5773" y="15748"/>
                      <a:pt x="5692" y="15748"/>
                    </a:cubicBezTo>
                    <a:cubicBezTo>
                      <a:pt x="5278" y="15748"/>
                      <a:pt x="4880" y="15697"/>
                      <a:pt x="4497" y="15582"/>
                    </a:cubicBezTo>
                    <a:cubicBezTo>
                      <a:pt x="4041" y="15445"/>
                      <a:pt x="3584" y="15217"/>
                      <a:pt x="3173" y="14920"/>
                    </a:cubicBezTo>
                    <a:cubicBezTo>
                      <a:pt x="3105" y="14875"/>
                      <a:pt x="3059" y="14829"/>
                      <a:pt x="3013" y="14783"/>
                    </a:cubicBezTo>
                    <a:lnTo>
                      <a:pt x="2991" y="14783"/>
                    </a:lnTo>
                    <a:cubicBezTo>
                      <a:pt x="2991" y="14783"/>
                      <a:pt x="2968" y="14760"/>
                      <a:pt x="2968" y="14760"/>
                    </a:cubicBezTo>
                    <a:cubicBezTo>
                      <a:pt x="2968" y="14760"/>
                      <a:pt x="2945" y="14738"/>
                      <a:pt x="2945" y="14738"/>
                    </a:cubicBezTo>
                    <a:cubicBezTo>
                      <a:pt x="2625" y="14464"/>
                      <a:pt x="2352" y="14167"/>
                      <a:pt x="2078" y="13825"/>
                    </a:cubicBezTo>
                    <a:cubicBezTo>
                      <a:pt x="1895" y="13574"/>
                      <a:pt x="1735" y="13322"/>
                      <a:pt x="1576" y="13049"/>
                    </a:cubicBezTo>
                    <a:cubicBezTo>
                      <a:pt x="1576" y="13049"/>
                      <a:pt x="1576" y="13049"/>
                      <a:pt x="1576" y="13026"/>
                    </a:cubicBezTo>
                    <a:cubicBezTo>
                      <a:pt x="1576" y="13026"/>
                      <a:pt x="1553" y="13026"/>
                      <a:pt x="1553" y="13003"/>
                    </a:cubicBezTo>
                    <a:cubicBezTo>
                      <a:pt x="1553" y="13003"/>
                      <a:pt x="1553" y="12980"/>
                      <a:pt x="1530" y="12957"/>
                    </a:cubicBezTo>
                    <a:cubicBezTo>
                      <a:pt x="1439" y="12775"/>
                      <a:pt x="1324" y="12569"/>
                      <a:pt x="1256" y="12364"/>
                    </a:cubicBezTo>
                    <a:cubicBezTo>
                      <a:pt x="1028" y="11816"/>
                      <a:pt x="845" y="11223"/>
                      <a:pt x="708" y="10629"/>
                    </a:cubicBezTo>
                    <a:lnTo>
                      <a:pt x="708" y="10583"/>
                    </a:lnTo>
                    <a:cubicBezTo>
                      <a:pt x="708" y="10583"/>
                      <a:pt x="708" y="10583"/>
                      <a:pt x="708" y="10561"/>
                    </a:cubicBezTo>
                    <a:lnTo>
                      <a:pt x="708" y="10538"/>
                    </a:lnTo>
                    <a:cubicBezTo>
                      <a:pt x="708" y="10515"/>
                      <a:pt x="708" y="10515"/>
                      <a:pt x="708" y="10492"/>
                    </a:cubicBezTo>
                    <a:cubicBezTo>
                      <a:pt x="685" y="10492"/>
                      <a:pt x="685" y="10469"/>
                      <a:pt x="685" y="10469"/>
                    </a:cubicBezTo>
                    <a:cubicBezTo>
                      <a:pt x="685" y="10446"/>
                      <a:pt x="685" y="10446"/>
                      <a:pt x="685" y="10424"/>
                    </a:cubicBezTo>
                    <a:lnTo>
                      <a:pt x="685" y="10401"/>
                    </a:lnTo>
                    <a:cubicBezTo>
                      <a:pt x="685" y="10401"/>
                      <a:pt x="685" y="10378"/>
                      <a:pt x="685" y="10355"/>
                    </a:cubicBezTo>
                    <a:lnTo>
                      <a:pt x="662" y="10355"/>
                    </a:lnTo>
                    <a:cubicBezTo>
                      <a:pt x="662" y="10332"/>
                      <a:pt x="662" y="10310"/>
                      <a:pt x="662" y="10287"/>
                    </a:cubicBezTo>
                    <a:cubicBezTo>
                      <a:pt x="594" y="9830"/>
                      <a:pt x="548" y="9328"/>
                      <a:pt x="548" y="8849"/>
                    </a:cubicBezTo>
                    <a:cubicBezTo>
                      <a:pt x="548" y="8780"/>
                      <a:pt x="548" y="8712"/>
                      <a:pt x="548" y="8666"/>
                    </a:cubicBezTo>
                    <a:cubicBezTo>
                      <a:pt x="548" y="8598"/>
                      <a:pt x="548" y="8552"/>
                      <a:pt x="548" y="8483"/>
                    </a:cubicBezTo>
                    <a:cubicBezTo>
                      <a:pt x="548" y="8483"/>
                      <a:pt x="548" y="8483"/>
                      <a:pt x="548" y="8461"/>
                    </a:cubicBezTo>
                    <a:cubicBezTo>
                      <a:pt x="548" y="8461"/>
                      <a:pt x="548" y="8438"/>
                      <a:pt x="548" y="8415"/>
                    </a:cubicBezTo>
                    <a:cubicBezTo>
                      <a:pt x="548" y="8392"/>
                      <a:pt x="548" y="8392"/>
                      <a:pt x="548" y="8369"/>
                    </a:cubicBezTo>
                    <a:cubicBezTo>
                      <a:pt x="594" y="7776"/>
                      <a:pt x="662" y="7205"/>
                      <a:pt x="777" y="6635"/>
                    </a:cubicBezTo>
                    <a:cubicBezTo>
                      <a:pt x="914" y="5996"/>
                      <a:pt x="1096" y="5379"/>
                      <a:pt x="1347" y="4809"/>
                    </a:cubicBezTo>
                    <a:cubicBezTo>
                      <a:pt x="1598" y="4215"/>
                      <a:pt x="1895" y="3690"/>
                      <a:pt x="2215" y="3211"/>
                    </a:cubicBezTo>
                    <a:cubicBezTo>
                      <a:pt x="2557" y="2732"/>
                      <a:pt x="2922" y="2321"/>
                      <a:pt x="3333" y="1955"/>
                    </a:cubicBezTo>
                    <a:cubicBezTo>
                      <a:pt x="3744" y="1613"/>
                      <a:pt x="4178" y="1316"/>
                      <a:pt x="4634" y="1111"/>
                    </a:cubicBezTo>
                    <a:cubicBezTo>
                      <a:pt x="5113" y="905"/>
                      <a:pt x="5593" y="769"/>
                      <a:pt x="6095" y="723"/>
                    </a:cubicBezTo>
                    <a:close/>
                    <a:moveTo>
                      <a:pt x="6464" y="0"/>
                    </a:moveTo>
                    <a:cubicBezTo>
                      <a:pt x="6268" y="0"/>
                      <a:pt x="6067" y="11"/>
                      <a:pt x="5867" y="38"/>
                    </a:cubicBezTo>
                    <a:cubicBezTo>
                      <a:pt x="5091" y="129"/>
                      <a:pt x="4337" y="449"/>
                      <a:pt x="3630" y="928"/>
                    </a:cubicBezTo>
                    <a:cubicBezTo>
                      <a:pt x="3333" y="1134"/>
                      <a:pt x="3059" y="1362"/>
                      <a:pt x="2785" y="1636"/>
                    </a:cubicBezTo>
                    <a:cubicBezTo>
                      <a:pt x="2740" y="1682"/>
                      <a:pt x="2694" y="1727"/>
                      <a:pt x="2625" y="1773"/>
                    </a:cubicBezTo>
                    <a:cubicBezTo>
                      <a:pt x="2237" y="2207"/>
                      <a:pt x="1872" y="2686"/>
                      <a:pt x="1530" y="3211"/>
                    </a:cubicBezTo>
                    <a:cubicBezTo>
                      <a:pt x="1028" y="4055"/>
                      <a:pt x="617" y="5060"/>
                      <a:pt x="366" y="6087"/>
                    </a:cubicBezTo>
                    <a:cubicBezTo>
                      <a:pt x="274" y="6452"/>
                      <a:pt x="206" y="6840"/>
                      <a:pt x="138" y="7205"/>
                    </a:cubicBezTo>
                    <a:cubicBezTo>
                      <a:pt x="138" y="7319"/>
                      <a:pt x="115" y="7434"/>
                      <a:pt x="92" y="7525"/>
                    </a:cubicBezTo>
                    <a:cubicBezTo>
                      <a:pt x="23" y="8164"/>
                      <a:pt x="1" y="8780"/>
                      <a:pt x="46" y="9419"/>
                    </a:cubicBezTo>
                    <a:cubicBezTo>
                      <a:pt x="46" y="9442"/>
                      <a:pt x="46" y="9488"/>
                      <a:pt x="46" y="9533"/>
                    </a:cubicBezTo>
                    <a:cubicBezTo>
                      <a:pt x="92" y="10378"/>
                      <a:pt x="252" y="11200"/>
                      <a:pt x="503" y="11953"/>
                    </a:cubicBezTo>
                    <a:cubicBezTo>
                      <a:pt x="548" y="12136"/>
                      <a:pt x="617" y="12295"/>
                      <a:pt x="662" y="12455"/>
                    </a:cubicBezTo>
                    <a:cubicBezTo>
                      <a:pt x="891" y="13049"/>
                      <a:pt x="1187" y="13596"/>
                      <a:pt x="1507" y="14076"/>
                    </a:cubicBezTo>
                    <a:lnTo>
                      <a:pt x="1530" y="14098"/>
                    </a:lnTo>
                    <a:cubicBezTo>
                      <a:pt x="1530" y="14121"/>
                      <a:pt x="1553" y="14121"/>
                      <a:pt x="1553" y="14144"/>
                    </a:cubicBezTo>
                    <a:cubicBezTo>
                      <a:pt x="1553" y="14144"/>
                      <a:pt x="1576" y="14167"/>
                      <a:pt x="1576" y="14167"/>
                    </a:cubicBezTo>
                    <a:cubicBezTo>
                      <a:pt x="1598" y="14213"/>
                      <a:pt x="1621" y="14258"/>
                      <a:pt x="1667" y="14304"/>
                    </a:cubicBezTo>
                    <a:cubicBezTo>
                      <a:pt x="1690" y="14327"/>
                      <a:pt x="1712" y="14372"/>
                      <a:pt x="1735" y="14395"/>
                    </a:cubicBezTo>
                    <a:cubicBezTo>
                      <a:pt x="1758" y="14418"/>
                      <a:pt x="1781" y="14464"/>
                      <a:pt x="1827" y="14509"/>
                    </a:cubicBezTo>
                    <a:cubicBezTo>
                      <a:pt x="1941" y="14646"/>
                      <a:pt x="2078" y="14806"/>
                      <a:pt x="2215" y="14943"/>
                    </a:cubicBezTo>
                    <a:cubicBezTo>
                      <a:pt x="2831" y="15582"/>
                      <a:pt x="3538" y="16039"/>
                      <a:pt x="4315" y="16267"/>
                    </a:cubicBezTo>
                    <a:cubicBezTo>
                      <a:pt x="4722" y="16399"/>
                      <a:pt x="5142" y="16461"/>
                      <a:pt x="5568" y="16461"/>
                    </a:cubicBezTo>
                    <a:cubicBezTo>
                      <a:pt x="5953" y="16461"/>
                      <a:pt x="6344" y="16410"/>
                      <a:pt x="6734" y="16313"/>
                    </a:cubicBezTo>
                    <a:cubicBezTo>
                      <a:pt x="7510" y="16107"/>
                      <a:pt x="8263" y="15696"/>
                      <a:pt x="8925" y="15103"/>
                    </a:cubicBezTo>
                    <a:cubicBezTo>
                      <a:pt x="9610" y="14532"/>
                      <a:pt x="10203" y="13779"/>
                      <a:pt x="10683" y="12889"/>
                    </a:cubicBezTo>
                    <a:cubicBezTo>
                      <a:pt x="10934" y="12432"/>
                      <a:pt x="11139" y="11953"/>
                      <a:pt x="11322" y="11451"/>
                    </a:cubicBezTo>
                    <a:cubicBezTo>
                      <a:pt x="11527" y="10926"/>
                      <a:pt x="11664" y="10378"/>
                      <a:pt x="11778" y="9830"/>
                    </a:cubicBezTo>
                    <a:cubicBezTo>
                      <a:pt x="11984" y="8712"/>
                      <a:pt x="12029" y="7548"/>
                      <a:pt x="11915" y="6452"/>
                    </a:cubicBezTo>
                    <a:cubicBezTo>
                      <a:pt x="11801" y="5379"/>
                      <a:pt x="11505" y="4352"/>
                      <a:pt x="11094" y="3462"/>
                    </a:cubicBezTo>
                    <a:cubicBezTo>
                      <a:pt x="10683" y="2549"/>
                      <a:pt x="10112" y="1750"/>
                      <a:pt x="9427" y="1179"/>
                    </a:cubicBezTo>
                    <a:cubicBezTo>
                      <a:pt x="9085" y="883"/>
                      <a:pt x="8720" y="632"/>
                      <a:pt x="8309" y="449"/>
                    </a:cubicBezTo>
                    <a:cubicBezTo>
                      <a:pt x="8309" y="426"/>
                      <a:pt x="8309" y="426"/>
                      <a:pt x="8286" y="426"/>
                    </a:cubicBezTo>
                    <a:cubicBezTo>
                      <a:pt x="8012" y="289"/>
                      <a:pt x="7716" y="198"/>
                      <a:pt x="7419" y="129"/>
                    </a:cubicBezTo>
                    <a:cubicBezTo>
                      <a:pt x="7373" y="107"/>
                      <a:pt x="7305" y="107"/>
                      <a:pt x="7259" y="84"/>
                    </a:cubicBezTo>
                    <a:cubicBezTo>
                      <a:pt x="7122" y="61"/>
                      <a:pt x="7008" y="38"/>
                      <a:pt x="6871" y="15"/>
                    </a:cubicBezTo>
                    <a:cubicBezTo>
                      <a:pt x="6739" y="6"/>
                      <a:pt x="6602" y="0"/>
                      <a:pt x="646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908" name="Google Shape;7614;p96">
                <a:extLst>
                  <a:ext uri="{FF2B5EF4-FFF2-40B4-BE49-F238E27FC236}">
                    <a16:creationId xmlns:a16="http://schemas.microsoft.com/office/drawing/2014/main" id="{716DA6D5-1AEF-004A-206F-F68EB259D7CA}"/>
                  </a:ext>
                </a:extLst>
              </p:cNvPr>
              <p:cNvSpPr/>
              <p:nvPr/>
            </p:nvSpPr>
            <p:spPr>
              <a:xfrm>
                <a:off x="7749781" y="2460525"/>
                <a:ext cx="58308" cy="53019"/>
              </a:xfrm>
              <a:custGeom>
                <a:avLst/>
                <a:gdLst/>
                <a:ahLst/>
                <a:cxnLst/>
                <a:rect l="l" t="t" r="r" b="b"/>
                <a:pathLst>
                  <a:path w="4520" h="4110" extrusionOk="0">
                    <a:moveTo>
                      <a:pt x="4360" y="1"/>
                    </a:moveTo>
                    <a:cubicBezTo>
                      <a:pt x="4291" y="1"/>
                      <a:pt x="4269" y="69"/>
                      <a:pt x="4269" y="138"/>
                    </a:cubicBezTo>
                    <a:lnTo>
                      <a:pt x="4269" y="206"/>
                    </a:lnTo>
                    <a:cubicBezTo>
                      <a:pt x="4269" y="709"/>
                      <a:pt x="4177" y="1234"/>
                      <a:pt x="4040" y="1781"/>
                    </a:cubicBezTo>
                    <a:cubicBezTo>
                      <a:pt x="3926" y="2169"/>
                      <a:pt x="3789" y="2512"/>
                      <a:pt x="3607" y="2854"/>
                    </a:cubicBezTo>
                    <a:cubicBezTo>
                      <a:pt x="3492" y="3037"/>
                      <a:pt x="3378" y="3196"/>
                      <a:pt x="3241" y="3311"/>
                    </a:cubicBezTo>
                    <a:cubicBezTo>
                      <a:pt x="3127" y="3425"/>
                      <a:pt x="3036" y="3493"/>
                      <a:pt x="2922" y="3562"/>
                    </a:cubicBezTo>
                    <a:cubicBezTo>
                      <a:pt x="2831" y="3607"/>
                      <a:pt x="2739" y="3653"/>
                      <a:pt x="2625" y="3676"/>
                    </a:cubicBezTo>
                    <a:cubicBezTo>
                      <a:pt x="2557" y="3699"/>
                      <a:pt x="2511" y="3699"/>
                      <a:pt x="2443" y="3721"/>
                    </a:cubicBezTo>
                    <a:lnTo>
                      <a:pt x="2328" y="3721"/>
                    </a:lnTo>
                    <a:cubicBezTo>
                      <a:pt x="2237" y="3721"/>
                      <a:pt x="2146" y="3699"/>
                      <a:pt x="2054" y="3699"/>
                    </a:cubicBezTo>
                    <a:cubicBezTo>
                      <a:pt x="1940" y="3653"/>
                      <a:pt x="1849" y="3607"/>
                      <a:pt x="1735" y="3562"/>
                    </a:cubicBezTo>
                    <a:cubicBezTo>
                      <a:pt x="1621" y="3470"/>
                      <a:pt x="1530" y="3402"/>
                      <a:pt x="1415" y="3288"/>
                    </a:cubicBezTo>
                    <a:cubicBezTo>
                      <a:pt x="1233" y="3105"/>
                      <a:pt x="1073" y="2900"/>
                      <a:pt x="913" y="2626"/>
                    </a:cubicBezTo>
                    <a:cubicBezTo>
                      <a:pt x="708" y="2238"/>
                      <a:pt x="525" y="1827"/>
                      <a:pt x="411" y="1393"/>
                    </a:cubicBezTo>
                    <a:cubicBezTo>
                      <a:pt x="388" y="1348"/>
                      <a:pt x="388" y="1279"/>
                      <a:pt x="365" y="1211"/>
                    </a:cubicBezTo>
                    <a:cubicBezTo>
                      <a:pt x="346" y="1111"/>
                      <a:pt x="291" y="1047"/>
                      <a:pt x="202" y="1047"/>
                    </a:cubicBezTo>
                    <a:cubicBezTo>
                      <a:pt x="189" y="1047"/>
                      <a:pt x="175" y="1048"/>
                      <a:pt x="160" y="1051"/>
                    </a:cubicBezTo>
                    <a:cubicBezTo>
                      <a:pt x="114" y="1051"/>
                      <a:pt x="69" y="1074"/>
                      <a:pt x="46" y="1119"/>
                    </a:cubicBezTo>
                    <a:cubicBezTo>
                      <a:pt x="0" y="1165"/>
                      <a:pt x="0" y="1211"/>
                      <a:pt x="0" y="1256"/>
                    </a:cubicBezTo>
                    <a:lnTo>
                      <a:pt x="0" y="1279"/>
                    </a:lnTo>
                    <a:cubicBezTo>
                      <a:pt x="23" y="1393"/>
                      <a:pt x="46" y="1507"/>
                      <a:pt x="69" y="1622"/>
                    </a:cubicBezTo>
                    <a:cubicBezTo>
                      <a:pt x="160" y="2010"/>
                      <a:pt x="297" y="2329"/>
                      <a:pt x="434" y="2649"/>
                    </a:cubicBezTo>
                    <a:cubicBezTo>
                      <a:pt x="639" y="3014"/>
                      <a:pt x="845" y="3311"/>
                      <a:pt x="1096" y="3562"/>
                    </a:cubicBezTo>
                    <a:cubicBezTo>
                      <a:pt x="1347" y="3836"/>
                      <a:pt x="1666" y="4018"/>
                      <a:pt x="1963" y="4064"/>
                    </a:cubicBezTo>
                    <a:cubicBezTo>
                      <a:pt x="2123" y="4109"/>
                      <a:pt x="2283" y="4109"/>
                      <a:pt x="2420" y="4109"/>
                    </a:cubicBezTo>
                    <a:cubicBezTo>
                      <a:pt x="2443" y="4109"/>
                      <a:pt x="2488" y="4109"/>
                      <a:pt x="2511" y="4087"/>
                    </a:cubicBezTo>
                    <a:cubicBezTo>
                      <a:pt x="2694" y="4064"/>
                      <a:pt x="2853" y="4018"/>
                      <a:pt x="2968" y="3950"/>
                    </a:cubicBezTo>
                    <a:cubicBezTo>
                      <a:pt x="3127" y="3858"/>
                      <a:pt x="3287" y="3744"/>
                      <a:pt x="3401" y="3630"/>
                    </a:cubicBezTo>
                    <a:cubicBezTo>
                      <a:pt x="3515" y="3516"/>
                      <a:pt x="3629" y="3379"/>
                      <a:pt x="3721" y="3242"/>
                    </a:cubicBezTo>
                    <a:cubicBezTo>
                      <a:pt x="3926" y="2923"/>
                      <a:pt x="4086" y="2580"/>
                      <a:pt x="4200" y="2215"/>
                    </a:cubicBezTo>
                    <a:cubicBezTo>
                      <a:pt x="4406" y="1507"/>
                      <a:pt x="4520" y="800"/>
                      <a:pt x="4497" y="92"/>
                    </a:cubicBezTo>
                    <a:cubicBezTo>
                      <a:pt x="4497" y="69"/>
                      <a:pt x="4497" y="47"/>
                      <a:pt x="4474" y="24"/>
                    </a:cubicBezTo>
                    <a:cubicBezTo>
                      <a:pt x="4451" y="1"/>
                      <a:pt x="4406" y="1"/>
                      <a:pt x="43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909" name="Google Shape;7615;p96">
                <a:extLst>
                  <a:ext uri="{FF2B5EF4-FFF2-40B4-BE49-F238E27FC236}">
                    <a16:creationId xmlns:a16="http://schemas.microsoft.com/office/drawing/2014/main" id="{CB333366-B973-DE53-5E17-8E47F0C18B76}"/>
                  </a:ext>
                </a:extLst>
              </p:cNvPr>
              <p:cNvSpPr/>
              <p:nvPr/>
            </p:nvSpPr>
            <p:spPr>
              <a:xfrm>
                <a:off x="7925843" y="2256781"/>
                <a:ext cx="75981" cy="53019"/>
              </a:xfrm>
              <a:custGeom>
                <a:avLst/>
                <a:gdLst/>
                <a:ahLst/>
                <a:cxnLst/>
                <a:rect l="l" t="t" r="r" b="b"/>
                <a:pathLst>
                  <a:path w="5890" h="4110" extrusionOk="0">
                    <a:moveTo>
                      <a:pt x="1119" y="1"/>
                    </a:moveTo>
                    <a:cubicBezTo>
                      <a:pt x="663" y="47"/>
                      <a:pt x="343" y="229"/>
                      <a:pt x="206" y="503"/>
                    </a:cubicBezTo>
                    <a:cubicBezTo>
                      <a:pt x="1" y="868"/>
                      <a:pt x="92" y="1370"/>
                      <a:pt x="457" y="1918"/>
                    </a:cubicBezTo>
                    <a:cubicBezTo>
                      <a:pt x="822" y="2466"/>
                      <a:pt x="1439" y="2991"/>
                      <a:pt x="2169" y="3402"/>
                    </a:cubicBezTo>
                    <a:cubicBezTo>
                      <a:pt x="2945" y="3858"/>
                      <a:pt x="3813" y="4109"/>
                      <a:pt x="4497" y="4109"/>
                    </a:cubicBezTo>
                    <a:lnTo>
                      <a:pt x="4748" y="4109"/>
                    </a:lnTo>
                    <a:cubicBezTo>
                      <a:pt x="5205" y="4041"/>
                      <a:pt x="5524" y="3881"/>
                      <a:pt x="5661" y="3607"/>
                    </a:cubicBezTo>
                    <a:cubicBezTo>
                      <a:pt x="5890" y="3242"/>
                      <a:pt x="5776" y="2740"/>
                      <a:pt x="5410" y="2192"/>
                    </a:cubicBezTo>
                    <a:cubicBezTo>
                      <a:pt x="5045" y="1644"/>
                      <a:pt x="4429" y="1096"/>
                      <a:pt x="3698" y="686"/>
                    </a:cubicBezTo>
                    <a:cubicBezTo>
                      <a:pt x="2922" y="252"/>
                      <a:pt x="2055" y="1"/>
                      <a:pt x="137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910" name="Google Shape;7616;p96">
                <a:extLst>
                  <a:ext uri="{FF2B5EF4-FFF2-40B4-BE49-F238E27FC236}">
                    <a16:creationId xmlns:a16="http://schemas.microsoft.com/office/drawing/2014/main" id="{87EC6D34-FD86-71E5-A914-4F8FA54AA89B}"/>
                  </a:ext>
                </a:extLst>
              </p:cNvPr>
              <p:cNvSpPr/>
              <p:nvPr/>
            </p:nvSpPr>
            <p:spPr>
              <a:xfrm>
                <a:off x="7729761" y="2383981"/>
                <a:ext cx="45356" cy="66551"/>
              </a:xfrm>
              <a:custGeom>
                <a:avLst/>
                <a:gdLst/>
                <a:ahLst/>
                <a:cxnLst/>
                <a:rect l="l" t="t" r="r" b="b"/>
                <a:pathLst>
                  <a:path w="3516" h="5159" extrusionOk="0">
                    <a:moveTo>
                      <a:pt x="3333" y="0"/>
                    </a:moveTo>
                    <a:cubicBezTo>
                      <a:pt x="3264" y="23"/>
                      <a:pt x="3196" y="69"/>
                      <a:pt x="3196" y="137"/>
                    </a:cubicBezTo>
                    <a:cubicBezTo>
                      <a:pt x="3173" y="617"/>
                      <a:pt x="3127" y="1073"/>
                      <a:pt x="3036" y="1484"/>
                    </a:cubicBezTo>
                    <a:lnTo>
                      <a:pt x="3013" y="1598"/>
                    </a:lnTo>
                    <a:cubicBezTo>
                      <a:pt x="2967" y="1530"/>
                      <a:pt x="2876" y="1438"/>
                      <a:pt x="2785" y="1370"/>
                    </a:cubicBezTo>
                    <a:cubicBezTo>
                      <a:pt x="2648" y="1233"/>
                      <a:pt x="2465" y="1142"/>
                      <a:pt x="2305" y="1073"/>
                    </a:cubicBezTo>
                    <a:cubicBezTo>
                      <a:pt x="2169" y="1028"/>
                      <a:pt x="2009" y="1005"/>
                      <a:pt x="1872" y="1005"/>
                    </a:cubicBezTo>
                    <a:cubicBezTo>
                      <a:pt x="1826" y="1005"/>
                      <a:pt x="1780" y="1005"/>
                      <a:pt x="1735" y="1028"/>
                    </a:cubicBezTo>
                    <a:cubicBezTo>
                      <a:pt x="890" y="1119"/>
                      <a:pt x="251" y="1918"/>
                      <a:pt x="91" y="2648"/>
                    </a:cubicBezTo>
                    <a:cubicBezTo>
                      <a:pt x="23" y="2945"/>
                      <a:pt x="0" y="3242"/>
                      <a:pt x="46" y="3493"/>
                    </a:cubicBezTo>
                    <a:cubicBezTo>
                      <a:pt x="91" y="3789"/>
                      <a:pt x="206" y="4063"/>
                      <a:pt x="388" y="4292"/>
                    </a:cubicBezTo>
                    <a:cubicBezTo>
                      <a:pt x="890" y="4953"/>
                      <a:pt x="1758" y="5136"/>
                      <a:pt x="2237" y="5159"/>
                    </a:cubicBezTo>
                    <a:lnTo>
                      <a:pt x="2283" y="5159"/>
                    </a:lnTo>
                    <a:cubicBezTo>
                      <a:pt x="2420" y="5136"/>
                      <a:pt x="2534" y="5045"/>
                      <a:pt x="2534" y="4908"/>
                    </a:cubicBezTo>
                    <a:cubicBezTo>
                      <a:pt x="2557" y="4817"/>
                      <a:pt x="2534" y="4748"/>
                      <a:pt x="2465" y="4680"/>
                    </a:cubicBezTo>
                    <a:cubicBezTo>
                      <a:pt x="2420" y="4634"/>
                      <a:pt x="2351" y="4611"/>
                      <a:pt x="2283" y="4588"/>
                    </a:cubicBezTo>
                    <a:lnTo>
                      <a:pt x="2237" y="4588"/>
                    </a:lnTo>
                    <a:cubicBezTo>
                      <a:pt x="1940" y="4497"/>
                      <a:pt x="1689" y="4428"/>
                      <a:pt x="1484" y="4337"/>
                    </a:cubicBezTo>
                    <a:cubicBezTo>
                      <a:pt x="1347" y="4246"/>
                      <a:pt x="1233" y="4177"/>
                      <a:pt x="1119" y="4063"/>
                    </a:cubicBezTo>
                    <a:cubicBezTo>
                      <a:pt x="1050" y="3995"/>
                      <a:pt x="982" y="3926"/>
                      <a:pt x="890" y="3812"/>
                    </a:cubicBezTo>
                    <a:cubicBezTo>
                      <a:pt x="845" y="3721"/>
                      <a:pt x="799" y="3630"/>
                      <a:pt x="776" y="3538"/>
                    </a:cubicBezTo>
                    <a:cubicBezTo>
                      <a:pt x="731" y="3424"/>
                      <a:pt x="708" y="3310"/>
                      <a:pt x="708" y="3196"/>
                    </a:cubicBezTo>
                    <a:cubicBezTo>
                      <a:pt x="708" y="3059"/>
                      <a:pt x="708" y="2922"/>
                      <a:pt x="753" y="2762"/>
                    </a:cubicBezTo>
                    <a:cubicBezTo>
                      <a:pt x="776" y="2580"/>
                      <a:pt x="845" y="2443"/>
                      <a:pt x="913" y="2283"/>
                    </a:cubicBezTo>
                    <a:cubicBezTo>
                      <a:pt x="1004" y="2146"/>
                      <a:pt x="1073" y="2032"/>
                      <a:pt x="1164" y="1918"/>
                    </a:cubicBezTo>
                    <a:cubicBezTo>
                      <a:pt x="1233" y="1826"/>
                      <a:pt x="1324" y="1758"/>
                      <a:pt x="1438" y="1689"/>
                    </a:cubicBezTo>
                    <a:cubicBezTo>
                      <a:pt x="1529" y="1621"/>
                      <a:pt x="1598" y="1598"/>
                      <a:pt x="1689" y="1553"/>
                    </a:cubicBezTo>
                    <a:cubicBezTo>
                      <a:pt x="1758" y="1530"/>
                      <a:pt x="1826" y="1530"/>
                      <a:pt x="1917" y="1507"/>
                    </a:cubicBezTo>
                    <a:cubicBezTo>
                      <a:pt x="2009" y="1507"/>
                      <a:pt x="2077" y="1530"/>
                      <a:pt x="2169" y="1530"/>
                    </a:cubicBezTo>
                    <a:cubicBezTo>
                      <a:pt x="2237" y="1553"/>
                      <a:pt x="2328" y="1575"/>
                      <a:pt x="2397" y="1621"/>
                    </a:cubicBezTo>
                    <a:cubicBezTo>
                      <a:pt x="2511" y="1689"/>
                      <a:pt x="2602" y="1758"/>
                      <a:pt x="2716" y="1849"/>
                    </a:cubicBezTo>
                    <a:cubicBezTo>
                      <a:pt x="2762" y="1895"/>
                      <a:pt x="2808" y="1941"/>
                      <a:pt x="2853" y="2009"/>
                    </a:cubicBezTo>
                    <a:lnTo>
                      <a:pt x="2899" y="2055"/>
                    </a:lnTo>
                    <a:lnTo>
                      <a:pt x="2945" y="2100"/>
                    </a:lnTo>
                    <a:cubicBezTo>
                      <a:pt x="2990" y="2146"/>
                      <a:pt x="3036" y="2169"/>
                      <a:pt x="3082" y="2169"/>
                    </a:cubicBezTo>
                    <a:cubicBezTo>
                      <a:pt x="3127" y="2146"/>
                      <a:pt x="3150" y="2146"/>
                      <a:pt x="3150" y="2146"/>
                    </a:cubicBezTo>
                    <a:cubicBezTo>
                      <a:pt x="3218" y="2123"/>
                      <a:pt x="3241" y="2077"/>
                      <a:pt x="3264" y="2009"/>
                    </a:cubicBezTo>
                    <a:lnTo>
                      <a:pt x="3264" y="1941"/>
                    </a:lnTo>
                    <a:lnTo>
                      <a:pt x="3287" y="1895"/>
                    </a:lnTo>
                    <a:lnTo>
                      <a:pt x="3287" y="1849"/>
                    </a:lnTo>
                    <a:lnTo>
                      <a:pt x="3310" y="1804"/>
                    </a:lnTo>
                    <a:cubicBezTo>
                      <a:pt x="3355" y="1575"/>
                      <a:pt x="3401" y="1324"/>
                      <a:pt x="3424" y="1096"/>
                    </a:cubicBezTo>
                    <a:cubicBezTo>
                      <a:pt x="3470" y="754"/>
                      <a:pt x="3492" y="457"/>
                      <a:pt x="3515" y="160"/>
                    </a:cubicBezTo>
                    <a:cubicBezTo>
                      <a:pt x="3515" y="69"/>
                      <a:pt x="3447" y="0"/>
                      <a:pt x="333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911" name="Google Shape;7617;p96">
                <a:extLst>
                  <a:ext uri="{FF2B5EF4-FFF2-40B4-BE49-F238E27FC236}">
                    <a16:creationId xmlns:a16="http://schemas.microsoft.com/office/drawing/2014/main" id="{CA2413DD-7DA1-9A12-A809-802B3B78756E}"/>
                  </a:ext>
                </a:extLst>
              </p:cNvPr>
              <p:cNvSpPr/>
              <p:nvPr/>
            </p:nvSpPr>
            <p:spPr>
              <a:xfrm>
                <a:off x="7668515" y="2228815"/>
                <a:ext cx="77452" cy="40351"/>
              </a:xfrm>
              <a:custGeom>
                <a:avLst/>
                <a:gdLst/>
                <a:ahLst/>
                <a:cxnLst/>
                <a:rect l="l" t="t" r="r" b="b"/>
                <a:pathLst>
                  <a:path w="6004" h="3128" extrusionOk="0">
                    <a:moveTo>
                      <a:pt x="3812" y="0"/>
                    </a:moveTo>
                    <a:cubicBezTo>
                      <a:pt x="3607" y="0"/>
                      <a:pt x="3424" y="0"/>
                      <a:pt x="3219" y="23"/>
                    </a:cubicBezTo>
                    <a:cubicBezTo>
                      <a:pt x="3059" y="46"/>
                      <a:pt x="2899" y="69"/>
                      <a:pt x="2739" y="92"/>
                    </a:cubicBezTo>
                    <a:cubicBezTo>
                      <a:pt x="1963" y="252"/>
                      <a:pt x="1256" y="548"/>
                      <a:pt x="731" y="913"/>
                    </a:cubicBezTo>
                    <a:cubicBezTo>
                      <a:pt x="229" y="1302"/>
                      <a:pt x="0" y="1712"/>
                      <a:pt x="69" y="2100"/>
                    </a:cubicBezTo>
                    <a:cubicBezTo>
                      <a:pt x="183" y="2717"/>
                      <a:pt x="1028" y="3128"/>
                      <a:pt x="2214" y="3128"/>
                    </a:cubicBezTo>
                    <a:cubicBezTo>
                      <a:pt x="2397" y="3128"/>
                      <a:pt x="2603" y="3105"/>
                      <a:pt x="2808" y="3082"/>
                    </a:cubicBezTo>
                    <a:cubicBezTo>
                      <a:pt x="2968" y="3059"/>
                      <a:pt x="3128" y="3036"/>
                      <a:pt x="3287" y="3013"/>
                    </a:cubicBezTo>
                    <a:cubicBezTo>
                      <a:pt x="4429" y="2808"/>
                      <a:pt x="5364" y="2306"/>
                      <a:pt x="5775" y="1712"/>
                    </a:cubicBezTo>
                    <a:cubicBezTo>
                      <a:pt x="5935" y="1461"/>
                      <a:pt x="6003" y="1233"/>
                      <a:pt x="5958" y="1005"/>
                    </a:cubicBezTo>
                    <a:cubicBezTo>
                      <a:pt x="5844" y="389"/>
                      <a:pt x="4999" y="0"/>
                      <a:pt x="381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912" name="Google Shape;7618;p96">
                <a:extLst>
                  <a:ext uri="{FF2B5EF4-FFF2-40B4-BE49-F238E27FC236}">
                    <a16:creationId xmlns:a16="http://schemas.microsoft.com/office/drawing/2014/main" id="{180280C2-1CF8-D8E7-E585-A80825D9A767}"/>
                  </a:ext>
                </a:extLst>
              </p:cNvPr>
              <p:cNvSpPr/>
              <p:nvPr/>
            </p:nvSpPr>
            <p:spPr>
              <a:xfrm>
                <a:off x="7890809" y="2394287"/>
                <a:ext cx="54490" cy="56812"/>
              </a:xfrm>
              <a:custGeom>
                <a:avLst/>
                <a:gdLst/>
                <a:ahLst/>
                <a:cxnLst/>
                <a:rect l="l" t="t" r="r" b="b"/>
                <a:pathLst>
                  <a:path w="4224" h="4404" extrusionOk="0">
                    <a:moveTo>
                      <a:pt x="297" y="0"/>
                    </a:moveTo>
                    <a:cubicBezTo>
                      <a:pt x="206" y="0"/>
                      <a:pt x="160" y="69"/>
                      <a:pt x="160" y="137"/>
                    </a:cubicBezTo>
                    <a:cubicBezTo>
                      <a:pt x="115" y="731"/>
                      <a:pt x="23" y="1324"/>
                      <a:pt x="23" y="1918"/>
                    </a:cubicBezTo>
                    <a:cubicBezTo>
                      <a:pt x="1" y="2237"/>
                      <a:pt x="23" y="2557"/>
                      <a:pt x="69" y="2876"/>
                    </a:cubicBezTo>
                    <a:cubicBezTo>
                      <a:pt x="115" y="3173"/>
                      <a:pt x="206" y="3447"/>
                      <a:pt x="366" y="3698"/>
                    </a:cubicBezTo>
                    <a:cubicBezTo>
                      <a:pt x="503" y="3926"/>
                      <a:pt x="708" y="4132"/>
                      <a:pt x="959" y="4246"/>
                    </a:cubicBezTo>
                    <a:cubicBezTo>
                      <a:pt x="1186" y="4359"/>
                      <a:pt x="1435" y="4403"/>
                      <a:pt x="1683" y="4403"/>
                    </a:cubicBezTo>
                    <a:cubicBezTo>
                      <a:pt x="1785" y="4403"/>
                      <a:pt x="1887" y="4396"/>
                      <a:pt x="1986" y="4383"/>
                    </a:cubicBezTo>
                    <a:cubicBezTo>
                      <a:pt x="2717" y="4269"/>
                      <a:pt x="3219" y="3652"/>
                      <a:pt x="3561" y="3036"/>
                    </a:cubicBezTo>
                    <a:cubicBezTo>
                      <a:pt x="3744" y="2671"/>
                      <a:pt x="3881" y="2260"/>
                      <a:pt x="3995" y="1872"/>
                    </a:cubicBezTo>
                    <a:cubicBezTo>
                      <a:pt x="4041" y="1689"/>
                      <a:pt x="4086" y="1530"/>
                      <a:pt x="4109" y="1347"/>
                    </a:cubicBezTo>
                    <a:cubicBezTo>
                      <a:pt x="4155" y="1187"/>
                      <a:pt x="4178" y="1005"/>
                      <a:pt x="4200" y="845"/>
                    </a:cubicBezTo>
                    <a:cubicBezTo>
                      <a:pt x="4223" y="776"/>
                      <a:pt x="4223" y="685"/>
                      <a:pt x="4178" y="617"/>
                    </a:cubicBezTo>
                    <a:cubicBezTo>
                      <a:pt x="4132" y="548"/>
                      <a:pt x="4063" y="502"/>
                      <a:pt x="3995" y="480"/>
                    </a:cubicBezTo>
                    <a:cubicBezTo>
                      <a:pt x="3967" y="472"/>
                      <a:pt x="3939" y="468"/>
                      <a:pt x="3910" y="468"/>
                    </a:cubicBezTo>
                    <a:cubicBezTo>
                      <a:pt x="3776" y="468"/>
                      <a:pt x="3649" y="553"/>
                      <a:pt x="3630" y="685"/>
                    </a:cubicBezTo>
                    <a:cubicBezTo>
                      <a:pt x="3607" y="822"/>
                      <a:pt x="3561" y="936"/>
                      <a:pt x="3538" y="1073"/>
                    </a:cubicBezTo>
                    <a:cubicBezTo>
                      <a:pt x="3493" y="1210"/>
                      <a:pt x="3447" y="1370"/>
                      <a:pt x="3402" y="1530"/>
                    </a:cubicBezTo>
                    <a:cubicBezTo>
                      <a:pt x="3310" y="1849"/>
                      <a:pt x="3219" y="2169"/>
                      <a:pt x="3082" y="2488"/>
                    </a:cubicBezTo>
                    <a:cubicBezTo>
                      <a:pt x="2968" y="2785"/>
                      <a:pt x="2808" y="3059"/>
                      <a:pt x="2625" y="3310"/>
                    </a:cubicBezTo>
                    <a:cubicBezTo>
                      <a:pt x="2534" y="3447"/>
                      <a:pt x="2420" y="3538"/>
                      <a:pt x="2306" y="3652"/>
                    </a:cubicBezTo>
                    <a:cubicBezTo>
                      <a:pt x="2215" y="3721"/>
                      <a:pt x="2123" y="3766"/>
                      <a:pt x="2032" y="3812"/>
                    </a:cubicBezTo>
                    <a:cubicBezTo>
                      <a:pt x="1941" y="3858"/>
                      <a:pt x="1849" y="3881"/>
                      <a:pt x="1735" y="3881"/>
                    </a:cubicBezTo>
                    <a:cubicBezTo>
                      <a:pt x="1621" y="3903"/>
                      <a:pt x="1484" y="3903"/>
                      <a:pt x="1370" y="3903"/>
                    </a:cubicBezTo>
                    <a:cubicBezTo>
                      <a:pt x="1279" y="3881"/>
                      <a:pt x="1187" y="3858"/>
                      <a:pt x="1096" y="3835"/>
                    </a:cubicBezTo>
                    <a:cubicBezTo>
                      <a:pt x="1028" y="3789"/>
                      <a:pt x="959" y="3744"/>
                      <a:pt x="891" y="3698"/>
                    </a:cubicBezTo>
                    <a:cubicBezTo>
                      <a:pt x="822" y="3652"/>
                      <a:pt x="777" y="3584"/>
                      <a:pt x="708" y="3515"/>
                    </a:cubicBezTo>
                    <a:cubicBezTo>
                      <a:pt x="640" y="3424"/>
                      <a:pt x="571" y="3310"/>
                      <a:pt x="526" y="3196"/>
                    </a:cubicBezTo>
                    <a:cubicBezTo>
                      <a:pt x="434" y="2968"/>
                      <a:pt x="389" y="2716"/>
                      <a:pt x="343" y="2465"/>
                    </a:cubicBezTo>
                    <a:cubicBezTo>
                      <a:pt x="252" y="1689"/>
                      <a:pt x="343" y="913"/>
                      <a:pt x="411" y="137"/>
                    </a:cubicBezTo>
                    <a:cubicBezTo>
                      <a:pt x="411" y="69"/>
                      <a:pt x="343" y="0"/>
                      <a:pt x="29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913" name="Google Shape;7619;p96">
                <a:extLst>
                  <a:ext uri="{FF2B5EF4-FFF2-40B4-BE49-F238E27FC236}">
                    <a16:creationId xmlns:a16="http://schemas.microsoft.com/office/drawing/2014/main" id="{0B861407-07EF-CFF7-58B3-179CE63510B5}"/>
                  </a:ext>
                </a:extLst>
              </p:cNvPr>
              <p:cNvSpPr/>
              <p:nvPr/>
            </p:nvSpPr>
            <p:spPr>
              <a:xfrm>
                <a:off x="7669392" y="2351294"/>
                <a:ext cx="50374" cy="54786"/>
              </a:xfrm>
              <a:custGeom>
                <a:avLst/>
                <a:gdLst/>
                <a:ahLst/>
                <a:cxnLst/>
                <a:rect l="l" t="t" r="r" b="b"/>
                <a:pathLst>
                  <a:path w="3905" h="4247" extrusionOk="0">
                    <a:moveTo>
                      <a:pt x="526" y="1"/>
                    </a:moveTo>
                    <a:cubicBezTo>
                      <a:pt x="435" y="1"/>
                      <a:pt x="366" y="24"/>
                      <a:pt x="320" y="46"/>
                    </a:cubicBezTo>
                    <a:cubicBezTo>
                      <a:pt x="252" y="115"/>
                      <a:pt x="229" y="161"/>
                      <a:pt x="206" y="252"/>
                    </a:cubicBezTo>
                    <a:cubicBezTo>
                      <a:pt x="184" y="389"/>
                      <a:pt x="138" y="549"/>
                      <a:pt x="115" y="686"/>
                    </a:cubicBezTo>
                    <a:cubicBezTo>
                      <a:pt x="92" y="868"/>
                      <a:pt x="69" y="1028"/>
                      <a:pt x="47" y="1188"/>
                    </a:cubicBezTo>
                    <a:cubicBezTo>
                      <a:pt x="1" y="1553"/>
                      <a:pt x="1" y="1941"/>
                      <a:pt x="24" y="2329"/>
                    </a:cubicBezTo>
                    <a:cubicBezTo>
                      <a:pt x="92" y="2968"/>
                      <a:pt x="320" y="3653"/>
                      <a:pt x="914" y="3995"/>
                    </a:cubicBezTo>
                    <a:cubicBezTo>
                      <a:pt x="1188" y="4155"/>
                      <a:pt x="1507" y="4246"/>
                      <a:pt x="1827" y="4246"/>
                    </a:cubicBezTo>
                    <a:cubicBezTo>
                      <a:pt x="2078" y="4223"/>
                      <a:pt x="2329" y="4132"/>
                      <a:pt x="2535" y="3972"/>
                    </a:cubicBezTo>
                    <a:cubicBezTo>
                      <a:pt x="2740" y="3813"/>
                      <a:pt x="2900" y="3584"/>
                      <a:pt x="3037" y="3356"/>
                    </a:cubicBezTo>
                    <a:cubicBezTo>
                      <a:pt x="3196" y="3105"/>
                      <a:pt x="3311" y="2831"/>
                      <a:pt x="3425" y="2557"/>
                    </a:cubicBezTo>
                    <a:cubicBezTo>
                      <a:pt x="3607" y="2055"/>
                      <a:pt x="3744" y="1530"/>
                      <a:pt x="3904" y="1005"/>
                    </a:cubicBezTo>
                    <a:cubicBezTo>
                      <a:pt x="3904" y="937"/>
                      <a:pt x="3881" y="868"/>
                      <a:pt x="3836" y="845"/>
                    </a:cubicBezTo>
                    <a:cubicBezTo>
                      <a:pt x="3818" y="840"/>
                      <a:pt x="3801" y="837"/>
                      <a:pt x="3785" y="837"/>
                    </a:cubicBezTo>
                    <a:cubicBezTo>
                      <a:pt x="3736" y="837"/>
                      <a:pt x="3693" y="862"/>
                      <a:pt x="3676" y="914"/>
                    </a:cubicBezTo>
                    <a:cubicBezTo>
                      <a:pt x="3470" y="1599"/>
                      <a:pt x="3288" y="2306"/>
                      <a:pt x="2945" y="2922"/>
                    </a:cubicBezTo>
                    <a:cubicBezTo>
                      <a:pt x="2831" y="3128"/>
                      <a:pt x="2717" y="3310"/>
                      <a:pt x="2557" y="3493"/>
                    </a:cubicBezTo>
                    <a:cubicBezTo>
                      <a:pt x="2466" y="3562"/>
                      <a:pt x="2375" y="3630"/>
                      <a:pt x="2283" y="3698"/>
                    </a:cubicBezTo>
                    <a:cubicBezTo>
                      <a:pt x="2215" y="3744"/>
                      <a:pt x="2146" y="3767"/>
                      <a:pt x="2055" y="3790"/>
                    </a:cubicBezTo>
                    <a:cubicBezTo>
                      <a:pt x="1987" y="3813"/>
                      <a:pt x="1918" y="3813"/>
                      <a:pt x="1850" y="3813"/>
                    </a:cubicBezTo>
                    <a:cubicBezTo>
                      <a:pt x="1758" y="3813"/>
                      <a:pt x="1690" y="3813"/>
                      <a:pt x="1599" y="3790"/>
                    </a:cubicBezTo>
                    <a:cubicBezTo>
                      <a:pt x="1485" y="3767"/>
                      <a:pt x="1393" y="3721"/>
                      <a:pt x="1279" y="3676"/>
                    </a:cubicBezTo>
                    <a:cubicBezTo>
                      <a:pt x="1211" y="3607"/>
                      <a:pt x="1119" y="3562"/>
                      <a:pt x="1051" y="3493"/>
                    </a:cubicBezTo>
                    <a:cubicBezTo>
                      <a:pt x="1005" y="3425"/>
                      <a:pt x="937" y="3356"/>
                      <a:pt x="891" y="3265"/>
                    </a:cubicBezTo>
                    <a:cubicBezTo>
                      <a:pt x="823" y="3151"/>
                      <a:pt x="754" y="3014"/>
                      <a:pt x="708" y="2877"/>
                    </a:cubicBezTo>
                    <a:cubicBezTo>
                      <a:pt x="640" y="2603"/>
                      <a:pt x="617" y="2306"/>
                      <a:pt x="617" y="2009"/>
                    </a:cubicBezTo>
                    <a:cubicBezTo>
                      <a:pt x="617" y="1713"/>
                      <a:pt x="617" y="1393"/>
                      <a:pt x="663" y="1096"/>
                    </a:cubicBezTo>
                    <a:cubicBezTo>
                      <a:pt x="663" y="937"/>
                      <a:pt x="686" y="800"/>
                      <a:pt x="708" y="663"/>
                    </a:cubicBezTo>
                    <a:cubicBezTo>
                      <a:pt x="731" y="549"/>
                      <a:pt x="731" y="412"/>
                      <a:pt x="754" y="298"/>
                    </a:cubicBezTo>
                    <a:cubicBezTo>
                      <a:pt x="777" y="161"/>
                      <a:pt x="663" y="24"/>
                      <a:pt x="5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914" name="Google Shape;7620;p96">
                <a:extLst>
                  <a:ext uri="{FF2B5EF4-FFF2-40B4-BE49-F238E27FC236}">
                    <a16:creationId xmlns:a16="http://schemas.microsoft.com/office/drawing/2014/main" id="{A3825968-C85D-23E8-3DED-ACB6FFAE3BDE}"/>
                  </a:ext>
                </a:extLst>
              </p:cNvPr>
              <p:cNvSpPr/>
              <p:nvPr/>
            </p:nvSpPr>
            <p:spPr>
              <a:xfrm>
                <a:off x="7807196" y="2305953"/>
                <a:ext cx="225853" cy="224860"/>
              </a:xfrm>
              <a:custGeom>
                <a:avLst/>
                <a:gdLst/>
                <a:ahLst/>
                <a:cxnLst/>
                <a:rect l="l" t="t" r="r" b="b"/>
                <a:pathLst>
                  <a:path w="17508" h="17431" extrusionOk="0">
                    <a:moveTo>
                      <a:pt x="8697" y="777"/>
                    </a:moveTo>
                    <a:cubicBezTo>
                      <a:pt x="9062" y="777"/>
                      <a:pt x="9404" y="800"/>
                      <a:pt x="9769" y="845"/>
                    </a:cubicBezTo>
                    <a:cubicBezTo>
                      <a:pt x="10454" y="937"/>
                      <a:pt x="11139" y="1119"/>
                      <a:pt x="11801" y="1393"/>
                    </a:cubicBezTo>
                    <a:cubicBezTo>
                      <a:pt x="12440" y="1667"/>
                      <a:pt x="13056" y="2032"/>
                      <a:pt x="13604" y="2443"/>
                    </a:cubicBezTo>
                    <a:cubicBezTo>
                      <a:pt x="14129" y="2877"/>
                      <a:pt x="14608" y="3356"/>
                      <a:pt x="15019" y="3881"/>
                    </a:cubicBezTo>
                    <a:cubicBezTo>
                      <a:pt x="15430" y="4429"/>
                      <a:pt x="15772" y="5022"/>
                      <a:pt x="16046" y="5661"/>
                    </a:cubicBezTo>
                    <a:cubicBezTo>
                      <a:pt x="16046" y="5616"/>
                      <a:pt x="16024" y="5593"/>
                      <a:pt x="16024" y="5570"/>
                    </a:cubicBezTo>
                    <a:lnTo>
                      <a:pt x="16024" y="5570"/>
                    </a:lnTo>
                    <a:cubicBezTo>
                      <a:pt x="16297" y="6209"/>
                      <a:pt x="16480" y="6894"/>
                      <a:pt x="16594" y="7579"/>
                    </a:cubicBezTo>
                    <a:cubicBezTo>
                      <a:pt x="16685" y="8332"/>
                      <a:pt x="16685" y="9062"/>
                      <a:pt x="16594" y="9793"/>
                    </a:cubicBezTo>
                    <a:cubicBezTo>
                      <a:pt x="16480" y="10500"/>
                      <a:pt x="16297" y="11185"/>
                      <a:pt x="16024" y="11824"/>
                    </a:cubicBezTo>
                    <a:cubicBezTo>
                      <a:pt x="15750" y="12463"/>
                      <a:pt x="15407" y="13057"/>
                      <a:pt x="14996" y="13605"/>
                    </a:cubicBezTo>
                    <a:cubicBezTo>
                      <a:pt x="14563" y="14130"/>
                      <a:pt x="14083" y="14609"/>
                      <a:pt x="13558" y="15043"/>
                    </a:cubicBezTo>
                    <a:cubicBezTo>
                      <a:pt x="13011" y="15453"/>
                      <a:pt x="12417" y="15796"/>
                      <a:pt x="11778" y="16047"/>
                    </a:cubicBezTo>
                    <a:cubicBezTo>
                      <a:pt x="11139" y="16321"/>
                      <a:pt x="10454" y="16503"/>
                      <a:pt x="9769" y="16595"/>
                    </a:cubicBezTo>
                    <a:cubicBezTo>
                      <a:pt x="9390" y="16644"/>
                      <a:pt x="9011" y="16666"/>
                      <a:pt x="8635" y="16666"/>
                    </a:cubicBezTo>
                    <a:cubicBezTo>
                      <a:pt x="8310" y="16666"/>
                      <a:pt x="7987" y="16649"/>
                      <a:pt x="7669" y="16617"/>
                    </a:cubicBezTo>
                    <a:cubicBezTo>
                      <a:pt x="6962" y="16503"/>
                      <a:pt x="6277" y="16321"/>
                      <a:pt x="5638" y="16047"/>
                    </a:cubicBezTo>
                    <a:cubicBezTo>
                      <a:pt x="5547" y="16024"/>
                      <a:pt x="5455" y="15978"/>
                      <a:pt x="5364" y="15933"/>
                    </a:cubicBezTo>
                    <a:lnTo>
                      <a:pt x="5341" y="15933"/>
                    </a:lnTo>
                    <a:cubicBezTo>
                      <a:pt x="5341" y="15933"/>
                      <a:pt x="5318" y="15910"/>
                      <a:pt x="5318" y="15910"/>
                    </a:cubicBezTo>
                    <a:cubicBezTo>
                      <a:pt x="5296" y="15910"/>
                      <a:pt x="5273" y="15887"/>
                      <a:pt x="5273" y="15887"/>
                    </a:cubicBezTo>
                    <a:lnTo>
                      <a:pt x="5250" y="15887"/>
                    </a:lnTo>
                    <a:cubicBezTo>
                      <a:pt x="4771" y="15636"/>
                      <a:pt x="4314" y="15362"/>
                      <a:pt x="3858" y="15020"/>
                    </a:cubicBezTo>
                    <a:cubicBezTo>
                      <a:pt x="3561" y="14791"/>
                      <a:pt x="3287" y="14540"/>
                      <a:pt x="3013" y="14266"/>
                    </a:cubicBezTo>
                    <a:cubicBezTo>
                      <a:pt x="2990" y="14244"/>
                      <a:pt x="2990" y="14244"/>
                      <a:pt x="2967" y="14221"/>
                    </a:cubicBezTo>
                    <a:cubicBezTo>
                      <a:pt x="2967" y="14221"/>
                      <a:pt x="2945" y="14198"/>
                      <a:pt x="2945" y="14198"/>
                    </a:cubicBezTo>
                    <a:lnTo>
                      <a:pt x="2945" y="14175"/>
                    </a:lnTo>
                    <a:cubicBezTo>
                      <a:pt x="2762" y="13993"/>
                      <a:pt x="2579" y="13787"/>
                      <a:pt x="2420" y="13582"/>
                    </a:cubicBezTo>
                    <a:cubicBezTo>
                      <a:pt x="2009" y="13034"/>
                      <a:pt x="1666" y="12440"/>
                      <a:pt x="1392" y="11824"/>
                    </a:cubicBezTo>
                    <a:cubicBezTo>
                      <a:pt x="1370" y="11801"/>
                      <a:pt x="1370" y="11801"/>
                      <a:pt x="1370" y="11779"/>
                    </a:cubicBezTo>
                    <a:cubicBezTo>
                      <a:pt x="1370" y="11779"/>
                      <a:pt x="1370" y="11779"/>
                      <a:pt x="1370" y="11756"/>
                    </a:cubicBezTo>
                    <a:cubicBezTo>
                      <a:pt x="1347" y="11756"/>
                      <a:pt x="1347" y="11733"/>
                      <a:pt x="1347" y="11733"/>
                    </a:cubicBezTo>
                    <a:cubicBezTo>
                      <a:pt x="1347" y="11710"/>
                      <a:pt x="1347" y="11710"/>
                      <a:pt x="1324" y="11687"/>
                    </a:cubicBezTo>
                    <a:cubicBezTo>
                      <a:pt x="1324" y="11687"/>
                      <a:pt x="1324" y="11664"/>
                      <a:pt x="1324" y="11664"/>
                    </a:cubicBezTo>
                    <a:cubicBezTo>
                      <a:pt x="1324" y="11642"/>
                      <a:pt x="1301" y="11642"/>
                      <a:pt x="1301" y="11619"/>
                    </a:cubicBezTo>
                    <a:lnTo>
                      <a:pt x="1301" y="11596"/>
                    </a:lnTo>
                    <a:cubicBezTo>
                      <a:pt x="1301" y="11596"/>
                      <a:pt x="1278" y="11573"/>
                      <a:pt x="1278" y="11550"/>
                    </a:cubicBezTo>
                    <a:cubicBezTo>
                      <a:pt x="1278" y="11527"/>
                      <a:pt x="1256" y="11505"/>
                      <a:pt x="1256" y="11482"/>
                    </a:cubicBezTo>
                    <a:cubicBezTo>
                      <a:pt x="1073" y="11002"/>
                      <a:pt x="936" y="10500"/>
                      <a:pt x="868" y="9975"/>
                    </a:cubicBezTo>
                    <a:cubicBezTo>
                      <a:pt x="845" y="9907"/>
                      <a:pt x="845" y="9838"/>
                      <a:pt x="822" y="9770"/>
                    </a:cubicBezTo>
                    <a:cubicBezTo>
                      <a:pt x="822" y="9724"/>
                      <a:pt x="822" y="9656"/>
                      <a:pt x="799" y="9587"/>
                    </a:cubicBezTo>
                    <a:cubicBezTo>
                      <a:pt x="799" y="9564"/>
                      <a:pt x="799" y="9542"/>
                      <a:pt x="799" y="9519"/>
                    </a:cubicBezTo>
                    <a:cubicBezTo>
                      <a:pt x="799" y="9519"/>
                      <a:pt x="799" y="9496"/>
                      <a:pt x="799" y="9473"/>
                    </a:cubicBezTo>
                    <a:cubicBezTo>
                      <a:pt x="731" y="8857"/>
                      <a:pt x="753" y="8241"/>
                      <a:pt x="822" y="7624"/>
                    </a:cubicBezTo>
                    <a:cubicBezTo>
                      <a:pt x="936" y="6962"/>
                      <a:pt x="1119" y="6278"/>
                      <a:pt x="1370" y="5639"/>
                    </a:cubicBezTo>
                    <a:cubicBezTo>
                      <a:pt x="1644" y="5022"/>
                      <a:pt x="1986" y="4406"/>
                      <a:pt x="2420" y="3858"/>
                    </a:cubicBezTo>
                    <a:cubicBezTo>
                      <a:pt x="2830" y="3333"/>
                      <a:pt x="3310" y="2854"/>
                      <a:pt x="3835" y="2443"/>
                    </a:cubicBezTo>
                    <a:cubicBezTo>
                      <a:pt x="4383" y="2032"/>
                      <a:pt x="4976" y="1667"/>
                      <a:pt x="5592" y="1393"/>
                    </a:cubicBezTo>
                    <a:cubicBezTo>
                      <a:pt x="6254" y="1119"/>
                      <a:pt x="6962" y="937"/>
                      <a:pt x="7669" y="845"/>
                    </a:cubicBezTo>
                    <a:cubicBezTo>
                      <a:pt x="8012" y="800"/>
                      <a:pt x="8354" y="777"/>
                      <a:pt x="8697" y="777"/>
                    </a:cubicBezTo>
                    <a:close/>
                    <a:moveTo>
                      <a:pt x="8697" y="1"/>
                    </a:moveTo>
                    <a:cubicBezTo>
                      <a:pt x="8194" y="1"/>
                      <a:pt x="7715" y="46"/>
                      <a:pt x="7213" y="138"/>
                    </a:cubicBezTo>
                    <a:cubicBezTo>
                      <a:pt x="6117" y="320"/>
                      <a:pt x="5045" y="731"/>
                      <a:pt x="4109" y="1325"/>
                    </a:cubicBezTo>
                    <a:cubicBezTo>
                      <a:pt x="3721" y="1576"/>
                      <a:pt x="3355" y="1850"/>
                      <a:pt x="2990" y="2146"/>
                    </a:cubicBezTo>
                    <a:cubicBezTo>
                      <a:pt x="2922" y="2215"/>
                      <a:pt x="2853" y="2260"/>
                      <a:pt x="2785" y="2329"/>
                    </a:cubicBezTo>
                    <a:cubicBezTo>
                      <a:pt x="2260" y="2808"/>
                      <a:pt x="1803" y="3356"/>
                      <a:pt x="1415" y="3949"/>
                    </a:cubicBezTo>
                    <a:cubicBezTo>
                      <a:pt x="799" y="4908"/>
                      <a:pt x="365" y="5981"/>
                      <a:pt x="160" y="7099"/>
                    </a:cubicBezTo>
                    <a:cubicBezTo>
                      <a:pt x="69" y="7487"/>
                      <a:pt x="23" y="7898"/>
                      <a:pt x="0" y="8309"/>
                    </a:cubicBezTo>
                    <a:cubicBezTo>
                      <a:pt x="0" y="8423"/>
                      <a:pt x="0" y="8537"/>
                      <a:pt x="0" y="8651"/>
                    </a:cubicBezTo>
                    <a:cubicBezTo>
                      <a:pt x="0" y="9313"/>
                      <a:pt x="69" y="9975"/>
                      <a:pt x="206" y="10637"/>
                    </a:cubicBezTo>
                    <a:cubicBezTo>
                      <a:pt x="228" y="10660"/>
                      <a:pt x="228" y="10706"/>
                      <a:pt x="228" y="10751"/>
                    </a:cubicBezTo>
                    <a:cubicBezTo>
                      <a:pt x="434" y="11642"/>
                      <a:pt x="799" y="12486"/>
                      <a:pt x="1278" y="13239"/>
                    </a:cubicBezTo>
                    <a:cubicBezTo>
                      <a:pt x="1370" y="13422"/>
                      <a:pt x="1484" y="13582"/>
                      <a:pt x="1598" y="13764"/>
                    </a:cubicBezTo>
                    <a:cubicBezTo>
                      <a:pt x="2032" y="14358"/>
                      <a:pt x="2534" y="14883"/>
                      <a:pt x="3082" y="15362"/>
                    </a:cubicBezTo>
                    <a:cubicBezTo>
                      <a:pt x="3082" y="15362"/>
                      <a:pt x="3082" y="15362"/>
                      <a:pt x="3082" y="15385"/>
                    </a:cubicBezTo>
                    <a:cubicBezTo>
                      <a:pt x="3104" y="15385"/>
                      <a:pt x="3127" y="15408"/>
                      <a:pt x="3150" y="15431"/>
                    </a:cubicBezTo>
                    <a:cubicBezTo>
                      <a:pt x="3173" y="15431"/>
                      <a:pt x="3173" y="15431"/>
                      <a:pt x="3173" y="15453"/>
                    </a:cubicBezTo>
                    <a:cubicBezTo>
                      <a:pt x="3219" y="15476"/>
                      <a:pt x="3287" y="15522"/>
                      <a:pt x="3333" y="15568"/>
                    </a:cubicBezTo>
                    <a:cubicBezTo>
                      <a:pt x="3378" y="15613"/>
                      <a:pt x="3424" y="15636"/>
                      <a:pt x="3447" y="15659"/>
                    </a:cubicBezTo>
                    <a:cubicBezTo>
                      <a:pt x="3492" y="15704"/>
                      <a:pt x="3538" y="15727"/>
                      <a:pt x="3584" y="15773"/>
                    </a:cubicBezTo>
                    <a:cubicBezTo>
                      <a:pt x="3789" y="15910"/>
                      <a:pt x="4017" y="16070"/>
                      <a:pt x="4223" y="16184"/>
                    </a:cubicBezTo>
                    <a:cubicBezTo>
                      <a:pt x="5227" y="16800"/>
                      <a:pt x="6346" y="17188"/>
                      <a:pt x="7510" y="17348"/>
                    </a:cubicBezTo>
                    <a:cubicBezTo>
                      <a:pt x="7918" y="17403"/>
                      <a:pt x="8326" y="17431"/>
                      <a:pt x="8733" y="17431"/>
                    </a:cubicBezTo>
                    <a:cubicBezTo>
                      <a:pt x="9508" y="17431"/>
                      <a:pt x="10276" y="17329"/>
                      <a:pt x="11025" y="17120"/>
                    </a:cubicBezTo>
                    <a:cubicBezTo>
                      <a:pt x="12120" y="16823"/>
                      <a:pt x="13148" y="16298"/>
                      <a:pt x="14061" y="15590"/>
                    </a:cubicBezTo>
                    <a:cubicBezTo>
                      <a:pt x="14928" y="14906"/>
                      <a:pt x="15681" y="14061"/>
                      <a:pt x="16252" y="13080"/>
                    </a:cubicBezTo>
                    <a:cubicBezTo>
                      <a:pt x="16549" y="12577"/>
                      <a:pt x="16777" y="12030"/>
                      <a:pt x="16982" y="11482"/>
                    </a:cubicBezTo>
                    <a:cubicBezTo>
                      <a:pt x="17165" y="10911"/>
                      <a:pt x="17279" y="10318"/>
                      <a:pt x="17370" y="9724"/>
                    </a:cubicBezTo>
                    <a:cubicBezTo>
                      <a:pt x="17507" y="8560"/>
                      <a:pt x="17393" y="7328"/>
                      <a:pt x="17051" y="6186"/>
                    </a:cubicBezTo>
                    <a:cubicBezTo>
                      <a:pt x="16708" y="5068"/>
                      <a:pt x="16138" y="4041"/>
                      <a:pt x="15384" y="3128"/>
                    </a:cubicBezTo>
                    <a:cubicBezTo>
                      <a:pt x="14631" y="2215"/>
                      <a:pt x="13673" y="1462"/>
                      <a:pt x="12600" y="937"/>
                    </a:cubicBezTo>
                    <a:cubicBezTo>
                      <a:pt x="12052" y="640"/>
                      <a:pt x="11458" y="434"/>
                      <a:pt x="10865" y="275"/>
                    </a:cubicBezTo>
                    <a:lnTo>
                      <a:pt x="10819" y="275"/>
                    </a:lnTo>
                    <a:cubicBezTo>
                      <a:pt x="10386" y="160"/>
                      <a:pt x="9952" y="92"/>
                      <a:pt x="9518" y="46"/>
                    </a:cubicBezTo>
                    <a:cubicBezTo>
                      <a:pt x="9427" y="46"/>
                      <a:pt x="9336" y="24"/>
                      <a:pt x="9267" y="24"/>
                    </a:cubicBezTo>
                    <a:cubicBezTo>
                      <a:pt x="9062" y="24"/>
                      <a:pt x="8879" y="1"/>
                      <a:pt x="869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915" name="Google Shape;7621;p96">
                <a:extLst>
                  <a:ext uri="{FF2B5EF4-FFF2-40B4-BE49-F238E27FC236}">
                    <a16:creationId xmlns:a16="http://schemas.microsoft.com/office/drawing/2014/main" id="{A08C0C2C-0C39-EE70-A7E2-58C4D5F57E20}"/>
                  </a:ext>
                </a:extLst>
              </p:cNvPr>
              <p:cNvSpPr/>
              <p:nvPr/>
            </p:nvSpPr>
            <p:spPr>
              <a:xfrm>
                <a:off x="7737410" y="2377802"/>
                <a:ext cx="79812" cy="21504"/>
              </a:xfrm>
              <a:custGeom>
                <a:avLst/>
                <a:gdLst/>
                <a:ahLst/>
                <a:cxnLst/>
                <a:rect l="l" t="t" r="r" b="b"/>
                <a:pathLst>
                  <a:path w="6187" h="1667" extrusionOk="0">
                    <a:moveTo>
                      <a:pt x="2215" y="0"/>
                    </a:moveTo>
                    <a:cubicBezTo>
                      <a:pt x="1576" y="0"/>
                      <a:pt x="914" y="91"/>
                      <a:pt x="297" y="251"/>
                    </a:cubicBezTo>
                    <a:cubicBezTo>
                      <a:pt x="92" y="320"/>
                      <a:pt x="1" y="571"/>
                      <a:pt x="69" y="753"/>
                    </a:cubicBezTo>
                    <a:cubicBezTo>
                      <a:pt x="92" y="845"/>
                      <a:pt x="183" y="913"/>
                      <a:pt x="274" y="959"/>
                    </a:cubicBezTo>
                    <a:cubicBezTo>
                      <a:pt x="320" y="982"/>
                      <a:pt x="366" y="993"/>
                      <a:pt x="411" y="993"/>
                    </a:cubicBezTo>
                    <a:cubicBezTo>
                      <a:pt x="457" y="993"/>
                      <a:pt x="503" y="982"/>
                      <a:pt x="548" y="959"/>
                    </a:cubicBezTo>
                    <a:cubicBezTo>
                      <a:pt x="617" y="959"/>
                      <a:pt x="708" y="936"/>
                      <a:pt x="777" y="913"/>
                    </a:cubicBezTo>
                    <a:cubicBezTo>
                      <a:pt x="1234" y="814"/>
                      <a:pt x="1708" y="749"/>
                      <a:pt x="2170" y="749"/>
                    </a:cubicBezTo>
                    <a:cubicBezTo>
                      <a:pt x="2238" y="749"/>
                      <a:pt x="2307" y="750"/>
                      <a:pt x="2374" y="753"/>
                    </a:cubicBezTo>
                    <a:lnTo>
                      <a:pt x="2397" y="753"/>
                    </a:lnTo>
                    <a:cubicBezTo>
                      <a:pt x="2991" y="776"/>
                      <a:pt x="3584" y="867"/>
                      <a:pt x="4178" y="1050"/>
                    </a:cubicBezTo>
                    <a:cubicBezTo>
                      <a:pt x="4657" y="1210"/>
                      <a:pt x="5136" y="1392"/>
                      <a:pt x="5593" y="1621"/>
                    </a:cubicBezTo>
                    <a:cubicBezTo>
                      <a:pt x="5643" y="1652"/>
                      <a:pt x="5697" y="1666"/>
                      <a:pt x="5751" y="1666"/>
                    </a:cubicBezTo>
                    <a:cubicBezTo>
                      <a:pt x="5891" y="1666"/>
                      <a:pt x="6029" y="1570"/>
                      <a:pt x="6095" y="1438"/>
                    </a:cubicBezTo>
                    <a:cubicBezTo>
                      <a:pt x="6186" y="1233"/>
                      <a:pt x="6072" y="1027"/>
                      <a:pt x="5889" y="936"/>
                    </a:cubicBezTo>
                    <a:cubicBezTo>
                      <a:pt x="5045" y="479"/>
                      <a:pt x="4109" y="183"/>
                      <a:pt x="3173" y="46"/>
                    </a:cubicBezTo>
                    <a:cubicBezTo>
                      <a:pt x="2854" y="23"/>
                      <a:pt x="2534" y="0"/>
                      <a:pt x="22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916" name="Google Shape;7622;p96">
                <a:extLst>
                  <a:ext uri="{FF2B5EF4-FFF2-40B4-BE49-F238E27FC236}">
                    <a16:creationId xmlns:a16="http://schemas.microsoft.com/office/drawing/2014/main" id="{C6EAB091-E49C-D627-3628-149F28454281}"/>
                  </a:ext>
                </a:extLst>
              </p:cNvPr>
              <p:cNvSpPr/>
              <p:nvPr/>
            </p:nvSpPr>
            <p:spPr>
              <a:xfrm>
                <a:off x="8023594" y="2406941"/>
                <a:ext cx="183748" cy="75388"/>
              </a:xfrm>
              <a:custGeom>
                <a:avLst/>
                <a:gdLst/>
                <a:ahLst/>
                <a:cxnLst/>
                <a:rect l="l" t="t" r="r" b="b"/>
                <a:pathLst>
                  <a:path w="14244" h="5844" extrusionOk="0">
                    <a:moveTo>
                      <a:pt x="8975" y="2116"/>
                    </a:moveTo>
                    <a:lnTo>
                      <a:pt x="8975" y="2116"/>
                    </a:lnTo>
                    <a:cubicBezTo>
                      <a:pt x="8980" y="2120"/>
                      <a:pt x="8985" y="2124"/>
                      <a:pt x="8994" y="2124"/>
                    </a:cubicBezTo>
                    <a:cubicBezTo>
                      <a:pt x="8988" y="2121"/>
                      <a:pt x="8982" y="2119"/>
                      <a:pt x="8975" y="2116"/>
                    </a:cubicBezTo>
                    <a:close/>
                    <a:moveTo>
                      <a:pt x="412" y="1"/>
                    </a:moveTo>
                    <a:cubicBezTo>
                      <a:pt x="343" y="1"/>
                      <a:pt x="252" y="24"/>
                      <a:pt x="183" y="69"/>
                    </a:cubicBezTo>
                    <a:cubicBezTo>
                      <a:pt x="115" y="138"/>
                      <a:pt x="46" y="229"/>
                      <a:pt x="24" y="320"/>
                    </a:cubicBezTo>
                    <a:cubicBezTo>
                      <a:pt x="1" y="503"/>
                      <a:pt x="138" y="754"/>
                      <a:pt x="343" y="754"/>
                    </a:cubicBezTo>
                    <a:cubicBezTo>
                      <a:pt x="1599" y="891"/>
                      <a:pt x="2877" y="982"/>
                      <a:pt x="4155" y="1142"/>
                    </a:cubicBezTo>
                    <a:cubicBezTo>
                      <a:pt x="5661" y="1325"/>
                      <a:pt x="7145" y="1576"/>
                      <a:pt x="8606" y="1987"/>
                    </a:cubicBezTo>
                    <a:cubicBezTo>
                      <a:pt x="8735" y="2030"/>
                      <a:pt x="8865" y="2073"/>
                      <a:pt x="8975" y="2116"/>
                    </a:cubicBezTo>
                    <a:lnTo>
                      <a:pt x="8975" y="2116"/>
                    </a:lnTo>
                    <a:cubicBezTo>
                      <a:pt x="8972" y="2113"/>
                      <a:pt x="8968" y="2109"/>
                      <a:pt x="8965" y="2106"/>
                    </a:cubicBezTo>
                    <a:lnTo>
                      <a:pt x="8965" y="2106"/>
                    </a:lnTo>
                    <a:cubicBezTo>
                      <a:pt x="9849" y="2402"/>
                      <a:pt x="10711" y="2766"/>
                      <a:pt x="11505" y="3265"/>
                    </a:cubicBezTo>
                    <a:cubicBezTo>
                      <a:pt x="11938" y="3561"/>
                      <a:pt x="12349" y="3881"/>
                      <a:pt x="12692" y="4269"/>
                    </a:cubicBezTo>
                    <a:cubicBezTo>
                      <a:pt x="12920" y="4543"/>
                      <a:pt x="13125" y="4863"/>
                      <a:pt x="13285" y="5182"/>
                    </a:cubicBezTo>
                    <a:cubicBezTo>
                      <a:pt x="13354" y="5319"/>
                      <a:pt x="13399" y="5456"/>
                      <a:pt x="13445" y="5593"/>
                    </a:cubicBezTo>
                    <a:cubicBezTo>
                      <a:pt x="13498" y="5753"/>
                      <a:pt x="13648" y="5844"/>
                      <a:pt x="13798" y="5844"/>
                    </a:cubicBezTo>
                    <a:cubicBezTo>
                      <a:pt x="13841" y="5844"/>
                      <a:pt x="13884" y="5836"/>
                      <a:pt x="13924" y="5821"/>
                    </a:cubicBezTo>
                    <a:cubicBezTo>
                      <a:pt x="14130" y="5753"/>
                      <a:pt x="14244" y="5547"/>
                      <a:pt x="14175" y="5342"/>
                    </a:cubicBezTo>
                    <a:cubicBezTo>
                      <a:pt x="14061" y="5045"/>
                      <a:pt x="13924" y="4726"/>
                      <a:pt x="13742" y="4452"/>
                    </a:cubicBezTo>
                    <a:cubicBezTo>
                      <a:pt x="13582" y="4155"/>
                      <a:pt x="13376" y="3904"/>
                      <a:pt x="13148" y="3653"/>
                    </a:cubicBezTo>
                    <a:cubicBezTo>
                      <a:pt x="12692" y="3151"/>
                      <a:pt x="12144" y="2763"/>
                      <a:pt x="11573" y="2420"/>
                    </a:cubicBezTo>
                    <a:cubicBezTo>
                      <a:pt x="10957" y="2055"/>
                      <a:pt x="10318" y="1781"/>
                      <a:pt x="9656" y="1530"/>
                    </a:cubicBezTo>
                    <a:cubicBezTo>
                      <a:pt x="8925" y="1279"/>
                      <a:pt x="8172" y="1074"/>
                      <a:pt x="7419" y="914"/>
                    </a:cubicBezTo>
                    <a:cubicBezTo>
                      <a:pt x="6186" y="617"/>
                      <a:pt x="4908" y="457"/>
                      <a:pt x="3653" y="297"/>
                    </a:cubicBezTo>
                    <a:cubicBezTo>
                      <a:pt x="2580" y="183"/>
                      <a:pt x="1530" y="115"/>
                      <a:pt x="480" y="24"/>
                    </a:cubicBezTo>
                    <a:cubicBezTo>
                      <a:pt x="457" y="24"/>
                      <a:pt x="434" y="1"/>
                      <a:pt x="41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917" name="Google Shape;7623;p96">
                <a:extLst>
                  <a:ext uri="{FF2B5EF4-FFF2-40B4-BE49-F238E27FC236}">
                    <a16:creationId xmlns:a16="http://schemas.microsoft.com/office/drawing/2014/main" id="{E8FC86C5-BF3D-E82D-1A16-27237654F036}"/>
                  </a:ext>
                </a:extLst>
              </p:cNvPr>
              <p:cNvSpPr/>
              <p:nvPr/>
            </p:nvSpPr>
            <p:spPr>
              <a:xfrm>
                <a:off x="8078365" y="1737418"/>
                <a:ext cx="149292" cy="160773"/>
              </a:xfrm>
              <a:custGeom>
                <a:avLst/>
                <a:gdLst/>
                <a:ahLst/>
                <a:cxnLst/>
                <a:rect l="l" t="t" r="r" b="b"/>
                <a:pathLst>
                  <a:path w="11573" h="12463" extrusionOk="0">
                    <a:moveTo>
                      <a:pt x="731" y="0"/>
                    </a:moveTo>
                    <a:cubicBezTo>
                      <a:pt x="708" y="23"/>
                      <a:pt x="708" y="23"/>
                      <a:pt x="685" y="46"/>
                    </a:cubicBezTo>
                    <a:cubicBezTo>
                      <a:pt x="411" y="616"/>
                      <a:pt x="206" y="1233"/>
                      <a:pt x="114" y="1917"/>
                    </a:cubicBezTo>
                    <a:cubicBezTo>
                      <a:pt x="23" y="2557"/>
                      <a:pt x="0" y="3241"/>
                      <a:pt x="92" y="4017"/>
                    </a:cubicBezTo>
                    <a:cubicBezTo>
                      <a:pt x="160" y="4702"/>
                      <a:pt x="320" y="5433"/>
                      <a:pt x="548" y="6163"/>
                    </a:cubicBezTo>
                    <a:cubicBezTo>
                      <a:pt x="799" y="6916"/>
                      <a:pt x="1096" y="7601"/>
                      <a:pt x="1461" y="8263"/>
                    </a:cubicBezTo>
                    <a:cubicBezTo>
                      <a:pt x="2214" y="9632"/>
                      <a:pt x="3219" y="10751"/>
                      <a:pt x="4360" y="11504"/>
                    </a:cubicBezTo>
                    <a:cubicBezTo>
                      <a:pt x="5273" y="12120"/>
                      <a:pt x="6346" y="12463"/>
                      <a:pt x="7373" y="12463"/>
                    </a:cubicBezTo>
                    <a:cubicBezTo>
                      <a:pt x="7738" y="12463"/>
                      <a:pt x="8103" y="12417"/>
                      <a:pt x="8446" y="12326"/>
                    </a:cubicBezTo>
                    <a:cubicBezTo>
                      <a:pt x="8879" y="12212"/>
                      <a:pt x="9290" y="12029"/>
                      <a:pt x="9678" y="11778"/>
                    </a:cubicBezTo>
                    <a:cubicBezTo>
                      <a:pt x="9861" y="11664"/>
                      <a:pt x="10043" y="11527"/>
                      <a:pt x="10203" y="11367"/>
                    </a:cubicBezTo>
                    <a:cubicBezTo>
                      <a:pt x="10340" y="11253"/>
                      <a:pt x="10500" y="11093"/>
                      <a:pt x="10683" y="10865"/>
                    </a:cubicBezTo>
                    <a:cubicBezTo>
                      <a:pt x="10956" y="10545"/>
                      <a:pt x="11162" y="10157"/>
                      <a:pt x="11344" y="9701"/>
                    </a:cubicBezTo>
                    <a:cubicBezTo>
                      <a:pt x="11481" y="9290"/>
                      <a:pt x="11573" y="8833"/>
                      <a:pt x="11573" y="8377"/>
                    </a:cubicBezTo>
                    <a:cubicBezTo>
                      <a:pt x="11573" y="7943"/>
                      <a:pt x="11481" y="7464"/>
                      <a:pt x="11299" y="6962"/>
                    </a:cubicBezTo>
                    <a:cubicBezTo>
                      <a:pt x="11162" y="6551"/>
                      <a:pt x="10934" y="6140"/>
                      <a:pt x="10614" y="5706"/>
                    </a:cubicBezTo>
                    <a:cubicBezTo>
                      <a:pt x="10363" y="5387"/>
                      <a:pt x="10043" y="5067"/>
                      <a:pt x="9610" y="4725"/>
                    </a:cubicBezTo>
                    <a:cubicBezTo>
                      <a:pt x="9267" y="4451"/>
                      <a:pt x="8879" y="4200"/>
                      <a:pt x="8423" y="3972"/>
                    </a:cubicBezTo>
                    <a:cubicBezTo>
                      <a:pt x="7989" y="3766"/>
                      <a:pt x="7510" y="3584"/>
                      <a:pt x="6962" y="3447"/>
                    </a:cubicBezTo>
                    <a:cubicBezTo>
                      <a:pt x="6665" y="3355"/>
                      <a:pt x="6323" y="3287"/>
                      <a:pt x="6026" y="3218"/>
                    </a:cubicBezTo>
                    <a:lnTo>
                      <a:pt x="5935" y="3196"/>
                    </a:lnTo>
                    <a:lnTo>
                      <a:pt x="5684" y="3150"/>
                    </a:lnTo>
                    <a:cubicBezTo>
                      <a:pt x="4794" y="2967"/>
                      <a:pt x="3881" y="2762"/>
                      <a:pt x="3036" y="2351"/>
                    </a:cubicBezTo>
                    <a:cubicBezTo>
                      <a:pt x="2945" y="2328"/>
                      <a:pt x="2853" y="2283"/>
                      <a:pt x="2785" y="2237"/>
                    </a:cubicBezTo>
                    <a:cubicBezTo>
                      <a:pt x="2762" y="2237"/>
                      <a:pt x="2762" y="2214"/>
                      <a:pt x="2739" y="2214"/>
                    </a:cubicBezTo>
                    <a:cubicBezTo>
                      <a:pt x="2580" y="2123"/>
                      <a:pt x="2465" y="2054"/>
                      <a:pt x="2328" y="1986"/>
                    </a:cubicBezTo>
                    <a:cubicBezTo>
                      <a:pt x="2237" y="1895"/>
                      <a:pt x="2123" y="1803"/>
                      <a:pt x="2009" y="1735"/>
                    </a:cubicBezTo>
                    <a:cubicBezTo>
                      <a:pt x="1781" y="1529"/>
                      <a:pt x="1575" y="1324"/>
                      <a:pt x="1393" y="1096"/>
                    </a:cubicBezTo>
                    <a:cubicBezTo>
                      <a:pt x="1210" y="867"/>
                      <a:pt x="1050" y="616"/>
                      <a:pt x="913" y="365"/>
                    </a:cubicBezTo>
                    <a:cubicBezTo>
                      <a:pt x="845" y="251"/>
                      <a:pt x="776" y="137"/>
                      <a:pt x="73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918" name="Google Shape;7624;p96">
                <a:extLst>
                  <a:ext uri="{FF2B5EF4-FFF2-40B4-BE49-F238E27FC236}">
                    <a16:creationId xmlns:a16="http://schemas.microsoft.com/office/drawing/2014/main" id="{0C72A7B6-C97E-942A-F056-3E88AA2A55AE}"/>
                  </a:ext>
                </a:extLst>
              </p:cNvPr>
              <p:cNvSpPr/>
              <p:nvPr/>
            </p:nvSpPr>
            <p:spPr>
              <a:xfrm>
                <a:off x="8078365" y="1737418"/>
                <a:ext cx="141939" cy="160773"/>
              </a:xfrm>
              <a:custGeom>
                <a:avLst/>
                <a:gdLst/>
                <a:ahLst/>
                <a:cxnLst/>
                <a:rect l="l" t="t" r="r" b="b"/>
                <a:pathLst>
                  <a:path w="11003" h="12463" extrusionOk="0">
                    <a:moveTo>
                      <a:pt x="731" y="0"/>
                    </a:moveTo>
                    <a:cubicBezTo>
                      <a:pt x="708" y="0"/>
                      <a:pt x="685" y="23"/>
                      <a:pt x="685" y="46"/>
                    </a:cubicBezTo>
                    <a:cubicBezTo>
                      <a:pt x="388" y="616"/>
                      <a:pt x="206" y="1255"/>
                      <a:pt x="92" y="1917"/>
                    </a:cubicBezTo>
                    <a:cubicBezTo>
                      <a:pt x="0" y="2557"/>
                      <a:pt x="0" y="3241"/>
                      <a:pt x="69" y="4017"/>
                    </a:cubicBezTo>
                    <a:cubicBezTo>
                      <a:pt x="160" y="4725"/>
                      <a:pt x="320" y="5455"/>
                      <a:pt x="548" y="6186"/>
                    </a:cubicBezTo>
                    <a:cubicBezTo>
                      <a:pt x="799" y="6916"/>
                      <a:pt x="1096" y="7624"/>
                      <a:pt x="1461" y="8263"/>
                    </a:cubicBezTo>
                    <a:cubicBezTo>
                      <a:pt x="2214" y="9632"/>
                      <a:pt x="3219" y="10751"/>
                      <a:pt x="4337" y="11504"/>
                    </a:cubicBezTo>
                    <a:cubicBezTo>
                      <a:pt x="5273" y="12120"/>
                      <a:pt x="6346" y="12463"/>
                      <a:pt x="7373" y="12463"/>
                    </a:cubicBezTo>
                    <a:cubicBezTo>
                      <a:pt x="7738" y="12463"/>
                      <a:pt x="8103" y="12417"/>
                      <a:pt x="8446" y="12326"/>
                    </a:cubicBezTo>
                    <a:cubicBezTo>
                      <a:pt x="8879" y="12212"/>
                      <a:pt x="9290" y="12029"/>
                      <a:pt x="9678" y="11778"/>
                    </a:cubicBezTo>
                    <a:cubicBezTo>
                      <a:pt x="9861" y="11664"/>
                      <a:pt x="10043" y="11527"/>
                      <a:pt x="10203" y="11390"/>
                    </a:cubicBezTo>
                    <a:cubicBezTo>
                      <a:pt x="10340" y="11253"/>
                      <a:pt x="10500" y="11093"/>
                      <a:pt x="10683" y="10865"/>
                    </a:cubicBezTo>
                    <a:cubicBezTo>
                      <a:pt x="10819" y="10728"/>
                      <a:pt x="10911" y="10568"/>
                      <a:pt x="11002" y="10408"/>
                    </a:cubicBezTo>
                    <a:cubicBezTo>
                      <a:pt x="10568" y="10135"/>
                      <a:pt x="10089" y="9883"/>
                      <a:pt x="9610" y="9655"/>
                    </a:cubicBezTo>
                    <a:lnTo>
                      <a:pt x="9633" y="9655"/>
                    </a:lnTo>
                    <a:cubicBezTo>
                      <a:pt x="9085" y="9404"/>
                      <a:pt x="8537" y="9153"/>
                      <a:pt x="8012" y="8902"/>
                    </a:cubicBezTo>
                    <a:cubicBezTo>
                      <a:pt x="7487" y="8651"/>
                      <a:pt x="6985" y="8423"/>
                      <a:pt x="6483" y="8149"/>
                    </a:cubicBezTo>
                    <a:cubicBezTo>
                      <a:pt x="6140" y="7966"/>
                      <a:pt x="5821" y="7761"/>
                      <a:pt x="5478" y="7532"/>
                    </a:cubicBezTo>
                    <a:cubicBezTo>
                      <a:pt x="5113" y="7281"/>
                      <a:pt x="4748" y="7007"/>
                      <a:pt x="4406" y="6711"/>
                    </a:cubicBezTo>
                    <a:cubicBezTo>
                      <a:pt x="3698" y="6049"/>
                      <a:pt x="3059" y="5318"/>
                      <a:pt x="2534" y="4520"/>
                    </a:cubicBezTo>
                    <a:cubicBezTo>
                      <a:pt x="2009" y="3698"/>
                      <a:pt x="1598" y="2830"/>
                      <a:pt x="1278" y="1940"/>
                    </a:cubicBezTo>
                    <a:cubicBezTo>
                      <a:pt x="1119" y="1484"/>
                      <a:pt x="982" y="1004"/>
                      <a:pt x="868" y="525"/>
                    </a:cubicBezTo>
                    <a:cubicBezTo>
                      <a:pt x="845" y="388"/>
                      <a:pt x="822" y="251"/>
                      <a:pt x="799" y="114"/>
                    </a:cubicBezTo>
                    <a:cubicBezTo>
                      <a:pt x="776" y="91"/>
                      <a:pt x="753" y="46"/>
                      <a:pt x="73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919" name="Google Shape;7625;p96">
                <a:extLst>
                  <a:ext uri="{FF2B5EF4-FFF2-40B4-BE49-F238E27FC236}">
                    <a16:creationId xmlns:a16="http://schemas.microsoft.com/office/drawing/2014/main" id="{2D189560-D911-19EB-C849-652B48995BD9}"/>
                  </a:ext>
                </a:extLst>
              </p:cNvPr>
              <p:cNvSpPr/>
              <p:nvPr/>
            </p:nvSpPr>
            <p:spPr>
              <a:xfrm>
                <a:off x="8089252" y="1748898"/>
                <a:ext cx="160786" cy="143409"/>
              </a:xfrm>
              <a:custGeom>
                <a:avLst/>
                <a:gdLst/>
                <a:ahLst/>
                <a:cxnLst/>
                <a:rect l="l" t="t" r="r" b="b"/>
                <a:pathLst>
                  <a:path w="12464" h="11117" extrusionOk="0">
                    <a:moveTo>
                      <a:pt x="4612" y="6209"/>
                    </a:moveTo>
                    <a:cubicBezTo>
                      <a:pt x="4619" y="6213"/>
                      <a:pt x="4625" y="6218"/>
                      <a:pt x="4632" y="6222"/>
                    </a:cubicBezTo>
                    <a:lnTo>
                      <a:pt x="4632" y="6222"/>
                    </a:lnTo>
                    <a:cubicBezTo>
                      <a:pt x="4630" y="6216"/>
                      <a:pt x="4624" y="6209"/>
                      <a:pt x="4612" y="6209"/>
                    </a:cubicBezTo>
                    <a:close/>
                    <a:moveTo>
                      <a:pt x="92" y="0"/>
                    </a:moveTo>
                    <a:cubicBezTo>
                      <a:pt x="46" y="23"/>
                      <a:pt x="1" y="92"/>
                      <a:pt x="24" y="137"/>
                    </a:cubicBezTo>
                    <a:cubicBezTo>
                      <a:pt x="434" y="1073"/>
                      <a:pt x="777" y="2055"/>
                      <a:pt x="1233" y="2990"/>
                    </a:cubicBezTo>
                    <a:cubicBezTo>
                      <a:pt x="1439" y="3447"/>
                      <a:pt x="1713" y="3903"/>
                      <a:pt x="2009" y="4314"/>
                    </a:cubicBezTo>
                    <a:cubicBezTo>
                      <a:pt x="2306" y="4771"/>
                      <a:pt x="2649" y="5182"/>
                      <a:pt x="3037" y="5547"/>
                    </a:cubicBezTo>
                    <a:cubicBezTo>
                      <a:pt x="3402" y="5912"/>
                      <a:pt x="3813" y="6277"/>
                      <a:pt x="4223" y="6597"/>
                    </a:cubicBezTo>
                    <a:cubicBezTo>
                      <a:pt x="4657" y="6916"/>
                      <a:pt x="5091" y="7213"/>
                      <a:pt x="5547" y="7487"/>
                    </a:cubicBezTo>
                    <a:cubicBezTo>
                      <a:pt x="6460" y="8058"/>
                      <a:pt x="7396" y="8560"/>
                      <a:pt x="8332" y="9062"/>
                    </a:cubicBezTo>
                    <a:cubicBezTo>
                      <a:pt x="8903" y="9381"/>
                      <a:pt x="9473" y="9701"/>
                      <a:pt x="10067" y="9998"/>
                    </a:cubicBezTo>
                    <a:cubicBezTo>
                      <a:pt x="10363" y="10180"/>
                      <a:pt x="10660" y="10340"/>
                      <a:pt x="10957" y="10523"/>
                    </a:cubicBezTo>
                    <a:cubicBezTo>
                      <a:pt x="11254" y="10683"/>
                      <a:pt x="11550" y="10888"/>
                      <a:pt x="11824" y="11071"/>
                    </a:cubicBezTo>
                    <a:cubicBezTo>
                      <a:pt x="11893" y="11093"/>
                      <a:pt x="11961" y="11116"/>
                      <a:pt x="12053" y="11116"/>
                    </a:cubicBezTo>
                    <a:cubicBezTo>
                      <a:pt x="12167" y="11093"/>
                      <a:pt x="12281" y="11048"/>
                      <a:pt x="12349" y="10956"/>
                    </a:cubicBezTo>
                    <a:cubicBezTo>
                      <a:pt x="12418" y="10888"/>
                      <a:pt x="12463" y="10774"/>
                      <a:pt x="12463" y="10660"/>
                    </a:cubicBezTo>
                    <a:cubicBezTo>
                      <a:pt x="12441" y="10546"/>
                      <a:pt x="12395" y="10409"/>
                      <a:pt x="12304" y="10340"/>
                    </a:cubicBezTo>
                    <a:cubicBezTo>
                      <a:pt x="11687" y="9884"/>
                      <a:pt x="11003" y="9518"/>
                      <a:pt x="10295" y="9199"/>
                    </a:cubicBezTo>
                    <a:cubicBezTo>
                      <a:pt x="9975" y="9039"/>
                      <a:pt x="9633" y="8902"/>
                      <a:pt x="9314" y="8742"/>
                    </a:cubicBezTo>
                    <a:cubicBezTo>
                      <a:pt x="8971" y="8583"/>
                      <a:pt x="8652" y="8400"/>
                      <a:pt x="8309" y="8240"/>
                    </a:cubicBezTo>
                    <a:cubicBezTo>
                      <a:pt x="7693" y="7921"/>
                      <a:pt x="7054" y="7624"/>
                      <a:pt x="6438" y="7282"/>
                    </a:cubicBezTo>
                    <a:cubicBezTo>
                      <a:pt x="5829" y="6966"/>
                      <a:pt x="5219" y="6605"/>
                      <a:pt x="4632" y="6222"/>
                    </a:cubicBezTo>
                    <a:lnTo>
                      <a:pt x="4632" y="6222"/>
                    </a:lnTo>
                    <a:cubicBezTo>
                      <a:pt x="4634" y="6227"/>
                      <a:pt x="4634" y="6232"/>
                      <a:pt x="4634" y="6232"/>
                    </a:cubicBezTo>
                    <a:cubicBezTo>
                      <a:pt x="4246" y="5958"/>
                      <a:pt x="3881" y="5684"/>
                      <a:pt x="3516" y="5387"/>
                    </a:cubicBezTo>
                    <a:cubicBezTo>
                      <a:pt x="3151" y="5090"/>
                      <a:pt x="2808" y="4748"/>
                      <a:pt x="2512" y="4383"/>
                    </a:cubicBezTo>
                    <a:lnTo>
                      <a:pt x="2512" y="4383"/>
                    </a:lnTo>
                    <a:cubicBezTo>
                      <a:pt x="2512" y="4406"/>
                      <a:pt x="2534" y="4406"/>
                      <a:pt x="2534" y="4428"/>
                    </a:cubicBezTo>
                    <a:cubicBezTo>
                      <a:pt x="1964" y="3721"/>
                      <a:pt x="1484" y="2945"/>
                      <a:pt x="1096" y="2123"/>
                    </a:cubicBezTo>
                    <a:cubicBezTo>
                      <a:pt x="777" y="1461"/>
                      <a:pt x="503" y="754"/>
                      <a:pt x="206" y="69"/>
                    </a:cubicBezTo>
                    <a:cubicBezTo>
                      <a:pt x="183" y="23"/>
                      <a:pt x="161" y="0"/>
                      <a:pt x="1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920" name="Google Shape;7626;p96">
                <a:extLst>
                  <a:ext uri="{FF2B5EF4-FFF2-40B4-BE49-F238E27FC236}">
                    <a16:creationId xmlns:a16="http://schemas.microsoft.com/office/drawing/2014/main" id="{783365C1-1331-E373-F2CC-9BA92D57C0A9}"/>
                  </a:ext>
                </a:extLst>
              </p:cNvPr>
              <p:cNvSpPr/>
              <p:nvPr/>
            </p:nvSpPr>
            <p:spPr>
              <a:xfrm>
                <a:off x="8085717" y="1775096"/>
                <a:ext cx="24458" cy="17492"/>
              </a:xfrm>
              <a:custGeom>
                <a:avLst/>
                <a:gdLst/>
                <a:ahLst/>
                <a:cxnLst/>
                <a:rect l="l" t="t" r="r" b="b"/>
                <a:pathLst>
                  <a:path w="1896" h="1356" extrusionOk="0">
                    <a:moveTo>
                      <a:pt x="92" y="1"/>
                    </a:moveTo>
                    <a:cubicBezTo>
                      <a:pt x="69" y="1"/>
                      <a:pt x="47" y="1"/>
                      <a:pt x="24" y="24"/>
                    </a:cubicBezTo>
                    <a:cubicBezTo>
                      <a:pt x="1" y="69"/>
                      <a:pt x="1" y="115"/>
                      <a:pt x="47" y="161"/>
                    </a:cubicBezTo>
                    <a:cubicBezTo>
                      <a:pt x="298" y="389"/>
                      <a:pt x="572" y="594"/>
                      <a:pt x="868" y="800"/>
                    </a:cubicBezTo>
                    <a:cubicBezTo>
                      <a:pt x="982" y="891"/>
                      <a:pt x="1097" y="982"/>
                      <a:pt x="1233" y="1051"/>
                    </a:cubicBezTo>
                    <a:cubicBezTo>
                      <a:pt x="1393" y="1165"/>
                      <a:pt x="1553" y="1256"/>
                      <a:pt x="1713" y="1347"/>
                    </a:cubicBezTo>
                    <a:cubicBezTo>
                      <a:pt x="1730" y="1353"/>
                      <a:pt x="1747" y="1356"/>
                      <a:pt x="1764" y="1356"/>
                    </a:cubicBezTo>
                    <a:cubicBezTo>
                      <a:pt x="1814" y="1356"/>
                      <a:pt x="1861" y="1330"/>
                      <a:pt x="1895" y="1279"/>
                    </a:cubicBezTo>
                    <a:cubicBezTo>
                      <a:pt x="1895" y="1256"/>
                      <a:pt x="1895" y="1210"/>
                      <a:pt x="1895" y="1188"/>
                    </a:cubicBezTo>
                    <a:cubicBezTo>
                      <a:pt x="1873" y="1142"/>
                      <a:pt x="1850" y="1119"/>
                      <a:pt x="1827" y="1096"/>
                    </a:cubicBezTo>
                    <a:cubicBezTo>
                      <a:pt x="1667" y="1005"/>
                      <a:pt x="1507" y="937"/>
                      <a:pt x="1348" y="845"/>
                    </a:cubicBezTo>
                    <a:cubicBezTo>
                      <a:pt x="1165" y="731"/>
                      <a:pt x="982" y="617"/>
                      <a:pt x="823" y="526"/>
                    </a:cubicBezTo>
                    <a:cubicBezTo>
                      <a:pt x="823" y="503"/>
                      <a:pt x="823" y="503"/>
                      <a:pt x="823" y="503"/>
                    </a:cubicBezTo>
                    <a:cubicBezTo>
                      <a:pt x="594" y="343"/>
                      <a:pt x="366" y="183"/>
                      <a:pt x="161" y="24"/>
                    </a:cubicBezTo>
                    <a:cubicBezTo>
                      <a:pt x="138" y="1"/>
                      <a:pt x="115" y="1"/>
                      <a:pt x="9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921" name="Google Shape;7627;p96">
                <a:extLst>
                  <a:ext uri="{FF2B5EF4-FFF2-40B4-BE49-F238E27FC236}">
                    <a16:creationId xmlns:a16="http://schemas.microsoft.com/office/drawing/2014/main" id="{2EF7E808-60E3-508A-07D7-158E3649AB40}"/>
                  </a:ext>
                </a:extLst>
              </p:cNvPr>
              <p:cNvSpPr/>
              <p:nvPr/>
            </p:nvSpPr>
            <p:spPr>
              <a:xfrm>
                <a:off x="8098088" y="1820437"/>
                <a:ext cx="45356" cy="12797"/>
              </a:xfrm>
              <a:custGeom>
                <a:avLst/>
                <a:gdLst/>
                <a:ahLst/>
                <a:cxnLst/>
                <a:rect l="l" t="t" r="r" b="b"/>
                <a:pathLst>
                  <a:path w="3516" h="992" extrusionOk="0">
                    <a:moveTo>
                      <a:pt x="69" y="1"/>
                    </a:moveTo>
                    <a:cubicBezTo>
                      <a:pt x="46" y="1"/>
                      <a:pt x="23" y="24"/>
                      <a:pt x="1" y="46"/>
                    </a:cubicBezTo>
                    <a:cubicBezTo>
                      <a:pt x="1" y="92"/>
                      <a:pt x="1" y="161"/>
                      <a:pt x="46" y="161"/>
                    </a:cubicBezTo>
                    <a:cubicBezTo>
                      <a:pt x="571" y="366"/>
                      <a:pt x="1096" y="549"/>
                      <a:pt x="1621" y="708"/>
                    </a:cubicBezTo>
                    <a:cubicBezTo>
                      <a:pt x="1895" y="777"/>
                      <a:pt x="2169" y="845"/>
                      <a:pt x="2443" y="914"/>
                    </a:cubicBezTo>
                    <a:cubicBezTo>
                      <a:pt x="2580" y="937"/>
                      <a:pt x="2717" y="959"/>
                      <a:pt x="2877" y="959"/>
                    </a:cubicBezTo>
                    <a:cubicBezTo>
                      <a:pt x="2990" y="976"/>
                      <a:pt x="3091" y="992"/>
                      <a:pt x="3197" y="992"/>
                    </a:cubicBezTo>
                    <a:cubicBezTo>
                      <a:pt x="3241" y="992"/>
                      <a:pt x="3286" y="989"/>
                      <a:pt x="3333" y="982"/>
                    </a:cubicBezTo>
                    <a:cubicBezTo>
                      <a:pt x="3424" y="982"/>
                      <a:pt x="3516" y="891"/>
                      <a:pt x="3493" y="800"/>
                    </a:cubicBezTo>
                    <a:cubicBezTo>
                      <a:pt x="3493" y="754"/>
                      <a:pt x="3470" y="708"/>
                      <a:pt x="3447" y="686"/>
                    </a:cubicBezTo>
                    <a:cubicBezTo>
                      <a:pt x="3402" y="663"/>
                      <a:pt x="3356" y="640"/>
                      <a:pt x="3310" y="640"/>
                    </a:cubicBezTo>
                    <a:lnTo>
                      <a:pt x="2625" y="640"/>
                    </a:lnTo>
                    <a:cubicBezTo>
                      <a:pt x="2466" y="617"/>
                      <a:pt x="2306" y="594"/>
                      <a:pt x="2146" y="571"/>
                    </a:cubicBezTo>
                    <a:cubicBezTo>
                      <a:pt x="1964" y="549"/>
                      <a:pt x="1781" y="503"/>
                      <a:pt x="1598" y="457"/>
                    </a:cubicBezTo>
                    <a:cubicBezTo>
                      <a:pt x="1256" y="389"/>
                      <a:pt x="936" y="275"/>
                      <a:pt x="594" y="161"/>
                    </a:cubicBezTo>
                    <a:lnTo>
                      <a:pt x="617" y="161"/>
                    </a:lnTo>
                    <a:cubicBezTo>
                      <a:pt x="457" y="115"/>
                      <a:pt x="297" y="46"/>
                      <a:pt x="13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922" name="Google Shape;7628;p96">
                <a:extLst>
                  <a:ext uri="{FF2B5EF4-FFF2-40B4-BE49-F238E27FC236}">
                    <a16:creationId xmlns:a16="http://schemas.microsoft.com/office/drawing/2014/main" id="{398123B2-BF91-533A-8AAB-A1DB2B4FF0CE}"/>
                  </a:ext>
                </a:extLst>
              </p:cNvPr>
              <p:cNvSpPr/>
              <p:nvPr/>
            </p:nvSpPr>
            <p:spPr>
              <a:xfrm>
                <a:off x="8134593" y="1858129"/>
                <a:ext cx="64203" cy="12087"/>
              </a:xfrm>
              <a:custGeom>
                <a:avLst/>
                <a:gdLst/>
                <a:ahLst/>
                <a:cxnLst/>
                <a:rect l="l" t="t" r="r" b="b"/>
                <a:pathLst>
                  <a:path w="4977" h="937" extrusionOk="0">
                    <a:moveTo>
                      <a:pt x="4726" y="0"/>
                    </a:moveTo>
                    <a:cubicBezTo>
                      <a:pt x="4703" y="0"/>
                      <a:pt x="4680" y="23"/>
                      <a:pt x="4657" y="23"/>
                    </a:cubicBezTo>
                    <a:cubicBezTo>
                      <a:pt x="4406" y="137"/>
                      <a:pt x="4155" y="252"/>
                      <a:pt x="3904" y="343"/>
                    </a:cubicBezTo>
                    <a:cubicBezTo>
                      <a:pt x="3630" y="434"/>
                      <a:pt x="3356" y="503"/>
                      <a:pt x="3059" y="571"/>
                    </a:cubicBezTo>
                    <a:lnTo>
                      <a:pt x="3105" y="548"/>
                    </a:lnTo>
                    <a:lnTo>
                      <a:pt x="3105" y="548"/>
                    </a:lnTo>
                    <a:cubicBezTo>
                      <a:pt x="2627" y="637"/>
                      <a:pt x="2150" y="670"/>
                      <a:pt x="1661" y="670"/>
                    </a:cubicBezTo>
                    <a:cubicBezTo>
                      <a:pt x="1520" y="670"/>
                      <a:pt x="1377" y="668"/>
                      <a:pt x="1233" y="662"/>
                    </a:cubicBezTo>
                    <a:lnTo>
                      <a:pt x="1256" y="662"/>
                    </a:lnTo>
                    <a:cubicBezTo>
                      <a:pt x="891" y="617"/>
                      <a:pt x="503" y="594"/>
                      <a:pt x="138" y="525"/>
                    </a:cubicBezTo>
                    <a:cubicBezTo>
                      <a:pt x="69" y="525"/>
                      <a:pt x="24" y="548"/>
                      <a:pt x="24" y="594"/>
                    </a:cubicBezTo>
                    <a:cubicBezTo>
                      <a:pt x="1" y="640"/>
                      <a:pt x="47" y="708"/>
                      <a:pt x="92" y="708"/>
                    </a:cubicBezTo>
                    <a:cubicBezTo>
                      <a:pt x="480" y="777"/>
                      <a:pt x="891" y="845"/>
                      <a:pt x="1279" y="891"/>
                    </a:cubicBezTo>
                    <a:cubicBezTo>
                      <a:pt x="1667" y="913"/>
                      <a:pt x="2078" y="936"/>
                      <a:pt x="2466" y="936"/>
                    </a:cubicBezTo>
                    <a:cubicBezTo>
                      <a:pt x="2854" y="913"/>
                      <a:pt x="3265" y="868"/>
                      <a:pt x="3653" y="799"/>
                    </a:cubicBezTo>
                    <a:cubicBezTo>
                      <a:pt x="4041" y="731"/>
                      <a:pt x="4429" y="640"/>
                      <a:pt x="4794" y="480"/>
                    </a:cubicBezTo>
                    <a:cubicBezTo>
                      <a:pt x="4817" y="457"/>
                      <a:pt x="4840" y="457"/>
                      <a:pt x="4863" y="457"/>
                    </a:cubicBezTo>
                    <a:cubicBezTo>
                      <a:pt x="4886" y="434"/>
                      <a:pt x="4908" y="388"/>
                      <a:pt x="4931" y="343"/>
                    </a:cubicBezTo>
                    <a:cubicBezTo>
                      <a:pt x="4954" y="297"/>
                      <a:pt x="4977" y="229"/>
                      <a:pt x="4954" y="183"/>
                    </a:cubicBezTo>
                    <a:cubicBezTo>
                      <a:pt x="4931" y="115"/>
                      <a:pt x="4886" y="69"/>
                      <a:pt x="4817" y="46"/>
                    </a:cubicBezTo>
                    <a:cubicBezTo>
                      <a:pt x="4794" y="23"/>
                      <a:pt x="4749" y="0"/>
                      <a:pt x="472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923" name="Google Shape;7629;p96">
                <a:extLst>
                  <a:ext uri="{FF2B5EF4-FFF2-40B4-BE49-F238E27FC236}">
                    <a16:creationId xmlns:a16="http://schemas.microsoft.com/office/drawing/2014/main" id="{B4E7B115-C910-E91C-0FB7-45F634F2D422}"/>
                  </a:ext>
                </a:extLst>
              </p:cNvPr>
              <p:cNvSpPr/>
              <p:nvPr/>
            </p:nvSpPr>
            <p:spPr>
              <a:xfrm>
                <a:off x="8106034" y="1770981"/>
                <a:ext cx="3548" cy="18911"/>
              </a:xfrm>
              <a:custGeom>
                <a:avLst/>
                <a:gdLst/>
                <a:ahLst/>
                <a:cxnLst/>
                <a:rect l="l" t="t" r="r" b="b"/>
                <a:pathLst>
                  <a:path w="275" h="1466" extrusionOk="0">
                    <a:moveTo>
                      <a:pt x="92" y="0"/>
                    </a:moveTo>
                    <a:cubicBezTo>
                      <a:pt x="69" y="0"/>
                      <a:pt x="46" y="23"/>
                      <a:pt x="24" y="23"/>
                    </a:cubicBezTo>
                    <a:cubicBezTo>
                      <a:pt x="1" y="46"/>
                      <a:pt x="1" y="69"/>
                      <a:pt x="1" y="91"/>
                    </a:cubicBezTo>
                    <a:cubicBezTo>
                      <a:pt x="24" y="274"/>
                      <a:pt x="46" y="434"/>
                      <a:pt x="69" y="616"/>
                    </a:cubicBezTo>
                    <a:cubicBezTo>
                      <a:pt x="69" y="776"/>
                      <a:pt x="69" y="959"/>
                      <a:pt x="69" y="1119"/>
                    </a:cubicBezTo>
                    <a:cubicBezTo>
                      <a:pt x="69" y="1187"/>
                      <a:pt x="69" y="1256"/>
                      <a:pt x="46" y="1324"/>
                    </a:cubicBezTo>
                    <a:cubicBezTo>
                      <a:pt x="46" y="1393"/>
                      <a:pt x="69" y="1438"/>
                      <a:pt x="138" y="1461"/>
                    </a:cubicBezTo>
                    <a:cubicBezTo>
                      <a:pt x="147" y="1464"/>
                      <a:pt x="156" y="1465"/>
                      <a:pt x="165" y="1465"/>
                    </a:cubicBezTo>
                    <a:cubicBezTo>
                      <a:pt x="223" y="1465"/>
                      <a:pt x="275" y="1406"/>
                      <a:pt x="275" y="1347"/>
                    </a:cubicBezTo>
                    <a:cubicBezTo>
                      <a:pt x="275" y="1141"/>
                      <a:pt x="275" y="936"/>
                      <a:pt x="275" y="753"/>
                    </a:cubicBezTo>
                    <a:cubicBezTo>
                      <a:pt x="252" y="525"/>
                      <a:pt x="229" y="320"/>
                      <a:pt x="183" y="91"/>
                    </a:cubicBezTo>
                    <a:cubicBezTo>
                      <a:pt x="183" y="69"/>
                      <a:pt x="183" y="46"/>
                      <a:pt x="161" y="23"/>
                    </a:cubicBezTo>
                    <a:cubicBezTo>
                      <a:pt x="138" y="0"/>
                      <a:pt x="115" y="0"/>
                      <a:pt x="9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924" name="Google Shape;7630;p96">
                <a:extLst>
                  <a:ext uri="{FF2B5EF4-FFF2-40B4-BE49-F238E27FC236}">
                    <a16:creationId xmlns:a16="http://schemas.microsoft.com/office/drawing/2014/main" id="{3EE0714B-D5F9-5D95-A5F3-EC246FB94924}"/>
                  </a:ext>
                </a:extLst>
              </p:cNvPr>
              <p:cNvSpPr/>
              <p:nvPr/>
            </p:nvSpPr>
            <p:spPr>
              <a:xfrm>
                <a:off x="8129588" y="1793065"/>
                <a:ext cx="15622" cy="35926"/>
              </a:xfrm>
              <a:custGeom>
                <a:avLst/>
                <a:gdLst/>
                <a:ahLst/>
                <a:cxnLst/>
                <a:rect l="l" t="t" r="r" b="b"/>
                <a:pathLst>
                  <a:path w="1211" h="2785" extrusionOk="0">
                    <a:moveTo>
                      <a:pt x="823" y="2123"/>
                    </a:moveTo>
                    <a:cubicBezTo>
                      <a:pt x="823" y="2138"/>
                      <a:pt x="823" y="2143"/>
                      <a:pt x="830" y="2152"/>
                    </a:cubicBezTo>
                    <a:lnTo>
                      <a:pt x="830" y="2152"/>
                    </a:lnTo>
                    <a:cubicBezTo>
                      <a:pt x="827" y="2142"/>
                      <a:pt x="825" y="2133"/>
                      <a:pt x="823" y="2123"/>
                    </a:cubicBezTo>
                    <a:close/>
                    <a:moveTo>
                      <a:pt x="92" y="0"/>
                    </a:moveTo>
                    <a:cubicBezTo>
                      <a:pt x="92" y="0"/>
                      <a:pt x="69" y="0"/>
                      <a:pt x="47" y="23"/>
                    </a:cubicBezTo>
                    <a:cubicBezTo>
                      <a:pt x="1" y="46"/>
                      <a:pt x="1" y="114"/>
                      <a:pt x="24" y="160"/>
                    </a:cubicBezTo>
                    <a:cubicBezTo>
                      <a:pt x="138" y="342"/>
                      <a:pt x="229" y="525"/>
                      <a:pt x="320" y="708"/>
                    </a:cubicBezTo>
                    <a:cubicBezTo>
                      <a:pt x="320" y="708"/>
                      <a:pt x="343" y="730"/>
                      <a:pt x="343" y="730"/>
                    </a:cubicBezTo>
                    <a:cubicBezTo>
                      <a:pt x="435" y="936"/>
                      <a:pt x="526" y="1164"/>
                      <a:pt x="617" y="1392"/>
                    </a:cubicBezTo>
                    <a:cubicBezTo>
                      <a:pt x="708" y="1644"/>
                      <a:pt x="777" y="1895"/>
                      <a:pt x="845" y="2168"/>
                    </a:cubicBezTo>
                    <a:cubicBezTo>
                      <a:pt x="838" y="2161"/>
                      <a:pt x="833" y="2156"/>
                      <a:pt x="830" y="2152"/>
                    </a:cubicBezTo>
                    <a:lnTo>
                      <a:pt x="830" y="2152"/>
                    </a:lnTo>
                    <a:cubicBezTo>
                      <a:pt x="871" y="2323"/>
                      <a:pt x="891" y="2475"/>
                      <a:pt x="891" y="2648"/>
                    </a:cubicBezTo>
                    <a:cubicBezTo>
                      <a:pt x="914" y="2716"/>
                      <a:pt x="982" y="2785"/>
                      <a:pt x="1051" y="2785"/>
                    </a:cubicBezTo>
                    <a:cubicBezTo>
                      <a:pt x="1142" y="2785"/>
                      <a:pt x="1211" y="2716"/>
                      <a:pt x="1211" y="2625"/>
                    </a:cubicBezTo>
                    <a:cubicBezTo>
                      <a:pt x="1165" y="2168"/>
                      <a:pt x="1028" y="1735"/>
                      <a:pt x="845" y="1301"/>
                    </a:cubicBezTo>
                    <a:cubicBezTo>
                      <a:pt x="686" y="867"/>
                      <a:pt x="435" y="457"/>
                      <a:pt x="183" y="46"/>
                    </a:cubicBezTo>
                    <a:cubicBezTo>
                      <a:pt x="161" y="23"/>
                      <a:pt x="138" y="0"/>
                      <a:pt x="9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925" name="Google Shape;7631;p96">
                <a:extLst>
                  <a:ext uri="{FF2B5EF4-FFF2-40B4-BE49-F238E27FC236}">
                    <a16:creationId xmlns:a16="http://schemas.microsoft.com/office/drawing/2014/main" id="{E2900C53-51B0-E108-4FA3-DDF206B15553}"/>
                  </a:ext>
                </a:extLst>
              </p:cNvPr>
              <p:cNvSpPr/>
              <p:nvPr/>
            </p:nvSpPr>
            <p:spPr>
              <a:xfrm>
                <a:off x="8168157" y="1806609"/>
                <a:ext cx="31528" cy="53187"/>
              </a:xfrm>
              <a:custGeom>
                <a:avLst/>
                <a:gdLst/>
                <a:ahLst/>
                <a:cxnLst/>
                <a:rect l="l" t="t" r="r" b="b"/>
                <a:pathLst>
                  <a:path w="2444" h="4123" extrusionOk="0">
                    <a:moveTo>
                      <a:pt x="161" y="0"/>
                    </a:moveTo>
                    <a:cubicBezTo>
                      <a:pt x="115" y="0"/>
                      <a:pt x="69" y="23"/>
                      <a:pt x="47" y="46"/>
                    </a:cubicBezTo>
                    <a:cubicBezTo>
                      <a:pt x="24" y="69"/>
                      <a:pt x="1" y="114"/>
                      <a:pt x="24" y="137"/>
                    </a:cubicBezTo>
                    <a:cubicBezTo>
                      <a:pt x="24" y="183"/>
                      <a:pt x="24" y="205"/>
                      <a:pt x="47" y="228"/>
                    </a:cubicBezTo>
                    <a:cubicBezTo>
                      <a:pt x="55" y="236"/>
                      <a:pt x="62" y="244"/>
                      <a:pt x="69" y="251"/>
                    </a:cubicBezTo>
                    <a:lnTo>
                      <a:pt x="69" y="251"/>
                    </a:lnTo>
                    <a:cubicBezTo>
                      <a:pt x="594" y="867"/>
                      <a:pt x="1005" y="1552"/>
                      <a:pt x="1348" y="2283"/>
                    </a:cubicBezTo>
                    <a:cubicBezTo>
                      <a:pt x="1348" y="2283"/>
                      <a:pt x="1348" y="2283"/>
                      <a:pt x="1371" y="2305"/>
                    </a:cubicBezTo>
                    <a:cubicBezTo>
                      <a:pt x="1485" y="2556"/>
                      <a:pt x="1599" y="2830"/>
                      <a:pt x="1713" y="3127"/>
                    </a:cubicBezTo>
                    <a:cubicBezTo>
                      <a:pt x="1827" y="3401"/>
                      <a:pt x="1918" y="3698"/>
                      <a:pt x="2010" y="3972"/>
                    </a:cubicBezTo>
                    <a:cubicBezTo>
                      <a:pt x="2046" y="4061"/>
                      <a:pt x="2124" y="4123"/>
                      <a:pt x="2200" y="4123"/>
                    </a:cubicBezTo>
                    <a:cubicBezTo>
                      <a:pt x="2221" y="4123"/>
                      <a:pt x="2241" y="4118"/>
                      <a:pt x="2261" y="4109"/>
                    </a:cubicBezTo>
                    <a:cubicBezTo>
                      <a:pt x="2375" y="4086"/>
                      <a:pt x="2443" y="3949"/>
                      <a:pt x="2398" y="3858"/>
                    </a:cubicBezTo>
                    <a:cubicBezTo>
                      <a:pt x="2306" y="3492"/>
                      <a:pt x="2169" y="3150"/>
                      <a:pt x="2010" y="2808"/>
                    </a:cubicBezTo>
                    <a:cubicBezTo>
                      <a:pt x="1873" y="2465"/>
                      <a:pt x="1713" y="2146"/>
                      <a:pt x="1530" y="1826"/>
                    </a:cubicBezTo>
                    <a:cubicBezTo>
                      <a:pt x="1165" y="1187"/>
                      <a:pt x="731" y="594"/>
                      <a:pt x="229" y="46"/>
                    </a:cubicBezTo>
                    <a:cubicBezTo>
                      <a:pt x="206" y="23"/>
                      <a:pt x="184" y="0"/>
                      <a:pt x="1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926" name="Google Shape;7632;p96">
                <a:extLst>
                  <a:ext uri="{FF2B5EF4-FFF2-40B4-BE49-F238E27FC236}">
                    <a16:creationId xmlns:a16="http://schemas.microsoft.com/office/drawing/2014/main" id="{F955AD92-B484-1368-2746-D95C3826D010}"/>
                  </a:ext>
                </a:extLst>
              </p:cNvPr>
              <p:cNvSpPr/>
              <p:nvPr/>
            </p:nvSpPr>
            <p:spPr>
              <a:xfrm>
                <a:off x="8204675" y="3155680"/>
                <a:ext cx="30921" cy="84843"/>
              </a:xfrm>
              <a:custGeom>
                <a:avLst/>
                <a:gdLst/>
                <a:ahLst/>
                <a:cxnLst/>
                <a:rect l="l" t="t" r="r" b="b"/>
                <a:pathLst>
                  <a:path w="2397" h="6577" extrusionOk="0">
                    <a:moveTo>
                      <a:pt x="92" y="0"/>
                    </a:moveTo>
                    <a:cubicBezTo>
                      <a:pt x="46" y="0"/>
                      <a:pt x="0" y="46"/>
                      <a:pt x="0" y="115"/>
                    </a:cubicBezTo>
                    <a:cubicBezTo>
                      <a:pt x="69" y="640"/>
                      <a:pt x="137" y="1164"/>
                      <a:pt x="251" y="1667"/>
                    </a:cubicBezTo>
                    <a:cubicBezTo>
                      <a:pt x="366" y="2237"/>
                      <a:pt x="502" y="2785"/>
                      <a:pt x="639" y="3333"/>
                    </a:cubicBezTo>
                    <a:cubicBezTo>
                      <a:pt x="799" y="3858"/>
                      <a:pt x="982" y="4406"/>
                      <a:pt x="1187" y="4931"/>
                    </a:cubicBezTo>
                    <a:cubicBezTo>
                      <a:pt x="1393" y="5456"/>
                      <a:pt x="1598" y="5981"/>
                      <a:pt x="1895" y="6460"/>
                    </a:cubicBezTo>
                    <a:cubicBezTo>
                      <a:pt x="1938" y="6532"/>
                      <a:pt x="2027" y="6577"/>
                      <a:pt x="2116" y="6577"/>
                    </a:cubicBezTo>
                    <a:cubicBezTo>
                      <a:pt x="2167" y="6577"/>
                      <a:pt x="2218" y="6562"/>
                      <a:pt x="2260" y="6528"/>
                    </a:cubicBezTo>
                    <a:cubicBezTo>
                      <a:pt x="2329" y="6506"/>
                      <a:pt x="2374" y="6437"/>
                      <a:pt x="2374" y="6369"/>
                    </a:cubicBezTo>
                    <a:cubicBezTo>
                      <a:pt x="2397" y="6277"/>
                      <a:pt x="2374" y="6232"/>
                      <a:pt x="2351" y="6163"/>
                    </a:cubicBezTo>
                    <a:cubicBezTo>
                      <a:pt x="2214" y="5912"/>
                      <a:pt x="2077" y="5684"/>
                      <a:pt x="1940" y="5456"/>
                    </a:cubicBezTo>
                    <a:cubicBezTo>
                      <a:pt x="1804" y="5205"/>
                      <a:pt x="1667" y="4953"/>
                      <a:pt x="1552" y="4702"/>
                    </a:cubicBezTo>
                    <a:cubicBezTo>
                      <a:pt x="1415" y="4428"/>
                      <a:pt x="1279" y="4155"/>
                      <a:pt x="1164" y="3858"/>
                    </a:cubicBezTo>
                    <a:cubicBezTo>
                      <a:pt x="1050" y="3561"/>
                      <a:pt x="936" y="3264"/>
                      <a:pt x="845" y="2968"/>
                    </a:cubicBezTo>
                    <a:cubicBezTo>
                      <a:pt x="639" y="2351"/>
                      <a:pt x="480" y="1712"/>
                      <a:pt x="366" y="1073"/>
                    </a:cubicBezTo>
                    <a:cubicBezTo>
                      <a:pt x="366" y="1073"/>
                      <a:pt x="366" y="1096"/>
                      <a:pt x="366" y="1096"/>
                    </a:cubicBezTo>
                    <a:cubicBezTo>
                      <a:pt x="297" y="776"/>
                      <a:pt x="251" y="434"/>
                      <a:pt x="206" y="92"/>
                    </a:cubicBezTo>
                    <a:cubicBezTo>
                      <a:pt x="206" y="46"/>
                      <a:pt x="160" y="0"/>
                      <a:pt x="11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927" name="Google Shape;7633;p96">
                <a:extLst>
                  <a:ext uri="{FF2B5EF4-FFF2-40B4-BE49-F238E27FC236}">
                    <a16:creationId xmlns:a16="http://schemas.microsoft.com/office/drawing/2014/main" id="{1905AA37-6D8D-825A-5EF5-03E76FE503FD}"/>
                  </a:ext>
                </a:extLst>
              </p:cNvPr>
              <p:cNvSpPr/>
              <p:nvPr/>
            </p:nvSpPr>
            <p:spPr>
              <a:xfrm>
                <a:off x="8265624" y="3124760"/>
                <a:ext cx="9727" cy="42892"/>
              </a:xfrm>
              <a:custGeom>
                <a:avLst/>
                <a:gdLst/>
                <a:ahLst/>
                <a:cxnLst/>
                <a:rect l="l" t="t" r="r" b="b"/>
                <a:pathLst>
                  <a:path w="754" h="3325" extrusionOk="0">
                    <a:moveTo>
                      <a:pt x="91" y="1"/>
                    </a:moveTo>
                    <a:cubicBezTo>
                      <a:pt x="46" y="1"/>
                      <a:pt x="0" y="46"/>
                      <a:pt x="0" y="115"/>
                    </a:cubicBezTo>
                    <a:cubicBezTo>
                      <a:pt x="23" y="640"/>
                      <a:pt x="46" y="1165"/>
                      <a:pt x="91" y="1690"/>
                    </a:cubicBezTo>
                    <a:cubicBezTo>
                      <a:pt x="137" y="2192"/>
                      <a:pt x="228" y="2717"/>
                      <a:pt x="411" y="3196"/>
                    </a:cubicBezTo>
                    <a:cubicBezTo>
                      <a:pt x="429" y="3268"/>
                      <a:pt x="488" y="3325"/>
                      <a:pt x="557" y="3325"/>
                    </a:cubicBezTo>
                    <a:cubicBezTo>
                      <a:pt x="576" y="3325"/>
                      <a:pt x="596" y="3320"/>
                      <a:pt x="616" y="3310"/>
                    </a:cubicBezTo>
                    <a:cubicBezTo>
                      <a:pt x="662" y="3310"/>
                      <a:pt x="708" y="3265"/>
                      <a:pt x="731" y="3219"/>
                    </a:cubicBezTo>
                    <a:cubicBezTo>
                      <a:pt x="753" y="3196"/>
                      <a:pt x="753" y="3128"/>
                      <a:pt x="731" y="3082"/>
                    </a:cubicBezTo>
                    <a:cubicBezTo>
                      <a:pt x="639" y="2900"/>
                      <a:pt x="571" y="2717"/>
                      <a:pt x="502" y="2512"/>
                    </a:cubicBezTo>
                    <a:cubicBezTo>
                      <a:pt x="434" y="2329"/>
                      <a:pt x="388" y="2123"/>
                      <a:pt x="365" y="1918"/>
                    </a:cubicBezTo>
                    <a:cubicBezTo>
                      <a:pt x="251" y="1325"/>
                      <a:pt x="228" y="708"/>
                      <a:pt x="206" y="92"/>
                    </a:cubicBezTo>
                    <a:cubicBezTo>
                      <a:pt x="183" y="46"/>
                      <a:pt x="160" y="1"/>
                      <a:pt x="9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928" name="Google Shape;7634;p96">
                <a:extLst>
                  <a:ext uri="{FF2B5EF4-FFF2-40B4-BE49-F238E27FC236}">
                    <a16:creationId xmlns:a16="http://schemas.microsoft.com/office/drawing/2014/main" id="{92A4DC9C-E584-CA54-9EFE-FCF0E804C33B}"/>
                  </a:ext>
                </a:extLst>
              </p:cNvPr>
              <p:cNvSpPr/>
              <p:nvPr/>
            </p:nvSpPr>
            <p:spPr>
              <a:xfrm>
                <a:off x="7278105" y="3436562"/>
                <a:ext cx="204942" cy="189927"/>
              </a:xfrm>
              <a:custGeom>
                <a:avLst/>
                <a:gdLst/>
                <a:ahLst/>
                <a:cxnLst/>
                <a:rect l="l" t="t" r="r" b="b"/>
                <a:pathLst>
                  <a:path w="15887" h="14723" extrusionOk="0">
                    <a:moveTo>
                      <a:pt x="3059" y="1"/>
                    </a:moveTo>
                    <a:cubicBezTo>
                      <a:pt x="2762" y="1"/>
                      <a:pt x="2465" y="69"/>
                      <a:pt x="2168" y="160"/>
                    </a:cubicBezTo>
                    <a:cubicBezTo>
                      <a:pt x="1872" y="252"/>
                      <a:pt x="1575" y="412"/>
                      <a:pt x="1255" y="594"/>
                    </a:cubicBezTo>
                    <a:cubicBezTo>
                      <a:pt x="1141" y="685"/>
                      <a:pt x="1027" y="800"/>
                      <a:pt x="913" y="891"/>
                    </a:cubicBezTo>
                    <a:cubicBezTo>
                      <a:pt x="913" y="891"/>
                      <a:pt x="890" y="914"/>
                      <a:pt x="890" y="914"/>
                    </a:cubicBezTo>
                    <a:lnTo>
                      <a:pt x="890" y="891"/>
                    </a:lnTo>
                    <a:cubicBezTo>
                      <a:pt x="867" y="937"/>
                      <a:pt x="822" y="982"/>
                      <a:pt x="776" y="1005"/>
                    </a:cubicBezTo>
                    <a:lnTo>
                      <a:pt x="685" y="1096"/>
                    </a:lnTo>
                    <a:cubicBezTo>
                      <a:pt x="685" y="1096"/>
                      <a:pt x="685" y="1119"/>
                      <a:pt x="685" y="1119"/>
                    </a:cubicBezTo>
                    <a:cubicBezTo>
                      <a:pt x="571" y="1233"/>
                      <a:pt x="457" y="1325"/>
                      <a:pt x="365" y="1462"/>
                    </a:cubicBezTo>
                    <a:cubicBezTo>
                      <a:pt x="320" y="1507"/>
                      <a:pt x="274" y="1576"/>
                      <a:pt x="228" y="1644"/>
                    </a:cubicBezTo>
                    <a:cubicBezTo>
                      <a:pt x="183" y="1713"/>
                      <a:pt x="137" y="1804"/>
                      <a:pt x="91" y="1872"/>
                    </a:cubicBezTo>
                    <a:lnTo>
                      <a:pt x="91" y="1895"/>
                    </a:lnTo>
                    <a:cubicBezTo>
                      <a:pt x="91" y="1895"/>
                      <a:pt x="69" y="1918"/>
                      <a:pt x="69" y="1918"/>
                    </a:cubicBezTo>
                    <a:cubicBezTo>
                      <a:pt x="46" y="1941"/>
                      <a:pt x="23" y="1986"/>
                      <a:pt x="23" y="2009"/>
                    </a:cubicBezTo>
                    <a:cubicBezTo>
                      <a:pt x="0" y="2055"/>
                      <a:pt x="0" y="2123"/>
                      <a:pt x="0" y="2169"/>
                    </a:cubicBezTo>
                    <a:cubicBezTo>
                      <a:pt x="114" y="2694"/>
                      <a:pt x="297" y="3219"/>
                      <a:pt x="479" y="3653"/>
                    </a:cubicBezTo>
                    <a:cubicBezTo>
                      <a:pt x="616" y="4018"/>
                      <a:pt x="776" y="4360"/>
                      <a:pt x="959" y="4748"/>
                    </a:cubicBezTo>
                    <a:cubicBezTo>
                      <a:pt x="1324" y="5502"/>
                      <a:pt x="1735" y="6255"/>
                      <a:pt x="2260" y="7077"/>
                    </a:cubicBezTo>
                    <a:cubicBezTo>
                      <a:pt x="3333" y="8743"/>
                      <a:pt x="4542" y="10226"/>
                      <a:pt x="5889" y="11505"/>
                    </a:cubicBezTo>
                    <a:cubicBezTo>
                      <a:pt x="6711" y="12281"/>
                      <a:pt x="7555" y="12943"/>
                      <a:pt x="8400" y="13490"/>
                    </a:cubicBezTo>
                    <a:cubicBezTo>
                      <a:pt x="9290" y="14038"/>
                      <a:pt x="10180" y="14449"/>
                      <a:pt x="11048" y="14677"/>
                    </a:cubicBezTo>
                    <a:lnTo>
                      <a:pt x="11070" y="14677"/>
                    </a:lnTo>
                    <a:cubicBezTo>
                      <a:pt x="11139" y="14700"/>
                      <a:pt x="11230" y="14700"/>
                      <a:pt x="11321" y="14723"/>
                    </a:cubicBezTo>
                    <a:cubicBezTo>
                      <a:pt x="12189" y="14426"/>
                      <a:pt x="13056" y="13924"/>
                      <a:pt x="13901" y="13239"/>
                    </a:cubicBezTo>
                    <a:cubicBezTo>
                      <a:pt x="14289" y="12920"/>
                      <a:pt x="14654" y="12555"/>
                      <a:pt x="14973" y="12167"/>
                    </a:cubicBezTo>
                    <a:cubicBezTo>
                      <a:pt x="15316" y="11779"/>
                      <a:pt x="15590" y="11368"/>
                      <a:pt x="15818" y="10957"/>
                    </a:cubicBezTo>
                    <a:cubicBezTo>
                      <a:pt x="15886" y="10797"/>
                      <a:pt x="15841" y="10637"/>
                      <a:pt x="15704" y="10569"/>
                    </a:cubicBezTo>
                    <a:cubicBezTo>
                      <a:pt x="15681" y="10546"/>
                      <a:pt x="15658" y="10523"/>
                      <a:pt x="15635" y="10523"/>
                    </a:cubicBezTo>
                    <a:cubicBezTo>
                      <a:pt x="15339" y="9793"/>
                      <a:pt x="14973" y="9085"/>
                      <a:pt x="14563" y="8423"/>
                    </a:cubicBezTo>
                    <a:cubicBezTo>
                      <a:pt x="14106" y="7693"/>
                      <a:pt x="13558" y="6985"/>
                      <a:pt x="12942" y="6300"/>
                    </a:cubicBezTo>
                    <a:cubicBezTo>
                      <a:pt x="11892" y="5159"/>
                      <a:pt x="10637" y="4132"/>
                      <a:pt x="9199" y="3219"/>
                    </a:cubicBezTo>
                    <a:cubicBezTo>
                      <a:pt x="9199" y="3128"/>
                      <a:pt x="9153" y="3059"/>
                      <a:pt x="9107" y="2991"/>
                    </a:cubicBezTo>
                    <a:cubicBezTo>
                      <a:pt x="9062" y="2968"/>
                      <a:pt x="8993" y="2922"/>
                      <a:pt x="8925" y="2922"/>
                    </a:cubicBezTo>
                    <a:lnTo>
                      <a:pt x="8537" y="2922"/>
                    </a:lnTo>
                    <a:cubicBezTo>
                      <a:pt x="8468" y="2922"/>
                      <a:pt x="8423" y="2922"/>
                      <a:pt x="8354" y="2900"/>
                    </a:cubicBezTo>
                    <a:cubicBezTo>
                      <a:pt x="8149" y="2877"/>
                      <a:pt x="7943" y="2831"/>
                      <a:pt x="7738" y="2740"/>
                    </a:cubicBezTo>
                    <a:cubicBezTo>
                      <a:pt x="7418" y="2603"/>
                      <a:pt x="7076" y="2397"/>
                      <a:pt x="6688" y="2101"/>
                    </a:cubicBezTo>
                    <a:cubicBezTo>
                      <a:pt x="6460" y="1918"/>
                      <a:pt x="6254" y="1735"/>
                      <a:pt x="6026" y="1553"/>
                    </a:cubicBezTo>
                    <a:cubicBezTo>
                      <a:pt x="5821" y="1370"/>
                      <a:pt x="5592" y="1188"/>
                      <a:pt x="5387" y="1028"/>
                    </a:cubicBezTo>
                    <a:cubicBezTo>
                      <a:pt x="4976" y="708"/>
                      <a:pt x="4497" y="343"/>
                      <a:pt x="3903" y="160"/>
                    </a:cubicBezTo>
                    <a:cubicBezTo>
                      <a:pt x="3629" y="69"/>
                      <a:pt x="3355" y="1"/>
                      <a:pt x="305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grpSp>
        <p:grpSp>
          <p:nvGrpSpPr>
            <p:cNvPr id="49" name="Google Shape;7635;p96">
              <a:extLst>
                <a:ext uri="{FF2B5EF4-FFF2-40B4-BE49-F238E27FC236}">
                  <a16:creationId xmlns:a16="http://schemas.microsoft.com/office/drawing/2014/main" id="{BE20C2DB-BBB6-4EA5-C927-425F596CBD15}"/>
                </a:ext>
              </a:extLst>
            </p:cNvPr>
            <p:cNvGrpSpPr/>
            <p:nvPr/>
          </p:nvGrpSpPr>
          <p:grpSpPr>
            <a:xfrm>
              <a:off x="6536165" y="3545387"/>
              <a:ext cx="1367374" cy="1663547"/>
              <a:chOff x="6052968" y="2003581"/>
              <a:chExt cx="1367374" cy="1663547"/>
            </a:xfrm>
          </p:grpSpPr>
          <p:sp>
            <p:nvSpPr>
              <p:cNvPr id="655" name="Google Shape;7636;p96">
                <a:extLst>
                  <a:ext uri="{FF2B5EF4-FFF2-40B4-BE49-F238E27FC236}">
                    <a16:creationId xmlns:a16="http://schemas.microsoft.com/office/drawing/2014/main" id="{74915DA3-FE55-21CB-0976-46A9C8CF1D13}"/>
                  </a:ext>
                </a:extLst>
              </p:cNvPr>
              <p:cNvSpPr/>
              <p:nvPr/>
            </p:nvSpPr>
            <p:spPr>
              <a:xfrm>
                <a:off x="6315017" y="2003581"/>
                <a:ext cx="828580" cy="810030"/>
              </a:xfrm>
              <a:custGeom>
                <a:avLst/>
                <a:gdLst/>
                <a:ahLst/>
                <a:cxnLst/>
                <a:rect l="l" t="t" r="r" b="b"/>
                <a:pathLst>
                  <a:path w="64231" h="62793" extrusionOk="0">
                    <a:moveTo>
                      <a:pt x="35288" y="0"/>
                    </a:moveTo>
                    <a:cubicBezTo>
                      <a:pt x="34763" y="0"/>
                      <a:pt x="34238" y="23"/>
                      <a:pt x="33713" y="69"/>
                    </a:cubicBezTo>
                    <a:cubicBezTo>
                      <a:pt x="32139" y="206"/>
                      <a:pt x="30541" y="525"/>
                      <a:pt x="29034" y="1050"/>
                    </a:cubicBezTo>
                    <a:cubicBezTo>
                      <a:pt x="28875" y="1050"/>
                      <a:pt x="28715" y="1027"/>
                      <a:pt x="28578" y="1004"/>
                    </a:cubicBezTo>
                    <a:lnTo>
                      <a:pt x="28509" y="1004"/>
                    </a:lnTo>
                    <a:cubicBezTo>
                      <a:pt x="28007" y="936"/>
                      <a:pt x="27505" y="845"/>
                      <a:pt x="27026" y="776"/>
                    </a:cubicBezTo>
                    <a:cubicBezTo>
                      <a:pt x="26021" y="616"/>
                      <a:pt x="24994" y="434"/>
                      <a:pt x="23990" y="434"/>
                    </a:cubicBezTo>
                    <a:lnTo>
                      <a:pt x="23739" y="434"/>
                    </a:lnTo>
                    <a:cubicBezTo>
                      <a:pt x="22324" y="479"/>
                      <a:pt x="20931" y="753"/>
                      <a:pt x="19585" y="1256"/>
                    </a:cubicBezTo>
                    <a:cubicBezTo>
                      <a:pt x="18946" y="1507"/>
                      <a:pt x="18306" y="1803"/>
                      <a:pt x="17690" y="2146"/>
                    </a:cubicBezTo>
                    <a:cubicBezTo>
                      <a:pt x="17119" y="2465"/>
                      <a:pt x="16549" y="2876"/>
                      <a:pt x="15933" y="3355"/>
                    </a:cubicBezTo>
                    <a:cubicBezTo>
                      <a:pt x="15362" y="3812"/>
                      <a:pt x="14837" y="4314"/>
                      <a:pt x="14335" y="4839"/>
                    </a:cubicBezTo>
                    <a:cubicBezTo>
                      <a:pt x="13878" y="5341"/>
                      <a:pt x="13445" y="5889"/>
                      <a:pt x="13057" y="6505"/>
                    </a:cubicBezTo>
                    <a:cubicBezTo>
                      <a:pt x="11778" y="8514"/>
                      <a:pt x="11116" y="10842"/>
                      <a:pt x="10614" y="13079"/>
                    </a:cubicBezTo>
                    <a:cubicBezTo>
                      <a:pt x="10500" y="13558"/>
                      <a:pt x="10386" y="14038"/>
                      <a:pt x="10295" y="14517"/>
                    </a:cubicBezTo>
                    <a:cubicBezTo>
                      <a:pt x="9907" y="16297"/>
                      <a:pt x="9496" y="18146"/>
                      <a:pt x="8811" y="19881"/>
                    </a:cubicBezTo>
                    <a:lnTo>
                      <a:pt x="8857" y="19835"/>
                    </a:lnTo>
                    <a:lnTo>
                      <a:pt x="8857" y="19835"/>
                    </a:lnTo>
                    <a:cubicBezTo>
                      <a:pt x="8423" y="20862"/>
                      <a:pt x="7898" y="21912"/>
                      <a:pt x="7236" y="23076"/>
                    </a:cubicBezTo>
                    <a:cubicBezTo>
                      <a:pt x="6780" y="23898"/>
                      <a:pt x="6255" y="24720"/>
                      <a:pt x="5775" y="25496"/>
                    </a:cubicBezTo>
                    <a:lnTo>
                      <a:pt x="5730" y="25564"/>
                    </a:lnTo>
                    <a:lnTo>
                      <a:pt x="5387" y="26112"/>
                    </a:lnTo>
                    <a:cubicBezTo>
                      <a:pt x="4246" y="27961"/>
                      <a:pt x="3059" y="29970"/>
                      <a:pt x="2397" y="32184"/>
                    </a:cubicBezTo>
                    <a:cubicBezTo>
                      <a:pt x="1667" y="33622"/>
                      <a:pt x="1142" y="34946"/>
                      <a:pt x="754" y="36224"/>
                    </a:cubicBezTo>
                    <a:cubicBezTo>
                      <a:pt x="320" y="37639"/>
                      <a:pt x="92" y="39100"/>
                      <a:pt x="46" y="40538"/>
                    </a:cubicBezTo>
                    <a:cubicBezTo>
                      <a:pt x="1" y="42067"/>
                      <a:pt x="229" y="43665"/>
                      <a:pt x="685" y="45285"/>
                    </a:cubicBezTo>
                    <a:cubicBezTo>
                      <a:pt x="891" y="46084"/>
                      <a:pt x="1210" y="46929"/>
                      <a:pt x="1598" y="47842"/>
                    </a:cubicBezTo>
                    <a:cubicBezTo>
                      <a:pt x="1849" y="48413"/>
                      <a:pt x="2146" y="49006"/>
                      <a:pt x="2466" y="49599"/>
                    </a:cubicBezTo>
                    <a:cubicBezTo>
                      <a:pt x="3059" y="50672"/>
                      <a:pt x="3790" y="51745"/>
                      <a:pt x="4634" y="52749"/>
                    </a:cubicBezTo>
                    <a:cubicBezTo>
                      <a:pt x="6186" y="54598"/>
                      <a:pt x="8126" y="56264"/>
                      <a:pt x="10432" y="57680"/>
                    </a:cubicBezTo>
                    <a:cubicBezTo>
                      <a:pt x="12532" y="58958"/>
                      <a:pt x="14951" y="60031"/>
                      <a:pt x="17644" y="60875"/>
                    </a:cubicBezTo>
                    <a:cubicBezTo>
                      <a:pt x="20087" y="61651"/>
                      <a:pt x="22780" y="62176"/>
                      <a:pt x="25633" y="62496"/>
                    </a:cubicBezTo>
                    <a:cubicBezTo>
                      <a:pt x="27345" y="62678"/>
                      <a:pt x="29103" y="62792"/>
                      <a:pt x="30883" y="62792"/>
                    </a:cubicBezTo>
                    <a:cubicBezTo>
                      <a:pt x="31842" y="62792"/>
                      <a:pt x="32823" y="62747"/>
                      <a:pt x="33805" y="62701"/>
                    </a:cubicBezTo>
                    <a:cubicBezTo>
                      <a:pt x="36430" y="62541"/>
                      <a:pt x="39032" y="62199"/>
                      <a:pt x="41497" y="61628"/>
                    </a:cubicBezTo>
                    <a:cubicBezTo>
                      <a:pt x="42684" y="61354"/>
                      <a:pt x="43848" y="61035"/>
                      <a:pt x="44989" y="60670"/>
                    </a:cubicBezTo>
                    <a:cubicBezTo>
                      <a:pt x="46450" y="60190"/>
                      <a:pt x="47934" y="59574"/>
                      <a:pt x="49349" y="58889"/>
                    </a:cubicBezTo>
                    <a:cubicBezTo>
                      <a:pt x="50878" y="58136"/>
                      <a:pt x="52385" y="57246"/>
                      <a:pt x="53800" y="56219"/>
                    </a:cubicBezTo>
                    <a:cubicBezTo>
                      <a:pt x="55169" y="55237"/>
                      <a:pt x="56493" y="54096"/>
                      <a:pt x="57749" y="52863"/>
                    </a:cubicBezTo>
                    <a:cubicBezTo>
                      <a:pt x="58365" y="52247"/>
                      <a:pt x="58981" y="51585"/>
                      <a:pt x="59575" y="50878"/>
                    </a:cubicBezTo>
                    <a:cubicBezTo>
                      <a:pt x="60236" y="50124"/>
                      <a:pt x="60784" y="49440"/>
                      <a:pt x="61241" y="48755"/>
                    </a:cubicBezTo>
                    <a:cubicBezTo>
                      <a:pt x="62040" y="47614"/>
                      <a:pt x="62656" y="46427"/>
                      <a:pt x="63090" y="45194"/>
                    </a:cubicBezTo>
                    <a:cubicBezTo>
                      <a:pt x="63272" y="44760"/>
                      <a:pt x="63432" y="44304"/>
                      <a:pt x="63569" y="43870"/>
                    </a:cubicBezTo>
                    <a:cubicBezTo>
                      <a:pt x="64003" y="42478"/>
                      <a:pt x="64231" y="40971"/>
                      <a:pt x="64208" y="39442"/>
                    </a:cubicBezTo>
                    <a:cubicBezTo>
                      <a:pt x="64185" y="38027"/>
                      <a:pt x="63934" y="36543"/>
                      <a:pt x="63478" y="35037"/>
                    </a:cubicBezTo>
                    <a:cubicBezTo>
                      <a:pt x="63044" y="33622"/>
                      <a:pt x="62405" y="32161"/>
                      <a:pt x="61560" y="30723"/>
                    </a:cubicBezTo>
                    <a:cubicBezTo>
                      <a:pt x="61446" y="30563"/>
                      <a:pt x="61332" y="30381"/>
                      <a:pt x="61241" y="30221"/>
                    </a:cubicBezTo>
                    <a:lnTo>
                      <a:pt x="61172" y="30129"/>
                    </a:lnTo>
                    <a:lnTo>
                      <a:pt x="61104" y="30015"/>
                    </a:lnTo>
                    <a:cubicBezTo>
                      <a:pt x="61035" y="29901"/>
                      <a:pt x="60990" y="29810"/>
                      <a:pt x="60921" y="29696"/>
                    </a:cubicBezTo>
                    <a:cubicBezTo>
                      <a:pt x="60739" y="29422"/>
                      <a:pt x="60579" y="29102"/>
                      <a:pt x="60373" y="28760"/>
                    </a:cubicBezTo>
                    <a:cubicBezTo>
                      <a:pt x="60054" y="28167"/>
                      <a:pt x="59757" y="27527"/>
                      <a:pt x="59460" y="26820"/>
                    </a:cubicBezTo>
                    <a:cubicBezTo>
                      <a:pt x="58958" y="25633"/>
                      <a:pt x="58525" y="24332"/>
                      <a:pt x="58068" y="22734"/>
                    </a:cubicBezTo>
                    <a:cubicBezTo>
                      <a:pt x="57771" y="21707"/>
                      <a:pt x="57497" y="20611"/>
                      <a:pt x="57269" y="19676"/>
                    </a:cubicBezTo>
                    <a:lnTo>
                      <a:pt x="57178" y="19310"/>
                    </a:lnTo>
                    <a:cubicBezTo>
                      <a:pt x="57109" y="19059"/>
                      <a:pt x="57041" y="18808"/>
                      <a:pt x="56995" y="18580"/>
                    </a:cubicBezTo>
                    <a:cubicBezTo>
                      <a:pt x="56676" y="17347"/>
                      <a:pt x="56288" y="15909"/>
                      <a:pt x="55808" y="14494"/>
                    </a:cubicBezTo>
                    <a:cubicBezTo>
                      <a:pt x="55329" y="13056"/>
                      <a:pt x="54781" y="11778"/>
                      <a:pt x="54142" y="10637"/>
                    </a:cubicBezTo>
                    <a:cubicBezTo>
                      <a:pt x="53435" y="9336"/>
                      <a:pt x="52544" y="8149"/>
                      <a:pt x="51540" y="7076"/>
                    </a:cubicBezTo>
                    <a:cubicBezTo>
                      <a:pt x="51038" y="6551"/>
                      <a:pt x="50467" y="6003"/>
                      <a:pt x="49760" y="5455"/>
                    </a:cubicBezTo>
                    <a:cubicBezTo>
                      <a:pt x="49166" y="4953"/>
                      <a:pt x="48504" y="4474"/>
                      <a:pt x="47842" y="4017"/>
                    </a:cubicBezTo>
                    <a:cubicBezTo>
                      <a:pt x="45149" y="2191"/>
                      <a:pt x="42136" y="936"/>
                      <a:pt x="39077" y="365"/>
                    </a:cubicBezTo>
                    <a:cubicBezTo>
                      <a:pt x="37822" y="137"/>
                      <a:pt x="36544" y="0"/>
                      <a:pt x="3528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56" name="Google Shape;7637;p96">
                <a:extLst>
                  <a:ext uri="{FF2B5EF4-FFF2-40B4-BE49-F238E27FC236}">
                    <a16:creationId xmlns:a16="http://schemas.microsoft.com/office/drawing/2014/main" id="{66EEBED1-4A22-CFE7-E076-12CC410EFA44}"/>
                  </a:ext>
                </a:extLst>
              </p:cNvPr>
              <p:cNvSpPr/>
              <p:nvPr/>
            </p:nvSpPr>
            <p:spPr>
              <a:xfrm>
                <a:off x="6363015" y="2058339"/>
                <a:ext cx="577714" cy="755269"/>
              </a:xfrm>
              <a:custGeom>
                <a:avLst/>
                <a:gdLst/>
                <a:ahLst/>
                <a:cxnLst/>
                <a:rect l="l" t="t" r="r" b="b"/>
                <a:pathLst>
                  <a:path w="44784" h="58548" extrusionOk="0">
                    <a:moveTo>
                      <a:pt x="11550" y="3949"/>
                    </a:moveTo>
                    <a:lnTo>
                      <a:pt x="11550" y="3949"/>
                    </a:lnTo>
                    <a:cubicBezTo>
                      <a:pt x="11528" y="3971"/>
                      <a:pt x="11527" y="3972"/>
                      <a:pt x="11527" y="3992"/>
                    </a:cubicBezTo>
                    <a:lnTo>
                      <a:pt x="11527" y="3992"/>
                    </a:lnTo>
                    <a:cubicBezTo>
                      <a:pt x="11534" y="3978"/>
                      <a:pt x="11542" y="3963"/>
                      <a:pt x="11550" y="3949"/>
                    </a:cubicBezTo>
                    <a:close/>
                    <a:moveTo>
                      <a:pt x="11527" y="3992"/>
                    </a:moveTo>
                    <a:lnTo>
                      <a:pt x="11527" y="3992"/>
                    </a:lnTo>
                    <a:cubicBezTo>
                      <a:pt x="11526" y="3994"/>
                      <a:pt x="11524" y="3996"/>
                      <a:pt x="11523" y="3999"/>
                    </a:cubicBezTo>
                    <a:lnTo>
                      <a:pt x="11523" y="3999"/>
                    </a:lnTo>
                    <a:cubicBezTo>
                      <a:pt x="11524" y="3997"/>
                      <a:pt x="11526" y="3996"/>
                      <a:pt x="11527" y="3995"/>
                    </a:cubicBezTo>
                    <a:cubicBezTo>
                      <a:pt x="11527" y="3994"/>
                      <a:pt x="11527" y="3993"/>
                      <a:pt x="11527" y="3992"/>
                    </a:cubicBezTo>
                    <a:close/>
                    <a:moveTo>
                      <a:pt x="43733" y="24104"/>
                    </a:moveTo>
                    <a:lnTo>
                      <a:pt x="43733" y="24104"/>
                    </a:lnTo>
                    <a:cubicBezTo>
                      <a:pt x="43730" y="24112"/>
                      <a:pt x="43727" y="24119"/>
                      <a:pt x="43724" y="24127"/>
                    </a:cubicBezTo>
                    <a:lnTo>
                      <a:pt x="43724" y="24127"/>
                    </a:lnTo>
                    <a:cubicBezTo>
                      <a:pt x="43733" y="24125"/>
                      <a:pt x="43733" y="24121"/>
                      <a:pt x="43733" y="24104"/>
                    </a:cubicBezTo>
                    <a:close/>
                    <a:moveTo>
                      <a:pt x="20566" y="1"/>
                    </a:moveTo>
                    <a:cubicBezTo>
                      <a:pt x="20269" y="1"/>
                      <a:pt x="19949" y="23"/>
                      <a:pt x="19653" y="46"/>
                    </a:cubicBezTo>
                    <a:cubicBezTo>
                      <a:pt x="19358" y="69"/>
                      <a:pt x="19041" y="92"/>
                      <a:pt x="18746" y="137"/>
                    </a:cubicBezTo>
                    <a:lnTo>
                      <a:pt x="18746" y="137"/>
                    </a:lnTo>
                    <a:cubicBezTo>
                      <a:pt x="18746" y="137"/>
                      <a:pt x="18746" y="137"/>
                      <a:pt x="18746" y="137"/>
                    </a:cubicBezTo>
                    <a:lnTo>
                      <a:pt x="18746" y="137"/>
                    </a:lnTo>
                    <a:cubicBezTo>
                      <a:pt x="18744" y="137"/>
                      <a:pt x="18742" y="137"/>
                      <a:pt x="18740" y="138"/>
                    </a:cubicBezTo>
                    <a:cubicBezTo>
                      <a:pt x="18192" y="206"/>
                      <a:pt x="17667" y="297"/>
                      <a:pt x="17142" y="457"/>
                    </a:cubicBezTo>
                    <a:cubicBezTo>
                      <a:pt x="16868" y="526"/>
                      <a:pt x="16594" y="594"/>
                      <a:pt x="16320" y="685"/>
                    </a:cubicBezTo>
                    <a:cubicBezTo>
                      <a:pt x="16069" y="777"/>
                      <a:pt x="15795" y="891"/>
                      <a:pt x="15544" y="982"/>
                    </a:cubicBezTo>
                    <a:lnTo>
                      <a:pt x="15567" y="982"/>
                    </a:lnTo>
                    <a:cubicBezTo>
                      <a:pt x="15156" y="1165"/>
                      <a:pt x="14768" y="1347"/>
                      <a:pt x="14380" y="1553"/>
                    </a:cubicBezTo>
                    <a:cubicBezTo>
                      <a:pt x="14197" y="1667"/>
                      <a:pt x="14015" y="1781"/>
                      <a:pt x="13855" y="1895"/>
                    </a:cubicBezTo>
                    <a:cubicBezTo>
                      <a:pt x="13718" y="1986"/>
                      <a:pt x="13558" y="2078"/>
                      <a:pt x="13421" y="2169"/>
                    </a:cubicBezTo>
                    <a:cubicBezTo>
                      <a:pt x="13170" y="2374"/>
                      <a:pt x="12919" y="2603"/>
                      <a:pt x="12668" y="2831"/>
                    </a:cubicBezTo>
                    <a:cubicBezTo>
                      <a:pt x="12645" y="2831"/>
                      <a:pt x="12645" y="2854"/>
                      <a:pt x="12645" y="2854"/>
                    </a:cubicBezTo>
                    <a:cubicBezTo>
                      <a:pt x="12531" y="2945"/>
                      <a:pt x="12440" y="3059"/>
                      <a:pt x="12349" y="3151"/>
                    </a:cubicBezTo>
                    <a:cubicBezTo>
                      <a:pt x="12257" y="3265"/>
                      <a:pt x="12189" y="3356"/>
                      <a:pt x="12097" y="3470"/>
                    </a:cubicBezTo>
                    <a:cubicBezTo>
                      <a:pt x="11983" y="3630"/>
                      <a:pt x="11846" y="3790"/>
                      <a:pt x="11755" y="3972"/>
                    </a:cubicBezTo>
                    <a:cubicBezTo>
                      <a:pt x="11709" y="4064"/>
                      <a:pt x="11664" y="4155"/>
                      <a:pt x="11618" y="4246"/>
                    </a:cubicBezTo>
                    <a:cubicBezTo>
                      <a:pt x="11572" y="4337"/>
                      <a:pt x="11527" y="4429"/>
                      <a:pt x="11481" y="4520"/>
                    </a:cubicBezTo>
                    <a:cubicBezTo>
                      <a:pt x="11481" y="4520"/>
                      <a:pt x="11481" y="4520"/>
                      <a:pt x="11481" y="4497"/>
                    </a:cubicBezTo>
                    <a:cubicBezTo>
                      <a:pt x="11458" y="4611"/>
                      <a:pt x="11413" y="4703"/>
                      <a:pt x="11390" y="4794"/>
                    </a:cubicBezTo>
                    <a:cubicBezTo>
                      <a:pt x="11371" y="4831"/>
                      <a:pt x="11337" y="4868"/>
                      <a:pt x="11288" y="4868"/>
                    </a:cubicBezTo>
                    <a:cubicBezTo>
                      <a:pt x="11277" y="4868"/>
                      <a:pt x="11265" y="4867"/>
                      <a:pt x="11253" y="4862"/>
                    </a:cubicBezTo>
                    <a:cubicBezTo>
                      <a:pt x="11207" y="4862"/>
                      <a:pt x="11184" y="4794"/>
                      <a:pt x="11184" y="4748"/>
                    </a:cubicBezTo>
                    <a:cubicBezTo>
                      <a:pt x="11291" y="4492"/>
                      <a:pt x="11398" y="4236"/>
                      <a:pt x="11523" y="3999"/>
                    </a:cubicBezTo>
                    <a:lnTo>
                      <a:pt x="11523" y="3999"/>
                    </a:lnTo>
                    <a:cubicBezTo>
                      <a:pt x="11388" y="4134"/>
                      <a:pt x="11275" y="4270"/>
                      <a:pt x="11139" y="4429"/>
                    </a:cubicBezTo>
                    <a:cubicBezTo>
                      <a:pt x="10637" y="5228"/>
                      <a:pt x="10226" y="6095"/>
                      <a:pt x="9861" y="6985"/>
                    </a:cubicBezTo>
                    <a:lnTo>
                      <a:pt x="9861" y="6962"/>
                    </a:lnTo>
                    <a:cubicBezTo>
                      <a:pt x="9221" y="8469"/>
                      <a:pt x="8719" y="10044"/>
                      <a:pt x="8263" y="11619"/>
                    </a:cubicBezTo>
                    <a:cubicBezTo>
                      <a:pt x="8035" y="12349"/>
                      <a:pt x="7829" y="13102"/>
                      <a:pt x="7624" y="13856"/>
                    </a:cubicBezTo>
                    <a:cubicBezTo>
                      <a:pt x="7418" y="14518"/>
                      <a:pt x="7236" y="15179"/>
                      <a:pt x="7030" y="15841"/>
                    </a:cubicBezTo>
                    <a:cubicBezTo>
                      <a:pt x="6893" y="16298"/>
                      <a:pt x="6756" y="16754"/>
                      <a:pt x="6597" y="17211"/>
                    </a:cubicBezTo>
                    <a:cubicBezTo>
                      <a:pt x="6254" y="18124"/>
                      <a:pt x="5912" y="19037"/>
                      <a:pt x="5547" y="19950"/>
                    </a:cubicBezTo>
                    <a:cubicBezTo>
                      <a:pt x="4816" y="21753"/>
                      <a:pt x="4063" y="23533"/>
                      <a:pt x="3333" y="25337"/>
                    </a:cubicBezTo>
                    <a:cubicBezTo>
                      <a:pt x="2648" y="27094"/>
                      <a:pt x="1963" y="28852"/>
                      <a:pt x="1415" y="30632"/>
                    </a:cubicBezTo>
                    <a:cubicBezTo>
                      <a:pt x="1141" y="31500"/>
                      <a:pt x="890" y="32390"/>
                      <a:pt x="685" y="33280"/>
                    </a:cubicBezTo>
                    <a:cubicBezTo>
                      <a:pt x="593" y="33736"/>
                      <a:pt x="479" y="34193"/>
                      <a:pt x="411" y="34649"/>
                    </a:cubicBezTo>
                    <a:cubicBezTo>
                      <a:pt x="320" y="35083"/>
                      <a:pt x="251" y="35494"/>
                      <a:pt x="205" y="35928"/>
                    </a:cubicBezTo>
                    <a:cubicBezTo>
                      <a:pt x="205" y="35928"/>
                      <a:pt x="205" y="35905"/>
                      <a:pt x="205" y="35905"/>
                    </a:cubicBezTo>
                    <a:cubicBezTo>
                      <a:pt x="69" y="36863"/>
                      <a:pt x="0" y="37845"/>
                      <a:pt x="0" y="38804"/>
                    </a:cubicBezTo>
                    <a:cubicBezTo>
                      <a:pt x="0" y="39283"/>
                      <a:pt x="0" y="39762"/>
                      <a:pt x="46" y="40242"/>
                    </a:cubicBezTo>
                    <a:cubicBezTo>
                      <a:pt x="69" y="40721"/>
                      <a:pt x="114" y="41200"/>
                      <a:pt x="183" y="41680"/>
                    </a:cubicBezTo>
                    <a:cubicBezTo>
                      <a:pt x="297" y="42570"/>
                      <a:pt x="479" y="43483"/>
                      <a:pt x="730" y="44350"/>
                    </a:cubicBezTo>
                    <a:cubicBezTo>
                      <a:pt x="845" y="44829"/>
                      <a:pt x="982" y="45286"/>
                      <a:pt x="1141" y="45742"/>
                    </a:cubicBezTo>
                    <a:cubicBezTo>
                      <a:pt x="1301" y="46222"/>
                      <a:pt x="1484" y="46678"/>
                      <a:pt x="1689" y="47158"/>
                    </a:cubicBezTo>
                    <a:lnTo>
                      <a:pt x="1666" y="47135"/>
                    </a:lnTo>
                    <a:lnTo>
                      <a:pt x="1666" y="47135"/>
                    </a:lnTo>
                    <a:cubicBezTo>
                      <a:pt x="1940" y="47774"/>
                      <a:pt x="2237" y="48413"/>
                      <a:pt x="2579" y="49029"/>
                    </a:cubicBezTo>
                    <a:cubicBezTo>
                      <a:pt x="2830" y="49531"/>
                      <a:pt x="3104" y="50011"/>
                      <a:pt x="3401" y="50490"/>
                    </a:cubicBezTo>
                    <a:cubicBezTo>
                      <a:pt x="3629" y="50878"/>
                      <a:pt x="3880" y="51266"/>
                      <a:pt x="4131" y="51631"/>
                    </a:cubicBezTo>
                    <a:cubicBezTo>
                      <a:pt x="4930" y="52270"/>
                      <a:pt x="5798" y="52887"/>
                      <a:pt x="6711" y="53435"/>
                    </a:cubicBezTo>
                    <a:cubicBezTo>
                      <a:pt x="8788" y="54736"/>
                      <a:pt x="11230" y="55808"/>
                      <a:pt x="13901" y="56630"/>
                    </a:cubicBezTo>
                    <a:cubicBezTo>
                      <a:pt x="16366" y="57406"/>
                      <a:pt x="19059" y="57954"/>
                      <a:pt x="21912" y="58274"/>
                    </a:cubicBezTo>
                    <a:cubicBezTo>
                      <a:pt x="23647" y="58456"/>
                      <a:pt x="25405" y="58547"/>
                      <a:pt x="27162" y="58547"/>
                    </a:cubicBezTo>
                    <a:cubicBezTo>
                      <a:pt x="28121" y="58547"/>
                      <a:pt x="29102" y="58525"/>
                      <a:pt x="30084" y="58456"/>
                    </a:cubicBezTo>
                    <a:cubicBezTo>
                      <a:pt x="32709" y="58319"/>
                      <a:pt x="35311" y="57954"/>
                      <a:pt x="37776" y="57406"/>
                    </a:cubicBezTo>
                    <a:cubicBezTo>
                      <a:pt x="38986" y="57109"/>
                      <a:pt x="40150" y="56790"/>
                      <a:pt x="41268" y="56425"/>
                    </a:cubicBezTo>
                    <a:cubicBezTo>
                      <a:pt x="41656" y="56311"/>
                      <a:pt x="42044" y="56174"/>
                      <a:pt x="42409" y="56037"/>
                    </a:cubicBezTo>
                    <a:cubicBezTo>
                      <a:pt x="42546" y="55671"/>
                      <a:pt x="42661" y="55306"/>
                      <a:pt x="42752" y="54941"/>
                    </a:cubicBezTo>
                    <a:cubicBezTo>
                      <a:pt x="42843" y="54644"/>
                      <a:pt x="42912" y="54348"/>
                      <a:pt x="42957" y="54028"/>
                    </a:cubicBezTo>
                    <a:cubicBezTo>
                      <a:pt x="43026" y="53731"/>
                      <a:pt x="43071" y="53435"/>
                      <a:pt x="43117" y="53138"/>
                    </a:cubicBezTo>
                    <a:cubicBezTo>
                      <a:pt x="43208" y="52453"/>
                      <a:pt x="43277" y="51746"/>
                      <a:pt x="43254" y="51061"/>
                    </a:cubicBezTo>
                    <a:cubicBezTo>
                      <a:pt x="43254" y="50696"/>
                      <a:pt x="43254" y="50353"/>
                      <a:pt x="43231" y="50011"/>
                    </a:cubicBezTo>
                    <a:cubicBezTo>
                      <a:pt x="43208" y="49714"/>
                      <a:pt x="43186" y="49417"/>
                      <a:pt x="43140" y="49121"/>
                    </a:cubicBezTo>
                    <a:cubicBezTo>
                      <a:pt x="43140" y="49121"/>
                      <a:pt x="43140" y="49098"/>
                      <a:pt x="43140" y="49098"/>
                    </a:cubicBezTo>
                    <a:cubicBezTo>
                      <a:pt x="43094" y="48801"/>
                      <a:pt x="43049" y="48504"/>
                      <a:pt x="42980" y="48208"/>
                    </a:cubicBezTo>
                    <a:cubicBezTo>
                      <a:pt x="42934" y="47957"/>
                      <a:pt x="42889" y="47705"/>
                      <a:pt x="42820" y="47454"/>
                    </a:cubicBezTo>
                    <a:cubicBezTo>
                      <a:pt x="42752" y="47203"/>
                      <a:pt x="42683" y="46952"/>
                      <a:pt x="42592" y="46701"/>
                    </a:cubicBezTo>
                    <a:cubicBezTo>
                      <a:pt x="42524" y="46473"/>
                      <a:pt x="42432" y="46222"/>
                      <a:pt x="42318" y="45994"/>
                    </a:cubicBezTo>
                    <a:lnTo>
                      <a:pt x="42318" y="45994"/>
                    </a:lnTo>
                    <a:cubicBezTo>
                      <a:pt x="42318" y="45994"/>
                      <a:pt x="42341" y="46016"/>
                      <a:pt x="42341" y="46016"/>
                    </a:cubicBezTo>
                    <a:cubicBezTo>
                      <a:pt x="42113" y="45514"/>
                      <a:pt x="41862" y="45012"/>
                      <a:pt x="41611" y="44533"/>
                    </a:cubicBezTo>
                    <a:cubicBezTo>
                      <a:pt x="41359" y="44099"/>
                      <a:pt x="41108" y="43643"/>
                      <a:pt x="40857" y="43209"/>
                    </a:cubicBezTo>
                    <a:cubicBezTo>
                      <a:pt x="40606" y="42775"/>
                      <a:pt x="40355" y="42342"/>
                      <a:pt x="40127" y="41885"/>
                    </a:cubicBezTo>
                    <a:cubicBezTo>
                      <a:pt x="39899" y="41474"/>
                      <a:pt x="39693" y="41040"/>
                      <a:pt x="39533" y="40607"/>
                    </a:cubicBezTo>
                    <a:cubicBezTo>
                      <a:pt x="39419" y="40333"/>
                      <a:pt x="39305" y="40059"/>
                      <a:pt x="39237" y="39785"/>
                    </a:cubicBezTo>
                    <a:cubicBezTo>
                      <a:pt x="39168" y="39534"/>
                      <a:pt x="39100" y="39260"/>
                      <a:pt x="39031" y="39009"/>
                    </a:cubicBezTo>
                    <a:cubicBezTo>
                      <a:pt x="38940" y="38530"/>
                      <a:pt x="38849" y="38050"/>
                      <a:pt x="38826" y="37548"/>
                    </a:cubicBezTo>
                    <a:cubicBezTo>
                      <a:pt x="38780" y="37046"/>
                      <a:pt x="38780" y="36544"/>
                      <a:pt x="38826" y="36065"/>
                    </a:cubicBezTo>
                    <a:cubicBezTo>
                      <a:pt x="38849" y="35608"/>
                      <a:pt x="38917" y="35152"/>
                      <a:pt x="38986" y="34695"/>
                    </a:cubicBezTo>
                    <a:cubicBezTo>
                      <a:pt x="39100" y="34193"/>
                      <a:pt x="39214" y="33691"/>
                      <a:pt x="39374" y="33189"/>
                    </a:cubicBezTo>
                    <a:cubicBezTo>
                      <a:pt x="39533" y="32709"/>
                      <a:pt x="39693" y="32253"/>
                      <a:pt x="39876" y="31819"/>
                    </a:cubicBezTo>
                    <a:cubicBezTo>
                      <a:pt x="40241" y="30929"/>
                      <a:pt x="40652" y="30084"/>
                      <a:pt x="41108" y="29240"/>
                    </a:cubicBezTo>
                    <a:cubicBezTo>
                      <a:pt x="41565" y="28350"/>
                      <a:pt x="42044" y="27482"/>
                      <a:pt x="42524" y="26592"/>
                    </a:cubicBezTo>
                    <a:cubicBezTo>
                      <a:pt x="42752" y="26158"/>
                      <a:pt x="42980" y="25702"/>
                      <a:pt x="43208" y="25268"/>
                    </a:cubicBezTo>
                    <a:cubicBezTo>
                      <a:pt x="43387" y="24888"/>
                      <a:pt x="43567" y="24507"/>
                      <a:pt x="43724" y="24127"/>
                    </a:cubicBezTo>
                    <a:lnTo>
                      <a:pt x="43724" y="24127"/>
                    </a:lnTo>
                    <a:cubicBezTo>
                      <a:pt x="43721" y="24127"/>
                      <a:pt x="43716" y="24127"/>
                      <a:pt x="43710" y="24127"/>
                    </a:cubicBezTo>
                    <a:cubicBezTo>
                      <a:pt x="43962" y="23556"/>
                      <a:pt x="44167" y="22940"/>
                      <a:pt x="44350" y="22324"/>
                    </a:cubicBezTo>
                    <a:cubicBezTo>
                      <a:pt x="44487" y="21776"/>
                      <a:pt x="44601" y="21182"/>
                      <a:pt x="44692" y="20612"/>
                    </a:cubicBezTo>
                    <a:cubicBezTo>
                      <a:pt x="44738" y="20269"/>
                      <a:pt x="44760" y="19927"/>
                      <a:pt x="44783" y="19585"/>
                    </a:cubicBezTo>
                    <a:cubicBezTo>
                      <a:pt x="44715" y="19311"/>
                      <a:pt x="44646" y="19037"/>
                      <a:pt x="44578" y="18763"/>
                    </a:cubicBezTo>
                    <a:cubicBezTo>
                      <a:pt x="44441" y="18307"/>
                      <a:pt x="44304" y="17850"/>
                      <a:pt x="44167" y="17416"/>
                    </a:cubicBezTo>
                    <a:cubicBezTo>
                      <a:pt x="44053" y="17165"/>
                      <a:pt x="43962" y="16914"/>
                      <a:pt x="43847" y="16640"/>
                    </a:cubicBezTo>
                    <a:cubicBezTo>
                      <a:pt x="43847" y="16640"/>
                      <a:pt x="43847" y="16617"/>
                      <a:pt x="43847" y="16617"/>
                    </a:cubicBezTo>
                    <a:cubicBezTo>
                      <a:pt x="43094" y="14883"/>
                      <a:pt x="42067" y="13262"/>
                      <a:pt x="40926" y="11756"/>
                    </a:cubicBezTo>
                    <a:cubicBezTo>
                      <a:pt x="39168" y="9496"/>
                      <a:pt x="37091" y="7465"/>
                      <a:pt x="34831" y="5707"/>
                    </a:cubicBezTo>
                    <a:cubicBezTo>
                      <a:pt x="32732" y="4086"/>
                      <a:pt x="30472" y="2694"/>
                      <a:pt x="28030" y="1667"/>
                    </a:cubicBezTo>
                    <a:lnTo>
                      <a:pt x="28052" y="1667"/>
                    </a:lnTo>
                    <a:cubicBezTo>
                      <a:pt x="27162" y="1302"/>
                      <a:pt x="26249" y="982"/>
                      <a:pt x="25313" y="708"/>
                    </a:cubicBezTo>
                    <a:cubicBezTo>
                      <a:pt x="24880" y="594"/>
                      <a:pt x="24423" y="480"/>
                      <a:pt x="23944" y="366"/>
                    </a:cubicBezTo>
                    <a:cubicBezTo>
                      <a:pt x="23533" y="297"/>
                      <a:pt x="23122" y="206"/>
                      <a:pt x="22688" y="160"/>
                    </a:cubicBezTo>
                    <a:cubicBezTo>
                      <a:pt x="22026" y="69"/>
                      <a:pt x="21342" y="23"/>
                      <a:pt x="206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57" name="Google Shape;7638;p96">
                <a:extLst>
                  <a:ext uri="{FF2B5EF4-FFF2-40B4-BE49-F238E27FC236}">
                    <a16:creationId xmlns:a16="http://schemas.microsoft.com/office/drawing/2014/main" id="{3E928A07-A243-6BC0-FAF8-182A0F1E14B0}"/>
                  </a:ext>
                </a:extLst>
              </p:cNvPr>
              <p:cNvSpPr/>
              <p:nvPr/>
            </p:nvSpPr>
            <p:spPr>
              <a:xfrm>
                <a:off x="6518168" y="2076888"/>
                <a:ext cx="27103" cy="22394"/>
              </a:xfrm>
              <a:custGeom>
                <a:avLst/>
                <a:gdLst/>
                <a:ahLst/>
                <a:cxnLst/>
                <a:rect l="l" t="t" r="r" b="b"/>
                <a:pathLst>
                  <a:path w="2101" h="1736" extrusionOk="0">
                    <a:moveTo>
                      <a:pt x="2101" y="1"/>
                    </a:moveTo>
                    <a:lnTo>
                      <a:pt x="2101" y="1"/>
                    </a:lnTo>
                    <a:cubicBezTo>
                      <a:pt x="1964" y="69"/>
                      <a:pt x="1827" y="138"/>
                      <a:pt x="1713" y="206"/>
                    </a:cubicBezTo>
                    <a:cubicBezTo>
                      <a:pt x="1507" y="320"/>
                      <a:pt x="1325" y="457"/>
                      <a:pt x="1142" y="594"/>
                    </a:cubicBezTo>
                    <a:cubicBezTo>
                      <a:pt x="891" y="777"/>
                      <a:pt x="663" y="1005"/>
                      <a:pt x="435" y="1233"/>
                    </a:cubicBezTo>
                    <a:cubicBezTo>
                      <a:pt x="275" y="1393"/>
                      <a:pt x="138" y="1576"/>
                      <a:pt x="1" y="1735"/>
                    </a:cubicBezTo>
                    <a:cubicBezTo>
                      <a:pt x="161" y="1576"/>
                      <a:pt x="321" y="1416"/>
                      <a:pt x="503" y="1256"/>
                    </a:cubicBezTo>
                    <a:cubicBezTo>
                      <a:pt x="594" y="1165"/>
                      <a:pt x="686" y="1073"/>
                      <a:pt x="777" y="1005"/>
                    </a:cubicBezTo>
                    <a:cubicBezTo>
                      <a:pt x="960" y="845"/>
                      <a:pt x="1165" y="685"/>
                      <a:pt x="1348" y="548"/>
                    </a:cubicBezTo>
                    <a:cubicBezTo>
                      <a:pt x="1599" y="343"/>
                      <a:pt x="1850" y="160"/>
                      <a:pt x="21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58" name="Google Shape;7639;p96">
                <a:extLst>
                  <a:ext uri="{FF2B5EF4-FFF2-40B4-BE49-F238E27FC236}">
                    <a16:creationId xmlns:a16="http://schemas.microsoft.com/office/drawing/2014/main" id="{5117B6AF-E21A-6EE1-2025-79A6FFD3CC71}"/>
                  </a:ext>
                </a:extLst>
              </p:cNvPr>
              <p:cNvSpPr/>
              <p:nvPr/>
            </p:nvSpPr>
            <p:spPr>
              <a:xfrm>
                <a:off x="6928611" y="2272686"/>
                <a:ext cx="13" cy="310"/>
              </a:xfrm>
              <a:custGeom>
                <a:avLst/>
                <a:gdLst/>
                <a:ahLst/>
                <a:cxnLst/>
                <a:rect l="l" t="t" r="r" b="b"/>
                <a:pathLst>
                  <a:path w="1" h="24" extrusionOk="0">
                    <a:moveTo>
                      <a:pt x="0" y="0"/>
                    </a:moveTo>
                    <a:cubicBezTo>
                      <a:pt x="0" y="0"/>
                      <a:pt x="0" y="23"/>
                      <a:pt x="0" y="23"/>
                    </a:cubicBezTo>
                    <a:cubicBezTo>
                      <a:pt x="0" y="23"/>
                      <a:pt x="0" y="0"/>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59" name="Google Shape;7640;p96">
                <a:extLst>
                  <a:ext uri="{FF2B5EF4-FFF2-40B4-BE49-F238E27FC236}">
                    <a16:creationId xmlns:a16="http://schemas.microsoft.com/office/drawing/2014/main" id="{E32A3F38-1F3E-FC8A-78B0-7BB606847FA7}"/>
                  </a:ext>
                </a:extLst>
              </p:cNvPr>
              <p:cNvSpPr/>
              <p:nvPr/>
            </p:nvSpPr>
            <p:spPr>
              <a:xfrm>
                <a:off x="6928611" y="2272983"/>
                <a:ext cx="13" cy="13"/>
              </a:xfrm>
              <a:custGeom>
                <a:avLst/>
                <a:gdLst/>
                <a:ahLst/>
                <a:cxnLst/>
                <a:rect l="l" t="t" r="r" b="b"/>
                <a:pathLst>
                  <a:path w="1" h="1" extrusionOk="0">
                    <a:moveTo>
                      <a:pt x="0" y="0"/>
                    </a:moveTo>
                    <a:cubicBezTo>
                      <a:pt x="0" y="0"/>
                      <a:pt x="0" y="0"/>
                      <a:pt x="0" y="0"/>
                    </a:cubicBezTo>
                    <a:cubicBezTo>
                      <a:pt x="0" y="0"/>
                      <a:pt x="0" y="0"/>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60" name="Google Shape;7641;p96">
                <a:extLst>
                  <a:ext uri="{FF2B5EF4-FFF2-40B4-BE49-F238E27FC236}">
                    <a16:creationId xmlns:a16="http://schemas.microsoft.com/office/drawing/2014/main" id="{EF3B5D73-0E13-15A2-E645-714B8C197E1D}"/>
                  </a:ext>
                </a:extLst>
              </p:cNvPr>
              <p:cNvSpPr/>
              <p:nvPr/>
            </p:nvSpPr>
            <p:spPr>
              <a:xfrm>
                <a:off x="6928611" y="2272983"/>
                <a:ext cx="13" cy="13"/>
              </a:xfrm>
              <a:custGeom>
                <a:avLst/>
                <a:gdLst/>
                <a:ahLst/>
                <a:cxnLst/>
                <a:rect l="l" t="t" r="r" b="b"/>
                <a:pathLst>
                  <a:path w="1" h="1" extrusionOk="0">
                    <a:moveTo>
                      <a:pt x="0" y="0"/>
                    </a:moveTo>
                    <a:cubicBezTo>
                      <a:pt x="0" y="0"/>
                      <a:pt x="0" y="0"/>
                      <a:pt x="0" y="0"/>
                    </a:cubicBezTo>
                    <a:cubicBezTo>
                      <a:pt x="0" y="0"/>
                      <a:pt x="0" y="0"/>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61" name="Google Shape;7642;p96">
                <a:extLst>
                  <a:ext uri="{FF2B5EF4-FFF2-40B4-BE49-F238E27FC236}">
                    <a16:creationId xmlns:a16="http://schemas.microsoft.com/office/drawing/2014/main" id="{B789C966-02F2-D52B-50DE-7E2FF31CCD9B}"/>
                  </a:ext>
                </a:extLst>
              </p:cNvPr>
              <p:cNvSpPr/>
              <p:nvPr/>
            </p:nvSpPr>
            <p:spPr>
              <a:xfrm>
                <a:off x="6960705" y="2745535"/>
                <a:ext cx="13" cy="13"/>
              </a:xfrm>
              <a:custGeom>
                <a:avLst/>
                <a:gdLst/>
                <a:ahLst/>
                <a:cxnLst/>
                <a:rect l="l" t="t" r="r" b="b"/>
                <a:pathLst>
                  <a:path w="1" h="1" extrusionOk="0">
                    <a:moveTo>
                      <a:pt x="0" y="1"/>
                    </a:moveTo>
                    <a:lnTo>
                      <a:pt x="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62" name="Google Shape;7643;p96">
                <a:extLst>
                  <a:ext uri="{FF2B5EF4-FFF2-40B4-BE49-F238E27FC236}">
                    <a16:creationId xmlns:a16="http://schemas.microsoft.com/office/drawing/2014/main" id="{2EC14C5A-5876-0D9E-725C-80DF100DAF5B}"/>
                  </a:ext>
                </a:extLst>
              </p:cNvPr>
              <p:cNvSpPr/>
              <p:nvPr/>
            </p:nvSpPr>
            <p:spPr>
              <a:xfrm>
                <a:off x="6367130" y="2420189"/>
                <a:ext cx="525017" cy="642497"/>
              </a:xfrm>
              <a:custGeom>
                <a:avLst/>
                <a:gdLst/>
                <a:ahLst/>
                <a:cxnLst/>
                <a:rect l="l" t="t" r="r" b="b"/>
                <a:pathLst>
                  <a:path w="40699" h="49806" extrusionOk="0">
                    <a:moveTo>
                      <a:pt x="20429" y="1"/>
                    </a:moveTo>
                    <a:cubicBezTo>
                      <a:pt x="18535" y="47"/>
                      <a:pt x="16617" y="389"/>
                      <a:pt x="14746" y="982"/>
                    </a:cubicBezTo>
                    <a:cubicBezTo>
                      <a:pt x="12874" y="1576"/>
                      <a:pt x="11071" y="2420"/>
                      <a:pt x="9427" y="3516"/>
                    </a:cubicBezTo>
                    <a:cubicBezTo>
                      <a:pt x="7875" y="4543"/>
                      <a:pt x="6460" y="5799"/>
                      <a:pt x="5296" y="7214"/>
                    </a:cubicBezTo>
                    <a:cubicBezTo>
                      <a:pt x="5228" y="7236"/>
                      <a:pt x="5159" y="7282"/>
                      <a:pt x="5136" y="7351"/>
                    </a:cubicBezTo>
                    <a:cubicBezTo>
                      <a:pt x="5091" y="7396"/>
                      <a:pt x="5068" y="7442"/>
                      <a:pt x="5045" y="7510"/>
                    </a:cubicBezTo>
                    <a:cubicBezTo>
                      <a:pt x="3972" y="8834"/>
                      <a:pt x="3128" y="10318"/>
                      <a:pt x="2489" y="11870"/>
                    </a:cubicBezTo>
                    <a:cubicBezTo>
                      <a:pt x="2169" y="12692"/>
                      <a:pt x="1895" y="13559"/>
                      <a:pt x="1690" y="14404"/>
                    </a:cubicBezTo>
                    <a:cubicBezTo>
                      <a:pt x="1530" y="15088"/>
                      <a:pt x="1416" y="15796"/>
                      <a:pt x="1347" y="16526"/>
                    </a:cubicBezTo>
                    <a:cubicBezTo>
                      <a:pt x="1051" y="17508"/>
                      <a:pt x="822" y="18512"/>
                      <a:pt x="640" y="19471"/>
                    </a:cubicBezTo>
                    <a:cubicBezTo>
                      <a:pt x="366" y="20909"/>
                      <a:pt x="183" y="22415"/>
                      <a:pt x="115" y="23945"/>
                    </a:cubicBezTo>
                    <a:cubicBezTo>
                      <a:pt x="69" y="24926"/>
                      <a:pt x="23" y="25976"/>
                      <a:pt x="1" y="27186"/>
                    </a:cubicBezTo>
                    <a:cubicBezTo>
                      <a:pt x="1" y="28373"/>
                      <a:pt x="1" y="29445"/>
                      <a:pt x="23" y="30495"/>
                    </a:cubicBezTo>
                    <a:cubicBezTo>
                      <a:pt x="115" y="32983"/>
                      <a:pt x="366" y="35129"/>
                      <a:pt x="777" y="37069"/>
                    </a:cubicBezTo>
                    <a:cubicBezTo>
                      <a:pt x="1256" y="39306"/>
                      <a:pt x="1986" y="41246"/>
                      <a:pt x="2991" y="42844"/>
                    </a:cubicBezTo>
                    <a:cubicBezTo>
                      <a:pt x="3516" y="43711"/>
                      <a:pt x="4155" y="44487"/>
                      <a:pt x="4840" y="45172"/>
                    </a:cubicBezTo>
                    <a:cubicBezTo>
                      <a:pt x="5570" y="45880"/>
                      <a:pt x="6392" y="46496"/>
                      <a:pt x="7305" y="46975"/>
                    </a:cubicBezTo>
                    <a:cubicBezTo>
                      <a:pt x="7784" y="47249"/>
                      <a:pt x="8286" y="47455"/>
                      <a:pt x="8697" y="47637"/>
                    </a:cubicBezTo>
                    <a:cubicBezTo>
                      <a:pt x="9131" y="47820"/>
                      <a:pt x="9610" y="47980"/>
                      <a:pt x="10112" y="48162"/>
                    </a:cubicBezTo>
                    <a:cubicBezTo>
                      <a:pt x="11048" y="48482"/>
                      <a:pt x="12075" y="48778"/>
                      <a:pt x="13148" y="49007"/>
                    </a:cubicBezTo>
                    <a:cubicBezTo>
                      <a:pt x="15294" y="49486"/>
                      <a:pt x="17553" y="49760"/>
                      <a:pt x="19836" y="49806"/>
                    </a:cubicBezTo>
                    <a:lnTo>
                      <a:pt x="20521" y="49806"/>
                    </a:lnTo>
                    <a:cubicBezTo>
                      <a:pt x="22620" y="49806"/>
                      <a:pt x="24675" y="49623"/>
                      <a:pt x="26638" y="49212"/>
                    </a:cubicBezTo>
                    <a:cubicBezTo>
                      <a:pt x="28875" y="48756"/>
                      <a:pt x="30929" y="48025"/>
                      <a:pt x="32732" y="47044"/>
                    </a:cubicBezTo>
                    <a:cubicBezTo>
                      <a:pt x="33691" y="46542"/>
                      <a:pt x="34558" y="45948"/>
                      <a:pt x="35334" y="45286"/>
                    </a:cubicBezTo>
                    <a:cubicBezTo>
                      <a:pt x="36179" y="44556"/>
                      <a:pt x="36932" y="43734"/>
                      <a:pt x="37571" y="42844"/>
                    </a:cubicBezTo>
                    <a:cubicBezTo>
                      <a:pt x="38164" y="41977"/>
                      <a:pt x="38689" y="41018"/>
                      <a:pt x="39123" y="39991"/>
                    </a:cubicBezTo>
                    <a:cubicBezTo>
                      <a:pt x="39534" y="39009"/>
                      <a:pt x="39854" y="37959"/>
                      <a:pt x="40105" y="36818"/>
                    </a:cubicBezTo>
                    <a:cubicBezTo>
                      <a:pt x="40333" y="35791"/>
                      <a:pt x="40493" y="34672"/>
                      <a:pt x="40584" y="33440"/>
                    </a:cubicBezTo>
                    <a:cubicBezTo>
                      <a:pt x="40675" y="32344"/>
                      <a:pt x="40698" y="31180"/>
                      <a:pt x="40675" y="29925"/>
                    </a:cubicBezTo>
                    <a:cubicBezTo>
                      <a:pt x="40630" y="27802"/>
                      <a:pt x="40424" y="25565"/>
                      <a:pt x="40013" y="22849"/>
                    </a:cubicBezTo>
                    <a:cubicBezTo>
                      <a:pt x="39876" y="21845"/>
                      <a:pt x="39694" y="20749"/>
                      <a:pt x="39443" y="19494"/>
                    </a:cubicBezTo>
                    <a:cubicBezTo>
                      <a:pt x="39351" y="18969"/>
                      <a:pt x="39237" y="18352"/>
                      <a:pt x="39100" y="17736"/>
                    </a:cubicBezTo>
                    <a:cubicBezTo>
                      <a:pt x="38986" y="17143"/>
                      <a:pt x="38826" y="16549"/>
                      <a:pt x="38667" y="15956"/>
                    </a:cubicBezTo>
                    <a:cubicBezTo>
                      <a:pt x="38005" y="13559"/>
                      <a:pt x="37115" y="11322"/>
                      <a:pt x="36019" y="9336"/>
                    </a:cubicBezTo>
                    <a:cubicBezTo>
                      <a:pt x="34855" y="7236"/>
                      <a:pt x="33462" y="5456"/>
                      <a:pt x="31865" y="4018"/>
                    </a:cubicBezTo>
                    <a:cubicBezTo>
                      <a:pt x="31020" y="3288"/>
                      <a:pt x="30130" y="2626"/>
                      <a:pt x="29194" y="2078"/>
                    </a:cubicBezTo>
                    <a:cubicBezTo>
                      <a:pt x="28235" y="1530"/>
                      <a:pt x="27208" y="1074"/>
                      <a:pt x="26113" y="731"/>
                    </a:cubicBezTo>
                    <a:cubicBezTo>
                      <a:pt x="25223" y="457"/>
                      <a:pt x="24287" y="252"/>
                      <a:pt x="23237" y="138"/>
                    </a:cubicBezTo>
                    <a:cubicBezTo>
                      <a:pt x="22529" y="47"/>
                      <a:pt x="21753" y="1"/>
                      <a:pt x="2097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63" name="Google Shape;7644;p96">
                <a:extLst>
                  <a:ext uri="{FF2B5EF4-FFF2-40B4-BE49-F238E27FC236}">
                    <a16:creationId xmlns:a16="http://schemas.microsoft.com/office/drawing/2014/main" id="{10C9FFF5-9674-6C06-8737-C6F61C892992}"/>
                  </a:ext>
                </a:extLst>
              </p:cNvPr>
              <p:cNvSpPr/>
              <p:nvPr/>
            </p:nvSpPr>
            <p:spPr>
              <a:xfrm>
                <a:off x="6379797" y="2561526"/>
                <a:ext cx="36520" cy="111946"/>
              </a:xfrm>
              <a:custGeom>
                <a:avLst/>
                <a:gdLst/>
                <a:ahLst/>
                <a:cxnLst/>
                <a:rect l="l" t="t" r="r" b="b"/>
                <a:pathLst>
                  <a:path w="2831" h="8678" extrusionOk="0">
                    <a:moveTo>
                      <a:pt x="2534" y="0"/>
                    </a:moveTo>
                    <a:cubicBezTo>
                      <a:pt x="2442" y="0"/>
                      <a:pt x="2351" y="68"/>
                      <a:pt x="2305" y="160"/>
                    </a:cubicBezTo>
                    <a:cubicBezTo>
                      <a:pt x="1689" y="1415"/>
                      <a:pt x="1255" y="2762"/>
                      <a:pt x="890" y="4154"/>
                    </a:cubicBezTo>
                    <a:cubicBezTo>
                      <a:pt x="548" y="5524"/>
                      <a:pt x="297" y="6939"/>
                      <a:pt x="46" y="8331"/>
                    </a:cubicBezTo>
                    <a:cubicBezTo>
                      <a:pt x="0" y="8491"/>
                      <a:pt x="114" y="8651"/>
                      <a:pt x="251" y="8674"/>
                    </a:cubicBezTo>
                    <a:cubicBezTo>
                      <a:pt x="263" y="8676"/>
                      <a:pt x="275" y="8677"/>
                      <a:pt x="287" y="8677"/>
                    </a:cubicBezTo>
                    <a:cubicBezTo>
                      <a:pt x="392" y="8677"/>
                      <a:pt x="507" y="8589"/>
                      <a:pt x="548" y="8445"/>
                    </a:cubicBezTo>
                    <a:cubicBezTo>
                      <a:pt x="845" y="6665"/>
                      <a:pt x="1187" y="4885"/>
                      <a:pt x="1689" y="3150"/>
                    </a:cubicBezTo>
                    <a:cubicBezTo>
                      <a:pt x="1689" y="3173"/>
                      <a:pt x="1689" y="3173"/>
                      <a:pt x="1689" y="3173"/>
                    </a:cubicBezTo>
                    <a:cubicBezTo>
                      <a:pt x="1986" y="2237"/>
                      <a:pt x="2328" y="1301"/>
                      <a:pt x="2762" y="411"/>
                    </a:cubicBezTo>
                    <a:cubicBezTo>
                      <a:pt x="2830" y="274"/>
                      <a:pt x="2762" y="91"/>
                      <a:pt x="2648" y="23"/>
                    </a:cubicBezTo>
                    <a:cubicBezTo>
                      <a:pt x="2625" y="23"/>
                      <a:pt x="2579" y="0"/>
                      <a:pt x="253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64" name="Google Shape;7645;p96">
                <a:extLst>
                  <a:ext uri="{FF2B5EF4-FFF2-40B4-BE49-F238E27FC236}">
                    <a16:creationId xmlns:a16="http://schemas.microsoft.com/office/drawing/2014/main" id="{632E82C4-AB0E-40FE-E111-1DE4A4490F67}"/>
                  </a:ext>
                </a:extLst>
              </p:cNvPr>
              <p:cNvSpPr/>
              <p:nvPr/>
            </p:nvSpPr>
            <p:spPr>
              <a:xfrm>
                <a:off x="6375966" y="2569472"/>
                <a:ext cx="34172" cy="107522"/>
              </a:xfrm>
              <a:custGeom>
                <a:avLst/>
                <a:gdLst/>
                <a:ahLst/>
                <a:cxnLst/>
                <a:rect l="l" t="t" r="r" b="b"/>
                <a:pathLst>
                  <a:path w="2649" h="8335" extrusionOk="0">
                    <a:moveTo>
                      <a:pt x="2374" y="0"/>
                    </a:moveTo>
                    <a:cubicBezTo>
                      <a:pt x="2351" y="0"/>
                      <a:pt x="2306" y="0"/>
                      <a:pt x="2283" y="23"/>
                    </a:cubicBezTo>
                    <a:cubicBezTo>
                      <a:pt x="1895" y="206"/>
                      <a:pt x="1644" y="662"/>
                      <a:pt x="1461" y="1073"/>
                    </a:cubicBezTo>
                    <a:cubicBezTo>
                      <a:pt x="1347" y="1370"/>
                      <a:pt x="1256" y="1667"/>
                      <a:pt x="1164" y="1986"/>
                    </a:cubicBezTo>
                    <a:cubicBezTo>
                      <a:pt x="1050" y="2328"/>
                      <a:pt x="982" y="2671"/>
                      <a:pt x="891" y="3013"/>
                    </a:cubicBezTo>
                    <a:cubicBezTo>
                      <a:pt x="571" y="4406"/>
                      <a:pt x="366" y="5844"/>
                      <a:pt x="137" y="7282"/>
                    </a:cubicBezTo>
                    <a:cubicBezTo>
                      <a:pt x="92" y="7510"/>
                      <a:pt x="69" y="7761"/>
                      <a:pt x="23" y="7989"/>
                    </a:cubicBezTo>
                    <a:cubicBezTo>
                      <a:pt x="0" y="8149"/>
                      <a:pt x="92" y="8309"/>
                      <a:pt x="229" y="8332"/>
                    </a:cubicBezTo>
                    <a:cubicBezTo>
                      <a:pt x="243" y="8334"/>
                      <a:pt x="257" y="8335"/>
                      <a:pt x="270" y="8335"/>
                    </a:cubicBezTo>
                    <a:cubicBezTo>
                      <a:pt x="392" y="8335"/>
                      <a:pt x="505" y="8247"/>
                      <a:pt x="525" y="8103"/>
                    </a:cubicBezTo>
                    <a:cubicBezTo>
                      <a:pt x="594" y="7715"/>
                      <a:pt x="662" y="7304"/>
                      <a:pt x="708" y="6916"/>
                    </a:cubicBezTo>
                    <a:cubicBezTo>
                      <a:pt x="799" y="6391"/>
                      <a:pt x="868" y="5889"/>
                      <a:pt x="959" y="5364"/>
                    </a:cubicBezTo>
                    <a:cubicBezTo>
                      <a:pt x="1142" y="4269"/>
                      <a:pt x="1324" y="3196"/>
                      <a:pt x="1644" y="2146"/>
                    </a:cubicBezTo>
                    <a:lnTo>
                      <a:pt x="1644" y="2169"/>
                    </a:lnTo>
                    <a:cubicBezTo>
                      <a:pt x="1758" y="1735"/>
                      <a:pt x="1918" y="1279"/>
                      <a:pt x="2146" y="890"/>
                    </a:cubicBezTo>
                    <a:cubicBezTo>
                      <a:pt x="2192" y="799"/>
                      <a:pt x="2260" y="731"/>
                      <a:pt x="2329" y="639"/>
                    </a:cubicBezTo>
                    <a:cubicBezTo>
                      <a:pt x="2374" y="617"/>
                      <a:pt x="2397" y="594"/>
                      <a:pt x="2443" y="571"/>
                    </a:cubicBezTo>
                    <a:cubicBezTo>
                      <a:pt x="2580" y="502"/>
                      <a:pt x="2648" y="343"/>
                      <a:pt x="2602" y="206"/>
                    </a:cubicBezTo>
                    <a:cubicBezTo>
                      <a:pt x="2580" y="92"/>
                      <a:pt x="2465" y="0"/>
                      <a:pt x="237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65" name="Google Shape;7646;p96">
                <a:extLst>
                  <a:ext uri="{FF2B5EF4-FFF2-40B4-BE49-F238E27FC236}">
                    <a16:creationId xmlns:a16="http://schemas.microsoft.com/office/drawing/2014/main" id="{79D63BCC-48CB-C302-5D52-2427B7C5867E}"/>
                  </a:ext>
                </a:extLst>
              </p:cNvPr>
              <p:cNvSpPr/>
              <p:nvPr/>
            </p:nvSpPr>
            <p:spPr>
              <a:xfrm>
                <a:off x="6370961" y="2571536"/>
                <a:ext cx="35049" cy="128716"/>
              </a:xfrm>
              <a:custGeom>
                <a:avLst/>
                <a:gdLst/>
                <a:ahLst/>
                <a:cxnLst/>
                <a:rect l="l" t="t" r="r" b="b"/>
                <a:pathLst>
                  <a:path w="2717" h="9978" extrusionOk="0">
                    <a:moveTo>
                      <a:pt x="1986" y="2283"/>
                    </a:moveTo>
                    <a:cubicBezTo>
                      <a:pt x="1980" y="2304"/>
                      <a:pt x="1974" y="2325"/>
                      <a:pt x="1967" y="2347"/>
                    </a:cubicBezTo>
                    <a:lnTo>
                      <a:pt x="1967" y="2347"/>
                    </a:lnTo>
                    <a:cubicBezTo>
                      <a:pt x="1986" y="2325"/>
                      <a:pt x="1986" y="2304"/>
                      <a:pt x="1986" y="2283"/>
                    </a:cubicBezTo>
                    <a:close/>
                    <a:moveTo>
                      <a:pt x="2443" y="0"/>
                    </a:moveTo>
                    <a:cubicBezTo>
                      <a:pt x="2351" y="0"/>
                      <a:pt x="2260" y="46"/>
                      <a:pt x="2214" y="160"/>
                    </a:cubicBezTo>
                    <a:cubicBezTo>
                      <a:pt x="959" y="3127"/>
                      <a:pt x="548" y="6414"/>
                      <a:pt x="23" y="9632"/>
                    </a:cubicBezTo>
                    <a:cubicBezTo>
                      <a:pt x="0" y="9792"/>
                      <a:pt x="92" y="9929"/>
                      <a:pt x="229" y="9975"/>
                    </a:cubicBezTo>
                    <a:cubicBezTo>
                      <a:pt x="240" y="9977"/>
                      <a:pt x="252" y="9978"/>
                      <a:pt x="264" y="9978"/>
                    </a:cubicBezTo>
                    <a:cubicBezTo>
                      <a:pt x="388" y="9978"/>
                      <a:pt x="504" y="9872"/>
                      <a:pt x="525" y="9746"/>
                    </a:cubicBezTo>
                    <a:cubicBezTo>
                      <a:pt x="933" y="7258"/>
                      <a:pt x="1272" y="4747"/>
                      <a:pt x="1967" y="2347"/>
                    </a:cubicBezTo>
                    <a:lnTo>
                      <a:pt x="1967" y="2347"/>
                    </a:lnTo>
                    <a:cubicBezTo>
                      <a:pt x="1966" y="2348"/>
                      <a:pt x="1965" y="2350"/>
                      <a:pt x="1963" y="2351"/>
                    </a:cubicBezTo>
                    <a:cubicBezTo>
                      <a:pt x="2169" y="1689"/>
                      <a:pt x="2397" y="1027"/>
                      <a:pt x="2671" y="411"/>
                    </a:cubicBezTo>
                    <a:cubicBezTo>
                      <a:pt x="2717" y="251"/>
                      <a:pt x="2671" y="91"/>
                      <a:pt x="2557" y="23"/>
                    </a:cubicBezTo>
                    <a:cubicBezTo>
                      <a:pt x="2511" y="0"/>
                      <a:pt x="2465" y="0"/>
                      <a:pt x="244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66" name="Google Shape;7647;p96">
                <a:extLst>
                  <a:ext uri="{FF2B5EF4-FFF2-40B4-BE49-F238E27FC236}">
                    <a16:creationId xmlns:a16="http://schemas.microsoft.com/office/drawing/2014/main" id="{04FAA7D2-9CEC-9BF2-1BDA-C6DBCC9D0C32}"/>
                  </a:ext>
                </a:extLst>
              </p:cNvPr>
              <p:cNvSpPr/>
              <p:nvPr/>
            </p:nvSpPr>
            <p:spPr>
              <a:xfrm>
                <a:off x="6370665" y="2586835"/>
                <a:ext cx="32701" cy="134586"/>
              </a:xfrm>
              <a:custGeom>
                <a:avLst/>
                <a:gdLst/>
                <a:ahLst/>
                <a:cxnLst/>
                <a:rect l="l" t="t" r="r" b="b"/>
                <a:pathLst>
                  <a:path w="2535" h="10433" extrusionOk="0">
                    <a:moveTo>
                      <a:pt x="1644" y="2580"/>
                    </a:moveTo>
                    <a:lnTo>
                      <a:pt x="1644" y="2580"/>
                    </a:lnTo>
                    <a:cubicBezTo>
                      <a:pt x="1641" y="2590"/>
                      <a:pt x="1638" y="2599"/>
                      <a:pt x="1636" y="2608"/>
                    </a:cubicBezTo>
                    <a:lnTo>
                      <a:pt x="1636" y="2608"/>
                    </a:lnTo>
                    <a:cubicBezTo>
                      <a:pt x="1640" y="2599"/>
                      <a:pt x="1644" y="2590"/>
                      <a:pt x="1644" y="2580"/>
                    </a:cubicBezTo>
                    <a:close/>
                    <a:moveTo>
                      <a:pt x="2237" y="1"/>
                    </a:moveTo>
                    <a:cubicBezTo>
                      <a:pt x="2146" y="1"/>
                      <a:pt x="2055" y="47"/>
                      <a:pt x="2009" y="161"/>
                    </a:cubicBezTo>
                    <a:cubicBezTo>
                      <a:pt x="1302" y="1667"/>
                      <a:pt x="845" y="3333"/>
                      <a:pt x="548" y="5000"/>
                    </a:cubicBezTo>
                    <a:cubicBezTo>
                      <a:pt x="229" y="6689"/>
                      <a:pt x="46" y="8424"/>
                      <a:pt x="0" y="10181"/>
                    </a:cubicBezTo>
                    <a:cubicBezTo>
                      <a:pt x="0" y="10250"/>
                      <a:pt x="46" y="10318"/>
                      <a:pt x="92" y="10364"/>
                    </a:cubicBezTo>
                    <a:cubicBezTo>
                      <a:pt x="137" y="10409"/>
                      <a:pt x="206" y="10432"/>
                      <a:pt x="274" y="10432"/>
                    </a:cubicBezTo>
                    <a:cubicBezTo>
                      <a:pt x="343" y="10432"/>
                      <a:pt x="411" y="10386"/>
                      <a:pt x="457" y="10341"/>
                    </a:cubicBezTo>
                    <a:cubicBezTo>
                      <a:pt x="503" y="10272"/>
                      <a:pt x="503" y="10204"/>
                      <a:pt x="525" y="10135"/>
                    </a:cubicBezTo>
                    <a:cubicBezTo>
                      <a:pt x="525" y="9839"/>
                      <a:pt x="525" y="9542"/>
                      <a:pt x="548" y="9245"/>
                    </a:cubicBezTo>
                    <a:cubicBezTo>
                      <a:pt x="685" y="6995"/>
                      <a:pt x="1002" y="4745"/>
                      <a:pt x="1636" y="2608"/>
                    </a:cubicBezTo>
                    <a:lnTo>
                      <a:pt x="1636" y="2608"/>
                    </a:lnTo>
                    <a:cubicBezTo>
                      <a:pt x="1634" y="2612"/>
                      <a:pt x="1631" y="2617"/>
                      <a:pt x="1629" y="2621"/>
                    </a:cubicBezTo>
                    <a:lnTo>
                      <a:pt x="1629" y="2621"/>
                    </a:lnTo>
                    <a:cubicBezTo>
                      <a:pt x="1856" y="1855"/>
                      <a:pt x="2127" y="1111"/>
                      <a:pt x="2466" y="412"/>
                    </a:cubicBezTo>
                    <a:cubicBezTo>
                      <a:pt x="2534" y="275"/>
                      <a:pt x="2466" y="92"/>
                      <a:pt x="2351" y="24"/>
                    </a:cubicBezTo>
                    <a:cubicBezTo>
                      <a:pt x="2306" y="1"/>
                      <a:pt x="2260" y="1"/>
                      <a:pt x="223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67" name="Google Shape;7648;p96">
                <a:extLst>
                  <a:ext uri="{FF2B5EF4-FFF2-40B4-BE49-F238E27FC236}">
                    <a16:creationId xmlns:a16="http://schemas.microsoft.com/office/drawing/2014/main" id="{22F1097B-F97C-2E0C-F71B-BA695A5811F0}"/>
                  </a:ext>
                </a:extLst>
              </p:cNvPr>
              <p:cNvSpPr/>
              <p:nvPr/>
            </p:nvSpPr>
            <p:spPr>
              <a:xfrm>
                <a:off x="6646245" y="2420189"/>
                <a:ext cx="246171" cy="486149"/>
              </a:xfrm>
              <a:custGeom>
                <a:avLst/>
                <a:gdLst/>
                <a:ahLst/>
                <a:cxnLst/>
                <a:rect l="l" t="t" r="r" b="b"/>
                <a:pathLst>
                  <a:path w="19083" h="37686" extrusionOk="0">
                    <a:moveTo>
                      <a:pt x="1" y="1"/>
                    </a:moveTo>
                    <a:cubicBezTo>
                      <a:pt x="594" y="320"/>
                      <a:pt x="1165" y="686"/>
                      <a:pt x="1713" y="1074"/>
                    </a:cubicBezTo>
                    <a:cubicBezTo>
                      <a:pt x="3311" y="2215"/>
                      <a:pt x="4726" y="3562"/>
                      <a:pt x="5981" y="5045"/>
                    </a:cubicBezTo>
                    <a:cubicBezTo>
                      <a:pt x="7328" y="6620"/>
                      <a:pt x="8492" y="8332"/>
                      <a:pt x="9473" y="10158"/>
                    </a:cubicBezTo>
                    <a:cubicBezTo>
                      <a:pt x="9953" y="11048"/>
                      <a:pt x="10409" y="11961"/>
                      <a:pt x="10820" y="12897"/>
                    </a:cubicBezTo>
                    <a:cubicBezTo>
                      <a:pt x="11003" y="13331"/>
                      <a:pt x="11185" y="13787"/>
                      <a:pt x="11368" y="14221"/>
                    </a:cubicBezTo>
                    <a:cubicBezTo>
                      <a:pt x="11551" y="14723"/>
                      <a:pt x="11756" y="15225"/>
                      <a:pt x="11893" y="15750"/>
                    </a:cubicBezTo>
                    <a:cubicBezTo>
                      <a:pt x="12258" y="16892"/>
                      <a:pt x="12486" y="18101"/>
                      <a:pt x="12646" y="19288"/>
                    </a:cubicBezTo>
                    <a:cubicBezTo>
                      <a:pt x="12806" y="20521"/>
                      <a:pt x="12874" y="21731"/>
                      <a:pt x="12920" y="22963"/>
                    </a:cubicBezTo>
                    <a:cubicBezTo>
                      <a:pt x="13011" y="25405"/>
                      <a:pt x="13011" y="27871"/>
                      <a:pt x="13331" y="30290"/>
                    </a:cubicBezTo>
                    <a:cubicBezTo>
                      <a:pt x="13422" y="31020"/>
                      <a:pt x="13559" y="31751"/>
                      <a:pt x="13719" y="32481"/>
                    </a:cubicBezTo>
                    <a:cubicBezTo>
                      <a:pt x="13810" y="32824"/>
                      <a:pt x="13902" y="33189"/>
                      <a:pt x="14016" y="33531"/>
                    </a:cubicBezTo>
                    <a:cubicBezTo>
                      <a:pt x="14107" y="33782"/>
                      <a:pt x="14198" y="34056"/>
                      <a:pt x="14290" y="34330"/>
                    </a:cubicBezTo>
                    <a:lnTo>
                      <a:pt x="14290" y="34307"/>
                    </a:lnTo>
                    <a:cubicBezTo>
                      <a:pt x="14495" y="34787"/>
                      <a:pt x="14769" y="35266"/>
                      <a:pt x="15111" y="35700"/>
                    </a:cubicBezTo>
                    <a:lnTo>
                      <a:pt x="15089" y="35677"/>
                    </a:lnTo>
                    <a:lnTo>
                      <a:pt x="15089" y="35677"/>
                    </a:lnTo>
                    <a:cubicBezTo>
                      <a:pt x="15408" y="36088"/>
                      <a:pt x="15773" y="36453"/>
                      <a:pt x="16184" y="36772"/>
                    </a:cubicBezTo>
                    <a:cubicBezTo>
                      <a:pt x="16504" y="37023"/>
                      <a:pt x="16869" y="37252"/>
                      <a:pt x="17280" y="37411"/>
                    </a:cubicBezTo>
                    <a:lnTo>
                      <a:pt x="17257" y="37411"/>
                    </a:lnTo>
                    <a:cubicBezTo>
                      <a:pt x="17554" y="37526"/>
                      <a:pt x="17850" y="37617"/>
                      <a:pt x="18170" y="37663"/>
                    </a:cubicBezTo>
                    <a:lnTo>
                      <a:pt x="18147" y="37663"/>
                    </a:lnTo>
                    <a:cubicBezTo>
                      <a:pt x="18193" y="37663"/>
                      <a:pt x="18238" y="37663"/>
                      <a:pt x="18261" y="37685"/>
                    </a:cubicBezTo>
                    <a:cubicBezTo>
                      <a:pt x="18353" y="37389"/>
                      <a:pt x="18421" y="37115"/>
                      <a:pt x="18467" y="36818"/>
                    </a:cubicBezTo>
                    <a:cubicBezTo>
                      <a:pt x="18695" y="35791"/>
                      <a:pt x="18855" y="34672"/>
                      <a:pt x="18969" y="33440"/>
                    </a:cubicBezTo>
                    <a:cubicBezTo>
                      <a:pt x="19060" y="32344"/>
                      <a:pt x="19083" y="31180"/>
                      <a:pt x="19060" y="29925"/>
                    </a:cubicBezTo>
                    <a:cubicBezTo>
                      <a:pt x="18992" y="27825"/>
                      <a:pt x="18786" y="25565"/>
                      <a:pt x="18398" y="22849"/>
                    </a:cubicBezTo>
                    <a:cubicBezTo>
                      <a:pt x="18238" y="21845"/>
                      <a:pt x="18056" y="20726"/>
                      <a:pt x="17828" y="19494"/>
                    </a:cubicBezTo>
                    <a:cubicBezTo>
                      <a:pt x="17736" y="18992"/>
                      <a:pt x="17622" y="18352"/>
                      <a:pt x="17485" y="17736"/>
                    </a:cubicBezTo>
                    <a:cubicBezTo>
                      <a:pt x="17348" y="17143"/>
                      <a:pt x="17188" y="16549"/>
                      <a:pt x="17029" y="15956"/>
                    </a:cubicBezTo>
                    <a:cubicBezTo>
                      <a:pt x="16367" y="13536"/>
                      <a:pt x="15477" y="11322"/>
                      <a:pt x="14381" y="9336"/>
                    </a:cubicBezTo>
                    <a:cubicBezTo>
                      <a:pt x="13217" y="7236"/>
                      <a:pt x="11824" y="5456"/>
                      <a:pt x="10227" y="4018"/>
                    </a:cubicBezTo>
                    <a:cubicBezTo>
                      <a:pt x="9405" y="3265"/>
                      <a:pt x="8492" y="2626"/>
                      <a:pt x="7556" y="2078"/>
                    </a:cubicBezTo>
                    <a:cubicBezTo>
                      <a:pt x="6597" y="1530"/>
                      <a:pt x="5570" y="1074"/>
                      <a:pt x="4475" y="731"/>
                    </a:cubicBezTo>
                    <a:cubicBezTo>
                      <a:pt x="3585" y="457"/>
                      <a:pt x="2649" y="252"/>
                      <a:pt x="1599" y="115"/>
                    </a:cubicBezTo>
                    <a:cubicBezTo>
                      <a:pt x="1097" y="47"/>
                      <a:pt x="549" y="24"/>
                      <a:pt x="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68" name="Google Shape;7649;p96">
                <a:extLst>
                  <a:ext uri="{FF2B5EF4-FFF2-40B4-BE49-F238E27FC236}">
                    <a16:creationId xmlns:a16="http://schemas.microsoft.com/office/drawing/2014/main" id="{670F571C-0300-B61B-653A-7C3D964D8167}"/>
                  </a:ext>
                </a:extLst>
              </p:cNvPr>
              <p:cNvSpPr/>
              <p:nvPr/>
            </p:nvSpPr>
            <p:spPr>
              <a:xfrm>
                <a:off x="6646245" y="2419905"/>
                <a:ext cx="210257" cy="444031"/>
              </a:xfrm>
              <a:custGeom>
                <a:avLst/>
                <a:gdLst/>
                <a:ahLst/>
                <a:cxnLst/>
                <a:rect l="l" t="t" r="r" b="b"/>
                <a:pathLst>
                  <a:path w="16299" h="34421" extrusionOk="0">
                    <a:moveTo>
                      <a:pt x="1" y="0"/>
                    </a:moveTo>
                    <a:cubicBezTo>
                      <a:pt x="1" y="0"/>
                      <a:pt x="1" y="23"/>
                      <a:pt x="1" y="23"/>
                    </a:cubicBezTo>
                    <a:lnTo>
                      <a:pt x="24" y="23"/>
                    </a:lnTo>
                    <a:cubicBezTo>
                      <a:pt x="617" y="365"/>
                      <a:pt x="1188" y="730"/>
                      <a:pt x="1713" y="1096"/>
                    </a:cubicBezTo>
                    <a:cubicBezTo>
                      <a:pt x="3242" y="2191"/>
                      <a:pt x="4680" y="3538"/>
                      <a:pt x="5981" y="5067"/>
                    </a:cubicBezTo>
                    <a:cubicBezTo>
                      <a:pt x="6187" y="5318"/>
                      <a:pt x="6392" y="5569"/>
                      <a:pt x="6597" y="5821"/>
                    </a:cubicBezTo>
                    <a:cubicBezTo>
                      <a:pt x="7647" y="7167"/>
                      <a:pt x="8629" y="8628"/>
                      <a:pt x="9473" y="10180"/>
                    </a:cubicBezTo>
                    <a:cubicBezTo>
                      <a:pt x="9953" y="11070"/>
                      <a:pt x="10409" y="11983"/>
                      <a:pt x="10820" y="12919"/>
                    </a:cubicBezTo>
                    <a:cubicBezTo>
                      <a:pt x="10889" y="13102"/>
                      <a:pt x="10980" y="13284"/>
                      <a:pt x="11048" y="13467"/>
                    </a:cubicBezTo>
                    <a:cubicBezTo>
                      <a:pt x="11163" y="13718"/>
                      <a:pt x="11277" y="13992"/>
                      <a:pt x="11368" y="14243"/>
                    </a:cubicBezTo>
                    <a:cubicBezTo>
                      <a:pt x="11551" y="14700"/>
                      <a:pt x="11733" y="15225"/>
                      <a:pt x="11893" y="15772"/>
                    </a:cubicBezTo>
                    <a:cubicBezTo>
                      <a:pt x="12053" y="16252"/>
                      <a:pt x="12190" y="16777"/>
                      <a:pt x="12304" y="17302"/>
                    </a:cubicBezTo>
                    <a:cubicBezTo>
                      <a:pt x="12441" y="17918"/>
                      <a:pt x="12555" y="18580"/>
                      <a:pt x="12646" y="19310"/>
                    </a:cubicBezTo>
                    <a:cubicBezTo>
                      <a:pt x="12783" y="20360"/>
                      <a:pt x="12852" y="21501"/>
                      <a:pt x="12920" y="22985"/>
                    </a:cubicBezTo>
                    <a:cubicBezTo>
                      <a:pt x="12943" y="23579"/>
                      <a:pt x="12966" y="24149"/>
                      <a:pt x="12966" y="24720"/>
                    </a:cubicBezTo>
                    <a:lnTo>
                      <a:pt x="12966" y="24788"/>
                    </a:lnTo>
                    <a:cubicBezTo>
                      <a:pt x="13034" y="26614"/>
                      <a:pt x="13080" y="28486"/>
                      <a:pt x="13331" y="30312"/>
                    </a:cubicBezTo>
                    <a:cubicBezTo>
                      <a:pt x="13422" y="31111"/>
                      <a:pt x="13559" y="31818"/>
                      <a:pt x="13719" y="32503"/>
                    </a:cubicBezTo>
                    <a:cubicBezTo>
                      <a:pt x="13833" y="32914"/>
                      <a:pt x="13924" y="33234"/>
                      <a:pt x="14016" y="33553"/>
                    </a:cubicBezTo>
                    <a:cubicBezTo>
                      <a:pt x="14084" y="33759"/>
                      <a:pt x="14175" y="34055"/>
                      <a:pt x="14290" y="34352"/>
                    </a:cubicBezTo>
                    <a:cubicBezTo>
                      <a:pt x="14312" y="34375"/>
                      <a:pt x="14312" y="34398"/>
                      <a:pt x="14335" y="34421"/>
                    </a:cubicBezTo>
                    <a:cubicBezTo>
                      <a:pt x="14472" y="34078"/>
                      <a:pt x="14609" y="33713"/>
                      <a:pt x="14723" y="33371"/>
                    </a:cubicBezTo>
                    <a:cubicBezTo>
                      <a:pt x="15089" y="32321"/>
                      <a:pt x="15385" y="31271"/>
                      <a:pt x="15613" y="30198"/>
                    </a:cubicBezTo>
                    <a:cubicBezTo>
                      <a:pt x="15613" y="30198"/>
                      <a:pt x="15613" y="30221"/>
                      <a:pt x="15613" y="30221"/>
                    </a:cubicBezTo>
                    <a:cubicBezTo>
                      <a:pt x="15933" y="28691"/>
                      <a:pt x="16138" y="27139"/>
                      <a:pt x="16230" y="25587"/>
                    </a:cubicBezTo>
                    <a:cubicBezTo>
                      <a:pt x="16275" y="24902"/>
                      <a:pt x="16298" y="24218"/>
                      <a:pt x="16298" y="23556"/>
                    </a:cubicBezTo>
                    <a:cubicBezTo>
                      <a:pt x="16298" y="22985"/>
                      <a:pt x="16275" y="22414"/>
                      <a:pt x="16253" y="21844"/>
                    </a:cubicBezTo>
                    <a:lnTo>
                      <a:pt x="16230" y="21844"/>
                    </a:lnTo>
                    <a:cubicBezTo>
                      <a:pt x="16138" y="20018"/>
                      <a:pt x="15910" y="18192"/>
                      <a:pt x="15591" y="16389"/>
                    </a:cubicBezTo>
                    <a:cubicBezTo>
                      <a:pt x="15248" y="14494"/>
                      <a:pt x="14792" y="12600"/>
                      <a:pt x="14175" y="10751"/>
                    </a:cubicBezTo>
                    <a:lnTo>
                      <a:pt x="14198" y="10751"/>
                    </a:lnTo>
                    <a:cubicBezTo>
                      <a:pt x="13833" y="9678"/>
                      <a:pt x="13445" y="8628"/>
                      <a:pt x="12989" y="7601"/>
                    </a:cubicBezTo>
                    <a:cubicBezTo>
                      <a:pt x="12783" y="7144"/>
                      <a:pt x="12578" y="6734"/>
                      <a:pt x="12372" y="6300"/>
                    </a:cubicBezTo>
                    <a:cubicBezTo>
                      <a:pt x="11710" y="5478"/>
                      <a:pt x="10980" y="4702"/>
                      <a:pt x="10227" y="4040"/>
                    </a:cubicBezTo>
                    <a:cubicBezTo>
                      <a:pt x="9405" y="3287"/>
                      <a:pt x="8492" y="2625"/>
                      <a:pt x="7556" y="2077"/>
                    </a:cubicBezTo>
                    <a:cubicBezTo>
                      <a:pt x="6597" y="1529"/>
                      <a:pt x="5570" y="1073"/>
                      <a:pt x="4475" y="753"/>
                    </a:cubicBezTo>
                    <a:cubicBezTo>
                      <a:pt x="3607" y="457"/>
                      <a:pt x="2672" y="274"/>
                      <a:pt x="1599" y="137"/>
                    </a:cubicBezTo>
                    <a:cubicBezTo>
                      <a:pt x="1074" y="69"/>
                      <a:pt x="549" y="23"/>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69" name="Google Shape;7650;p96">
                <a:extLst>
                  <a:ext uri="{FF2B5EF4-FFF2-40B4-BE49-F238E27FC236}">
                    <a16:creationId xmlns:a16="http://schemas.microsoft.com/office/drawing/2014/main" id="{36F186C7-3537-7CDD-C90A-8D94A19FBD4C}"/>
                  </a:ext>
                </a:extLst>
              </p:cNvPr>
              <p:cNvSpPr/>
              <p:nvPr/>
            </p:nvSpPr>
            <p:spPr>
              <a:xfrm>
                <a:off x="6366834" y="2419905"/>
                <a:ext cx="464361" cy="621406"/>
              </a:xfrm>
              <a:custGeom>
                <a:avLst/>
                <a:gdLst/>
                <a:ahLst/>
                <a:cxnLst/>
                <a:rect l="l" t="t" r="r" b="b"/>
                <a:pathLst>
                  <a:path w="35997" h="48171" extrusionOk="0">
                    <a:moveTo>
                      <a:pt x="20452" y="0"/>
                    </a:moveTo>
                    <a:cubicBezTo>
                      <a:pt x="18558" y="69"/>
                      <a:pt x="16663" y="388"/>
                      <a:pt x="14769" y="982"/>
                    </a:cubicBezTo>
                    <a:cubicBezTo>
                      <a:pt x="12897" y="1575"/>
                      <a:pt x="11094" y="2442"/>
                      <a:pt x="9450" y="3515"/>
                    </a:cubicBezTo>
                    <a:cubicBezTo>
                      <a:pt x="7898" y="4565"/>
                      <a:pt x="6483" y="5798"/>
                      <a:pt x="5296" y="7213"/>
                    </a:cubicBezTo>
                    <a:cubicBezTo>
                      <a:pt x="5228" y="7236"/>
                      <a:pt x="5182" y="7304"/>
                      <a:pt x="5136" y="7350"/>
                    </a:cubicBezTo>
                    <a:lnTo>
                      <a:pt x="5091" y="7441"/>
                    </a:lnTo>
                    <a:lnTo>
                      <a:pt x="5068" y="7532"/>
                    </a:lnTo>
                    <a:cubicBezTo>
                      <a:pt x="3995" y="8856"/>
                      <a:pt x="3128" y="10317"/>
                      <a:pt x="2512" y="11892"/>
                    </a:cubicBezTo>
                    <a:cubicBezTo>
                      <a:pt x="2466" y="12029"/>
                      <a:pt x="2420" y="12143"/>
                      <a:pt x="2375" y="12280"/>
                    </a:cubicBezTo>
                    <a:cubicBezTo>
                      <a:pt x="2283" y="12394"/>
                      <a:pt x="2238" y="12531"/>
                      <a:pt x="2169" y="12668"/>
                    </a:cubicBezTo>
                    <a:cubicBezTo>
                      <a:pt x="2032" y="12988"/>
                      <a:pt x="1941" y="13307"/>
                      <a:pt x="1850" y="13581"/>
                    </a:cubicBezTo>
                    <a:cubicBezTo>
                      <a:pt x="1758" y="13878"/>
                      <a:pt x="1690" y="14220"/>
                      <a:pt x="1599" y="14585"/>
                    </a:cubicBezTo>
                    <a:cubicBezTo>
                      <a:pt x="1553" y="14768"/>
                      <a:pt x="1507" y="14951"/>
                      <a:pt x="1484" y="15133"/>
                    </a:cubicBezTo>
                    <a:cubicBezTo>
                      <a:pt x="1416" y="15361"/>
                      <a:pt x="1370" y="15613"/>
                      <a:pt x="1302" y="15841"/>
                    </a:cubicBezTo>
                    <a:cubicBezTo>
                      <a:pt x="1142" y="16480"/>
                      <a:pt x="982" y="17165"/>
                      <a:pt x="822" y="17941"/>
                    </a:cubicBezTo>
                    <a:cubicBezTo>
                      <a:pt x="663" y="18831"/>
                      <a:pt x="526" y="19790"/>
                      <a:pt x="434" y="20748"/>
                    </a:cubicBezTo>
                    <a:lnTo>
                      <a:pt x="343" y="21387"/>
                    </a:lnTo>
                    <a:cubicBezTo>
                      <a:pt x="320" y="21410"/>
                      <a:pt x="320" y="21456"/>
                      <a:pt x="343" y="21501"/>
                    </a:cubicBezTo>
                    <a:cubicBezTo>
                      <a:pt x="229" y="22300"/>
                      <a:pt x="161" y="23145"/>
                      <a:pt x="115" y="23967"/>
                    </a:cubicBezTo>
                    <a:cubicBezTo>
                      <a:pt x="69" y="24948"/>
                      <a:pt x="46" y="25998"/>
                      <a:pt x="24" y="27208"/>
                    </a:cubicBezTo>
                    <a:cubicBezTo>
                      <a:pt x="1" y="28372"/>
                      <a:pt x="24" y="29445"/>
                      <a:pt x="46" y="30517"/>
                    </a:cubicBezTo>
                    <a:cubicBezTo>
                      <a:pt x="138" y="33005"/>
                      <a:pt x="366" y="35151"/>
                      <a:pt x="800" y="37091"/>
                    </a:cubicBezTo>
                    <a:cubicBezTo>
                      <a:pt x="1279" y="39328"/>
                      <a:pt x="2009" y="41268"/>
                      <a:pt x="2991" y="42866"/>
                    </a:cubicBezTo>
                    <a:cubicBezTo>
                      <a:pt x="3539" y="43733"/>
                      <a:pt x="4155" y="44509"/>
                      <a:pt x="4863" y="45194"/>
                    </a:cubicBezTo>
                    <a:cubicBezTo>
                      <a:pt x="5593" y="45902"/>
                      <a:pt x="6415" y="46518"/>
                      <a:pt x="7328" y="46997"/>
                    </a:cubicBezTo>
                    <a:cubicBezTo>
                      <a:pt x="7830" y="47271"/>
                      <a:pt x="8332" y="47499"/>
                      <a:pt x="8720" y="47659"/>
                    </a:cubicBezTo>
                    <a:cubicBezTo>
                      <a:pt x="8766" y="47682"/>
                      <a:pt x="8789" y="47682"/>
                      <a:pt x="8811" y="47705"/>
                    </a:cubicBezTo>
                    <a:cubicBezTo>
                      <a:pt x="9702" y="47842"/>
                      <a:pt x="10569" y="47956"/>
                      <a:pt x="11459" y="48024"/>
                    </a:cubicBezTo>
                    <a:cubicBezTo>
                      <a:pt x="12212" y="48093"/>
                      <a:pt x="12988" y="48139"/>
                      <a:pt x="13764" y="48161"/>
                    </a:cubicBezTo>
                    <a:cubicBezTo>
                      <a:pt x="13966" y="48167"/>
                      <a:pt x="14168" y="48170"/>
                      <a:pt x="14370" y="48170"/>
                    </a:cubicBezTo>
                    <a:cubicBezTo>
                      <a:pt x="14921" y="48170"/>
                      <a:pt x="15473" y="48149"/>
                      <a:pt x="16024" y="48116"/>
                    </a:cubicBezTo>
                    <a:cubicBezTo>
                      <a:pt x="17120" y="48070"/>
                      <a:pt x="18215" y="47933"/>
                      <a:pt x="19288" y="47751"/>
                    </a:cubicBezTo>
                    <a:cubicBezTo>
                      <a:pt x="20361" y="47545"/>
                      <a:pt x="21388" y="47294"/>
                      <a:pt x="22415" y="46974"/>
                    </a:cubicBezTo>
                    <a:cubicBezTo>
                      <a:pt x="23328" y="46678"/>
                      <a:pt x="24218" y="46335"/>
                      <a:pt x="25063" y="45924"/>
                    </a:cubicBezTo>
                    <a:cubicBezTo>
                      <a:pt x="25519" y="45719"/>
                      <a:pt x="25953" y="45491"/>
                      <a:pt x="26364" y="45263"/>
                    </a:cubicBezTo>
                    <a:cubicBezTo>
                      <a:pt x="26798" y="45034"/>
                      <a:pt x="27209" y="44783"/>
                      <a:pt x="27619" y="44509"/>
                    </a:cubicBezTo>
                    <a:lnTo>
                      <a:pt x="27642" y="44509"/>
                    </a:lnTo>
                    <a:cubicBezTo>
                      <a:pt x="28418" y="44007"/>
                      <a:pt x="29171" y="43459"/>
                      <a:pt x="29879" y="42866"/>
                    </a:cubicBezTo>
                    <a:cubicBezTo>
                      <a:pt x="30244" y="42569"/>
                      <a:pt x="30609" y="42250"/>
                      <a:pt x="30952" y="41907"/>
                    </a:cubicBezTo>
                    <a:cubicBezTo>
                      <a:pt x="31294" y="41588"/>
                      <a:pt x="31637" y="41245"/>
                      <a:pt x="31956" y="40903"/>
                    </a:cubicBezTo>
                    <a:cubicBezTo>
                      <a:pt x="32572" y="40218"/>
                      <a:pt x="33166" y="39488"/>
                      <a:pt x="33691" y="38712"/>
                    </a:cubicBezTo>
                    <a:cubicBezTo>
                      <a:pt x="33965" y="38324"/>
                      <a:pt x="34216" y="37936"/>
                      <a:pt x="34444" y="37548"/>
                    </a:cubicBezTo>
                    <a:cubicBezTo>
                      <a:pt x="34672" y="37182"/>
                      <a:pt x="34878" y="36794"/>
                      <a:pt x="35083" y="36429"/>
                    </a:cubicBezTo>
                    <a:lnTo>
                      <a:pt x="35060" y="36429"/>
                    </a:lnTo>
                    <a:cubicBezTo>
                      <a:pt x="35403" y="35767"/>
                      <a:pt x="35722" y="35105"/>
                      <a:pt x="35996" y="34421"/>
                    </a:cubicBezTo>
                    <a:cubicBezTo>
                      <a:pt x="35973" y="34398"/>
                      <a:pt x="35973" y="34375"/>
                      <a:pt x="35951" y="34352"/>
                    </a:cubicBezTo>
                    <a:cubicBezTo>
                      <a:pt x="35836" y="34055"/>
                      <a:pt x="35745" y="33759"/>
                      <a:pt x="35677" y="33553"/>
                    </a:cubicBezTo>
                    <a:cubicBezTo>
                      <a:pt x="35585" y="33234"/>
                      <a:pt x="35494" y="32914"/>
                      <a:pt x="35403" y="32503"/>
                    </a:cubicBezTo>
                    <a:cubicBezTo>
                      <a:pt x="35220" y="31818"/>
                      <a:pt x="35083" y="31111"/>
                      <a:pt x="34992" y="30312"/>
                    </a:cubicBezTo>
                    <a:cubicBezTo>
                      <a:pt x="34741" y="28486"/>
                      <a:pt x="34695" y="26614"/>
                      <a:pt x="34627" y="24788"/>
                    </a:cubicBezTo>
                    <a:lnTo>
                      <a:pt x="34627" y="24720"/>
                    </a:lnTo>
                    <a:cubicBezTo>
                      <a:pt x="34627" y="24149"/>
                      <a:pt x="34604" y="23579"/>
                      <a:pt x="34581" y="22985"/>
                    </a:cubicBezTo>
                    <a:cubicBezTo>
                      <a:pt x="34513" y="21501"/>
                      <a:pt x="34444" y="20360"/>
                      <a:pt x="34307" y="19310"/>
                    </a:cubicBezTo>
                    <a:cubicBezTo>
                      <a:pt x="34216" y="18580"/>
                      <a:pt x="34102" y="17918"/>
                      <a:pt x="33965" y="17302"/>
                    </a:cubicBezTo>
                    <a:cubicBezTo>
                      <a:pt x="33851" y="16777"/>
                      <a:pt x="33714" y="16252"/>
                      <a:pt x="33577" y="15772"/>
                    </a:cubicBezTo>
                    <a:cubicBezTo>
                      <a:pt x="33394" y="15225"/>
                      <a:pt x="33212" y="14700"/>
                      <a:pt x="33029" y="14243"/>
                    </a:cubicBezTo>
                    <a:cubicBezTo>
                      <a:pt x="32938" y="13992"/>
                      <a:pt x="32824" y="13718"/>
                      <a:pt x="32709" y="13467"/>
                    </a:cubicBezTo>
                    <a:cubicBezTo>
                      <a:pt x="32641" y="13284"/>
                      <a:pt x="32550" y="13102"/>
                      <a:pt x="32481" y="12919"/>
                    </a:cubicBezTo>
                    <a:cubicBezTo>
                      <a:pt x="32070" y="11983"/>
                      <a:pt x="31614" y="11070"/>
                      <a:pt x="31134" y="10180"/>
                    </a:cubicBezTo>
                    <a:cubicBezTo>
                      <a:pt x="30290" y="8628"/>
                      <a:pt x="29308" y="7167"/>
                      <a:pt x="28258" y="5821"/>
                    </a:cubicBezTo>
                    <a:cubicBezTo>
                      <a:pt x="28053" y="5569"/>
                      <a:pt x="27848" y="5318"/>
                      <a:pt x="27642" y="5067"/>
                    </a:cubicBezTo>
                    <a:cubicBezTo>
                      <a:pt x="26341" y="3538"/>
                      <a:pt x="24903" y="2191"/>
                      <a:pt x="23374" y="1096"/>
                    </a:cubicBezTo>
                    <a:cubicBezTo>
                      <a:pt x="22849" y="730"/>
                      <a:pt x="22278" y="365"/>
                      <a:pt x="21685" y="23"/>
                    </a:cubicBezTo>
                    <a:cubicBezTo>
                      <a:pt x="21457" y="0"/>
                      <a:pt x="21228" y="0"/>
                      <a:pt x="2100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70" name="Google Shape;7651;p96">
                <a:extLst>
                  <a:ext uri="{FF2B5EF4-FFF2-40B4-BE49-F238E27FC236}">
                    <a16:creationId xmlns:a16="http://schemas.microsoft.com/office/drawing/2014/main" id="{E5BDFB83-76F9-68F5-5588-095712B3D04E}"/>
                  </a:ext>
                </a:extLst>
              </p:cNvPr>
              <p:cNvSpPr/>
              <p:nvPr/>
            </p:nvSpPr>
            <p:spPr>
              <a:xfrm>
                <a:off x="6723099" y="2994039"/>
                <a:ext cx="310" cy="13"/>
              </a:xfrm>
              <a:custGeom>
                <a:avLst/>
                <a:gdLst/>
                <a:ahLst/>
                <a:cxnLst/>
                <a:rect l="l" t="t" r="r" b="b"/>
                <a:pathLst>
                  <a:path w="24" h="1" extrusionOk="0">
                    <a:moveTo>
                      <a:pt x="0" y="0"/>
                    </a:moveTo>
                    <a:cubicBezTo>
                      <a:pt x="0" y="0"/>
                      <a:pt x="0" y="0"/>
                      <a:pt x="0" y="0"/>
                    </a:cubicBezTo>
                    <a:cubicBezTo>
                      <a:pt x="0" y="0"/>
                      <a:pt x="0" y="0"/>
                      <a:pt x="2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71" name="Google Shape;7652;p96">
                <a:extLst>
                  <a:ext uri="{FF2B5EF4-FFF2-40B4-BE49-F238E27FC236}">
                    <a16:creationId xmlns:a16="http://schemas.microsoft.com/office/drawing/2014/main" id="{8DF59BDC-08D6-D24E-2E73-4C8D1CC13691}"/>
                  </a:ext>
                </a:extLst>
              </p:cNvPr>
              <p:cNvSpPr/>
              <p:nvPr/>
            </p:nvSpPr>
            <p:spPr>
              <a:xfrm>
                <a:off x="6723099" y="2994039"/>
                <a:ext cx="13" cy="13"/>
              </a:xfrm>
              <a:custGeom>
                <a:avLst/>
                <a:gdLst/>
                <a:ahLst/>
                <a:cxnLst/>
                <a:rect l="l" t="t" r="r" b="b"/>
                <a:pathLst>
                  <a:path w="1" h="1" extrusionOk="0">
                    <a:moveTo>
                      <a:pt x="0" y="0"/>
                    </a:moveTo>
                    <a:cubicBezTo>
                      <a:pt x="0" y="0"/>
                      <a:pt x="0" y="0"/>
                      <a:pt x="0" y="0"/>
                    </a:cubicBezTo>
                    <a:cubicBezTo>
                      <a:pt x="0" y="0"/>
                      <a:pt x="0" y="0"/>
                      <a:pt x="0" y="0"/>
                    </a:cubicBezTo>
                    <a:cubicBezTo>
                      <a:pt x="0" y="0"/>
                      <a:pt x="0" y="0"/>
                      <a:pt x="0" y="0"/>
                    </a:cubicBezTo>
                    <a:cubicBezTo>
                      <a:pt x="0" y="0"/>
                      <a:pt x="0" y="0"/>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72" name="Google Shape;7653;p96">
                <a:extLst>
                  <a:ext uri="{FF2B5EF4-FFF2-40B4-BE49-F238E27FC236}">
                    <a16:creationId xmlns:a16="http://schemas.microsoft.com/office/drawing/2014/main" id="{F3956570-CBE5-D572-797D-9FB444F4EAC0}"/>
                  </a:ext>
                </a:extLst>
              </p:cNvPr>
              <p:cNvSpPr/>
              <p:nvPr/>
            </p:nvSpPr>
            <p:spPr>
              <a:xfrm>
                <a:off x="6739585" y="2771153"/>
                <a:ext cx="68035" cy="255910"/>
              </a:xfrm>
              <a:custGeom>
                <a:avLst/>
                <a:gdLst/>
                <a:ahLst/>
                <a:cxnLst/>
                <a:rect l="l" t="t" r="r" b="b"/>
                <a:pathLst>
                  <a:path w="5274" h="19838" extrusionOk="0">
                    <a:moveTo>
                      <a:pt x="4748" y="1"/>
                    </a:moveTo>
                    <a:cubicBezTo>
                      <a:pt x="4611" y="1"/>
                      <a:pt x="4452" y="138"/>
                      <a:pt x="4452" y="275"/>
                    </a:cubicBezTo>
                    <a:cubicBezTo>
                      <a:pt x="4680" y="2511"/>
                      <a:pt x="4588" y="4771"/>
                      <a:pt x="4292" y="6985"/>
                    </a:cubicBezTo>
                    <a:cubicBezTo>
                      <a:pt x="3884" y="10002"/>
                      <a:pt x="3070" y="12973"/>
                      <a:pt x="1895" y="15787"/>
                    </a:cubicBezTo>
                    <a:lnTo>
                      <a:pt x="1895" y="15787"/>
                    </a:lnTo>
                    <a:cubicBezTo>
                      <a:pt x="1895" y="15782"/>
                      <a:pt x="1895" y="15778"/>
                      <a:pt x="1895" y="15773"/>
                    </a:cubicBezTo>
                    <a:lnTo>
                      <a:pt x="1895" y="15773"/>
                    </a:lnTo>
                    <a:cubicBezTo>
                      <a:pt x="1370" y="17005"/>
                      <a:pt x="777" y="18238"/>
                      <a:pt x="69" y="19402"/>
                    </a:cubicBezTo>
                    <a:cubicBezTo>
                      <a:pt x="1" y="19539"/>
                      <a:pt x="46" y="19722"/>
                      <a:pt x="183" y="19790"/>
                    </a:cubicBezTo>
                    <a:cubicBezTo>
                      <a:pt x="232" y="19822"/>
                      <a:pt x="286" y="19838"/>
                      <a:pt x="339" y="19838"/>
                    </a:cubicBezTo>
                    <a:cubicBezTo>
                      <a:pt x="435" y="19838"/>
                      <a:pt x="527" y="19787"/>
                      <a:pt x="571" y="19699"/>
                    </a:cubicBezTo>
                    <a:cubicBezTo>
                      <a:pt x="1621" y="17896"/>
                      <a:pt x="2489" y="16001"/>
                      <a:pt x="3173" y="14038"/>
                    </a:cubicBezTo>
                    <a:cubicBezTo>
                      <a:pt x="3904" y="12007"/>
                      <a:pt x="4429" y="9930"/>
                      <a:pt x="4748" y="7830"/>
                    </a:cubicBezTo>
                    <a:cubicBezTo>
                      <a:pt x="5136" y="5342"/>
                      <a:pt x="5273" y="2785"/>
                      <a:pt x="5022" y="275"/>
                    </a:cubicBezTo>
                    <a:cubicBezTo>
                      <a:pt x="5022" y="206"/>
                      <a:pt x="4999" y="138"/>
                      <a:pt x="4954" y="92"/>
                    </a:cubicBezTo>
                    <a:cubicBezTo>
                      <a:pt x="4908" y="23"/>
                      <a:pt x="4817" y="1"/>
                      <a:pt x="474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73" name="Google Shape;7654;p96">
                <a:extLst>
                  <a:ext uri="{FF2B5EF4-FFF2-40B4-BE49-F238E27FC236}">
                    <a16:creationId xmlns:a16="http://schemas.microsoft.com/office/drawing/2014/main" id="{F8794F80-8FDC-0267-0FA1-269165940A95}"/>
                  </a:ext>
                </a:extLst>
              </p:cNvPr>
              <p:cNvSpPr/>
              <p:nvPr/>
            </p:nvSpPr>
            <p:spPr>
              <a:xfrm>
                <a:off x="6824965" y="2749662"/>
                <a:ext cx="5018" cy="15028"/>
              </a:xfrm>
              <a:custGeom>
                <a:avLst/>
                <a:gdLst/>
                <a:ahLst/>
                <a:cxnLst/>
                <a:rect l="l" t="t" r="r" b="b"/>
                <a:pathLst>
                  <a:path w="389" h="1165" extrusionOk="0">
                    <a:moveTo>
                      <a:pt x="206" y="0"/>
                    </a:moveTo>
                    <a:cubicBezTo>
                      <a:pt x="92" y="0"/>
                      <a:pt x="1" y="69"/>
                      <a:pt x="1" y="183"/>
                    </a:cubicBezTo>
                    <a:cubicBezTo>
                      <a:pt x="1" y="457"/>
                      <a:pt x="1" y="708"/>
                      <a:pt x="1" y="982"/>
                    </a:cubicBezTo>
                    <a:cubicBezTo>
                      <a:pt x="1" y="1073"/>
                      <a:pt x="92" y="1164"/>
                      <a:pt x="206" y="1164"/>
                    </a:cubicBezTo>
                    <a:cubicBezTo>
                      <a:pt x="298" y="1164"/>
                      <a:pt x="389" y="1073"/>
                      <a:pt x="389" y="982"/>
                    </a:cubicBezTo>
                    <a:cubicBezTo>
                      <a:pt x="366" y="708"/>
                      <a:pt x="366" y="457"/>
                      <a:pt x="389" y="183"/>
                    </a:cubicBezTo>
                    <a:cubicBezTo>
                      <a:pt x="389" y="69"/>
                      <a:pt x="298" y="0"/>
                      <a:pt x="20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74" name="Google Shape;7655;p96">
                <a:extLst>
                  <a:ext uri="{FF2B5EF4-FFF2-40B4-BE49-F238E27FC236}">
                    <a16:creationId xmlns:a16="http://schemas.microsoft.com/office/drawing/2014/main" id="{C26CFAC1-39C7-71D4-E5E6-641B97DF7955}"/>
                  </a:ext>
                </a:extLst>
              </p:cNvPr>
              <p:cNvSpPr/>
              <p:nvPr/>
            </p:nvSpPr>
            <p:spPr>
              <a:xfrm>
                <a:off x="6827623" y="2780582"/>
                <a:ext cx="5315" cy="12668"/>
              </a:xfrm>
              <a:custGeom>
                <a:avLst/>
                <a:gdLst/>
                <a:ahLst/>
                <a:cxnLst/>
                <a:rect l="l" t="t" r="r" b="b"/>
                <a:pathLst>
                  <a:path w="412" h="982" extrusionOk="0">
                    <a:moveTo>
                      <a:pt x="206" y="0"/>
                    </a:moveTo>
                    <a:cubicBezTo>
                      <a:pt x="92" y="0"/>
                      <a:pt x="0" y="91"/>
                      <a:pt x="0" y="183"/>
                    </a:cubicBezTo>
                    <a:cubicBezTo>
                      <a:pt x="0" y="388"/>
                      <a:pt x="0" y="593"/>
                      <a:pt x="23" y="799"/>
                    </a:cubicBezTo>
                    <a:cubicBezTo>
                      <a:pt x="23" y="890"/>
                      <a:pt x="92" y="981"/>
                      <a:pt x="206" y="981"/>
                    </a:cubicBezTo>
                    <a:cubicBezTo>
                      <a:pt x="297" y="981"/>
                      <a:pt x="411" y="890"/>
                      <a:pt x="388" y="799"/>
                    </a:cubicBezTo>
                    <a:cubicBezTo>
                      <a:pt x="388" y="593"/>
                      <a:pt x="366" y="388"/>
                      <a:pt x="388" y="183"/>
                    </a:cubicBezTo>
                    <a:cubicBezTo>
                      <a:pt x="388" y="91"/>
                      <a:pt x="297" y="0"/>
                      <a:pt x="20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75" name="Google Shape;7656;p96">
                <a:extLst>
                  <a:ext uri="{FF2B5EF4-FFF2-40B4-BE49-F238E27FC236}">
                    <a16:creationId xmlns:a16="http://schemas.microsoft.com/office/drawing/2014/main" id="{4C12153C-6F72-0913-C727-8B3A9FD8DE4F}"/>
                  </a:ext>
                </a:extLst>
              </p:cNvPr>
              <p:cNvSpPr/>
              <p:nvPr/>
            </p:nvSpPr>
            <p:spPr>
              <a:xfrm>
                <a:off x="6829390" y="2810018"/>
                <a:ext cx="5599" cy="13674"/>
              </a:xfrm>
              <a:custGeom>
                <a:avLst/>
                <a:gdLst/>
                <a:ahLst/>
                <a:cxnLst/>
                <a:rect l="l" t="t" r="r" b="b"/>
                <a:pathLst>
                  <a:path w="434" h="1060" extrusionOk="0">
                    <a:moveTo>
                      <a:pt x="183" y="1"/>
                    </a:moveTo>
                    <a:cubicBezTo>
                      <a:pt x="92" y="1"/>
                      <a:pt x="0" y="69"/>
                      <a:pt x="0" y="183"/>
                    </a:cubicBezTo>
                    <a:cubicBezTo>
                      <a:pt x="0" y="434"/>
                      <a:pt x="23" y="685"/>
                      <a:pt x="46" y="914"/>
                    </a:cubicBezTo>
                    <a:cubicBezTo>
                      <a:pt x="69" y="959"/>
                      <a:pt x="92" y="1005"/>
                      <a:pt x="137" y="1028"/>
                    </a:cubicBezTo>
                    <a:cubicBezTo>
                      <a:pt x="170" y="1044"/>
                      <a:pt x="202" y="1060"/>
                      <a:pt x="242" y="1060"/>
                    </a:cubicBezTo>
                    <a:cubicBezTo>
                      <a:pt x="259" y="1060"/>
                      <a:pt x="277" y="1057"/>
                      <a:pt x="297" y="1050"/>
                    </a:cubicBezTo>
                    <a:cubicBezTo>
                      <a:pt x="343" y="1050"/>
                      <a:pt x="366" y="1005"/>
                      <a:pt x="411" y="959"/>
                    </a:cubicBezTo>
                    <a:cubicBezTo>
                      <a:pt x="434" y="914"/>
                      <a:pt x="434" y="868"/>
                      <a:pt x="411" y="822"/>
                    </a:cubicBezTo>
                    <a:cubicBezTo>
                      <a:pt x="411" y="777"/>
                      <a:pt x="411" y="754"/>
                      <a:pt x="411" y="708"/>
                    </a:cubicBezTo>
                    <a:cubicBezTo>
                      <a:pt x="388" y="526"/>
                      <a:pt x="366" y="366"/>
                      <a:pt x="388" y="183"/>
                    </a:cubicBezTo>
                    <a:cubicBezTo>
                      <a:pt x="388" y="69"/>
                      <a:pt x="297" y="1"/>
                      <a:pt x="18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76" name="Google Shape;7657;p96">
                <a:extLst>
                  <a:ext uri="{FF2B5EF4-FFF2-40B4-BE49-F238E27FC236}">
                    <a16:creationId xmlns:a16="http://schemas.microsoft.com/office/drawing/2014/main" id="{9C945410-6F44-A69A-3237-05E2D68E3563}"/>
                  </a:ext>
                </a:extLst>
              </p:cNvPr>
              <p:cNvSpPr/>
              <p:nvPr/>
            </p:nvSpPr>
            <p:spPr>
              <a:xfrm>
                <a:off x="6833221" y="2837403"/>
                <a:ext cx="9133" cy="16125"/>
              </a:xfrm>
              <a:custGeom>
                <a:avLst/>
                <a:gdLst/>
                <a:ahLst/>
                <a:cxnLst/>
                <a:rect l="l" t="t" r="r" b="b"/>
                <a:pathLst>
                  <a:path w="708" h="1250" extrusionOk="0">
                    <a:moveTo>
                      <a:pt x="205" y="0"/>
                    </a:moveTo>
                    <a:cubicBezTo>
                      <a:pt x="183" y="0"/>
                      <a:pt x="183" y="0"/>
                      <a:pt x="160" y="23"/>
                    </a:cubicBezTo>
                    <a:cubicBezTo>
                      <a:pt x="46" y="46"/>
                      <a:pt x="0" y="160"/>
                      <a:pt x="23" y="251"/>
                    </a:cubicBezTo>
                    <a:cubicBezTo>
                      <a:pt x="91" y="548"/>
                      <a:pt x="183" y="822"/>
                      <a:pt x="297" y="1119"/>
                    </a:cubicBezTo>
                    <a:cubicBezTo>
                      <a:pt x="320" y="1164"/>
                      <a:pt x="342" y="1187"/>
                      <a:pt x="388" y="1233"/>
                    </a:cubicBezTo>
                    <a:cubicBezTo>
                      <a:pt x="411" y="1244"/>
                      <a:pt x="434" y="1250"/>
                      <a:pt x="457" y="1250"/>
                    </a:cubicBezTo>
                    <a:cubicBezTo>
                      <a:pt x="479" y="1250"/>
                      <a:pt x="502" y="1244"/>
                      <a:pt x="525" y="1233"/>
                    </a:cubicBezTo>
                    <a:cubicBezTo>
                      <a:pt x="616" y="1210"/>
                      <a:pt x="708" y="1096"/>
                      <a:pt x="662" y="1005"/>
                    </a:cubicBezTo>
                    <a:cubicBezTo>
                      <a:pt x="548" y="731"/>
                      <a:pt x="457" y="434"/>
                      <a:pt x="388" y="137"/>
                    </a:cubicBezTo>
                    <a:cubicBezTo>
                      <a:pt x="365" y="69"/>
                      <a:pt x="297" y="0"/>
                      <a:pt x="20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77" name="Google Shape;7658;p96">
                <a:extLst>
                  <a:ext uri="{FF2B5EF4-FFF2-40B4-BE49-F238E27FC236}">
                    <a16:creationId xmlns:a16="http://schemas.microsoft.com/office/drawing/2014/main" id="{C6FC8A0B-D7B3-48A3-3E9C-7432B30384ED}"/>
                  </a:ext>
                </a:extLst>
              </p:cNvPr>
              <p:cNvSpPr/>
              <p:nvPr/>
            </p:nvSpPr>
            <p:spPr>
              <a:xfrm>
                <a:off x="6845578" y="2862724"/>
                <a:ext cx="11791" cy="14216"/>
              </a:xfrm>
              <a:custGeom>
                <a:avLst/>
                <a:gdLst/>
                <a:ahLst/>
                <a:cxnLst/>
                <a:rect l="l" t="t" r="r" b="b"/>
                <a:pathLst>
                  <a:path w="914" h="1102" extrusionOk="0">
                    <a:moveTo>
                      <a:pt x="663" y="571"/>
                    </a:moveTo>
                    <a:cubicBezTo>
                      <a:pt x="685" y="571"/>
                      <a:pt x="685" y="571"/>
                      <a:pt x="685" y="594"/>
                    </a:cubicBezTo>
                    <a:lnTo>
                      <a:pt x="663" y="571"/>
                    </a:lnTo>
                    <a:close/>
                    <a:moveTo>
                      <a:pt x="206" y="0"/>
                    </a:moveTo>
                    <a:cubicBezTo>
                      <a:pt x="160" y="0"/>
                      <a:pt x="138" y="0"/>
                      <a:pt x="115" y="23"/>
                    </a:cubicBezTo>
                    <a:cubicBezTo>
                      <a:pt x="24" y="69"/>
                      <a:pt x="1" y="183"/>
                      <a:pt x="46" y="274"/>
                    </a:cubicBezTo>
                    <a:cubicBezTo>
                      <a:pt x="183" y="548"/>
                      <a:pt x="366" y="799"/>
                      <a:pt x="571" y="1050"/>
                    </a:cubicBezTo>
                    <a:cubicBezTo>
                      <a:pt x="606" y="1084"/>
                      <a:pt x="657" y="1102"/>
                      <a:pt x="708" y="1102"/>
                    </a:cubicBezTo>
                    <a:cubicBezTo>
                      <a:pt x="760" y="1102"/>
                      <a:pt x="811" y="1084"/>
                      <a:pt x="845" y="1050"/>
                    </a:cubicBezTo>
                    <a:cubicBezTo>
                      <a:pt x="914" y="959"/>
                      <a:pt x="914" y="845"/>
                      <a:pt x="845" y="776"/>
                    </a:cubicBezTo>
                    <a:cubicBezTo>
                      <a:pt x="800" y="708"/>
                      <a:pt x="754" y="662"/>
                      <a:pt x="708" y="594"/>
                    </a:cubicBezTo>
                    <a:cubicBezTo>
                      <a:pt x="571" y="434"/>
                      <a:pt x="457" y="274"/>
                      <a:pt x="366" y="92"/>
                    </a:cubicBezTo>
                    <a:cubicBezTo>
                      <a:pt x="343" y="23"/>
                      <a:pt x="275" y="0"/>
                      <a:pt x="20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78" name="Google Shape;7659;p96">
                <a:extLst>
                  <a:ext uri="{FF2B5EF4-FFF2-40B4-BE49-F238E27FC236}">
                    <a16:creationId xmlns:a16="http://schemas.microsoft.com/office/drawing/2014/main" id="{2BCB803F-1790-2341-84E9-86D04A55A261}"/>
                  </a:ext>
                </a:extLst>
              </p:cNvPr>
              <p:cNvSpPr/>
              <p:nvPr/>
            </p:nvSpPr>
            <p:spPr>
              <a:xfrm>
                <a:off x="6862657" y="2880384"/>
                <a:ext cx="12384" cy="8553"/>
              </a:xfrm>
              <a:custGeom>
                <a:avLst/>
                <a:gdLst/>
                <a:ahLst/>
                <a:cxnLst/>
                <a:rect l="l" t="t" r="r" b="b"/>
                <a:pathLst>
                  <a:path w="960" h="663" extrusionOk="0">
                    <a:moveTo>
                      <a:pt x="229" y="1"/>
                    </a:moveTo>
                    <a:cubicBezTo>
                      <a:pt x="160" y="1"/>
                      <a:pt x="92" y="24"/>
                      <a:pt x="46" y="92"/>
                    </a:cubicBezTo>
                    <a:cubicBezTo>
                      <a:pt x="1" y="183"/>
                      <a:pt x="46" y="298"/>
                      <a:pt x="115" y="343"/>
                    </a:cubicBezTo>
                    <a:cubicBezTo>
                      <a:pt x="229" y="412"/>
                      <a:pt x="320" y="480"/>
                      <a:pt x="411" y="526"/>
                    </a:cubicBezTo>
                    <a:cubicBezTo>
                      <a:pt x="503" y="571"/>
                      <a:pt x="617" y="617"/>
                      <a:pt x="708" y="663"/>
                    </a:cubicBezTo>
                    <a:cubicBezTo>
                      <a:pt x="754" y="663"/>
                      <a:pt x="822" y="663"/>
                      <a:pt x="845" y="640"/>
                    </a:cubicBezTo>
                    <a:cubicBezTo>
                      <a:pt x="891" y="617"/>
                      <a:pt x="936" y="571"/>
                      <a:pt x="936" y="526"/>
                    </a:cubicBezTo>
                    <a:cubicBezTo>
                      <a:pt x="959" y="480"/>
                      <a:pt x="959" y="412"/>
                      <a:pt x="914" y="366"/>
                    </a:cubicBezTo>
                    <a:cubicBezTo>
                      <a:pt x="891" y="320"/>
                      <a:pt x="868" y="320"/>
                      <a:pt x="799" y="298"/>
                    </a:cubicBezTo>
                    <a:cubicBezTo>
                      <a:pt x="799" y="275"/>
                      <a:pt x="777" y="275"/>
                      <a:pt x="777" y="275"/>
                    </a:cubicBezTo>
                    <a:cubicBezTo>
                      <a:pt x="617" y="206"/>
                      <a:pt x="457" y="115"/>
                      <a:pt x="320" y="24"/>
                    </a:cubicBezTo>
                    <a:cubicBezTo>
                      <a:pt x="297" y="1"/>
                      <a:pt x="252" y="1"/>
                      <a:pt x="22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79" name="Google Shape;7660;p96">
                <a:extLst>
                  <a:ext uri="{FF2B5EF4-FFF2-40B4-BE49-F238E27FC236}">
                    <a16:creationId xmlns:a16="http://schemas.microsoft.com/office/drawing/2014/main" id="{70DD7A8B-FAD1-4B7D-C111-BA82EDFF19B4}"/>
                  </a:ext>
                </a:extLst>
              </p:cNvPr>
              <p:cNvSpPr/>
              <p:nvPr/>
            </p:nvSpPr>
            <p:spPr>
              <a:xfrm>
                <a:off x="6497271" y="2532077"/>
                <a:ext cx="152246" cy="136637"/>
              </a:xfrm>
              <a:custGeom>
                <a:avLst/>
                <a:gdLst/>
                <a:ahLst/>
                <a:cxnLst/>
                <a:rect l="l" t="t" r="r" b="b"/>
                <a:pathLst>
                  <a:path w="11802" h="10592" extrusionOk="0">
                    <a:moveTo>
                      <a:pt x="6597" y="0"/>
                    </a:moveTo>
                    <a:cubicBezTo>
                      <a:pt x="6369" y="0"/>
                      <a:pt x="6095" y="46"/>
                      <a:pt x="5798" y="92"/>
                    </a:cubicBezTo>
                    <a:cubicBezTo>
                      <a:pt x="5501" y="160"/>
                      <a:pt x="5205" y="252"/>
                      <a:pt x="4908" y="411"/>
                    </a:cubicBezTo>
                    <a:cubicBezTo>
                      <a:pt x="4657" y="525"/>
                      <a:pt x="4406" y="685"/>
                      <a:pt x="4132" y="913"/>
                    </a:cubicBezTo>
                    <a:cubicBezTo>
                      <a:pt x="4063" y="982"/>
                      <a:pt x="3972" y="1028"/>
                      <a:pt x="3903" y="1096"/>
                    </a:cubicBezTo>
                    <a:cubicBezTo>
                      <a:pt x="3949" y="1005"/>
                      <a:pt x="3972" y="891"/>
                      <a:pt x="3972" y="777"/>
                    </a:cubicBezTo>
                    <a:cubicBezTo>
                      <a:pt x="3995" y="708"/>
                      <a:pt x="3995" y="640"/>
                      <a:pt x="3949" y="571"/>
                    </a:cubicBezTo>
                    <a:cubicBezTo>
                      <a:pt x="3903" y="503"/>
                      <a:pt x="3835" y="457"/>
                      <a:pt x="3767" y="434"/>
                    </a:cubicBezTo>
                    <a:cubicBezTo>
                      <a:pt x="3744" y="434"/>
                      <a:pt x="3721" y="411"/>
                      <a:pt x="3698" y="411"/>
                    </a:cubicBezTo>
                    <a:cubicBezTo>
                      <a:pt x="3584" y="411"/>
                      <a:pt x="3447" y="503"/>
                      <a:pt x="3424" y="640"/>
                    </a:cubicBezTo>
                    <a:cubicBezTo>
                      <a:pt x="3401" y="845"/>
                      <a:pt x="3333" y="1028"/>
                      <a:pt x="3264" y="1210"/>
                    </a:cubicBezTo>
                    <a:cubicBezTo>
                      <a:pt x="3173" y="1484"/>
                      <a:pt x="3013" y="1758"/>
                      <a:pt x="2831" y="2032"/>
                    </a:cubicBezTo>
                    <a:lnTo>
                      <a:pt x="2785" y="2078"/>
                    </a:lnTo>
                    <a:cubicBezTo>
                      <a:pt x="2466" y="2511"/>
                      <a:pt x="2077" y="2899"/>
                      <a:pt x="1689" y="3287"/>
                    </a:cubicBezTo>
                    <a:cubicBezTo>
                      <a:pt x="1552" y="3424"/>
                      <a:pt x="1416" y="3561"/>
                      <a:pt x="1301" y="3698"/>
                    </a:cubicBezTo>
                    <a:cubicBezTo>
                      <a:pt x="1005" y="3995"/>
                      <a:pt x="776" y="4269"/>
                      <a:pt x="571" y="4543"/>
                    </a:cubicBezTo>
                    <a:cubicBezTo>
                      <a:pt x="366" y="4817"/>
                      <a:pt x="206" y="5113"/>
                      <a:pt x="114" y="5433"/>
                    </a:cubicBezTo>
                    <a:cubicBezTo>
                      <a:pt x="23" y="5752"/>
                      <a:pt x="0" y="6095"/>
                      <a:pt x="46" y="6460"/>
                    </a:cubicBezTo>
                    <a:cubicBezTo>
                      <a:pt x="114" y="6780"/>
                      <a:pt x="229" y="7099"/>
                      <a:pt x="411" y="7419"/>
                    </a:cubicBezTo>
                    <a:cubicBezTo>
                      <a:pt x="594" y="7715"/>
                      <a:pt x="822" y="8012"/>
                      <a:pt x="1142" y="8332"/>
                    </a:cubicBezTo>
                    <a:cubicBezTo>
                      <a:pt x="1393" y="8606"/>
                      <a:pt x="1689" y="8857"/>
                      <a:pt x="2100" y="9153"/>
                    </a:cubicBezTo>
                    <a:cubicBezTo>
                      <a:pt x="2739" y="9633"/>
                      <a:pt x="3493" y="9998"/>
                      <a:pt x="4292" y="10295"/>
                    </a:cubicBezTo>
                    <a:cubicBezTo>
                      <a:pt x="4634" y="10409"/>
                      <a:pt x="4976" y="10500"/>
                      <a:pt x="5319" y="10546"/>
                    </a:cubicBezTo>
                    <a:cubicBezTo>
                      <a:pt x="5478" y="10569"/>
                      <a:pt x="5638" y="10591"/>
                      <a:pt x="5821" y="10591"/>
                    </a:cubicBezTo>
                    <a:cubicBezTo>
                      <a:pt x="6049" y="10591"/>
                      <a:pt x="6255" y="10569"/>
                      <a:pt x="6506" y="10523"/>
                    </a:cubicBezTo>
                    <a:cubicBezTo>
                      <a:pt x="7396" y="10386"/>
                      <a:pt x="8286" y="9975"/>
                      <a:pt x="9153" y="9336"/>
                    </a:cubicBezTo>
                    <a:cubicBezTo>
                      <a:pt x="9952" y="8720"/>
                      <a:pt x="10637" y="7967"/>
                      <a:pt x="11116" y="7122"/>
                    </a:cubicBezTo>
                    <a:cubicBezTo>
                      <a:pt x="11367" y="6711"/>
                      <a:pt x="11527" y="6277"/>
                      <a:pt x="11641" y="5844"/>
                    </a:cubicBezTo>
                    <a:cubicBezTo>
                      <a:pt x="11755" y="5456"/>
                      <a:pt x="11801" y="5022"/>
                      <a:pt x="11778" y="4566"/>
                    </a:cubicBezTo>
                    <a:cubicBezTo>
                      <a:pt x="11733" y="3767"/>
                      <a:pt x="11436" y="2968"/>
                      <a:pt x="10957" y="2237"/>
                    </a:cubicBezTo>
                    <a:cubicBezTo>
                      <a:pt x="10477" y="1553"/>
                      <a:pt x="9838" y="982"/>
                      <a:pt x="9085" y="571"/>
                    </a:cubicBezTo>
                    <a:cubicBezTo>
                      <a:pt x="8377" y="206"/>
                      <a:pt x="7578" y="0"/>
                      <a:pt x="677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80" name="Google Shape;7661;p96">
                <a:extLst>
                  <a:ext uri="{FF2B5EF4-FFF2-40B4-BE49-F238E27FC236}">
                    <a16:creationId xmlns:a16="http://schemas.microsoft.com/office/drawing/2014/main" id="{6EAF46FF-2D25-AAA9-72B5-3D6D1A7C2F09}"/>
                  </a:ext>
                </a:extLst>
              </p:cNvPr>
              <p:cNvSpPr/>
              <p:nvPr/>
            </p:nvSpPr>
            <p:spPr>
              <a:xfrm>
                <a:off x="6518762" y="2531781"/>
                <a:ext cx="130754" cy="76807"/>
              </a:xfrm>
              <a:custGeom>
                <a:avLst/>
                <a:gdLst/>
                <a:ahLst/>
                <a:cxnLst/>
                <a:rect l="l" t="t" r="r" b="b"/>
                <a:pathLst>
                  <a:path w="10136" h="5954" extrusionOk="0">
                    <a:moveTo>
                      <a:pt x="4931" y="1"/>
                    </a:moveTo>
                    <a:cubicBezTo>
                      <a:pt x="4703" y="23"/>
                      <a:pt x="4429" y="46"/>
                      <a:pt x="4132" y="115"/>
                    </a:cubicBezTo>
                    <a:cubicBezTo>
                      <a:pt x="3835" y="183"/>
                      <a:pt x="3539" y="275"/>
                      <a:pt x="3242" y="434"/>
                    </a:cubicBezTo>
                    <a:cubicBezTo>
                      <a:pt x="2991" y="548"/>
                      <a:pt x="2740" y="708"/>
                      <a:pt x="2466" y="936"/>
                    </a:cubicBezTo>
                    <a:cubicBezTo>
                      <a:pt x="2374" y="982"/>
                      <a:pt x="2306" y="1051"/>
                      <a:pt x="2237" y="1119"/>
                    </a:cubicBezTo>
                    <a:cubicBezTo>
                      <a:pt x="2283" y="1051"/>
                      <a:pt x="2306" y="936"/>
                      <a:pt x="2329" y="800"/>
                    </a:cubicBezTo>
                    <a:cubicBezTo>
                      <a:pt x="2329" y="731"/>
                      <a:pt x="2329" y="663"/>
                      <a:pt x="2283" y="571"/>
                    </a:cubicBezTo>
                    <a:cubicBezTo>
                      <a:pt x="2260" y="503"/>
                      <a:pt x="2192" y="457"/>
                      <a:pt x="2101" y="434"/>
                    </a:cubicBezTo>
                    <a:lnTo>
                      <a:pt x="2032" y="434"/>
                    </a:lnTo>
                    <a:cubicBezTo>
                      <a:pt x="1918" y="434"/>
                      <a:pt x="1758" y="526"/>
                      <a:pt x="1735" y="663"/>
                    </a:cubicBezTo>
                    <a:cubicBezTo>
                      <a:pt x="1713" y="868"/>
                      <a:pt x="1667" y="1051"/>
                      <a:pt x="1598" y="1233"/>
                    </a:cubicBezTo>
                    <a:cubicBezTo>
                      <a:pt x="1484" y="1507"/>
                      <a:pt x="1347" y="1781"/>
                      <a:pt x="1142" y="2055"/>
                    </a:cubicBezTo>
                    <a:lnTo>
                      <a:pt x="1119" y="2101"/>
                    </a:lnTo>
                    <a:cubicBezTo>
                      <a:pt x="800" y="2511"/>
                      <a:pt x="411" y="2899"/>
                      <a:pt x="46" y="3265"/>
                    </a:cubicBezTo>
                    <a:lnTo>
                      <a:pt x="23" y="3310"/>
                    </a:lnTo>
                    <a:lnTo>
                      <a:pt x="1" y="3333"/>
                    </a:lnTo>
                    <a:cubicBezTo>
                      <a:pt x="69" y="3379"/>
                      <a:pt x="138" y="3447"/>
                      <a:pt x="229" y="3493"/>
                    </a:cubicBezTo>
                    <a:cubicBezTo>
                      <a:pt x="663" y="3812"/>
                      <a:pt x="1119" y="4086"/>
                      <a:pt x="1576" y="4337"/>
                    </a:cubicBezTo>
                    <a:cubicBezTo>
                      <a:pt x="2055" y="4589"/>
                      <a:pt x="2557" y="4817"/>
                      <a:pt x="3059" y="5022"/>
                    </a:cubicBezTo>
                    <a:cubicBezTo>
                      <a:pt x="4269" y="5456"/>
                      <a:pt x="5547" y="5753"/>
                      <a:pt x="6825" y="5890"/>
                    </a:cubicBezTo>
                    <a:lnTo>
                      <a:pt x="6803" y="5890"/>
                    </a:lnTo>
                    <a:cubicBezTo>
                      <a:pt x="7285" y="5931"/>
                      <a:pt x="7767" y="5953"/>
                      <a:pt x="8247" y="5953"/>
                    </a:cubicBezTo>
                    <a:cubicBezTo>
                      <a:pt x="8835" y="5953"/>
                      <a:pt x="9420" y="5919"/>
                      <a:pt x="9998" y="5844"/>
                    </a:cubicBezTo>
                    <a:cubicBezTo>
                      <a:pt x="10089" y="5456"/>
                      <a:pt x="10135" y="5022"/>
                      <a:pt x="10112" y="4589"/>
                    </a:cubicBezTo>
                    <a:cubicBezTo>
                      <a:pt x="10067" y="3790"/>
                      <a:pt x="9793" y="2991"/>
                      <a:pt x="9291" y="2260"/>
                    </a:cubicBezTo>
                    <a:cubicBezTo>
                      <a:pt x="8834" y="1576"/>
                      <a:pt x="8172" y="1005"/>
                      <a:pt x="7419" y="594"/>
                    </a:cubicBezTo>
                    <a:cubicBezTo>
                      <a:pt x="6711" y="206"/>
                      <a:pt x="5912" y="1"/>
                      <a:pt x="51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81" name="Google Shape;7662;p96">
                <a:extLst>
                  <a:ext uri="{FF2B5EF4-FFF2-40B4-BE49-F238E27FC236}">
                    <a16:creationId xmlns:a16="http://schemas.microsoft.com/office/drawing/2014/main" id="{A91CC3B9-0A48-8945-39A1-9FDDE2965775}"/>
                  </a:ext>
                </a:extLst>
              </p:cNvPr>
              <p:cNvSpPr/>
              <p:nvPr/>
            </p:nvSpPr>
            <p:spPr>
              <a:xfrm>
                <a:off x="6521703" y="2576825"/>
                <a:ext cx="13" cy="13"/>
              </a:xfrm>
              <a:custGeom>
                <a:avLst/>
                <a:gdLst/>
                <a:ahLst/>
                <a:cxnLst/>
                <a:rect l="l" t="t" r="r" b="b"/>
                <a:pathLst>
                  <a:path w="1" h="1" extrusionOk="0">
                    <a:moveTo>
                      <a:pt x="1" y="1"/>
                    </a:moveTo>
                    <a:lnTo>
                      <a:pt x="1" y="1"/>
                    </a:lnTo>
                    <a:cubicBezTo>
                      <a:pt x="1" y="1"/>
                      <a:pt x="1" y="1"/>
                      <a:pt x="1" y="1"/>
                    </a:cubicBezTo>
                    <a:cubicBezTo>
                      <a:pt x="1" y="1"/>
                      <a:pt x="1" y="1"/>
                      <a:pt x="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82" name="Google Shape;7663;p96">
                <a:extLst>
                  <a:ext uri="{FF2B5EF4-FFF2-40B4-BE49-F238E27FC236}">
                    <a16:creationId xmlns:a16="http://schemas.microsoft.com/office/drawing/2014/main" id="{E7FF9230-21E2-03FD-55D2-A3E19597D96A}"/>
                  </a:ext>
                </a:extLst>
              </p:cNvPr>
              <p:cNvSpPr/>
              <p:nvPr/>
            </p:nvSpPr>
            <p:spPr>
              <a:xfrm>
                <a:off x="6238756" y="3145670"/>
                <a:ext cx="222035" cy="342456"/>
              </a:xfrm>
              <a:custGeom>
                <a:avLst/>
                <a:gdLst/>
                <a:ahLst/>
                <a:cxnLst/>
                <a:rect l="l" t="t" r="r" b="b"/>
                <a:pathLst>
                  <a:path w="17212" h="26547" extrusionOk="0">
                    <a:moveTo>
                      <a:pt x="6232" y="0"/>
                    </a:moveTo>
                    <a:cubicBezTo>
                      <a:pt x="5319" y="0"/>
                      <a:pt x="4475" y="137"/>
                      <a:pt x="3676" y="388"/>
                    </a:cubicBezTo>
                    <a:cubicBezTo>
                      <a:pt x="2854" y="662"/>
                      <a:pt x="2124" y="1073"/>
                      <a:pt x="1576" y="1598"/>
                    </a:cubicBezTo>
                    <a:cubicBezTo>
                      <a:pt x="1416" y="1758"/>
                      <a:pt x="1279" y="1918"/>
                      <a:pt x="1165" y="2077"/>
                    </a:cubicBezTo>
                    <a:cubicBezTo>
                      <a:pt x="1051" y="2214"/>
                      <a:pt x="937" y="2397"/>
                      <a:pt x="800" y="2625"/>
                    </a:cubicBezTo>
                    <a:cubicBezTo>
                      <a:pt x="754" y="2694"/>
                      <a:pt x="708" y="2785"/>
                      <a:pt x="663" y="2876"/>
                    </a:cubicBezTo>
                    <a:lnTo>
                      <a:pt x="640" y="2214"/>
                    </a:lnTo>
                    <a:cubicBezTo>
                      <a:pt x="640" y="1918"/>
                      <a:pt x="617" y="1644"/>
                      <a:pt x="617" y="1347"/>
                    </a:cubicBezTo>
                    <a:cubicBezTo>
                      <a:pt x="617" y="1187"/>
                      <a:pt x="594" y="1027"/>
                      <a:pt x="594" y="868"/>
                    </a:cubicBezTo>
                    <a:cubicBezTo>
                      <a:pt x="594" y="776"/>
                      <a:pt x="549" y="708"/>
                      <a:pt x="480" y="662"/>
                    </a:cubicBezTo>
                    <a:cubicBezTo>
                      <a:pt x="434" y="617"/>
                      <a:pt x="366" y="594"/>
                      <a:pt x="297" y="594"/>
                    </a:cubicBezTo>
                    <a:cubicBezTo>
                      <a:pt x="206" y="617"/>
                      <a:pt x="115" y="662"/>
                      <a:pt x="69" y="708"/>
                    </a:cubicBezTo>
                    <a:cubicBezTo>
                      <a:pt x="24" y="799"/>
                      <a:pt x="1" y="868"/>
                      <a:pt x="1" y="936"/>
                    </a:cubicBezTo>
                    <a:cubicBezTo>
                      <a:pt x="92" y="4725"/>
                      <a:pt x="640" y="8560"/>
                      <a:pt x="1621" y="12326"/>
                    </a:cubicBezTo>
                    <a:cubicBezTo>
                      <a:pt x="2694" y="16480"/>
                      <a:pt x="4201" y="20155"/>
                      <a:pt x="6095" y="23236"/>
                    </a:cubicBezTo>
                    <a:cubicBezTo>
                      <a:pt x="6780" y="24355"/>
                      <a:pt x="7533" y="25382"/>
                      <a:pt x="8332" y="26318"/>
                    </a:cubicBezTo>
                    <a:lnTo>
                      <a:pt x="8355" y="26364"/>
                    </a:lnTo>
                    <a:cubicBezTo>
                      <a:pt x="8400" y="26455"/>
                      <a:pt x="8515" y="26546"/>
                      <a:pt x="8652" y="26546"/>
                    </a:cubicBezTo>
                    <a:cubicBezTo>
                      <a:pt x="9565" y="26455"/>
                      <a:pt x="10341" y="26318"/>
                      <a:pt x="11071" y="26112"/>
                    </a:cubicBezTo>
                    <a:cubicBezTo>
                      <a:pt x="11824" y="25907"/>
                      <a:pt x="12532" y="25633"/>
                      <a:pt x="13171" y="25314"/>
                    </a:cubicBezTo>
                    <a:cubicBezTo>
                      <a:pt x="13810" y="24994"/>
                      <a:pt x="14449" y="24606"/>
                      <a:pt x="15065" y="24127"/>
                    </a:cubicBezTo>
                    <a:cubicBezTo>
                      <a:pt x="15636" y="23670"/>
                      <a:pt x="16207" y="23168"/>
                      <a:pt x="16891" y="22483"/>
                    </a:cubicBezTo>
                    <a:cubicBezTo>
                      <a:pt x="16914" y="22460"/>
                      <a:pt x="16937" y="22438"/>
                      <a:pt x="16937" y="22415"/>
                    </a:cubicBezTo>
                    <a:cubicBezTo>
                      <a:pt x="16960" y="22415"/>
                      <a:pt x="16983" y="22415"/>
                      <a:pt x="17006" y="22392"/>
                    </a:cubicBezTo>
                    <a:cubicBezTo>
                      <a:pt x="17143" y="22346"/>
                      <a:pt x="17211" y="22164"/>
                      <a:pt x="17165" y="22004"/>
                    </a:cubicBezTo>
                    <a:cubicBezTo>
                      <a:pt x="16709" y="20794"/>
                      <a:pt x="16275" y="19493"/>
                      <a:pt x="15910" y="18146"/>
                    </a:cubicBezTo>
                    <a:lnTo>
                      <a:pt x="15910" y="18192"/>
                    </a:lnTo>
                    <a:cubicBezTo>
                      <a:pt x="14814" y="14038"/>
                      <a:pt x="14267" y="9770"/>
                      <a:pt x="14289" y="5501"/>
                    </a:cubicBezTo>
                    <a:lnTo>
                      <a:pt x="14289" y="5501"/>
                    </a:lnTo>
                    <a:lnTo>
                      <a:pt x="14267" y="5570"/>
                    </a:lnTo>
                    <a:cubicBezTo>
                      <a:pt x="14289" y="4428"/>
                      <a:pt x="14335" y="3401"/>
                      <a:pt x="14404" y="2465"/>
                    </a:cubicBezTo>
                    <a:cubicBezTo>
                      <a:pt x="14404" y="2306"/>
                      <a:pt x="14312" y="2146"/>
                      <a:pt x="14152" y="2123"/>
                    </a:cubicBezTo>
                    <a:cubicBezTo>
                      <a:pt x="13970" y="2123"/>
                      <a:pt x="13810" y="2237"/>
                      <a:pt x="13810" y="2397"/>
                    </a:cubicBezTo>
                    <a:cubicBezTo>
                      <a:pt x="13764" y="2876"/>
                      <a:pt x="13742" y="3356"/>
                      <a:pt x="13719" y="3858"/>
                    </a:cubicBezTo>
                    <a:cubicBezTo>
                      <a:pt x="13627" y="3607"/>
                      <a:pt x="13468" y="3333"/>
                      <a:pt x="13262" y="3059"/>
                    </a:cubicBezTo>
                    <a:cubicBezTo>
                      <a:pt x="12966" y="2648"/>
                      <a:pt x="12555" y="2260"/>
                      <a:pt x="12098" y="1895"/>
                    </a:cubicBezTo>
                    <a:cubicBezTo>
                      <a:pt x="11687" y="1575"/>
                      <a:pt x="11185" y="1256"/>
                      <a:pt x="10615" y="1005"/>
                    </a:cubicBezTo>
                    <a:cubicBezTo>
                      <a:pt x="10112" y="754"/>
                      <a:pt x="9565" y="548"/>
                      <a:pt x="8925" y="366"/>
                    </a:cubicBezTo>
                    <a:cubicBezTo>
                      <a:pt x="8355" y="229"/>
                      <a:pt x="7761" y="114"/>
                      <a:pt x="7168" y="46"/>
                    </a:cubicBezTo>
                    <a:cubicBezTo>
                      <a:pt x="6848" y="23"/>
                      <a:pt x="6529" y="0"/>
                      <a:pt x="62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83" name="Google Shape;7664;p96">
                <a:extLst>
                  <a:ext uri="{FF2B5EF4-FFF2-40B4-BE49-F238E27FC236}">
                    <a16:creationId xmlns:a16="http://schemas.microsoft.com/office/drawing/2014/main" id="{98CC6BB6-8B7F-3103-8E72-5E1FD5C06577}"/>
                  </a:ext>
                </a:extLst>
              </p:cNvPr>
              <p:cNvSpPr/>
              <p:nvPr/>
            </p:nvSpPr>
            <p:spPr>
              <a:xfrm>
                <a:off x="6292340" y="3354716"/>
                <a:ext cx="235876" cy="312412"/>
              </a:xfrm>
              <a:custGeom>
                <a:avLst/>
                <a:gdLst/>
                <a:ahLst/>
                <a:cxnLst/>
                <a:rect l="l" t="t" r="r" b="b"/>
                <a:pathLst>
                  <a:path w="18285" h="24218" extrusionOk="0">
                    <a:moveTo>
                      <a:pt x="12304" y="0"/>
                    </a:moveTo>
                    <a:cubicBezTo>
                      <a:pt x="12121" y="229"/>
                      <a:pt x="11939" y="457"/>
                      <a:pt x="11733" y="662"/>
                    </a:cubicBezTo>
                    <a:cubicBezTo>
                      <a:pt x="11140" y="1278"/>
                      <a:pt x="10501" y="1849"/>
                      <a:pt x="9816" y="2351"/>
                    </a:cubicBezTo>
                    <a:cubicBezTo>
                      <a:pt x="8309" y="3493"/>
                      <a:pt x="6620" y="4383"/>
                      <a:pt x="4863" y="5045"/>
                    </a:cubicBezTo>
                    <a:cubicBezTo>
                      <a:pt x="3288" y="5661"/>
                      <a:pt x="1667" y="6117"/>
                      <a:pt x="1" y="6391"/>
                    </a:cubicBezTo>
                    <a:cubicBezTo>
                      <a:pt x="731" y="7647"/>
                      <a:pt x="1507" y="8879"/>
                      <a:pt x="2261" y="10089"/>
                    </a:cubicBezTo>
                    <a:cubicBezTo>
                      <a:pt x="3311" y="11755"/>
                      <a:pt x="4383" y="13513"/>
                      <a:pt x="5342" y="15293"/>
                    </a:cubicBezTo>
                    <a:cubicBezTo>
                      <a:pt x="3973" y="16708"/>
                      <a:pt x="3196" y="18101"/>
                      <a:pt x="2945" y="19539"/>
                    </a:cubicBezTo>
                    <a:cubicBezTo>
                      <a:pt x="2877" y="19904"/>
                      <a:pt x="2854" y="20292"/>
                      <a:pt x="2877" y="20703"/>
                    </a:cubicBezTo>
                    <a:cubicBezTo>
                      <a:pt x="2923" y="21068"/>
                      <a:pt x="3014" y="21456"/>
                      <a:pt x="3151" y="21867"/>
                    </a:cubicBezTo>
                    <a:cubicBezTo>
                      <a:pt x="3425" y="22620"/>
                      <a:pt x="3950" y="23351"/>
                      <a:pt x="4749" y="24035"/>
                    </a:cubicBezTo>
                    <a:cubicBezTo>
                      <a:pt x="4794" y="24081"/>
                      <a:pt x="4863" y="24104"/>
                      <a:pt x="4931" y="24127"/>
                    </a:cubicBezTo>
                    <a:cubicBezTo>
                      <a:pt x="4977" y="24149"/>
                      <a:pt x="5023" y="24149"/>
                      <a:pt x="5068" y="24172"/>
                    </a:cubicBezTo>
                    <a:cubicBezTo>
                      <a:pt x="5137" y="24172"/>
                      <a:pt x="5205" y="24195"/>
                      <a:pt x="5251" y="24195"/>
                    </a:cubicBezTo>
                    <a:cubicBezTo>
                      <a:pt x="5251" y="24218"/>
                      <a:pt x="5251" y="24218"/>
                      <a:pt x="5274" y="24218"/>
                    </a:cubicBezTo>
                    <a:cubicBezTo>
                      <a:pt x="6985" y="24195"/>
                      <a:pt x="8812" y="23807"/>
                      <a:pt x="10660" y="23054"/>
                    </a:cubicBezTo>
                    <a:cubicBezTo>
                      <a:pt x="12486" y="22301"/>
                      <a:pt x="14198" y="21251"/>
                      <a:pt x="15750" y="19904"/>
                    </a:cubicBezTo>
                    <a:cubicBezTo>
                      <a:pt x="16732" y="19059"/>
                      <a:pt x="17576" y="18146"/>
                      <a:pt x="18284" y="17211"/>
                    </a:cubicBezTo>
                    <a:cubicBezTo>
                      <a:pt x="18238" y="16959"/>
                      <a:pt x="18193" y="16731"/>
                      <a:pt x="18124" y="16480"/>
                    </a:cubicBezTo>
                    <a:cubicBezTo>
                      <a:pt x="17417" y="14220"/>
                      <a:pt x="16663" y="11984"/>
                      <a:pt x="15910" y="9792"/>
                    </a:cubicBezTo>
                    <a:cubicBezTo>
                      <a:pt x="15134" y="7601"/>
                      <a:pt x="14312" y="5296"/>
                      <a:pt x="13354" y="2762"/>
                    </a:cubicBezTo>
                    <a:cubicBezTo>
                      <a:pt x="13011" y="1849"/>
                      <a:pt x="12669" y="936"/>
                      <a:pt x="12327" y="23"/>
                    </a:cubicBezTo>
                    <a:cubicBezTo>
                      <a:pt x="12327" y="23"/>
                      <a:pt x="12304" y="0"/>
                      <a:pt x="1230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84" name="Google Shape;7665;p96">
                <a:extLst>
                  <a:ext uri="{FF2B5EF4-FFF2-40B4-BE49-F238E27FC236}">
                    <a16:creationId xmlns:a16="http://schemas.microsoft.com/office/drawing/2014/main" id="{376D9774-DF43-E8BA-B0BB-EE285C4D80B2}"/>
                  </a:ext>
                </a:extLst>
              </p:cNvPr>
              <p:cNvSpPr/>
              <p:nvPr/>
            </p:nvSpPr>
            <p:spPr>
              <a:xfrm>
                <a:off x="6344170" y="3559053"/>
                <a:ext cx="184044" cy="108063"/>
              </a:xfrm>
              <a:custGeom>
                <a:avLst/>
                <a:gdLst/>
                <a:ahLst/>
                <a:cxnLst/>
                <a:rect l="l" t="t" r="r" b="b"/>
                <a:pathLst>
                  <a:path w="14267" h="8377" extrusionOk="0">
                    <a:moveTo>
                      <a:pt x="13924" y="0"/>
                    </a:moveTo>
                    <a:cubicBezTo>
                      <a:pt x="13901" y="23"/>
                      <a:pt x="13878" y="46"/>
                      <a:pt x="13855" y="68"/>
                    </a:cubicBezTo>
                    <a:cubicBezTo>
                      <a:pt x="13399" y="685"/>
                      <a:pt x="12874" y="1255"/>
                      <a:pt x="12326" y="1780"/>
                    </a:cubicBezTo>
                    <a:cubicBezTo>
                      <a:pt x="11732" y="2351"/>
                      <a:pt x="11093" y="2876"/>
                      <a:pt x="10431" y="3355"/>
                    </a:cubicBezTo>
                    <a:cubicBezTo>
                      <a:pt x="9724" y="3880"/>
                      <a:pt x="8993" y="4337"/>
                      <a:pt x="8240" y="4770"/>
                    </a:cubicBezTo>
                    <a:cubicBezTo>
                      <a:pt x="7464" y="5204"/>
                      <a:pt x="6688" y="5592"/>
                      <a:pt x="5866" y="5957"/>
                    </a:cubicBezTo>
                    <a:cubicBezTo>
                      <a:pt x="5090" y="6300"/>
                      <a:pt x="4291" y="6597"/>
                      <a:pt x="3470" y="6848"/>
                    </a:cubicBezTo>
                    <a:cubicBezTo>
                      <a:pt x="2716" y="7076"/>
                      <a:pt x="1963" y="7258"/>
                      <a:pt x="1187" y="7373"/>
                    </a:cubicBezTo>
                    <a:cubicBezTo>
                      <a:pt x="799" y="7418"/>
                      <a:pt x="388" y="7464"/>
                      <a:pt x="0" y="7487"/>
                    </a:cubicBezTo>
                    <a:cubicBezTo>
                      <a:pt x="206" y="7715"/>
                      <a:pt x="434" y="7966"/>
                      <a:pt x="708" y="8194"/>
                    </a:cubicBezTo>
                    <a:cubicBezTo>
                      <a:pt x="753" y="8240"/>
                      <a:pt x="799" y="8240"/>
                      <a:pt x="845" y="8263"/>
                    </a:cubicBezTo>
                    <a:lnTo>
                      <a:pt x="913" y="8308"/>
                    </a:lnTo>
                    <a:lnTo>
                      <a:pt x="1005" y="8331"/>
                    </a:lnTo>
                    <a:cubicBezTo>
                      <a:pt x="1119" y="8354"/>
                      <a:pt x="1187" y="8354"/>
                      <a:pt x="1233" y="8377"/>
                    </a:cubicBezTo>
                    <a:cubicBezTo>
                      <a:pt x="2967" y="8377"/>
                      <a:pt x="4794" y="7966"/>
                      <a:pt x="6642" y="7213"/>
                    </a:cubicBezTo>
                    <a:cubicBezTo>
                      <a:pt x="8468" y="6460"/>
                      <a:pt x="10180" y="5410"/>
                      <a:pt x="11755" y="4063"/>
                    </a:cubicBezTo>
                    <a:cubicBezTo>
                      <a:pt x="12714" y="3241"/>
                      <a:pt x="13558" y="2328"/>
                      <a:pt x="14266" y="1370"/>
                    </a:cubicBezTo>
                    <a:cubicBezTo>
                      <a:pt x="14220" y="1118"/>
                      <a:pt x="14175" y="890"/>
                      <a:pt x="14129" y="639"/>
                    </a:cubicBezTo>
                    <a:cubicBezTo>
                      <a:pt x="14061" y="434"/>
                      <a:pt x="13992" y="228"/>
                      <a:pt x="1392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85" name="Google Shape;7666;p96">
                <a:extLst>
                  <a:ext uri="{FF2B5EF4-FFF2-40B4-BE49-F238E27FC236}">
                    <a16:creationId xmlns:a16="http://schemas.microsoft.com/office/drawing/2014/main" id="{607F4494-A5F5-9DB0-D1A3-C61DC2ED8F82}"/>
                  </a:ext>
                </a:extLst>
              </p:cNvPr>
              <p:cNvSpPr/>
              <p:nvPr/>
            </p:nvSpPr>
            <p:spPr>
              <a:xfrm>
                <a:off x="6407763" y="3354716"/>
                <a:ext cx="115726" cy="286212"/>
              </a:xfrm>
              <a:custGeom>
                <a:avLst/>
                <a:gdLst/>
                <a:ahLst/>
                <a:cxnLst/>
                <a:rect l="l" t="t" r="r" b="b"/>
                <a:pathLst>
                  <a:path w="8971" h="22187" extrusionOk="0">
                    <a:moveTo>
                      <a:pt x="3356" y="0"/>
                    </a:moveTo>
                    <a:cubicBezTo>
                      <a:pt x="3150" y="251"/>
                      <a:pt x="2968" y="457"/>
                      <a:pt x="2785" y="662"/>
                    </a:cubicBezTo>
                    <a:cubicBezTo>
                      <a:pt x="2329" y="1119"/>
                      <a:pt x="1849" y="1575"/>
                      <a:pt x="1324" y="1986"/>
                    </a:cubicBezTo>
                    <a:cubicBezTo>
                      <a:pt x="1416" y="2191"/>
                      <a:pt x="1507" y="2374"/>
                      <a:pt x="1598" y="2580"/>
                    </a:cubicBezTo>
                    <a:cubicBezTo>
                      <a:pt x="2215" y="3926"/>
                      <a:pt x="2740" y="5296"/>
                      <a:pt x="3173" y="6688"/>
                    </a:cubicBezTo>
                    <a:cubicBezTo>
                      <a:pt x="3584" y="8126"/>
                      <a:pt x="3926" y="9587"/>
                      <a:pt x="4086" y="11071"/>
                    </a:cubicBezTo>
                    <a:cubicBezTo>
                      <a:pt x="4178" y="11801"/>
                      <a:pt x="4223" y="12531"/>
                      <a:pt x="4223" y="13262"/>
                    </a:cubicBezTo>
                    <a:cubicBezTo>
                      <a:pt x="4223" y="13969"/>
                      <a:pt x="4178" y="14677"/>
                      <a:pt x="4063" y="15384"/>
                    </a:cubicBezTo>
                    <a:cubicBezTo>
                      <a:pt x="3949" y="16069"/>
                      <a:pt x="3812" y="16754"/>
                      <a:pt x="3584" y="17393"/>
                    </a:cubicBezTo>
                    <a:cubicBezTo>
                      <a:pt x="3356" y="18032"/>
                      <a:pt x="3082" y="18671"/>
                      <a:pt x="2740" y="19242"/>
                    </a:cubicBezTo>
                    <a:cubicBezTo>
                      <a:pt x="2374" y="19858"/>
                      <a:pt x="1963" y="20406"/>
                      <a:pt x="1484" y="20908"/>
                    </a:cubicBezTo>
                    <a:cubicBezTo>
                      <a:pt x="1028" y="21388"/>
                      <a:pt x="548" y="21821"/>
                      <a:pt x="0" y="22186"/>
                    </a:cubicBezTo>
                    <a:cubicBezTo>
                      <a:pt x="320" y="22072"/>
                      <a:pt x="640" y="21935"/>
                      <a:pt x="936" y="21798"/>
                    </a:cubicBezTo>
                    <a:cubicBezTo>
                      <a:pt x="1712" y="21456"/>
                      <a:pt x="2511" y="21068"/>
                      <a:pt x="3310" y="20611"/>
                    </a:cubicBezTo>
                    <a:cubicBezTo>
                      <a:pt x="4063" y="20178"/>
                      <a:pt x="4794" y="19721"/>
                      <a:pt x="5501" y="19196"/>
                    </a:cubicBezTo>
                    <a:cubicBezTo>
                      <a:pt x="6163" y="18717"/>
                      <a:pt x="6802" y="18192"/>
                      <a:pt x="7396" y="17644"/>
                    </a:cubicBezTo>
                    <a:cubicBezTo>
                      <a:pt x="7967" y="17074"/>
                      <a:pt x="8491" y="16503"/>
                      <a:pt x="8925" y="15932"/>
                    </a:cubicBezTo>
                    <a:lnTo>
                      <a:pt x="8948" y="15887"/>
                    </a:lnTo>
                    <a:lnTo>
                      <a:pt x="8971" y="15864"/>
                    </a:lnTo>
                    <a:lnTo>
                      <a:pt x="8971" y="15841"/>
                    </a:lnTo>
                    <a:cubicBezTo>
                      <a:pt x="8332" y="13810"/>
                      <a:pt x="7670" y="11778"/>
                      <a:pt x="6962" y="9792"/>
                    </a:cubicBezTo>
                    <a:cubicBezTo>
                      <a:pt x="6209" y="7624"/>
                      <a:pt x="5364" y="5319"/>
                      <a:pt x="4406" y="2739"/>
                    </a:cubicBezTo>
                    <a:cubicBezTo>
                      <a:pt x="4063" y="1849"/>
                      <a:pt x="3721" y="936"/>
                      <a:pt x="3379" y="23"/>
                    </a:cubicBezTo>
                    <a:cubicBezTo>
                      <a:pt x="3379" y="23"/>
                      <a:pt x="3356" y="0"/>
                      <a:pt x="335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86" name="Google Shape;7667;p96">
                <a:extLst>
                  <a:ext uri="{FF2B5EF4-FFF2-40B4-BE49-F238E27FC236}">
                    <a16:creationId xmlns:a16="http://schemas.microsoft.com/office/drawing/2014/main" id="{56F6E6CA-3D28-8780-EFE0-86D9CF8E6BD8}"/>
                  </a:ext>
                </a:extLst>
              </p:cNvPr>
              <p:cNvSpPr/>
              <p:nvPr/>
            </p:nvSpPr>
            <p:spPr>
              <a:xfrm>
                <a:off x="6352412" y="3559053"/>
                <a:ext cx="176085" cy="108063"/>
              </a:xfrm>
              <a:custGeom>
                <a:avLst/>
                <a:gdLst/>
                <a:ahLst/>
                <a:cxnLst/>
                <a:rect l="l" t="t" r="r" b="b"/>
                <a:pathLst>
                  <a:path w="13650" h="8377" extrusionOk="0">
                    <a:moveTo>
                      <a:pt x="13262" y="0"/>
                    </a:moveTo>
                    <a:lnTo>
                      <a:pt x="13262" y="23"/>
                    </a:lnTo>
                    <a:lnTo>
                      <a:pt x="13239" y="46"/>
                    </a:lnTo>
                    <a:lnTo>
                      <a:pt x="13216" y="91"/>
                    </a:lnTo>
                    <a:cubicBezTo>
                      <a:pt x="12782" y="662"/>
                      <a:pt x="12258" y="1233"/>
                      <a:pt x="11687" y="1803"/>
                    </a:cubicBezTo>
                    <a:cubicBezTo>
                      <a:pt x="11093" y="2351"/>
                      <a:pt x="10454" y="2876"/>
                      <a:pt x="9792" y="3355"/>
                    </a:cubicBezTo>
                    <a:cubicBezTo>
                      <a:pt x="9085" y="3880"/>
                      <a:pt x="8354" y="4337"/>
                      <a:pt x="7601" y="4770"/>
                    </a:cubicBezTo>
                    <a:cubicBezTo>
                      <a:pt x="6802" y="5227"/>
                      <a:pt x="6003" y="5615"/>
                      <a:pt x="5227" y="5957"/>
                    </a:cubicBezTo>
                    <a:cubicBezTo>
                      <a:pt x="4931" y="6094"/>
                      <a:pt x="4611" y="6231"/>
                      <a:pt x="4291" y="6345"/>
                    </a:cubicBezTo>
                    <a:cubicBezTo>
                      <a:pt x="4223" y="6391"/>
                      <a:pt x="4155" y="6437"/>
                      <a:pt x="4086" y="6482"/>
                    </a:cubicBezTo>
                    <a:cubicBezTo>
                      <a:pt x="3401" y="6939"/>
                      <a:pt x="2671" y="7304"/>
                      <a:pt x="1895" y="7601"/>
                    </a:cubicBezTo>
                    <a:cubicBezTo>
                      <a:pt x="1279" y="7852"/>
                      <a:pt x="639" y="8012"/>
                      <a:pt x="0" y="8149"/>
                    </a:cubicBezTo>
                    <a:cubicBezTo>
                      <a:pt x="23" y="8171"/>
                      <a:pt x="46" y="8194"/>
                      <a:pt x="69" y="8217"/>
                    </a:cubicBezTo>
                    <a:cubicBezTo>
                      <a:pt x="114" y="8240"/>
                      <a:pt x="160" y="8263"/>
                      <a:pt x="206" y="8286"/>
                    </a:cubicBezTo>
                    <a:lnTo>
                      <a:pt x="274" y="8308"/>
                    </a:lnTo>
                    <a:lnTo>
                      <a:pt x="366" y="8331"/>
                    </a:lnTo>
                    <a:cubicBezTo>
                      <a:pt x="480" y="8354"/>
                      <a:pt x="525" y="8377"/>
                      <a:pt x="594" y="8377"/>
                    </a:cubicBezTo>
                    <a:cubicBezTo>
                      <a:pt x="2328" y="8377"/>
                      <a:pt x="4132" y="7989"/>
                      <a:pt x="6003" y="7213"/>
                    </a:cubicBezTo>
                    <a:cubicBezTo>
                      <a:pt x="7829" y="6482"/>
                      <a:pt x="9541" y="5410"/>
                      <a:pt x="11116" y="4063"/>
                    </a:cubicBezTo>
                    <a:cubicBezTo>
                      <a:pt x="12075" y="3241"/>
                      <a:pt x="12919" y="2351"/>
                      <a:pt x="13650" y="1370"/>
                    </a:cubicBezTo>
                    <a:cubicBezTo>
                      <a:pt x="13604" y="1118"/>
                      <a:pt x="13536" y="890"/>
                      <a:pt x="13490" y="639"/>
                    </a:cubicBezTo>
                    <a:cubicBezTo>
                      <a:pt x="13422" y="434"/>
                      <a:pt x="13353" y="205"/>
                      <a:pt x="1328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87" name="Google Shape;7668;p96">
                <a:extLst>
                  <a:ext uri="{FF2B5EF4-FFF2-40B4-BE49-F238E27FC236}">
                    <a16:creationId xmlns:a16="http://schemas.microsoft.com/office/drawing/2014/main" id="{F7D49AF4-FBB2-8013-EB8C-EC9CE75A3EE4}"/>
                  </a:ext>
                </a:extLst>
              </p:cNvPr>
              <p:cNvSpPr/>
              <p:nvPr/>
            </p:nvSpPr>
            <p:spPr>
              <a:xfrm>
                <a:off x="6437496" y="3419483"/>
                <a:ext cx="14151" cy="19608"/>
              </a:xfrm>
              <a:custGeom>
                <a:avLst/>
                <a:gdLst/>
                <a:ahLst/>
                <a:cxnLst/>
                <a:rect l="l" t="t" r="r" b="b"/>
                <a:pathLst>
                  <a:path w="1097" h="1520" extrusionOk="0">
                    <a:moveTo>
                      <a:pt x="320" y="1"/>
                    </a:moveTo>
                    <a:cubicBezTo>
                      <a:pt x="252" y="1"/>
                      <a:pt x="206" y="1"/>
                      <a:pt x="161" y="24"/>
                    </a:cubicBezTo>
                    <a:cubicBezTo>
                      <a:pt x="24" y="115"/>
                      <a:pt x="1" y="298"/>
                      <a:pt x="69" y="435"/>
                    </a:cubicBezTo>
                    <a:cubicBezTo>
                      <a:pt x="153" y="581"/>
                      <a:pt x="217" y="727"/>
                      <a:pt x="298" y="873"/>
                    </a:cubicBezTo>
                    <a:lnTo>
                      <a:pt x="298" y="873"/>
                    </a:lnTo>
                    <a:cubicBezTo>
                      <a:pt x="298" y="872"/>
                      <a:pt x="298" y="870"/>
                      <a:pt x="298" y="868"/>
                    </a:cubicBezTo>
                    <a:lnTo>
                      <a:pt x="298" y="868"/>
                    </a:lnTo>
                    <a:cubicBezTo>
                      <a:pt x="298" y="870"/>
                      <a:pt x="298" y="872"/>
                      <a:pt x="298" y="874"/>
                    </a:cubicBezTo>
                    <a:lnTo>
                      <a:pt x="298" y="874"/>
                    </a:lnTo>
                    <a:cubicBezTo>
                      <a:pt x="298" y="874"/>
                      <a:pt x="298" y="873"/>
                      <a:pt x="298" y="873"/>
                    </a:cubicBezTo>
                    <a:lnTo>
                      <a:pt x="298" y="873"/>
                    </a:lnTo>
                    <a:cubicBezTo>
                      <a:pt x="298" y="891"/>
                      <a:pt x="299" y="893"/>
                      <a:pt x="320" y="914"/>
                    </a:cubicBezTo>
                    <a:cubicBezTo>
                      <a:pt x="320" y="914"/>
                      <a:pt x="301" y="895"/>
                      <a:pt x="298" y="874"/>
                    </a:cubicBezTo>
                    <a:lnTo>
                      <a:pt x="298" y="874"/>
                    </a:lnTo>
                    <a:cubicBezTo>
                      <a:pt x="305" y="887"/>
                      <a:pt x="313" y="901"/>
                      <a:pt x="320" y="914"/>
                    </a:cubicBezTo>
                    <a:cubicBezTo>
                      <a:pt x="366" y="1051"/>
                      <a:pt x="435" y="1188"/>
                      <a:pt x="480" y="1325"/>
                    </a:cubicBezTo>
                    <a:cubicBezTo>
                      <a:pt x="537" y="1437"/>
                      <a:pt x="639" y="1519"/>
                      <a:pt x="763" y="1519"/>
                    </a:cubicBezTo>
                    <a:cubicBezTo>
                      <a:pt x="789" y="1519"/>
                      <a:pt x="817" y="1515"/>
                      <a:pt x="845" y="1507"/>
                    </a:cubicBezTo>
                    <a:cubicBezTo>
                      <a:pt x="982" y="1462"/>
                      <a:pt x="1096" y="1302"/>
                      <a:pt x="1028" y="1142"/>
                    </a:cubicBezTo>
                    <a:cubicBezTo>
                      <a:pt x="891" y="800"/>
                      <a:pt x="731" y="457"/>
                      <a:pt x="549" y="115"/>
                    </a:cubicBezTo>
                    <a:cubicBezTo>
                      <a:pt x="503" y="46"/>
                      <a:pt x="412" y="1"/>
                      <a:pt x="32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88" name="Google Shape;7669;p96">
                <a:extLst>
                  <a:ext uri="{FF2B5EF4-FFF2-40B4-BE49-F238E27FC236}">
                    <a16:creationId xmlns:a16="http://schemas.microsoft.com/office/drawing/2014/main" id="{6E44B892-445B-76C1-9F31-A8D22D050366}"/>
                  </a:ext>
                </a:extLst>
              </p:cNvPr>
              <p:cNvSpPr/>
              <p:nvPr/>
            </p:nvSpPr>
            <p:spPr>
              <a:xfrm>
                <a:off x="6450744" y="3450699"/>
                <a:ext cx="13274" cy="20446"/>
              </a:xfrm>
              <a:custGeom>
                <a:avLst/>
                <a:gdLst/>
                <a:ahLst/>
                <a:cxnLst/>
                <a:rect l="l" t="t" r="r" b="b"/>
                <a:pathLst>
                  <a:path w="1029" h="1585" extrusionOk="0">
                    <a:moveTo>
                      <a:pt x="321" y="0"/>
                    </a:moveTo>
                    <a:cubicBezTo>
                      <a:pt x="298" y="0"/>
                      <a:pt x="275" y="23"/>
                      <a:pt x="252" y="23"/>
                    </a:cubicBezTo>
                    <a:cubicBezTo>
                      <a:pt x="92" y="69"/>
                      <a:pt x="1" y="229"/>
                      <a:pt x="69" y="388"/>
                    </a:cubicBezTo>
                    <a:cubicBezTo>
                      <a:pt x="184" y="708"/>
                      <a:pt x="298" y="1050"/>
                      <a:pt x="435" y="1370"/>
                    </a:cubicBezTo>
                    <a:cubicBezTo>
                      <a:pt x="457" y="1438"/>
                      <a:pt x="503" y="1507"/>
                      <a:pt x="572" y="1552"/>
                    </a:cubicBezTo>
                    <a:cubicBezTo>
                      <a:pt x="620" y="1569"/>
                      <a:pt x="668" y="1585"/>
                      <a:pt x="717" y="1585"/>
                    </a:cubicBezTo>
                    <a:cubicBezTo>
                      <a:pt x="737" y="1585"/>
                      <a:pt x="757" y="1582"/>
                      <a:pt x="777" y="1575"/>
                    </a:cubicBezTo>
                    <a:cubicBezTo>
                      <a:pt x="914" y="1530"/>
                      <a:pt x="1028" y="1347"/>
                      <a:pt x="982" y="1210"/>
                    </a:cubicBezTo>
                    <a:cubicBezTo>
                      <a:pt x="846" y="890"/>
                      <a:pt x="709" y="548"/>
                      <a:pt x="594" y="206"/>
                    </a:cubicBezTo>
                    <a:cubicBezTo>
                      <a:pt x="572" y="92"/>
                      <a:pt x="457" y="0"/>
                      <a:pt x="32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89" name="Google Shape;7670;p96">
                <a:extLst>
                  <a:ext uri="{FF2B5EF4-FFF2-40B4-BE49-F238E27FC236}">
                    <a16:creationId xmlns:a16="http://schemas.microsoft.com/office/drawing/2014/main" id="{2A795271-FA5A-E714-DAEA-D89E9FBA18B3}"/>
                  </a:ext>
                </a:extLst>
              </p:cNvPr>
              <p:cNvSpPr/>
              <p:nvPr/>
            </p:nvSpPr>
            <p:spPr>
              <a:xfrm>
                <a:off x="6464288" y="3487204"/>
                <a:ext cx="12384" cy="17505"/>
              </a:xfrm>
              <a:custGeom>
                <a:avLst/>
                <a:gdLst/>
                <a:ahLst/>
                <a:cxnLst/>
                <a:rect l="l" t="t" r="r" b="b"/>
                <a:pathLst>
                  <a:path w="960" h="1357" extrusionOk="0">
                    <a:moveTo>
                      <a:pt x="891" y="845"/>
                    </a:moveTo>
                    <a:cubicBezTo>
                      <a:pt x="891" y="857"/>
                      <a:pt x="897" y="868"/>
                      <a:pt x="903" y="879"/>
                    </a:cubicBezTo>
                    <a:lnTo>
                      <a:pt x="891" y="845"/>
                    </a:lnTo>
                    <a:close/>
                    <a:moveTo>
                      <a:pt x="903" y="879"/>
                    </a:moveTo>
                    <a:lnTo>
                      <a:pt x="914" y="914"/>
                    </a:lnTo>
                    <a:cubicBezTo>
                      <a:pt x="914" y="902"/>
                      <a:pt x="908" y="891"/>
                      <a:pt x="903" y="879"/>
                    </a:cubicBezTo>
                    <a:close/>
                    <a:moveTo>
                      <a:pt x="252" y="1"/>
                    </a:moveTo>
                    <a:cubicBezTo>
                      <a:pt x="115" y="46"/>
                      <a:pt x="1" y="206"/>
                      <a:pt x="69" y="366"/>
                    </a:cubicBezTo>
                    <a:cubicBezTo>
                      <a:pt x="184" y="640"/>
                      <a:pt x="298" y="936"/>
                      <a:pt x="435" y="1210"/>
                    </a:cubicBezTo>
                    <a:cubicBezTo>
                      <a:pt x="457" y="1279"/>
                      <a:pt x="549" y="1325"/>
                      <a:pt x="594" y="1347"/>
                    </a:cubicBezTo>
                    <a:cubicBezTo>
                      <a:pt x="619" y="1353"/>
                      <a:pt x="642" y="1356"/>
                      <a:pt x="663" y="1356"/>
                    </a:cubicBezTo>
                    <a:cubicBezTo>
                      <a:pt x="722" y="1356"/>
                      <a:pt x="773" y="1335"/>
                      <a:pt x="823" y="1302"/>
                    </a:cubicBezTo>
                    <a:cubicBezTo>
                      <a:pt x="891" y="1279"/>
                      <a:pt x="937" y="1210"/>
                      <a:pt x="960" y="1142"/>
                    </a:cubicBezTo>
                    <a:cubicBezTo>
                      <a:pt x="960" y="1051"/>
                      <a:pt x="960" y="982"/>
                      <a:pt x="914" y="914"/>
                    </a:cubicBezTo>
                    <a:cubicBezTo>
                      <a:pt x="800" y="685"/>
                      <a:pt x="709" y="434"/>
                      <a:pt x="594" y="183"/>
                    </a:cubicBezTo>
                    <a:cubicBezTo>
                      <a:pt x="572" y="115"/>
                      <a:pt x="526" y="69"/>
                      <a:pt x="457" y="23"/>
                    </a:cubicBezTo>
                    <a:cubicBezTo>
                      <a:pt x="435" y="1"/>
                      <a:pt x="389" y="1"/>
                      <a:pt x="32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90" name="Google Shape;7671;p96">
                <a:extLst>
                  <a:ext uri="{FF2B5EF4-FFF2-40B4-BE49-F238E27FC236}">
                    <a16:creationId xmlns:a16="http://schemas.microsoft.com/office/drawing/2014/main" id="{CB37BA95-2716-BE12-70A0-88FDD3803310}"/>
                  </a:ext>
                </a:extLst>
              </p:cNvPr>
              <p:cNvSpPr/>
              <p:nvPr/>
            </p:nvSpPr>
            <p:spPr>
              <a:xfrm>
                <a:off x="6476065" y="3516357"/>
                <a:ext cx="13558" cy="18382"/>
              </a:xfrm>
              <a:custGeom>
                <a:avLst/>
                <a:gdLst/>
                <a:ahLst/>
                <a:cxnLst/>
                <a:rect l="l" t="t" r="r" b="b"/>
                <a:pathLst>
                  <a:path w="1051" h="1425" extrusionOk="0">
                    <a:moveTo>
                      <a:pt x="321" y="0"/>
                    </a:moveTo>
                    <a:cubicBezTo>
                      <a:pt x="252" y="0"/>
                      <a:pt x="206" y="0"/>
                      <a:pt x="161" y="23"/>
                    </a:cubicBezTo>
                    <a:cubicBezTo>
                      <a:pt x="24" y="114"/>
                      <a:pt x="1" y="297"/>
                      <a:pt x="69" y="434"/>
                    </a:cubicBezTo>
                    <a:cubicBezTo>
                      <a:pt x="206" y="662"/>
                      <a:pt x="321" y="891"/>
                      <a:pt x="435" y="1119"/>
                    </a:cubicBezTo>
                    <a:cubicBezTo>
                      <a:pt x="457" y="1164"/>
                      <a:pt x="457" y="1187"/>
                      <a:pt x="480" y="1210"/>
                    </a:cubicBezTo>
                    <a:cubicBezTo>
                      <a:pt x="503" y="1279"/>
                      <a:pt x="549" y="1347"/>
                      <a:pt x="617" y="1393"/>
                    </a:cubicBezTo>
                    <a:cubicBezTo>
                      <a:pt x="666" y="1409"/>
                      <a:pt x="714" y="1425"/>
                      <a:pt x="762" y="1425"/>
                    </a:cubicBezTo>
                    <a:cubicBezTo>
                      <a:pt x="783" y="1425"/>
                      <a:pt x="803" y="1422"/>
                      <a:pt x="823" y="1416"/>
                    </a:cubicBezTo>
                    <a:cubicBezTo>
                      <a:pt x="891" y="1393"/>
                      <a:pt x="960" y="1324"/>
                      <a:pt x="1005" y="1279"/>
                    </a:cubicBezTo>
                    <a:cubicBezTo>
                      <a:pt x="1028" y="1210"/>
                      <a:pt x="1051" y="1119"/>
                      <a:pt x="1028" y="1050"/>
                    </a:cubicBezTo>
                    <a:cubicBezTo>
                      <a:pt x="891" y="731"/>
                      <a:pt x="731" y="434"/>
                      <a:pt x="549" y="114"/>
                    </a:cubicBezTo>
                    <a:cubicBezTo>
                      <a:pt x="503" y="46"/>
                      <a:pt x="412" y="0"/>
                      <a:pt x="32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91" name="Google Shape;7672;p96">
                <a:extLst>
                  <a:ext uri="{FF2B5EF4-FFF2-40B4-BE49-F238E27FC236}">
                    <a16:creationId xmlns:a16="http://schemas.microsoft.com/office/drawing/2014/main" id="{B29E006B-6AD7-C399-4210-AE03335D772F}"/>
                  </a:ext>
                </a:extLst>
              </p:cNvPr>
              <p:cNvSpPr/>
              <p:nvPr/>
            </p:nvSpPr>
            <p:spPr>
              <a:xfrm>
                <a:off x="6491093" y="3546979"/>
                <a:ext cx="12074" cy="16989"/>
              </a:xfrm>
              <a:custGeom>
                <a:avLst/>
                <a:gdLst/>
                <a:ahLst/>
                <a:cxnLst/>
                <a:rect l="l" t="t" r="r" b="b"/>
                <a:pathLst>
                  <a:path w="936" h="1317" extrusionOk="0">
                    <a:moveTo>
                      <a:pt x="228" y="0"/>
                    </a:moveTo>
                    <a:cubicBezTo>
                      <a:pt x="160" y="23"/>
                      <a:pt x="91" y="69"/>
                      <a:pt x="69" y="137"/>
                    </a:cubicBezTo>
                    <a:cubicBezTo>
                      <a:pt x="23" y="206"/>
                      <a:pt x="0" y="297"/>
                      <a:pt x="46" y="365"/>
                    </a:cubicBezTo>
                    <a:cubicBezTo>
                      <a:pt x="137" y="616"/>
                      <a:pt x="251" y="868"/>
                      <a:pt x="365" y="1119"/>
                    </a:cubicBezTo>
                    <a:cubicBezTo>
                      <a:pt x="388" y="1187"/>
                      <a:pt x="434" y="1256"/>
                      <a:pt x="502" y="1278"/>
                    </a:cubicBezTo>
                    <a:cubicBezTo>
                      <a:pt x="542" y="1305"/>
                      <a:pt x="582" y="1316"/>
                      <a:pt x="627" y="1316"/>
                    </a:cubicBezTo>
                    <a:cubicBezTo>
                      <a:pt x="659" y="1316"/>
                      <a:pt x="693" y="1311"/>
                      <a:pt x="730" y="1301"/>
                    </a:cubicBezTo>
                    <a:cubicBezTo>
                      <a:pt x="799" y="1278"/>
                      <a:pt x="845" y="1233"/>
                      <a:pt x="890" y="1164"/>
                    </a:cubicBezTo>
                    <a:cubicBezTo>
                      <a:pt x="913" y="1119"/>
                      <a:pt x="936" y="1027"/>
                      <a:pt x="913" y="959"/>
                    </a:cubicBezTo>
                    <a:cubicBezTo>
                      <a:pt x="799" y="708"/>
                      <a:pt x="685" y="434"/>
                      <a:pt x="571" y="183"/>
                    </a:cubicBezTo>
                    <a:cubicBezTo>
                      <a:pt x="548" y="114"/>
                      <a:pt x="525" y="69"/>
                      <a:pt x="434" y="23"/>
                    </a:cubicBezTo>
                    <a:cubicBezTo>
                      <a:pt x="411" y="0"/>
                      <a:pt x="365" y="0"/>
                      <a:pt x="29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92" name="Google Shape;7673;p96">
                <a:extLst>
                  <a:ext uri="{FF2B5EF4-FFF2-40B4-BE49-F238E27FC236}">
                    <a16:creationId xmlns:a16="http://schemas.microsoft.com/office/drawing/2014/main" id="{1139D55C-B0DF-F249-21D2-A1CD1BD67E06}"/>
                  </a:ext>
                </a:extLst>
              </p:cNvPr>
              <p:cNvSpPr/>
              <p:nvPr/>
            </p:nvSpPr>
            <p:spPr>
              <a:xfrm>
                <a:off x="6280279" y="3338230"/>
                <a:ext cx="187566" cy="119557"/>
              </a:xfrm>
              <a:custGeom>
                <a:avLst/>
                <a:gdLst/>
                <a:ahLst/>
                <a:cxnLst/>
                <a:rect l="l" t="t" r="r" b="b"/>
                <a:pathLst>
                  <a:path w="14540" h="9268" extrusionOk="0">
                    <a:moveTo>
                      <a:pt x="12874" y="0"/>
                    </a:moveTo>
                    <a:cubicBezTo>
                      <a:pt x="12737" y="137"/>
                      <a:pt x="12600" y="274"/>
                      <a:pt x="12440" y="411"/>
                    </a:cubicBezTo>
                    <a:cubicBezTo>
                      <a:pt x="11755" y="982"/>
                      <a:pt x="11025" y="1529"/>
                      <a:pt x="10272" y="1986"/>
                    </a:cubicBezTo>
                    <a:cubicBezTo>
                      <a:pt x="9450" y="2511"/>
                      <a:pt x="8605" y="2967"/>
                      <a:pt x="7738" y="3355"/>
                    </a:cubicBezTo>
                    <a:cubicBezTo>
                      <a:pt x="6848" y="3743"/>
                      <a:pt x="5958" y="4063"/>
                      <a:pt x="5045" y="4337"/>
                    </a:cubicBezTo>
                    <a:cubicBezTo>
                      <a:pt x="3541" y="4781"/>
                      <a:pt x="1979" y="5049"/>
                      <a:pt x="412" y="5049"/>
                    </a:cubicBezTo>
                    <a:cubicBezTo>
                      <a:pt x="290" y="5049"/>
                      <a:pt x="168" y="5048"/>
                      <a:pt x="46" y="5044"/>
                    </a:cubicBezTo>
                    <a:cubicBezTo>
                      <a:pt x="23" y="5159"/>
                      <a:pt x="0" y="5273"/>
                      <a:pt x="0" y="5387"/>
                    </a:cubicBezTo>
                    <a:cubicBezTo>
                      <a:pt x="0" y="5569"/>
                      <a:pt x="0" y="5775"/>
                      <a:pt x="0" y="5957"/>
                    </a:cubicBezTo>
                    <a:cubicBezTo>
                      <a:pt x="23" y="6140"/>
                      <a:pt x="46" y="6323"/>
                      <a:pt x="91" y="6505"/>
                    </a:cubicBezTo>
                    <a:cubicBezTo>
                      <a:pt x="91" y="6505"/>
                      <a:pt x="91" y="6505"/>
                      <a:pt x="91" y="6482"/>
                    </a:cubicBezTo>
                    <a:cubicBezTo>
                      <a:pt x="137" y="6711"/>
                      <a:pt x="183" y="6916"/>
                      <a:pt x="251" y="7122"/>
                    </a:cubicBezTo>
                    <a:cubicBezTo>
                      <a:pt x="342" y="7304"/>
                      <a:pt x="411" y="7510"/>
                      <a:pt x="502" y="7669"/>
                    </a:cubicBezTo>
                    <a:cubicBezTo>
                      <a:pt x="502" y="7669"/>
                      <a:pt x="502" y="7669"/>
                      <a:pt x="502" y="7647"/>
                    </a:cubicBezTo>
                    <a:cubicBezTo>
                      <a:pt x="571" y="7829"/>
                      <a:pt x="685" y="7989"/>
                      <a:pt x="776" y="8149"/>
                    </a:cubicBezTo>
                    <a:cubicBezTo>
                      <a:pt x="890" y="8286"/>
                      <a:pt x="1004" y="8423"/>
                      <a:pt x="1119" y="8560"/>
                    </a:cubicBezTo>
                    <a:cubicBezTo>
                      <a:pt x="1210" y="8674"/>
                      <a:pt x="1324" y="8765"/>
                      <a:pt x="1438" y="8879"/>
                    </a:cubicBezTo>
                    <a:cubicBezTo>
                      <a:pt x="1529" y="8948"/>
                      <a:pt x="1644" y="9039"/>
                      <a:pt x="1758" y="9107"/>
                    </a:cubicBezTo>
                    <a:lnTo>
                      <a:pt x="1735" y="9107"/>
                    </a:lnTo>
                    <a:cubicBezTo>
                      <a:pt x="1849" y="9153"/>
                      <a:pt x="1940" y="9221"/>
                      <a:pt x="2054" y="9267"/>
                    </a:cubicBezTo>
                    <a:cubicBezTo>
                      <a:pt x="4451" y="9062"/>
                      <a:pt x="6779" y="8400"/>
                      <a:pt x="9016" y="7510"/>
                    </a:cubicBezTo>
                    <a:cubicBezTo>
                      <a:pt x="10956" y="6734"/>
                      <a:pt x="12805" y="5684"/>
                      <a:pt x="14471" y="4428"/>
                    </a:cubicBezTo>
                    <a:cubicBezTo>
                      <a:pt x="14494" y="4291"/>
                      <a:pt x="14517" y="4177"/>
                      <a:pt x="14517" y="4063"/>
                    </a:cubicBezTo>
                    <a:lnTo>
                      <a:pt x="14517" y="4040"/>
                    </a:lnTo>
                    <a:cubicBezTo>
                      <a:pt x="14540" y="3538"/>
                      <a:pt x="14494" y="3036"/>
                      <a:pt x="14380" y="2556"/>
                    </a:cubicBezTo>
                    <a:cubicBezTo>
                      <a:pt x="14289" y="2054"/>
                      <a:pt x="14129" y="1575"/>
                      <a:pt x="13901" y="1141"/>
                    </a:cubicBezTo>
                    <a:cubicBezTo>
                      <a:pt x="13901" y="1141"/>
                      <a:pt x="13901" y="1118"/>
                      <a:pt x="13901" y="1118"/>
                    </a:cubicBezTo>
                    <a:cubicBezTo>
                      <a:pt x="13764" y="867"/>
                      <a:pt x="13604" y="639"/>
                      <a:pt x="13421" y="434"/>
                    </a:cubicBezTo>
                    <a:cubicBezTo>
                      <a:pt x="13307" y="297"/>
                      <a:pt x="13193" y="205"/>
                      <a:pt x="13056" y="114"/>
                    </a:cubicBezTo>
                    <a:cubicBezTo>
                      <a:pt x="12988" y="69"/>
                      <a:pt x="12942" y="23"/>
                      <a:pt x="1287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93" name="Google Shape;7674;p96">
                <a:extLst>
                  <a:ext uri="{FF2B5EF4-FFF2-40B4-BE49-F238E27FC236}">
                    <a16:creationId xmlns:a16="http://schemas.microsoft.com/office/drawing/2014/main" id="{D5C9ED65-2BC4-0F3B-3813-C1364A2FB5C4}"/>
                  </a:ext>
                </a:extLst>
              </p:cNvPr>
              <p:cNvSpPr/>
              <p:nvPr/>
            </p:nvSpPr>
            <p:spPr>
              <a:xfrm>
                <a:off x="6453401" y="3343816"/>
                <a:ext cx="13" cy="13"/>
              </a:xfrm>
              <a:custGeom>
                <a:avLst/>
                <a:gdLst/>
                <a:ahLst/>
                <a:cxnLst/>
                <a:rect l="l" t="t" r="r" b="b"/>
                <a:pathLst>
                  <a:path w="1" h="1" extrusionOk="0">
                    <a:moveTo>
                      <a:pt x="0" y="1"/>
                    </a:moveTo>
                    <a:lnTo>
                      <a:pt x="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94" name="Google Shape;7675;p96">
                <a:extLst>
                  <a:ext uri="{FF2B5EF4-FFF2-40B4-BE49-F238E27FC236}">
                    <a16:creationId xmlns:a16="http://schemas.microsoft.com/office/drawing/2014/main" id="{192DA5D3-085E-7A0C-6E3A-24BD4DEE8896}"/>
                  </a:ext>
                </a:extLst>
              </p:cNvPr>
              <p:cNvSpPr/>
              <p:nvPr/>
            </p:nvSpPr>
            <p:spPr>
              <a:xfrm>
                <a:off x="6448396" y="3339404"/>
                <a:ext cx="13" cy="13"/>
              </a:xfrm>
              <a:custGeom>
                <a:avLst/>
                <a:gdLst/>
                <a:ahLst/>
                <a:cxnLst/>
                <a:rect l="l" t="t" r="r" b="b"/>
                <a:pathLst>
                  <a:path w="1" h="1" extrusionOk="0">
                    <a:moveTo>
                      <a:pt x="0" y="0"/>
                    </a:moveTo>
                    <a:cubicBezTo>
                      <a:pt x="0" y="0"/>
                      <a:pt x="0" y="0"/>
                      <a:pt x="0" y="0"/>
                    </a:cubicBezTo>
                    <a:cubicBezTo>
                      <a:pt x="0" y="0"/>
                      <a:pt x="0" y="0"/>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95" name="Google Shape;7676;p96">
                <a:extLst>
                  <a:ext uri="{FF2B5EF4-FFF2-40B4-BE49-F238E27FC236}">
                    <a16:creationId xmlns:a16="http://schemas.microsoft.com/office/drawing/2014/main" id="{584606C7-258D-3A16-E26C-0907F1E37895}"/>
                  </a:ext>
                </a:extLst>
              </p:cNvPr>
              <p:cNvSpPr/>
              <p:nvPr/>
            </p:nvSpPr>
            <p:spPr>
              <a:xfrm>
                <a:off x="6453401" y="3343816"/>
                <a:ext cx="13" cy="13"/>
              </a:xfrm>
              <a:custGeom>
                <a:avLst/>
                <a:gdLst/>
                <a:ahLst/>
                <a:cxnLst/>
                <a:rect l="l" t="t" r="r" b="b"/>
                <a:pathLst>
                  <a:path w="1" h="1" extrusionOk="0">
                    <a:moveTo>
                      <a:pt x="0" y="1"/>
                    </a:moveTo>
                    <a:cubicBezTo>
                      <a:pt x="0" y="1"/>
                      <a:pt x="0" y="1"/>
                      <a:pt x="0" y="1"/>
                    </a:cubicBezTo>
                    <a:cubicBezTo>
                      <a:pt x="0" y="1"/>
                      <a:pt x="0" y="1"/>
                      <a:pt x="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96" name="Google Shape;7677;p96">
                <a:extLst>
                  <a:ext uri="{FF2B5EF4-FFF2-40B4-BE49-F238E27FC236}">
                    <a16:creationId xmlns:a16="http://schemas.microsoft.com/office/drawing/2014/main" id="{B5F98367-635F-FB9B-B23A-7F49881FECC1}"/>
                  </a:ext>
                </a:extLst>
              </p:cNvPr>
              <p:cNvSpPr/>
              <p:nvPr/>
            </p:nvSpPr>
            <p:spPr>
              <a:xfrm>
                <a:off x="6459283" y="3352652"/>
                <a:ext cx="310" cy="13"/>
              </a:xfrm>
              <a:custGeom>
                <a:avLst/>
                <a:gdLst/>
                <a:ahLst/>
                <a:cxnLst/>
                <a:rect l="l" t="t" r="r" b="b"/>
                <a:pathLst>
                  <a:path w="24" h="1" extrusionOk="0">
                    <a:moveTo>
                      <a:pt x="1" y="0"/>
                    </a:moveTo>
                    <a:lnTo>
                      <a:pt x="24" y="0"/>
                    </a:lnTo>
                    <a:cubicBezTo>
                      <a:pt x="1" y="0"/>
                      <a:pt x="1" y="0"/>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97" name="Google Shape;7678;p96">
                <a:extLst>
                  <a:ext uri="{FF2B5EF4-FFF2-40B4-BE49-F238E27FC236}">
                    <a16:creationId xmlns:a16="http://schemas.microsoft.com/office/drawing/2014/main" id="{16E340B5-10BD-4463-82AA-17853479C824}"/>
                  </a:ext>
                </a:extLst>
              </p:cNvPr>
              <p:cNvSpPr/>
              <p:nvPr/>
            </p:nvSpPr>
            <p:spPr>
              <a:xfrm>
                <a:off x="6467538" y="3390344"/>
                <a:ext cx="0" cy="13"/>
              </a:xfrm>
              <a:custGeom>
                <a:avLst/>
                <a:gdLst/>
                <a:ahLst/>
                <a:cxnLst/>
                <a:rect l="l" t="t" r="r" b="b"/>
                <a:pathLst>
                  <a:path h="1" extrusionOk="0">
                    <a:moveTo>
                      <a:pt x="0" y="0"/>
                    </a:moveTo>
                    <a:lnTo>
                      <a:pt x="0" y="0"/>
                    </a:lnTo>
                    <a:lnTo>
                      <a:pt x="0" y="0"/>
                    </a:lnTo>
                    <a:cubicBezTo>
                      <a:pt x="0" y="0"/>
                      <a:pt x="0" y="0"/>
                      <a:pt x="0" y="0"/>
                    </a:cubicBezTo>
                    <a:cubicBezTo>
                      <a:pt x="0" y="0"/>
                      <a:pt x="0" y="0"/>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98" name="Google Shape;7679;p96">
                <a:extLst>
                  <a:ext uri="{FF2B5EF4-FFF2-40B4-BE49-F238E27FC236}">
                    <a16:creationId xmlns:a16="http://schemas.microsoft.com/office/drawing/2014/main" id="{B3263EC9-3E0E-5493-15C0-1EFE86BCEDE1}"/>
                  </a:ext>
                </a:extLst>
              </p:cNvPr>
              <p:cNvSpPr/>
              <p:nvPr/>
            </p:nvSpPr>
            <p:spPr>
              <a:xfrm>
                <a:off x="6423075" y="3338230"/>
                <a:ext cx="44763" cy="83334"/>
              </a:xfrm>
              <a:custGeom>
                <a:avLst/>
                <a:gdLst/>
                <a:ahLst/>
                <a:cxnLst/>
                <a:rect l="l" t="t" r="r" b="b"/>
                <a:pathLst>
                  <a:path w="3470" h="6460" extrusionOk="0">
                    <a:moveTo>
                      <a:pt x="1804" y="0"/>
                    </a:moveTo>
                    <a:cubicBezTo>
                      <a:pt x="1667" y="137"/>
                      <a:pt x="1507" y="274"/>
                      <a:pt x="1370" y="388"/>
                    </a:cubicBezTo>
                    <a:cubicBezTo>
                      <a:pt x="936" y="753"/>
                      <a:pt x="480" y="1118"/>
                      <a:pt x="0" y="1461"/>
                    </a:cubicBezTo>
                    <a:cubicBezTo>
                      <a:pt x="23" y="1461"/>
                      <a:pt x="23" y="1484"/>
                      <a:pt x="46" y="1507"/>
                    </a:cubicBezTo>
                    <a:cubicBezTo>
                      <a:pt x="115" y="1621"/>
                      <a:pt x="206" y="1712"/>
                      <a:pt x="274" y="1849"/>
                    </a:cubicBezTo>
                    <a:cubicBezTo>
                      <a:pt x="571" y="2305"/>
                      <a:pt x="731" y="2876"/>
                      <a:pt x="776" y="3424"/>
                    </a:cubicBezTo>
                    <a:cubicBezTo>
                      <a:pt x="845" y="4109"/>
                      <a:pt x="754" y="4793"/>
                      <a:pt x="571" y="5455"/>
                    </a:cubicBezTo>
                    <a:cubicBezTo>
                      <a:pt x="480" y="5798"/>
                      <a:pt x="343" y="6140"/>
                      <a:pt x="206" y="6460"/>
                    </a:cubicBezTo>
                    <a:cubicBezTo>
                      <a:pt x="1324" y="5889"/>
                      <a:pt x="2374" y="5204"/>
                      <a:pt x="3401" y="4428"/>
                    </a:cubicBezTo>
                    <a:cubicBezTo>
                      <a:pt x="3424" y="4314"/>
                      <a:pt x="3447" y="4177"/>
                      <a:pt x="3470" y="4063"/>
                    </a:cubicBezTo>
                    <a:cubicBezTo>
                      <a:pt x="3470" y="3584"/>
                      <a:pt x="3424" y="3081"/>
                      <a:pt x="3333" y="2534"/>
                    </a:cubicBezTo>
                    <a:cubicBezTo>
                      <a:pt x="3219" y="2032"/>
                      <a:pt x="3036" y="1552"/>
                      <a:pt x="2831" y="1141"/>
                    </a:cubicBezTo>
                    <a:cubicBezTo>
                      <a:pt x="2694" y="845"/>
                      <a:pt x="2534" y="616"/>
                      <a:pt x="2374" y="434"/>
                    </a:cubicBezTo>
                    <a:cubicBezTo>
                      <a:pt x="2237" y="297"/>
                      <a:pt x="2123" y="183"/>
                      <a:pt x="1986" y="91"/>
                    </a:cubicBezTo>
                    <a:cubicBezTo>
                      <a:pt x="1941" y="69"/>
                      <a:pt x="1872" y="23"/>
                      <a:pt x="180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99" name="Google Shape;7680;p96">
                <a:extLst>
                  <a:ext uri="{FF2B5EF4-FFF2-40B4-BE49-F238E27FC236}">
                    <a16:creationId xmlns:a16="http://schemas.microsoft.com/office/drawing/2014/main" id="{9377CA4F-F91F-2C13-9C78-490B81A0A79A}"/>
                  </a:ext>
                </a:extLst>
              </p:cNvPr>
              <p:cNvSpPr/>
              <p:nvPr/>
            </p:nvSpPr>
            <p:spPr>
              <a:xfrm>
                <a:off x="6486668" y="3094434"/>
                <a:ext cx="364541" cy="244700"/>
              </a:xfrm>
              <a:custGeom>
                <a:avLst/>
                <a:gdLst/>
                <a:ahLst/>
                <a:cxnLst/>
                <a:rect l="l" t="t" r="r" b="b"/>
                <a:pathLst>
                  <a:path w="28259" h="18969" extrusionOk="0">
                    <a:moveTo>
                      <a:pt x="10067" y="1"/>
                    </a:moveTo>
                    <a:cubicBezTo>
                      <a:pt x="9701" y="1"/>
                      <a:pt x="9313" y="24"/>
                      <a:pt x="8880" y="115"/>
                    </a:cubicBezTo>
                    <a:cubicBezTo>
                      <a:pt x="8241" y="206"/>
                      <a:pt x="7556" y="412"/>
                      <a:pt x="6825" y="685"/>
                    </a:cubicBezTo>
                    <a:cubicBezTo>
                      <a:pt x="6163" y="937"/>
                      <a:pt x="5502" y="1279"/>
                      <a:pt x="4840" y="1667"/>
                    </a:cubicBezTo>
                    <a:cubicBezTo>
                      <a:pt x="4223" y="2032"/>
                      <a:pt x="3607" y="2443"/>
                      <a:pt x="3059" y="2877"/>
                    </a:cubicBezTo>
                    <a:cubicBezTo>
                      <a:pt x="2534" y="3288"/>
                      <a:pt x="2078" y="3744"/>
                      <a:pt x="1690" y="4201"/>
                    </a:cubicBezTo>
                    <a:cubicBezTo>
                      <a:pt x="1507" y="4406"/>
                      <a:pt x="1347" y="4634"/>
                      <a:pt x="1210" y="4840"/>
                    </a:cubicBezTo>
                    <a:cubicBezTo>
                      <a:pt x="982" y="5182"/>
                      <a:pt x="800" y="5593"/>
                      <a:pt x="663" y="6027"/>
                    </a:cubicBezTo>
                    <a:cubicBezTo>
                      <a:pt x="503" y="6483"/>
                      <a:pt x="412" y="6962"/>
                      <a:pt x="389" y="7487"/>
                    </a:cubicBezTo>
                    <a:cubicBezTo>
                      <a:pt x="389" y="7670"/>
                      <a:pt x="389" y="7853"/>
                      <a:pt x="389" y="8035"/>
                    </a:cubicBezTo>
                    <a:lnTo>
                      <a:pt x="320" y="8035"/>
                    </a:lnTo>
                    <a:cubicBezTo>
                      <a:pt x="297" y="8035"/>
                      <a:pt x="275" y="8035"/>
                      <a:pt x="229" y="8058"/>
                    </a:cubicBezTo>
                    <a:cubicBezTo>
                      <a:pt x="92" y="8104"/>
                      <a:pt x="1" y="8286"/>
                      <a:pt x="69" y="8423"/>
                    </a:cubicBezTo>
                    <a:cubicBezTo>
                      <a:pt x="708" y="10158"/>
                      <a:pt x="1576" y="11733"/>
                      <a:pt x="2671" y="13125"/>
                    </a:cubicBezTo>
                    <a:cubicBezTo>
                      <a:pt x="3744" y="14495"/>
                      <a:pt x="4999" y="15636"/>
                      <a:pt x="6415" y="16572"/>
                    </a:cubicBezTo>
                    <a:cubicBezTo>
                      <a:pt x="7122" y="17028"/>
                      <a:pt x="7853" y="17416"/>
                      <a:pt x="8606" y="17759"/>
                    </a:cubicBezTo>
                    <a:cubicBezTo>
                      <a:pt x="9359" y="18078"/>
                      <a:pt x="10135" y="18352"/>
                      <a:pt x="10980" y="18558"/>
                    </a:cubicBezTo>
                    <a:cubicBezTo>
                      <a:pt x="12098" y="18832"/>
                      <a:pt x="13285" y="18969"/>
                      <a:pt x="14495" y="18969"/>
                    </a:cubicBezTo>
                    <a:cubicBezTo>
                      <a:pt x="14997" y="18969"/>
                      <a:pt x="15499" y="18946"/>
                      <a:pt x="16001" y="18900"/>
                    </a:cubicBezTo>
                    <a:cubicBezTo>
                      <a:pt x="16846" y="18832"/>
                      <a:pt x="17713" y="18649"/>
                      <a:pt x="18603" y="18421"/>
                    </a:cubicBezTo>
                    <a:cubicBezTo>
                      <a:pt x="19539" y="18170"/>
                      <a:pt x="20429" y="17827"/>
                      <a:pt x="21251" y="17439"/>
                    </a:cubicBezTo>
                    <a:cubicBezTo>
                      <a:pt x="22118" y="17006"/>
                      <a:pt x="22986" y="16458"/>
                      <a:pt x="23807" y="15796"/>
                    </a:cubicBezTo>
                    <a:cubicBezTo>
                      <a:pt x="24606" y="15134"/>
                      <a:pt x="25337" y="14403"/>
                      <a:pt x="25953" y="13787"/>
                    </a:cubicBezTo>
                    <a:lnTo>
                      <a:pt x="26478" y="13239"/>
                    </a:lnTo>
                    <a:cubicBezTo>
                      <a:pt x="27026" y="12669"/>
                      <a:pt x="27596" y="12075"/>
                      <a:pt x="28190" y="11527"/>
                    </a:cubicBezTo>
                    <a:cubicBezTo>
                      <a:pt x="28236" y="11459"/>
                      <a:pt x="28258" y="11368"/>
                      <a:pt x="28258" y="11299"/>
                    </a:cubicBezTo>
                    <a:cubicBezTo>
                      <a:pt x="28258" y="11231"/>
                      <a:pt x="28213" y="11162"/>
                      <a:pt x="28144" y="11117"/>
                    </a:cubicBezTo>
                    <a:cubicBezTo>
                      <a:pt x="28099" y="11071"/>
                      <a:pt x="28030" y="11048"/>
                      <a:pt x="27962" y="11048"/>
                    </a:cubicBezTo>
                    <a:cubicBezTo>
                      <a:pt x="27848" y="11048"/>
                      <a:pt x="27802" y="11094"/>
                      <a:pt x="27733" y="11139"/>
                    </a:cubicBezTo>
                    <a:cubicBezTo>
                      <a:pt x="27186" y="11664"/>
                      <a:pt x="26661" y="12235"/>
                      <a:pt x="26136" y="12760"/>
                    </a:cubicBezTo>
                    <a:cubicBezTo>
                      <a:pt x="25953" y="12965"/>
                      <a:pt x="25748" y="13171"/>
                      <a:pt x="25542" y="13376"/>
                    </a:cubicBezTo>
                    <a:cubicBezTo>
                      <a:pt x="25519" y="12623"/>
                      <a:pt x="25405" y="11893"/>
                      <a:pt x="25200" y="11185"/>
                    </a:cubicBezTo>
                    <a:cubicBezTo>
                      <a:pt x="24949" y="10341"/>
                      <a:pt x="24606" y="9542"/>
                      <a:pt x="24173" y="8788"/>
                    </a:cubicBezTo>
                    <a:cubicBezTo>
                      <a:pt x="23693" y="8012"/>
                      <a:pt x="23146" y="7328"/>
                      <a:pt x="22529" y="6757"/>
                    </a:cubicBezTo>
                    <a:cubicBezTo>
                      <a:pt x="21890" y="6164"/>
                      <a:pt x="21183" y="5684"/>
                      <a:pt x="20406" y="5342"/>
                    </a:cubicBezTo>
                    <a:cubicBezTo>
                      <a:pt x="20018" y="5159"/>
                      <a:pt x="19585" y="5022"/>
                      <a:pt x="19151" y="4931"/>
                    </a:cubicBezTo>
                    <a:cubicBezTo>
                      <a:pt x="19242" y="4863"/>
                      <a:pt x="19311" y="4794"/>
                      <a:pt x="19402" y="4726"/>
                    </a:cubicBezTo>
                    <a:cubicBezTo>
                      <a:pt x="19539" y="4589"/>
                      <a:pt x="19699" y="4429"/>
                      <a:pt x="19859" y="4269"/>
                    </a:cubicBezTo>
                    <a:cubicBezTo>
                      <a:pt x="19904" y="4223"/>
                      <a:pt x="19927" y="4155"/>
                      <a:pt x="19927" y="4086"/>
                    </a:cubicBezTo>
                    <a:cubicBezTo>
                      <a:pt x="19927" y="3995"/>
                      <a:pt x="19881" y="3927"/>
                      <a:pt x="19813" y="3858"/>
                    </a:cubicBezTo>
                    <a:cubicBezTo>
                      <a:pt x="19767" y="3813"/>
                      <a:pt x="19699" y="3790"/>
                      <a:pt x="19630" y="3790"/>
                    </a:cubicBezTo>
                    <a:cubicBezTo>
                      <a:pt x="19539" y="3813"/>
                      <a:pt x="19471" y="3835"/>
                      <a:pt x="19402" y="3904"/>
                    </a:cubicBezTo>
                    <a:cubicBezTo>
                      <a:pt x="19265" y="4041"/>
                      <a:pt x="19128" y="4201"/>
                      <a:pt x="18968" y="4338"/>
                    </a:cubicBezTo>
                    <a:cubicBezTo>
                      <a:pt x="18763" y="4520"/>
                      <a:pt x="18580" y="4657"/>
                      <a:pt x="18421" y="4794"/>
                    </a:cubicBezTo>
                    <a:cubicBezTo>
                      <a:pt x="18329" y="4794"/>
                      <a:pt x="18238" y="4771"/>
                      <a:pt x="18147" y="4771"/>
                    </a:cubicBezTo>
                    <a:cubicBezTo>
                      <a:pt x="17964" y="4771"/>
                      <a:pt x="17850" y="4885"/>
                      <a:pt x="17827" y="5022"/>
                    </a:cubicBezTo>
                    <a:cubicBezTo>
                      <a:pt x="17827" y="5068"/>
                      <a:pt x="17827" y="5136"/>
                      <a:pt x="17850" y="5182"/>
                    </a:cubicBezTo>
                    <a:lnTo>
                      <a:pt x="17804" y="5205"/>
                    </a:lnTo>
                    <a:lnTo>
                      <a:pt x="17759" y="5228"/>
                    </a:lnTo>
                    <a:lnTo>
                      <a:pt x="17782" y="5228"/>
                    </a:lnTo>
                    <a:lnTo>
                      <a:pt x="17736" y="5251"/>
                    </a:lnTo>
                    <a:cubicBezTo>
                      <a:pt x="17508" y="5365"/>
                      <a:pt x="17302" y="5433"/>
                      <a:pt x="17097" y="5502"/>
                    </a:cubicBezTo>
                    <a:cubicBezTo>
                      <a:pt x="16937" y="5524"/>
                      <a:pt x="16800" y="5547"/>
                      <a:pt x="16663" y="5547"/>
                    </a:cubicBezTo>
                    <a:cubicBezTo>
                      <a:pt x="16503" y="5524"/>
                      <a:pt x="16389" y="5502"/>
                      <a:pt x="16275" y="5479"/>
                    </a:cubicBezTo>
                    <a:cubicBezTo>
                      <a:pt x="16138" y="5433"/>
                      <a:pt x="16001" y="5365"/>
                      <a:pt x="15864" y="5296"/>
                    </a:cubicBezTo>
                    <a:cubicBezTo>
                      <a:pt x="15704" y="5182"/>
                      <a:pt x="15545" y="5045"/>
                      <a:pt x="15362" y="4863"/>
                    </a:cubicBezTo>
                    <a:cubicBezTo>
                      <a:pt x="14951" y="4406"/>
                      <a:pt x="14655" y="3881"/>
                      <a:pt x="14403" y="3425"/>
                    </a:cubicBezTo>
                    <a:lnTo>
                      <a:pt x="14381" y="3379"/>
                    </a:lnTo>
                    <a:cubicBezTo>
                      <a:pt x="14084" y="2785"/>
                      <a:pt x="13787" y="2169"/>
                      <a:pt x="13536" y="1599"/>
                    </a:cubicBezTo>
                    <a:cubicBezTo>
                      <a:pt x="13468" y="1484"/>
                      <a:pt x="13376" y="1393"/>
                      <a:pt x="13262" y="1393"/>
                    </a:cubicBezTo>
                    <a:lnTo>
                      <a:pt x="13217" y="1393"/>
                    </a:lnTo>
                    <a:cubicBezTo>
                      <a:pt x="12988" y="1119"/>
                      <a:pt x="12760" y="891"/>
                      <a:pt x="12486" y="685"/>
                    </a:cubicBezTo>
                    <a:cubicBezTo>
                      <a:pt x="12030" y="366"/>
                      <a:pt x="11459" y="161"/>
                      <a:pt x="10820" y="46"/>
                    </a:cubicBezTo>
                    <a:cubicBezTo>
                      <a:pt x="10569" y="24"/>
                      <a:pt x="10318" y="1"/>
                      <a:pt x="1006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00" name="Google Shape;7681;p96">
                <a:extLst>
                  <a:ext uri="{FF2B5EF4-FFF2-40B4-BE49-F238E27FC236}">
                    <a16:creationId xmlns:a16="http://schemas.microsoft.com/office/drawing/2014/main" id="{76584050-5E90-5448-65CF-1DDC807BFAF8}"/>
                  </a:ext>
                </a:extLst>
              </p:cNvPr>
              <p:cNvSpPr/>
              <p:nvPr/>
            </p:nvSpPr>
            <p:spPr>
              <a:xfrm>
                <a:off x="6553796" y="3094137"/>
                <a:ext cx="219377" cy="116616"/>
              </a:xfrm>
              <a:custGeom>
                <a:avLst/>
                <a:gdLst/>
                <a:ahLst/>
                <a:cxnLst/>
                <a:rect l="l" t="t" r="r" b="b"/>
                <a:pathLst>
                  <a:path w="17006" h="9040" extrusionOk="0">
                    <a:moveTo>
                      <a:pt x="4863" y="1"/>
                    </a:moveTo>
                    <a:cubicBezTo>
                      <a:pt x="4520" y="1"/>
                      <a:pt x="4132" y="47"/>
                      <a:pt x="3676" y="115"/>
                    </a:cubicBezTo>
                    <a:cubicBezTo>
                      <a:pt x="3014" y="229"/>
                      <a:pt x="2352" y="412"/>
                      <a:pt x="1621" y="708"/>
                    </a:cubicBezTo>
                    <a:cubicBezTo>
                      <a:pt x="1074" y="914"/>
                      <a:pt x="549" y="1165"/>
                      <a:pt x="1" y="1462"/>
                    </a:cubicBezTo>
                    <a:cubicBezTo>
                      <a:pt x="115" y="1827"/>
                      <a:pt x="275" y="2192"/>
                      <a:pt x="457" y="2580"/>
                    </a:cubicBezTo>
                    <a:cubicBezTo>
                      <a:pt x="891" y="3425"/>
                      <a:pt x="1439" y="4269"/>
                      <a:pt x="2124" y="5068"/>
                    </a:cubicBezTo>
                    <a:cubicBezTo>
                      <a:pt x="2922" y="5981"/>
                      <a:pt x="3790" y="6757"/>
                      <a:pt x="4726" y="7419"/>
                    </a:cubicBezTo>
                    <a:cubicBezTo>
                      <a:pt x="5479" y="7921"/>
                      <a:pt x="6232" y="8309"/>
                      <a:pt x="6985" y="8583"/>
                    </a:cubicBezTo>
                    <a:cubicBezTo>
                      <a:pt x="7351" y="8720"/>
                      <a:pt x="7716" y="8811"/>
                      <a:pt x="8081" y="8880"/>
                    </a:cubicBezTo>
                    <a:cubicBezTo>
                      <a:pt x="8469" y="8926"/>
                      <a:pt x="8834" y="8971"/>
                      <a:pt x="9199" y="8994"/>
                    </a:cubicBezTo>
                    <a:cubicBezTo>
                      <a:pt x="9451" y="9017"/>
                      <a:pt x="9724" y="9040"/>
                      <a:pt x="9975" y="9040"/>
                    </a:cubicBezTo>
                    <a:cubicBezTo>
                      <a:pt x="10204" y="9040"/>
                      <a:pt x="10432" y="9017"/>
                      <a:pt x="10660" y="9017"/>
                    </a:cubicBezTo>
                    <a:cubicBezTo>
                      <a:pt x="11140" y="8971"/>
                      <a:pt x="11596" y="8903"/>
                      <a:pt x="12030" y="8834"/>
                    </a:cubicBezTo>
                    <a:cubicBezTo>
                      <a:pt x="12509" y="8720"/>
                      <a:pt x="12966" y="8606"/>
                      <a:pt x="13399" y="8446"/>
                    </a:cubicBezTo>
                    <a:cubicBezTo>
                      <a:pt x="13856" y="8309"/>
                      <a:pt x="14289" y="8127"/>
                      <a:pt x="14746" y="7898"/>
                    </a:cubicBezTo>
                    <a:cubicBezTo>
                      <a:pt x="15248" y="7647"/>
                      <a:pt x="15773" y="7351"/>
                      <a:pt x="16252" y="7008"/>
                    </a:cubicBezTo>
                    <a:cubicBezTo>
                      <a:pt x="16504" y="6848"/>
                      <a:pt x="16755" y="6666"/>
                      <a:pt x="17006" y="6483"/>
                    </a:cubicBezTo>
                    <a:cubicBezTo>
                      <a:pt x="16458" y="6027"/>
                      <a:pt x="15842" y="5639"/>
                      <a:pt x="15202" y="5365"/>
                    </a:cubicBezTo>
                    <a:cubicBezTo>
                      <a:pt x="14814" y="5182"/>
                      <a:pt x="14404" y="5045"/>
                      <a:pt x="13970" y="4931"/>
                    </a:cubicBezTo>
                    <a:cubicBezTo>
                      <a:pt x="14038" y="4908"/>
                      <a:pt x="14130" y="4840"/>
                      <a:pt x="14198" y="4749"/>
                    </a:cubicBezTo>
                    <a:cubicBezTo>
                      <a:pt x="14358" y="4612"/>
                      <a:pt x="14518" y="4452"/>
                      <a:pt x="14655" y="4315"/>
                    </a:cubicBezTo>
                    <a:cubicBezTo>
                      <a:pt x="14700" y="4246"/>
                      <a:pt x="14746" y="4178"/>
                      <a:pt x="14746" y="4109"/>
                    </a:cubicBezTo>
                    <a:cubicBezTo>
                      <a:pt x="14723" y="4018"/>
                      <a:pt x="14677" y="3927"/>
                      <a:pt x="14632" y="3881"/>
                    </a:cubicBezTo>
                    <a:cubicBezTo>
                      <a:pt x="14563" y="3836"/>
                      <a:pt x="14495" y="3813"/>
                      <a:pt x="14426" y="3813"/>
                    </a:cubicBezTo>
                    <a:cubicBezTo>
                      <a:pt x="14335" y="3813"/>
                      <a:pt x="14267" y="3836"/>
                      <a:pt x="14198" y="3904"/>
                    </a:cubicBezTo>
                    <a:cubicBezTo>
                      <a:pt x="14061" y="4064"/>
                      <a:pt x="13901" y="4201"/>
                      <a:pt x="13742" y="4338"/>
                    </a:cubicBezTo>
                    <a:cubicBezTo>
                      <a:pt x="13559" y="4520"/>
                      <a:pt x="13376" y="4680"/>
                      <a:pt x="13194" y="4817"/>
                    </a:cubicBezTo>
                    <a:cubicBezTo>
                      <a:pt x="13125" y="4794"/>
                      <a:pt x="13034" y="4771"/>
                      <a:pt x="12943" y="4771"/>
                    </a:cubicBezTo>
                    <a:cubicBezTo>
                      <a:pt x="12760" y="4771"/>
                      <a:pt x="12623" y="4886"/>
                      <a:pt x="12600" y="5045"/>
                    </a:cubicBezTo>
                    <a:cubicBezTo>
                      <a:pt x="12600" y="5091"/>
                      <a:pt x="12600" y="5159"/>
                      <a:pt x="12646" y="5205"/>
                    </a:cubicBezTo>
                    <a:lnTo>
                      <a:pt x="12600" y="5228"/>
                    </a:lnTo>
                    <a:lnTo>
                      <a:pt x="12532" y="5251"/>
                    </a:lnTo>
                    <a:cubicBezTo>
                      <a:pt x="12304" y="5365"/>
                      <a:pt x="12098" y="5456"/>
                      <a:pt x="11893" y="5502"/>
                    </a:cubicBezTo>
                    <a:cubicBezTo>
                      <a:pt x="11733" y="5525"/>
                      <a:pt x="11596" y="5547"/>
                      <a:pt x="11459" y="5547"/>
                    </a:cubicBezTo>
                    <a:cubicBezTo>
                      <a:pt x="11322" y="5547"/>
                      <a:pt x="11185" y="5525"/>
                      <a:pt x="11071" y="5479"/>
                    </a:cubicBezTo>
                    <a:cubicBezTo>
                      <a:pt x="10934" y="5456"/>
                      <a:pt x="10797" y="5388"/>
                      <a:pt x="10660" y="5296"/>
                    </a:cubicBezTo>
                    <a:cubicBezTo>
                      <a:pt x="10500" y="5182"/>
                      <a:pt x="10341" y="5045"/>
                      <a:pt x="10158" y="4863"/>
                    </a:cubicBezTo>
                    <a:cubicBezTo>
                      <a:pt x="9770" y="4406"/>
                      <a:pt x="9451" y="3881"/>
                      <a:pt x="9222" y="3448"/>
                    </a:cubicBezTo>
                    <a:lnTo>
                      <a:pt x="9177" y="3402"/>
                    </a:lnTo>
                    <a:cubicBezTo>
                      <a:pt x="8903" y="2854"/>
                      <a:pt x="8652" y="2283"/>
                      <a:pt x="8378" y="1667"/>
                    </a:cubicBezTo>
                    <a:lnTo>
                      <a:pt x="8332" y="1599"/>
                    </a:lnTo>
                    <a:cubicBezTo>
                      <a:pt x="8286" y="1485"/>
                      <a:pt x="8172" y="1416"/>
                      <a:pt x="8058" y="1416"/>
                    </a:cubicBezTo>
                    <a:lnTo>
                      <a:pt x="7990" y="1416"/>
                    </a:lnTo>
                    <a:cubicBezTo>
                      <a:pt x="7807" y="1142"/>
                      <a:pt x="7556" y="914"/>
                      <a:pt x="7282" y="708"/>
                    </a:cubicBezTo>
                    <a:cubicBezTo>
                      <a:pt x="6826" y="366"/>
                      <a:pt x="6278" y="161"/>
                      <a:pt x="5616" y="69"/>
                    </a:cubicBezTo>
                    <a:cubicBezTo>
                      <a:pt x="5365" y="24"/>
                      <a:pt x="5091" y="1"/>
                      <a:pt x="486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01" name="Google Shape;7682;p96">
                <a:extLst>
                  <a:ext uri="{FF2B5EF4-FFF2-40B4-BE49-F238E27FC236}">
                    <a16:creationId xmlns:a16="http://schemas.microsoft.com/office/drawing/2014/main" id="{8BDC0DEC-7428-4512-74CD-4BF70BE81064}"/>
                  </a:ext>
                </a:extLst>
              </p:cNvPr>
              <p:cNvSpPr/>
              <p:nvPr/>
            </p:nvSpPr>
            <p:spPr>
              <a:xfrm>
                <a:off x="6713967" y="3005223"/>
                <a:ext cx="325377" cy="268849"/>
              </a:xfrm>
              <a:custGeom>
                <a:avLst/>
                <a:gdLst/>
                <a:ahLst/>
                <a:cxnLst/>
                <a:rect l="l" t="t" r="r" b="b"/>
                <a:pathLst>
                  <a:path w="25223" h="20841" extrusionOk="0">
                    <a:moveTo>
                      <a:pt x="14244" y="1"/>
                    </a:moveTo>
                    <a:cubicBezTo>
                      <a:pt x="14038" y="138"/>
                      <a:pt x="13833" y="252"/>
                      <a:pt x="13628" y="389"/>
                    </a:cubicBezTo>
                    <a:cubicBezTo>
                      <a:pt x="11710" y="1804"/>
                      <a:pt x="9839" y="3265"/>
                      <a:pt x="8035" y="4703"/>
                    </a:cubicBezTo>
                    <a:cubicBezTo>
                      <a:pt x="6232" y="6164"/>
                      <a:pt x="4315" y="7716"/>
                      <a:pt x="2238" y="9450"/>
                    </a:cubicBezTo>
                    <a:cubicBezTo>
                      <a:pt x="1507" y="10089"/>
                      <a:pt x="754" y="10706"/>
                      <a:pt x="24" y="11345"/>
                    </a:cubicBezTo>
                    <a:cubicBezTo>
                      <a:pt x="1" y="11345"/>
                      <a:pt x="1" y="11345"/>
                      <a:pt x="1" y="11368"/>
                    </a:cubicBezTo>
                    <a:cubicBezTo>
                      <a:pt x="275" y="11459"/>
                      <a:pt x="549" y="11573"/>
                      <a:pt x="823" y="11687"/>
                    </a:cubicBezTo>
                    <a:cubicBezTo>
                      <a:pt x="1599" y="12030"/>
                      <a:pt x="2352" y="12440"/>
                      <a:pt x="3059" y="12920"/>
                    </a:cubicBezTo>
                    <a:cubicBezTo>
                      <a:pt x="4612" y="13970"/>
                      <a:pt x="6027" y="15271"/>
                      <a:pt x="7236" y="16709"/>
                    </a:cubicBezTo>
                    <a:cubicBezTo>
                      <a:pt x="8332" y="17987"/>
                      <a:pt x="9291" y="19379"/>
                      <a:pt x="10112" y="20840"/>
                    </a:cubicBezTo>
                    <a:cubicBezTo>
                      <a:pt x="11048" y="19745"/>
                      <a:pt x="11961" y="18603"/>
                      <a:pt x="12851" y="17508"/>
                    </a:cubicBezTo>
                    <a:cubicBezTo>
                      <a:pt x="14084" y="15956"/>
                      <a:pt x="15385" y="14335"/>
                      <a:pt x="16732" y="12851"/>
                    </a:cubicBezTo>
                    <a:cubicBezTo>
                      <a:pt x="18129" y="13488"/>
                      <a:pt x="19390" y="13796"/>
                      <a:pt x="20545" y="13796"/>
                    </a:cubicBezTo>
                    <a:cubicBezTo>
                      <a:pt x="20880" y="13796"/>
                      <a:pt x="21207" y="13770"/>
                      <a:pt x="21525" y="13719"/>
                    </a:cubicBezTo>
                    <a:cubicBezTo>
                      <a:pt x="21890" y="13650"/>
                      <a:pt x="22278" y="13536"/>
                      <a:pt x="22666" y="13376"/>
                    </a:cubicBezTo>
                    <a:cubicBezTo>
                      <a:pt x="22986" y="13217"/>
                      <a:pt x="23328" y="13011"/>
                      <a:pt x="23671" y="12737"/>
                    </a:cubicBezTo>
                    <a:cubicBezTo>
                      <a:pt x="24287" y="12212"/>
                      <a:pt x="24789" y="11482"/>
                      <a:pt x="25177" y="10523"/>
                    </a:cubicBezTo>
                    <a:cubicBezTo>
                      <a:pt x="25200" y="10432"/>
                      <a:pt x="25200" y="10363"/>
                      <a:pt x="25223" y="10295"/>
                    </a:cubicBezTo>
                    <a:cubicBezTo>
                      <a:pt x="25200" y="10249"/>
                      <a:pt x="25200" y="10204"/>
                      <a:pt x="25200" y="10158"/>
                    </a:cubicBezTo>
                    <a:cubicBezTo>
                      <a:pt x="25200" y="10089"/>
                      <a:pt x="25177" y="10021"/>
                      <a:pt x="25177" y="9975"/>
                    </a:cubicBezTo>
                    <a:cubicBezTo>
                      <a:pt x="25177" y="9975"/>
                      <a:pt x="25177" y="9975"/>
                      <a:pt x="25177" y="9952"/>
                    </a:cubicBezTo>
                    <a:cubicBezTo>
                      <a:pt x="24584" y="8332"/>
                      <a:pt x="23625" y="6757"/>
                      <a:pt x="22278" y="5250"/>
                    </a:cubicBezTo>
                    <a:cubicBezTo>
                      <a:pt x="20977" y="3790"/>
                      <a:pt x="19402" y="2534"/>
                      <a:pt x="17622" y="1484"/>
                    </a:cubicBezTo>
                    <a:cubicBezTo>
                      <a:pt x="16503" y="845"/>
                      <a:pt x="15362" y="343"/>
                      <a:pt x="142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02" name="Google Shape;7683;p96">
                <a:extLst>
                  <a:ext uri="{FF2B5EF4-FFF2-40B4-BE49-F238E27FC236}">
                    <a16:creationId xmlns:a16="http://schemas.microsoft.com/office/drawing/2014/main" id="{1C95C263-2C00-34E8-0887-AEEC905AE74A}"/>
                  </a:ext>
                </a:extLst>
              </p:cNvPr>
              <p:cNvSpPr/>
              <p:nvPr/>
            </p:nvSpPr>
            <p:spPr>
              <a:xfrm>
                <a:off x="6882677" y="3005223"/>
                <a:ext cx="156658" cy="147537"/>
              </a:xfrm>
              <a:custGeom>
                <a:avLst/>
                <a:gdLst/>
                <a:ahLst/>
                <a:cxnLst/>
                <a:rect l="l" t="t" r="r" b="b"/>
                <a:pathLst>
                  <a:path w="12144" h="11437" extrusionOk="0">
                    <a:moveTo>
                      <a:pt x="1165" y="1"/>
                    </a:moveTo>
                    <a:cubicBezTo>
                      <a:pt x="937" y="115"/>
                      <a:pt x="731" y="252"/>
                      <a:pt x="526" y="389"/>
                    </a:cubicBezTo>
                    <a:cubicBezTo>
                      <a:pt x="343" y="526"/>
                      <a:pt x="183" y="663"/>
                      <a:pt x="1" y="800"/>
                    </a:cubicBezTo>
                    <a:cubicBezTo>
                      <a:pt x="24" y="800"/>
                      <a:pt x="46" y="800"/>
                      <a:pt x="92" y="822"/>
                    </a:cubicBezTo>
                    <a:cubicBezTo>
                      <a:pt x="822" y="1051"/>
                      <a:pt x="1530" y="1347"/>
                      <a:pt x="2215" y="1690"/>
                    </a:cubicBezTo>
                    <a:cubicBezTo>
                      <a:pt x="2945" y="2078"/>
                      <a:pt x="3653" y="2511"/>
                      <a:pt x="4315" y="2968"/>
                    </a:cubicBezTo>
                    <a:cubicBezTo>
                      <a:pt x="5045" y="3470"/>
                      <a:pt x="5730" y="3995"/>
                      <a:pt x="6392" y="4566"/>
                    </a:cubicBezTo>
                    <a:cubicBezTo>
                      <a:pt x="7054" y="5136"/>
                      <a:pt x="7670" y="5753"/>
                      <a:pt x="8286" y="6392"/>
                    </a:cubicBezTo>
                    <a:cubicBezTo>
                      <a:pt x="8857" y="7031"/>
                      <a:pt x="9405" y="7670"/>
                      <a:pt x="9907" y="8378"/>
                    </a:cubicBezTo>
                    <a:cubicBezTo>
                      <a:pt x="10386" y="8994"/>
                      <a:pt x="10797" y="9656"/>
                      <a:pt x="11162" y="10341"/>
                    </a:cubicBezTo>
                    <a:cubicBezTo>
                      <a:pt x="11345" y="10706"/>
                      <a:pt x="11527" y="11071"/>
                      <a:pt x="11664" y="11436"/>
                    </a:cubicBezTo>
                    <a:cubicBezTo>
                      <a:pt x="11824" y="11162"/>
                      <a:pt x="11984" y="10843"/>
                      <a:pt x="12121" y="10523"/>
                    </a:cubicBezTo>
                    <a:cubicBezTo>
                      <a:pt x="12121" y="10455"/>
                      <a:pt x="12121" y="10409"/>
                      <a:pt x="12144" y="10363"/>
                    </a:cubicBezTo>
                    <a:lnTo>
                      <a:pt x="12144" y="10295"/>
                    </a:lnTo>
                    <a:lnTo>
                      <a:pt x="12121" y="10204"/>
                    </a:lnTo>
                    <a:cubicBezTo>
                      <a:pt x="12121" y="10089"/>
                      <a:pt x="12121" y="10021"/>
                      <a:pt x="12098" y="9975"/>
                    </a:cubicBezTo>
                    <a:cubicBezTo>
                      <a:pt x="11527" y="8332"/>
                      <a:pt x="10546" y="6757"/>
                      <a:pt x="9199" y="5250"/>
                    </a:cubicBezTo>
                    <a:cubicBezTo>
                      <a:pt x="7898" y="3790"/>
                      <a:pt x="6323" y="2511"/>
                      <a:pt x="4543" y="1484"/>
                    </a:cubicBezTo>
                    <a:cubicBezTo>
                      <a:pt x="3447" y="845"/>
                      <a:pt x="2306" y="343"/>
                      <a:pt x="116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03" name="Google Shape;7684;p96">
                <a:extLst>
                  <a:ext uri="{FF2B5EF4-FFF2-40B4-BE49-F238E27FC236}">
                    <a16:creationId xmlns:a16="http://schemas.microsoft.com/office/drawing/2014/main" id="{6EA01C98-0FD8-06F8-9C04-FBE4443DFD23}"/>
                  </a:ext>
                </a:extLst>
              </p:cNvPr>
              <p:cNvSpPr/>
              <p:nvPr/>
            </p:nvSpPr>
            <p:spPr>
              <a:xfrm>
                <a:off x="6713967" y="3015529"/>
                <a:ext cx="284161" cy="152542"/>
              </a:xfrm>
              <a:custGeom>
                <a:avLst/>
                <a:gdLst/>
                <a:ahLst/>
                <a:cxnLst/>
                <a:rect l="l" t="t" r="r" b="b"/>
                <a:pathLst>
                  <a:path w="22028" h="11825" extrusionOk="0">
                    <a:moveTo>
                      <a:pt x="13057" y="1"/>
                    </a:moveTo>
                    <a:cubicBezTo>
                      <a:pt x="11368" y="1279"/>
                      <a:pt x="9679" y="2580"/>
                      <a:pt x="8035" y="3904"/>
                    </a:cubicBezTo>
                    <a:cubicBezTo>
                      <a:pt x="6232" y="5342"/>
                      <a:pt x="4338" y="6894"/>
                      <a:pt x="2238" y="8651"/>
                    </a:cubicBezTo>
                    <a:cubicBezTo>
                      <a:pt x="1507" y="9290"/>
                      <a:pt x="754" y="9907"/>
                      <a:pt x="24" y="10523"/>
                    </a:cubicBezTo>
                    <a:cubicBezTo>
                      <a:pt x="24" y="10546"/>
                      <a:pt x="1" y="10569"/>
                      <a:pt x="1" y="10569"/>
                    </a:cubicBezTo>
                    <a:cubicBezTo>
                      <a:pt x="298" y="10683"/>
                      <a:pt x="571" y="10774"/>
                      <a:pt x="823" y="10888"/>
                    </a:cubicBezTo>
                    <a:cubicBezTo>
                      <a:pt x="1393" y="11162"/>
                      <a:pt x="1987" y="11459"/>
                      <a:pt x="2557" y="11824"/>
                    </a:cubicBezTo>
                    <a:cubicBezTo>
                      <a:pt x="2717" y="11664"/>
                      <a:pt x="2854" y="11505"/>
                      <a:pt x="3014" y="11368"/>
                    </a:cubicBezTo>
                    <a:cubicBezTo>
                      <a:pt x="4064" y="10340"/>
                      <a:pt x="5182" y="9382"/>
                      <a:pt x="6369" y="8514"/>
                    </a:cubicBezTo>
                    <a:cubicBezTo>
                      <a:pt x="7579" y="7647"/>
                      <a:pt x="8857" y="6848"/>
                      <a:pt x="10204" y="6186"/>
                    </a:cubicBezTo>
                    <a:cubicBezTo>
                      <a:pt x="10866" y="5867"/>
                      <a:pt x="11528" y="5593"/>
                      <a:pt x="12212" y="5342"/>
                    </a:cubicBezTo>
                    <a:cubicBezTo>
                      <a:pt x="12897" y="5113"/>
                      <a:pt x="13582" y="4931"/>
                      <a:pt x="14289" y="4794"/>
                    </a:cubicBezTo>
                    <a:cubicBezTo>
                      <a:pt x="14951" y="4657"/>
                      <a:pt x="15636" y="4588"/>
                      <a:pt x="16344" y="4566"/>
                    </a:cubicBezTo>
                    <a:cubicBezTo>
                      <a:pt x="17006" y="4566"/>
                      <a:pt x="17690" y="4611"/>
                      <a:pt x="18352" y="4748"/>
                    </a:cubicBezTo>
                    <a:cubicBezTo>
                      <a:pt x="19037" y="4885"/>
                      <a:pt x="19722" y="5091"/>
                      <a:pt x="20361" y="5387"/>
                    </a:cubicBezTo>
                    <a:cubicBezTo>
                      <a:pt x="20954" y="5661"/>
                      <a:pt x="21502" y="5981"/>
                      <a:pt x="22027" y="6346"/>
                    </a:cubicBezTo>
                    <a:cubicBezTo>
                      <a:pt x="21822" y="6095"/>
                      <a:pt x="21594" y="5844"/>
                      <a:pt x="21365" y="5593"/>
                    </a:cubicBezTo>
                    <a:cubicBezTo>
                      <a:pt x="20772" y="4976"/>
                      <a:pt x="20133" y="4360"/>
                      <a:pt x="19471" y="3767"/>
                    </a:cubicBezTo>
                    <a:cubicBezTo>
                      <a:pt x="18809" y="3196"/>
                      <a:pt x="18101" y="2648"/>
                      <a:pt x="17394" y="2169"/>
                    </a:cubicBezTo>
                    <a:cubicBezTo>
                      <a:pt x="16709" y="1690"/>
                      <a:pt x="16001" y="1279"/>
                      <a:pt x="15294" y="891"/>
                    </a:cubicBezTo>
                    <a:cubicBezTo>
                      <a:pt x="14563" y="526"/>
                      <a:pt x="13856" y="229"/>
                      <a:pt x="13171" y="23"/>
                    </a:cubicBezTo>
                    <a:lnTo>
                      <a:pt x="1312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04" name="Google Shape;7685;p96">
                <a:extLst>
                  <a:ext uri="{FF2B5EF4-FFF2-40B4-BE49-F238E27FC236}">
                    <a16:creationId xmlns:a16="http://schemas.microsoft.com/office/drawing/2014/main" id="{AA81E288-1ECE-685F-2218-A3C669618D06}"/>
                  </a:ext>
                </a:extLst>
              </p:cNvPr>
              <p:cNvSpPr/>
              <p:nvPr/>
            </p:nvSpPr>
            <p:spPr>
              <a:xfrm>
                <a:off x="6882380" y="3005223"/>
                <a:ext cx="156954" cy="136637"/>
              </a:xfrm>
              <a:custGeom>
                <a:avLst/>
                <a:gdLst/>
                <a:ahLst/>
                <a:cxnLst/>
                <a:rect l="l" t="t" r="r" b="b"/>
                <a:pathLst>
                  <a:path w="12167" h="10592" extrusionOk="0">
                    <a:moveTo>
                      <a:pt x="1188" y="1"/>
                    </a:moveTo>
                    <a:cubicBezTo>
                      <a:pt x="960" y="115"/>
                      <a:pt x="754" y="252"/>
                      <a:pt x="549" y="389"/>
                    </a:cubicBezTo>
                    <a:cubicBezTo>
                      <a:pt x="366" y="526"/>
                      <a:pt x="183" y="640"/>
                      <a:pt x="1" y="777"/>
                    </a:cubicBezTo>
                    <a:cubicBezTo>
                      <a:pt x="1" y="777"/>
                      <a:pt x="1" y="800"/>
                      <a:pt x="1" y="800"/>
                    </a:cubicBezTo>
                    <a:lnTo>
                      <a:pt x="69" y="800"/>
                    </a:lnTo>
                    <a:lnTo>
                      <a:pt x="115" y="822"/>
                    </a:lnTo>
                    <a:cubicBezTo>
                      <a:pt x="800" y="1028"/>
                      <a:pt x="1507" y="1325"/>
                      <a:pt x="2238" y="1690"/>
                    </a:cubicBezTo>
                    <a:cubicBezTo>
                      <a:pt x="2945" y="2078"/>
                      <a:pt x="3653" y="2489"/>
                      <a:pt x="4338" y="2968"/>
                    </a:cubicBezTo>
                    <a:cubicBezTo>
                      <a:pt x="5045" y="3447"/>
                      <a:pt x="5753" y="3995"/>
                      <a:pt x="6415" y="4566"/>
                    </a:cubicBezTo>
                    <a:cubicBezTo>
                      <a:pt x="7077" y="5159"/>
                      <a:pt x="7716" y="5775"/>
                      <a:pt x="8309" y="6392"/>
                    </a:cubicBezTo>
                    <a:cubicBezTo>
                      <a:pt x="8538" y="6643"/>
                      <a:pt x="8766" y="6894"/>
                      <a:pt x="8971" y="7145"/>
                    </a:cubicBezTo>
                    <a:cubicBezTo>
                      <a:pt x="9040" y="7213"/>
                      <a:pt x="9108" y="7259"/>
                      <a:pt x="9199" y="7305"/>
                    </a:cubicBezTo>
                    <a:cubicBezTo>
                      <a:pt x="9839" y="7807"/>
                      <a:pt x="10432" y="8378"/>
                      <a:pt x="10980" y="8994"/>
                    </a:cubicBezTo>
                    <a:cubicBezTo>
                      <a:pt x="11414" y="9496"/>
                      <a:pt x="11756" y="10044"/>
                      <a:pt x="12121" y="10592"/>
                    </a:cubicBezTo>
                    <a:cubicBezTo>
                      <a:pt x="12121" y="10569"/>
                      <a:pt x="12144" y="10546"/>
                      <a:pt x="12144" y="10523"/>
                    </a:cubicBezTo>
                    <a:cubicBezTo>
                      <a:pt x="12144" y="10455"/>
                      <a:pt x="12167" y="10409"/>
                      <a:pt x="12167" y="10363"/>
                    </a:cubicBezTo>
                    <a:lnTo>
                      <a:pt x="12167" y="10295"/>
                    </a:lnTo>
                    <a:lnTo>
                      <a:pt x="12167" y="10204"/>
                    </a:lnTo>
                    <a:cubicBezTo>
                      <a:pt x="12144" y="10089"/>
                      <a:pt x="12144" y="10021"/>
                      <a:pt x="12121" y="9952"/>
                    </a:cubicBezTo>
                    <a:cubicBezTo>
                      <a:pt x="11550" y="8332"/>
                      <a:pt x="10569" y="6757"/>
                      <a:pt x="9245" y="5250"/>
                    </a:cubicBezTo>
                    <a:cubicBezTo>
                      <a:pt x="7921" y="3790"/>
                      <a:pt x="6369" y="2511"/>
                      <a:pt x="4566" y="1484"/>
                    </a:cubicBezTo>
                    <a:cubicBezTo>
                      <a:pt x="3470" y="845"/>
                      <a:pt x="2329" y="343"/>
                      <a:pt x="118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05" name="Google Shape;7686;p96">
                <a:extLst>
                  <a:ext uri="{FF2B5EF4-FFF2-40B4-BE49-F238E27FC236}">
                    <a16:creationId xmlns:a16="http://schemas.microsoft.com/office/drawing/2014/main" id="{4446B5EF-1A64-D462-BA9B-182B557B208E}"/>
                  </a:ext>
                </a:extLst>
              </p:cNvPr>
              <p:cNvSpPr/>
              <p:nvPr/>
            </p:nvSpPr>
            <p:spPr>
              <a:xfrm>
                <a:off x="6777573" y="3124812"/>
                <a:ext cx="17970" cy="16886"/>
              </a:xfrm>
              <a:custGeom>
                <a:avLst/>
                <a:gdLst/>
                <a:ahLst/>
                <a:cxnLst/>
                <a:rect l="l" t="t" r="r" b="b"/>
                <a:pathLst>
                  <a:path w="1393" h="1309" extrusionOk="0">
                    <a:moveTo>
                      <a:pt x="1053" y="1"/>
                    </a:moveTo>
                    <a:cubicBezTo>
                      <a:pt x="993" y="1"/>
                      <a:pt x="935" y="21"/>
                      <a:pt x="890" y="65"/>
                    </a:cubicBezTo>
                    <a:cubicBezTo>
                      <a:pt x="616" y="316"/>
                      <a:pt x="342" y="567"/>
                      <a:pt x="91" y="841"/>
                    </a:cubicBezTo>
                    <a:cubicBezTo>
                      <a:pt x="23" y="933"/>
                      <a:pt x="0" y="1024"/>
                      <a:pt x="46" y="1115"/>
                    </a:cubicBezTo>
                    <a:cubicBezTo>
                      <a:pt x="69" y="1184"/>
                      <a:pt x="91" y="1229"/>
                      <a:pt x="137" y="1252"/>
                    </a:cubicBezTo>
                    <a:cubicBezTo>
                      <a:pt x="185" y="1290"/>
                      <a:pt x="244" y="1308"/>
                      <a:pt x="304" y="1308"/>
                    </a:cubicBezTo>
                    <a:cubicBezTo>
                      <a:pt x="388" y="1308"/>
                      <a:pt x="472" y="1273"/>
                      <a:pt x="525" y="1206"/>
                    </a:cubicBezTo>
                    <a:cubicBezTo>
                      <a:pt x="652" y="1080"/>
                      <a:pt x="759" y="953"/>
                      <a:pt x="883" y="844"/>
                    </a:cubicBezTo>
                    <a:lnTo>
                      <a:pt x="883" y="844"/>
                    </a:lnTo>
                    <a:cubicBezTo>
                      <a:pt x="879" y="850"/>
                      <a:pt x="874" y="857"/>
                      <a:pt x="867" y="864"/>
                    </a:cubicBezTo>
                    <a:cubicBezTo>
                      <a:pt x="890" y="841"/>
                      <a:pt x="913" y="819"/>
                      <a:pt x="913" y="818"/>
                    </a:cubicBezTo>
                    <a:lnTo>
                      <a:pt x="913" y="818"/>
                    </a:lnTo>
                    <a:cubicBezTo>
                      <a:pt x="913" y="818"/>
                      <a:pt x="913" y="818"/>
                      <a:pt x="913" y="818"/>
                    </a:cubicBezTo>
                    <a:cubicBezTo>
                      <a:pt x="1027" y="704"/>
                      <a:pt x="1119" y="613"/>
                      <a:pt x="1233" y="522"/>
                    </a:cubicBezTo>
                    <a:cubicBezTo>
                      <a:pt x="1347" y="430"/>
                      <a:pt x="1392" y="248"/>
                      <a:pt x="1301" y="134"/>
                    </a:cubicBezTo>
                    <a:cubicBezTo>
                      <a:pt x="1245" y="50"/>
                      <a:pt x="1147" y="1"/>
                      <a:pt x="105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06" name="Google Shape;7687;p96">
                <a:extLst>
                  <a:ext uri="{FF2B5EF4-FFF2-40B4-BE49-F238E27FC236}">
                    <a16:creationId xmlns:a16="http://schemas.microsoft.com/office/drawing/2014/main" id="{DEED613B-C354-E818-B7B5-50C1A1676734}"/>
                  </a:ext>
                </a:extLst>
              </p:cNvPr>
              <p:cNvSpPr/>
              <p:nvPr/>
            </p:nvSpPr>
            <p:spPr>
              <a:xfrm>
                <a:off x="6802895" y="3102419"/>
                <a:ext cx="18266" cy="16215"/>
              </a:xfrm>
              <a:custGeom>
                <a:avLst/>
                <a:gdLst/>
                <a:ahLst/>
                <a:cxnLst/>
                <a:rect l="l" t="t" r="r" b="b"/>
                <a:pathLst>
                  <a:path w="1416" h="1257" extrusionOk="0">
                    <a:moveTo>
                      <a:pt x="1120" y="0"/>
                    </a:moveTo>
                    <a:cubicBezTo>
                      <a:pt x="1062" y="0"/>
                      <a:pt x="1005" y="20"/>
                      <a:pt x="959" y="66"/>
                    </a:cubicBezTo>
                    <a:cubicBezTo>
                      <a:pt x="685" y="295"/>
                      <a:pt x="411" y="523"/>
                      <a:pt x="137" y="751"/>
                    </a:cubicBezTo>
                    <a:cubicBezTo>
                      <a:pt x="23" y="820"/>
                      <a:pt x="0" y="957"/>
                      <a:pt x="23" y="1071"/>
                    </a:cubicBezTo>
                    <a:cubicBezTo>
                      <a:pt x="46" y="1094"/>
                      <a:pt x="46" y="1116"/>
                      <a:pt x="69" y="1139"/>
                    </a:cubicBezTo>
                    <a:cubicBezTo>
                      <a:pt x="126" y="1212"/>
                      <a:pt x="221" y="1256"/>
                      <a:pt x="317" y="1256"/>
                    </a:cubicBezTo>
                    <a:cubicBezTo>
                      <a:pt x="373" y="1256"/>
                      <a:pt x="429" y="1241"/>
                      <a:pt x="479" y="1208"/>
                    </a:cubicBezTo>
                    <a:cubicBezTo>
                      <a:pt x="753" y="980"/>
                      <a:pt x="1027" y="751"/>
                      <a:pt x="1278" y="523"/>
                    </a:cubicBezTo>
                    <a:cubicBezTo>
                      <a:pt x="1347" y="477"/>
                      <a:pt x="1392" y="409"/>
                      <a:pt x="1392" y="340"/>
                    </a:cubicBezTo>
                    <a:cubicBezTo>
                      <a:pt x="1415" y="249"/>
                      <a:pt x="1392" y="181"/>
                      <a:pt x="1347" y="112"/>
                    </a:cubicBezTo>
                    <a:cubicBezTo>
                      <a:pt x="1292" y="44"/>
                      <a:pt x="1205" y="0"/>
                      <a:pt x="112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07" name="Google Shape;7688;p96">
                <a:extLst>
                  <a:ext uri="{FF2B5EF4-FFF2-40B4-BE49-F238E27FC236}">
                    <a16:creationId xmlns:a16="http://schemas.microsoft.com/office/drawing/2014/main" id="{DFA77C5E-20A8-C081-1940-39117DE0A697}"/>
                  </a:ext>
                </a:extLst>
              </p:cNvPr>
              <p:cNvSpPr/>
              <p:nvPr/>
            </p:nvSpPr>
            <p:spPr>
              <a:xfrm>
                <a:off x="6832627" y="3078839"/>
                <a:ext cx="15906" cy="14990"/>
              </a:xfrm>
              <a:custGeom>
                <a:avLst/>
                <a:gdLst/>
                <a:ahLst/>
                <a:cxnLst/>
                <a:rect l="l" t="t" r="r" b="b"/>
                <a:pathLst>
                  <a:path w="1233" h="1162" extrusionOk="0">
                    <a:moveTo>
                      <a:pt x="913" y="0"/>
                    </a:moveTo>
                    <a:cubicBezTo>
                      <a:pt x="822" y="23"/>
                      <a:pt x="776" y="46"/>
                      <a:pt x="708" y="114"/>
                    </a:cubicBezTo>
                    <a:cubicBezTo>
                      <a:pt x="525" y="297"/>
                      <a:pt x="320" y="479"/>
                      <a:pt x="137" y="639"/>
                    </a:cubicBezTo>
                    <a:cubicBezTo>
                      <a:pt x="69" y="708"/>
                      <a:pt x="23" y="753"/>
                      <a:pt x="23" y="822"/>
                    </a:cubicBezTo>
                    <a:cubicBezTo>
                      <a:pt x="0" y="867"/>
                      <a:pt x="0" y="936"/>
                      <a:pt x="23" y="959"/>
                    </a:cubicBezTo>
                    <a:cubicBezTo>
                      <a:pt x="46" y="1004"/>
                      <a:pt x="46" y="1027"/>
                      <a:pt x="69" y="1050"/>
                    </a:cubicBezTo>
                    <a:cubicBezTo>
                      <a:pt x="123" y="1118"/>
                      <a:pt x="210" y="1162"/>
                      <a:pt x="296" y="1162"/>
                    </a:cubicBezTo>
                    <a:cubicBezTo>
                      <a:pt x="354" y="1162"/>
                      <a:pt x="411" y="1142"/>
                      <a:pt x="457" y="1096"/>
                    </a:cubicBezTo>
                    <a:cubicBezTo>
                      <a:pt x="708" y="890"/>
                      <a:pt x="936" y="685"/>
                      <a:pt x="1164" y="457"/>
                    </a:cubicBezTo>
                    <a:cubicBezTo>
                      <a:pt x="1210" y="411"/>
                      <a:pt x="1233" y="320"/>
                      <a:pt x="1210" y="251"/>
                    </a:cubicBezTo>
                    <a:cubicBezTo>
                      <a:pt x="1210" y="183"/>
                      <a:pt x="1164" y="114"/>
                      <a:pt x="1119" y="68"/>
                    </a:cubicBezTo>
                    <a:cubicBezTo>
                      <a:pt x="1050" y="23"/>
                      <a:pt x="982" y="0"/>
                      <a:pt x="9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08" name="Google Shape;7689;p96">
                <a:extLst>
                  <a:ext uri="{FF2B5EF4-FFF2-40B4-BE49-F238E27FC236}">
                    <a16:creationId xmlns:a16="http://schemas.microsoft.com/office/drawing/2014/main" id="{0C0E4ABC-313C-437C-6C04-6B3C3093B752}"/>
                  </a:ext>
                </a:extLst>
              </p:cNvPr>
              <p:cNvSpPr/>
              <p:nvPr/>
            </p:nvSpPr>
            <p:spPr>
              <a:xfrm>
                <a:off x="6856182" y="3056923"/>
                <a:ext cx="16202" cy="16293"/>
              </a:xfrm>
              <a:custGeom>
                <a:avLst/>
                <a:gdLst/>
                <a:ahLst/>
                <a:cxnLst/>
                <a:rect l="l" t="t" r="r" b="b"/>
                <a:pathLst>
                  <a:path w="1256" h="1263" extrusionOk="0">
                    <a:moveTo>
                      <a:pt x="946" y="1"/>
                    </a:moveTo>
                    <a:cubicBezTo>
                      <a:pt x="891" y="1"/>
                      <a:pt x="833" y="22"/>
                      <a:pt x="799" y="56"/>
                    </a:cubicBezTo>
                    <a:cubicBezTo>
                      <a:pt x="548" y="284"/>
                      <a:pt x="297" y="535"/>
                      <a:pt x="92" y="809"/>
                    </a:cubicBezTo>
                    <a:cubicBezTo>
                      <a:pt x="23" y="877"/>
                      <a:pt x="0" y="991"/>
                      <a:pt x="46" y="1083"/>
                    </a:cubicBezTo>
                    <a:cubicBezTo>
                      <a:pt x="46" y="1128"/>
                      <a:pt x="92" y="1174"/>
                      <a:pt x="137" y="1197"/>
                    </a:cubicBezTo>
                    <a:cubicBezTo>
                      <a:pt x="183" y="1243"/>
                      <a:pt x="241" y="1263"/>
                      <a:pt x="299" y="1263"/>
                    </a:cubicBezTo>
                    <a:cubicBezTo>
                      <a:pt x="384" y="1263"/>
                      <a:pt x="471" y="1219"/>
                      <a:pt x="525" y="1151"/>
                    </a:cubicBezTo>
                    <a:cubicBezTo>
                      <a:pt x="708" y="946"/>
                      <a:pt x="891" y="763"/>
                      <a:pt x="1073" y="581"/>
                    </a:cubicBezTo>
                    <a:cubicBezTo>
                      <a:pt x="1096" y="558"/>
                      <a:pt x="1119" y="535"/>
                      <a:pt x="1142" y="512"/>
                    </a:cubicBezTo>
                    <a:cubicBezTo>
                      <a:pt x="1187" y="466"/>
                      <a:pt x="1233" y="398"/>
                      <a:pt x="1256" y="329"/>
                    </a:cubicBezTo>
                    <a:cubicBezTo>
                      <a:pt x="1256" y="261"/>
                      <a:pt x="1233" y="170"/>
                      <a:pt x="1187" y="124"/>
                    </a:cubicBezTo>
                    <a:cubicBezTo>
                      <a:pt x="1165" y="56"/>
                      <a:pt x="1096" y="10"/>
                      <a:pt x="1005" y="10"/>
                    </a:cubicBezTo>
                    <a:cubicBezTo>
                      <a:pt x="986" y="4"/>
                      <a:pt x="966" y="1"/>
                      <a:pt x="94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09" name="Google Shape;7690;p96">
                <a:extLst>
                  <a:ext uri="{FF2B5EF4-FFF2-40B4-BE49-F238E27FC236}">
                    <a16:creationId xmlns:a16="http://schemas.microsoft.com/office/drawing/2014/main" id="{88A325DD-42E9-E1A7-2559-FBAB2461030D}"/>
                  </a:ext>
                </a:extLst>
              </p:cNvPr>
              <p:cNvSpPr/>
              <p:nvPr/>
            </p:nvSpPr>
            <p:spPr>
              <a:xfrm>
                <a:off x="6880329" y="3034259"/>
                <a:ext cx="15312" cy="14667"/>
              </a:xfrm>
              <a:custGeom>
                <a:avLst/>
                <a:gdLst/>
                <a:ahLst/>
                <a:cxnLst/>
                <a:rect l="l" t="t" r="r" b="b"/>
                <a:pathLst>
                  <a:path w="1187" h="1137" extrusionOk="0">
                    <a:moveTo>
                      <a:pt x="877" y="0"/>
                    </a:moveTo>
                    <a:cubicBezTo>
                      <a:pt x="822" y="0"/>
                      <a:pt x="764" y="22"/>
                      <a:pt x="731" y="55"/>
                    </a:cubicBezTo>
                    <a:cubicBezTo>
                      <a:pt x="525" y="238"/>
                      <a:pt x="320" y="443"/>
                      <a:pt x="114" y="626"/>
                    </a:cubicBezTo>
                    <a:cubicBezTo>
                      <a:pt x="69" y="671"/>
                      <a:pt x="23" y="717"/>
                      <a:pt x="0" y="808"/>
                    </a:cubicBezTo>
                    <a:cubicBezTo>
                      <a:pt x="0" y="854"/>
                      <a:pt x="0" y="900"/>
                      <a:pt x="23" y="945"/>
                    </a:cubicBezTo>
                    <a:cubicBezTo>
                      <a:pt x="23" y="968"/>
                      <a:pt x="46" y="991"/>
                      <a:pt x="69" y="1014"/>
                    </a:cubicBezTo>
                    <a:cubicBezTo>
                      <a:pt x="91" y="1082"/>
                      <a:pt x="160" y="1128"/>
                      <a:pt x="251" y="1128"/>
                    </a:cubicBezTo>
                    <a:cubicBezTo>
                      <a:pt x="270" y="1134"/>
                      <a:pt x="290" y="1137"/>
                      <a:pt x="310" y="1137"/>
                    </a:cubicBezTo>
                    <a:cubicBezTo>
                      <a:pt x="365" y="1137"/>
                      <a:pt x="423" y="1116"/>
                      <a:pt x="457" y="1082"/>
                    </a:cubicBezTo>
                    <a:cubicBezTo>
                      <a:pt x="662" y="900"/>
                      <a:pt x="867" y="717"/>
                      <a:pt x="1073" y="512"/>
                    </a:cubicBezTo>
                    <a:cubicBezTo>
                      <a:pt x="1119" y="466"/>
                      <a:pt x="1164" y="420"/>
                      <a:pt x="1164" y="329"/>
                    </a:cubicBezTo>
                    <a:cubicBezTo>
                      <a:pt x="1187" y="260"/>
                      <a:pt x="1164" y="192"/>
                      <a:pt x="1119" y="124"/>
                    </a:cubicBezTo>
                    <a:cubicBezTo>
                      <a:pt x="1073" y="55"/>
                      <a:pt x="1004" y="9"/>
                      <a:pt x="936" y="9"/>
                    </a:cubicBezTo>
                    <a:cubicBezTo>
                      <a:pt x="918" y="3"/>
                      <a:pt x="898" y="0"/>
                      <a:pt x="87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10" name="Google Shape;7691;p96">
                <a:extLst>
                  <a:ext uri="{FF2B5EF4-FFF2-40B4-BE49-F238E27FC236}">
                    <a16:creationId xmlns:a16="http://schemas.microsoft.com/office/drawing/2014/main" id="{3F15E126-B98D-88A6-AF12-DFCE4B3899F7}"/>
                  </a:ext>
                </a:extLst>
              </p:cNvPr>
              <p:cNvSpPr/>
              <p:nvPr/>
            </p:nvSpPr>
            <p:spPr>
              <a:xfrm>
                <a:off x="6699842" y="3123290"/>
                <a:ext cx="159302" cy="173144"/>
              </a:xfrm>
              <a:custGeom>
                <a:avLst/>
                <a:gdLst/>
                <a:ahLst/>
                <a:cxnLst/>
                <a:rect l="l" t="t" r="r" b="b"/>
                <a:pathLst>
                  <a:path w="12349" h="13422" extrusionOk="0">
                    <a:moveTo>
                      <a:pt x="12303" y="10432"/>
                    </a:moveTo>
                    <a:lnTo>
                      <a:pt x="12303" y="10432"/>
                    </a:lnTo>
                    <a:cubicBezTo>
                      <a:pt x="12301" y="10439"/>
                      <a:pt x="12298" y="10446"/>
                      <a:pt x="12296" y="10454"/>
                    </a:cubicBezTo>
                    <a:lnTo>
                      <a:pt x="12296" y="10454"/>
                    </a:lnTo>
                    <a:cubicBezTo>
                      <a:pt x="12303" y="10452"/>
                      <a:pt x="12303" y="10447"/>
                      <a:pt x="12303" y="10432"/>
                    </a:cubicBezTo>
                    <a:close/>
                    <a:moveTo>
                      <a:pt x="3652" y="1"/>
                    </a:moveTo>
                    <a:cubicBezTo>
                      <a:pt x="3538" y="23"/>
                      <a:pt x="3401" y="46"/>
                      <a:pt x="3287" y="69"/>
                    </a:cubicBezTo>
                    <a:cubicBezTo>
                      <a:pt x="3287" y="69"/>
                      <a:pt x="3287" y="92"/>
                      <a:pt x="3287" y="92"/>
                    </a:cubicBezTo>
                    <a:cubicBezTo>
                      <a:pt x="2785" y="229"/>
                      <a:pt x="2328" y="457"/>
                      <a:pt x="1918" y="708"/>
                    </a:cubicBezTo>
                    <a:cubicBezTo>
                      <a:pt x="1484" y="959"/>
                      <a:pt x="1096" y="1279"/>
                      <a:pt x="731" y="1644"/>
                    </a:cubicBezTo>
                    <a:cubicBezTo>
                      <a:pt x="548" y="1849"/>
                      <a:pt x="365" y="2078"/>
                      <a:pt x="228" y="2306"/>
                    </a:cubicBezTo>
                    <a:cubicBezTo>
                      <a:pt x="228" y="2306"/>
                      <a:pt x="228" y="2306"/>
                      <a:pt x="228" y="2329"/>
                    </a:cubicBezTo>
                    <a:cubicBezTo>
                      <a:pt x="160" y="2466"/>
                      <a:pt x="91" y="2626"/>
                      <a:pt x="46" y="2785"/>
                    </a:cubicBezTo>
                    <a:cubicBezTo>
                      <a:pt x="23" y="2831"/>
                      <a:pt x="23" y="2899"/>
                      <a:pt x="0" y="2968"/>
                    </a:cubicBezTo>
                    <a:cubicBezTo>
                      <a:pt x="183" y="3059"/>
                      <a:pt x="365" y="3151"/>
                      <a:pt x="525" y="3265"/>
                    </a:cubicBezTo>
                    <a:cubicBezTo>
                      <a:pt x="1301" y="3698"/>
                      <a:pt x="2054" y="4223"/>
                      <a:pt x="2762" y="4771"/>
                    </a:cubicBezTo>
                    <a:cubicBezTo>
                      <a:pt x="3515" y="5365"/>
                      <a:pt x="4223" y="6026"/>
                      <a:pt x="4885" y="6711"/>
                    </a:cubicBezTo>
                    <a:cubicBezTo>
                      <a:pt x="5524" y="7419"/>
                      <a:pt x="6140" y="8149"/>
                      <a:pt x="6688" y="8925"/>
                    </a:cubicBezTo>
                    <a:cubicBezTo>
                      <a:pt x="7692" y="10295"/>
                      <a:pt x="8514" y="11801"/>
                      <a:pt x="9039" y="13422"/>
                    </a:cubicBezTo>
                    <a:cubicBezTo>
                      <a:pt x="9153" y="13399"/>
                      <a:pt x="9267" y="13376"/>
                      <a:pt x="9359" y="13331"/>
                    </a:cubicBezTo>
                    <a:cubicBezTo>
                      <a:pt x="9541" y="13285"/>
                      <a:pt x="9724" y="13216"/>
                      <a:pt x="9906" y="13125"/>
                    </a:cubicBezTo>
                    <a:cubicBezTo>
                      <a:pt x="10060" y="13059"/>
                      <a:pt x="10234" y="12973"/>
                      <a:pt x="10389" y="12885"/>
                    </a:cubicBezTo>
                    <a:lnTo>
                      <a:pt x="10389" y="12885"/>
                    </a:lnTo>
                    <a:cubicBezTo>
                      <a:pt x="10386" y="12891"/>
                      <a:pt x="10386" y="12897"/>
                      <a:pt x="10386" y="12897"/>
                    </a:cubicBezTo>
                    <a:cubicBezTo>
                      <a:pt x="10568" y="12783"/>
                      <a:pt x="10751" y="12646"/>
                      <a:pt x="10911" y="12509"/>
                    </a:cubicBezTo>
                    <a:cubicBezTo>
                      <a:pt x="11062" y="12379"/>
                      <a:pt x="11213" y="12250"/>
                      <a:pt x="11344" y="12121"/>
                    </a:cubicBezTo>
                    <a:lnTo>
                      <a:pt x="11344" y="12121"/>
                    </a:lnTo>
                    <a:cubicBezTo>
                      <a:pt x="11344" y="12121"/>
                      <a:pt x="11344" y="12121"/>
                      <a:pt x="11344" y="12121"/>
                    </a:cubicBezTo>
                    <a:cubicBezTo>
                      <a:pt x="11348" y="12118"/>
                      <a:pt x="11351" y="12115"/>
                      <a:pt x="11354" y="12111"/>
                    </a:cubicBezTo>
                    <a:lnTo>
                      <a:pt x="11354" y="12111"/>
                    </a:lnTo>
                    <a:cubicBezTo>
                      <a:pt x="11358" y="12107"/>
                      <a:pt x="11363" y="12102"/>
                      <a:pt x="11367" y="12098"/>
                    </a:cubicBezTo>
                    <a:lnTo>
                      <a:pt x="11367" y="12098"/>
                    </a:lnTo>
                    <a:cubicBezTo>
                      <a:pt x="11367" y="12098"/>
                      <a:pt x="11367" y="12098"/>
                      <a:pt x="11367" y="12098"/>
                    </a:cubicBezTo>
                    <a:lnTo>
                      <a:pt x="11367" y="12098"/>
                    </a:lnTo>
                    <a:cubicBezTo>
                      <a:pt x="11494" y="11966"/>
                      <a:pt x="11602" y="11817"/>
                      <a:pt x="11710" y="11687"/>
                    </a:cubicBezTo>
                    <a:cubicBezTo>
                      <a:pt x="11801" y="11527"/>
                      <a:pt x="11915" y="11390"/>
                      <a:pt x="11983" y="11231"/>
                    </a:cubicBezTo>
                    <a:cubicBezTo>
                      <a:pt x="12052" y="11094"/>
                      <a:pt x="12120" y="10957"/>
                      <a:pt x="12166" y="10820"/>
                    </a:cubicBezTo>
                    <a:cubicBezTo>
                      <a:pt x="12231" y="10712"/>
                      <a:pt x="12255" y="10583"/>
                      <a:pt x="12296" y="10454"/>
                    </a:cubicBezTo>
                    <a:lnTo>
                      <a:pt x="12296" y="10454"/>
                    </a:lnTo>
                    <a:cubicBezTo>
                      <a:pt x="12292" y="10455"/>
                      <a:pt x="12288" y="10455"/>
                      <a:pt x="12280" y="10455"/>
                    </a:cubicBezTo>
                    <a:cubicBezTo>
                      <a:pt x="12326" y="10340"/>
                      <a:pt x="12349" y="10226"/>
                      <a:pt x="12349" y="10112"/>
                    </a:cubicBezTo>
                    <a:cubicBezTo>
                      <a:pt x="11344" y="7921"/>
                      <a:pt x="9952" y="5935"/>
                      <a:pt x="8377" y="4109"/>
                    </a:cubicBezTo>
                    <a:cubicBezTo>
                      <a:pt x="7008" y="2557"/>
                      <a:pt x="5387" y="1165"/>
                      <a:pt x="365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11" name="Google Shape;7692;p96">
                <a:extLst>
                  <a:ext uri="{FF2B5EF4-FFF2-40B4-BE49-F238E27FC236}">
                    <a16:creationId xmlns:a16="http://schemas.microsoft.com/office/drawing/2014/main" id="{66E09860-5C15-8DCE-AAC8-C220AFAD313C}"/>
                  </a:ext>
                </a:extLst>
              </p:cNvPr>
              <p:cNvSpPr/>
              <p:nvPr/>
            </p:nvSpPr>
            <p:spPr>
              <a:xfrm>
                <a:off x="6702783" y="3153319"/>
                <a:ext cx="13" cy="13"/>
              </a:xfrm>
              <a:custGeom>
                <a:avLst/>
                <a:gdLst/>
                <a:ahLst/>
                <a:cxnLst/>
                <a:rect l="l" t="t" r="r" b="b"/>
                <a:pathLst>
                  <a:path w="1" h="1" extrusionOk="0">
                    <a:moveTo>
                      <a:pt x="0" y="1"/>
                    </a:moveTo>
                    <a:lnTo>
                      <a:pt x="0" y="1"/>
                    </a:lnTo>
                    <a:cubicBezTo>
                      <a:pt x="0" y="1"/>
                      <a:pt x="0" y="1"/>
                      <a:pt x="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12" name="Google Shape;7693;p96">
                <a:extLst>
                  <a:ext uri="{FF2B5EF4-FFF2-40B4-BE49-F238E27FC236}">
                    <a16:creationId xmlns:a16="http://schemas.microsoft.com/office/drawing/2014/main" id="{6E39086E-BBD0-09CD-42EF-CF9228C73C4C}"/>
                  </a:ext>
                </a:extLst>
              </p:cNvPr>
              <p:cNvSpPr/>
              <p:nvPr/>
            </p:nvSpPr>
            <p:spPr>
              <a:xfrm>
                <a:off x="6700422" y="3159214"/>
                <a:ext cx="13" cy="310"/>
              </a:xfrm>
              <a:custGeom>
                <a:avLst/>
                <a:gdLst/>
                <a:ahLst/>
                <a:cxnLst/>
                <a:rect l="l" t="t" r="r" b="b"/>
                <a:pathLst>
                  <a:path w="1" h="24" extrusionOk="0">
                    <a:moveTo>
                      <a:pt x="1" y="0"/>
                    </a:moveTo>
                    <a:cubicBezTo>
                      <a:pt x="1" y="0"/>
                      <a:pt x="1" y="0"/>
                      <a:pt x="1" y="23"/>
                    </a:cubicBezTo>
                    <a:cubicBezTo>
                      <a:pt x="1" y="0"/>
                      <a:pt x="1" y="0"/>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13" name="Google Shape;7694;p96">
                <a:extLst>
                  <a:ext uri="{FF2B5EF4-FFF2-40B4-BE49-F238E27FC236}">
                    <a16:creationId xmlns:a16="http://schemas.microsoft.com/office/drawing/2014/main" id="{92F261A6-94C7-4775-1AAE-2D893C8379BD}"/>
                  </a:ext>
                </a:extLst>
              </p:cNvPr>
              <p:cNvSpPr/>
              <p:nvPr/>
            </p:nvSpPr>
            <p:spPr>
              <a:xfrm>
                <a:off x="6702783" y="3153319"/>
                <a:ext cx="13" cy="13"/>
              </a:xfrm>
              <a:custGeom>
                <a:avLst/>
                <a:gdLst/>
                <a:ahLst/>
                <a:cxnLst/>
                <a:rect l="l" t="t" r="r" b="b"/>
                <a:pathLst>
                  <a:path w="1" h="1" extrusionOk="0">
                    <a:moveTo>
                      <a:pt x="0" y="1"/>
                    </a:moveTo>
                    <a:lnTo>
                      <a:pt x="0" y="1"/>
                    </a:lnTo>
                    <a:cubicBezTo>
                      <a:pt x="0" y="1"/>
                      <a:pt x="0" y="1"/>
                      <a:pt x="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14" name="Google Shape;7695;p96">
                <a:extLst>
                  <a:ext uri="{FF2B5EF4-FFF2-40B4-BE49-F238E27FC236}">
                    <a16:creationId xmlns:a16="http://schemas.microsoft.com/office/drawing/2014/main" id="{FED3605E-664E-5B4B-BA76-B52EF00B1DC7}"/>
                  </a:ext>
                </a:extLst>
              </p:cNvPr>
              <p:cNvSpPr/>
              <p:nvPr/>
            </p:nvSpPr>
            <p:spPr>
              <a:xfrm>
                <a:off x="6709259" y="3144496"/>
                <a:ext cx="13" cy="13"/>
              </a:xfrm>
              <a:custGeom>
                <a:avLst/>
                <a:gdLst/>
                <a:ahLst/>
                <a:cxnLst/>
                <a:rect l="l" t="t" r="r" b="b"/>
                <a:pathLst>
                  <a:path w="1" h="1" extrusionOk="0">
                    <a:moveTo>
                      <a:pt x="1" y="0"/>
                    </a:moveTo>
                    <a:cubicBezTo>
                      <a:pt x="1" y="0"/>
                      <a:pt x="1" y="0"/>
                      <a:pt x="1" y="0"/>
                    </a:cubicBezTo>
                    <a:cubicBezTo>
                      <a:pt x="1" y="0"/>
                      <a:pt x="1" y="0"/>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15" name="Google Shape;7696;p96">
                <a:extLst>
                  <a:ext uri="{FF2B5EF4-FFF2-40B4-BE49-F238E27FC236}">
                    <a16:creationId xmlns:a16="http://schemas.microsoft.com/office/drawing/2014/main" id="{F8130272-BE1E-77BE-2B70-F966B847BA48}"/>
                  </a:ext>
                </a:extLst>
              </p:cNvPr>
              <p:cNvSpPr/>
              <p:nvPr/>
            </p:nvSpPr>
            <p:spPr>
              <a:xfrm>
                <a:off x="6741945" y="3124464"/>
                <a:ext cx="310" cy="13"/>
              </a:xfrm>
              <a:custGeom>
                <a:avLst/>
                <a:gdLst/>
                <a:ahLst/>
                <a:cxnLst/>
                <a:rect l="l" t="t" r="r" b="b"/>
                <a:pathLst>
                  <a:path w="24" h="1" extrusionOk="0">
                    <a:moveTo>
                      <a:pt x="23" y="1"/>
                    </a:moveTo>
                    <a:cubicBezTo>
                      <a:pt x="23" y="1"/>
                      <a:pt x="23" y="1"/>
                      <a:pt x="23" y="1"/>
                    </a:cubicBezTo>
                    <a:cubicBezTo>
                      <a:pt x="23" y="1"/>
                      <a:pt x="23" y="1"/>
                      <a:pt x="23" y="1"/>
                    </a:cubicBezTo>
                    <a:cubicBezTo>
                      <a:pt x="23" y="1"/>
                      <a:pt x="23" y="1"/>
                      <a:pt x="0" y="1"/>
                    </a:cubicBezTo>
                    <a:cubicBezTo>
                      <a:pt x="0" y="1"/>
                      <a:pt x="23" y="1"/>
                      <a:pt x="2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16" name="Google Shape;7697;p96">
                <a:extLst>
                  <a:ext uri="{FF2B5EF4-FFF2-40B4-BE49-F238E27FC236}">
                    <a16:creationId xmlns:a16="http://schemas.microsoft.com/office/drawing/2014/main" id="{B136E863-FFB7-8F57-EDB6-03AB9E9DA88C}"/>
                  </a:ext>
                </a:extLst>
              </p:cNvPr>
              <p:cNvSpPr/>
              <p:nvPr/>
            </p:nvSpPr>
            <p:spPr>
              <a:xfrm>
                <a:off x="6699842" y="3123290"/>
                <a:ext cx="85695" cy="54193"/>
              </a:xfrm>
              <a:custGeom>
                <a:avLst/>
                <a:gdLst/>
                <a:ahLst/>
                <a:cxnLst/>
                <a:rect l="l" t="t" r="r" b="b"/>
                <a:pathLst>
                  <a:path w="6643" h="4201" extrusionOk="0">
                    <a:moveTo>
                      <a:pt x="3652" y="1"/>
                    </a:moveTo>
                    <a:cubicBezTo>
                      <a:pt x="3538" y="23"/>
                      <a:pt x="3401" y="46"/>
                      <a:pt x="3287" y="69"/>
                    </a:cubicBezTo>
                    <a:cubicBezTo>
                      <a:pt x="2831" y="206"/>
                      <a:pt x="2374" y="411"/>
                      <a:pt x="1895" y="708"/>
                    </a:cubicBezTo>
                    <a:cubicBezTo>
                      <a:pt x="1461" y="982"/>
                      <a:pt x="1050" y="1302"/>
                      <a:pt x="731" y="1644"/>
                    </a:cubicBezTo>
                    <a:cubicBezTo>
                      <a:pt x="525" y="1872"/>
                      <a:pt x="365" y="2078"/>
                      <a:pt x="228" y="2306"/>
                    </a:cubicBezTo>
                    <a:cubicBezTo>
                      <a:pt x="137" y="2466"/>
                      <a:pt x="91" y="2626"/>
                      <a:pt x="46" y="2785"/>
                    </a:cubicBezTo>
                    <a:cubicBezTo>
                      <a:pt x="23" y="2831"/>
                      <a:pt x="23" y="2899"/>
                      <a:pt x="0" y="2968"/>
                    </a:cubicBezTo>
                    <a:cubicBezTo>
                      <a:pt x="0" y="2968"/>
                      <a:pt x="0" y="2968"/>
                      <a:pt x="0" y="2991"/>
                    </a:cubicBezTo>
                    <a:cubicBezTo>
                      <a:pt x="183" y="3082"/>
                      <a:pt x="365" y="3173"/>
                      <a:pt x="525" y="3265"/>
                    </a:cubicBezTo>
                    <a:cubicBezTo>
                      <a:pt x="1027" y="3539"/>
                      <a:pt x="1507" y="3858"/>
                      <a:pt x="1986" y="4200"/>
                    </a:cubicBezTo>
                    <a:cubicBezTo>
                      <a:pt x="1986" y="4178"/>
                      <a:pt x="2009" y="4155"/>
                      <a:pt x="2009" y="4132"/>
                    </a:cubicBezTo>
                    <a:cubicBezTo>
                      <a:pt x="2100" y="4041"/>
                      <a:pt x="2169" y="3927"/>
                      <a:pt x="2260" y="3812"/>
                    </a:cubicBezTo>
                    <a:cubicBezTo>
                      <a:pt x="2602" y="3379"/>
                      <a:pt x="3082" y="3036"/>
                      <a:pt x="3584" y="2808"/>
                    </a:cubicBezTo>
                    <a:cubicBezTo>
                      <a:pt x="4200" y="2534"/>
                      <a:pt x="4885" y="2374"/>
                      <a:pt x="5570" y="2329"/>
                    </a:cubicBezTo>
                    <a:cubicBezTo>
                      <a:pt x="5752" y="2317"/>
                      <a:pt x="5929" y="2312"/>
                      <a:pt x="6106" y="2312"/>
                    </a:cubicBezTo>
                    <a:cubicBezTo>
                      <a:pt x="6283" y="2312"/>
                      <a:pt x="6460" y="2317"/>
                      <a:pt x="6642" y="2329"/>
                    </a:cubicBezTo>
                    <a:cubicBezTo>
                      <a:pt x="5707" y="1484"/>
                      <a:pt x="4725" y="708"/>
                      <a:pt x="365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17" name="Google Shape;7698;p96">
                <a:extLst>
                  <a:ext uri="{FF2B5EF4-FFF2-40B4-BE49-F238E27FC236}">
                    <a16:creationId xmlns:a16="http://schemas.microsoft.com/office/drawing/2014/main" id="{7A172C8B-541D-550F-4FDB-62FBBE8FA3FD}"/>
                  </a:ext>
                </a:extLst>
              </p:cNvPr>
              <p:cNvSpPr/>
              <p:nvPr/>
            </p:nvSpPr>
            <p:spPr>
              <a:xfrm>
                <a:off x="6196073" y="2738182"/>
                <a:ext cx="511756" cy="493502"/>
              </a:xfrm>
              <a:custGeom>
                <a:avLst/>
                <a:gdLst/>
                <a:ahLst/>
                <a:cxnLst/>
                <a:rect l="l" t="t" r="r" b="b"/>
                <a:pathLst>
                  <a:path w="39671" h="38256" extrusionOk="0">
                    <a:moveTo>
                      <a:pt x="19151" y="0"/>
                    </a:moveTo>
                    <a:cubicBezTo>
                      <a:pt x="18808" y="0"/>
                      <a:pt x="18443" y="46"/>
                      <a:pt x="18078" y="91"/>
                    </a:cubicBezTo>
                    <a:cubicBezTo>
                      <a:pt x="17233" y="228"/>
                      <a:pt x="16343" y="548"/>
                      <a:pt x="15453" y="1027"/>
                    </a:cubicBezTo>
                    <a:cubicBezTo>
                      <a:pt x="14996" y="1256"/>
                      <a:pt x="14540" y="1552"/>
                      <a:pt x="14106" y="1895"/>
                    </a:cubicBezTo>
                    <a:cubicBezTo>
                      <a:pt x="13718" y="2169"/>
                      <a:pt x="13353" y="2488"/>
                      <a:pt x="12919" y="2922"/>
                    </a:cubicBezTo>
                    <a:cubicBezTo>
                      <a:pt x="12440" y="3401"/>
                      <a:pt x="11983" y="3903"/>
                      <a:pt x="11550" y="4383"/>
                    </a:cubicBezTo>
                    <a:cubicBezTo>
                      <a:pt x="11299" y="4679"/>
                      <a:pt x="11048" y="4953"/>
                      <a:pt x="10796" y="5227"/>
                    </a:cubicBezTo>
                    <a:lnTo>
                      <a:pt x="10751" y="5273"/>
                    </a:lnTo>
                    <a:cubicBezTo>
                      <a:pt x="10431" y="5615"/>
                      <a:pt x="10157" y="5889"/>
                      <a:pt x="9883" y="6140"/>
                    </a:cubicBezTo>
                    <a:cubicBezTo>
                      <a:pt x="9678" y="6323"/>
                      <a:pt x="9450" y="6528"/>
                      <a:pt x="9176" y="6711"/>
                    </a:cubicBezTo>
                    <a:cubicBezTo>
                      <a:pt x="8788" y="6962"/>
                      <a:pt x="8331" y="7167"/>
                      <a:pt x="7943" y="7373"/>
                    </a:cubicBezTo>
                    <a:lnTo>
                      <a:pt x="7532" y="7555"/>
                    </a:lnTo>
                    <a:cubicBezTo>
                      <a:pt x="7167" y="7738"/>
                      <a:pt x="6825" y="7898"/>
                      <a:pt x="6460" y="8080"/>
                    </a:cubicBezTo>
                    <a:cubicBezTo>
                      <a:pt x="6117" y="8286"/>
                      <a:pt x="5638" y="8537"/>
                      <a:pt x="5204" y="8856"/>
                    </a:cubicBezTo>
                    <a:cubicBezTo>
                      <a:pt x="5204" y="8834"/>
                      <a:pt x="5181" y="8788"/>
                      <a:pt x="5136" y="8765"/>
                    </a:cubicBezTo>
                    <a:cubicBezTo>
                      <a:pt x="5090" y="8742"/>
                      <a:pt x="5022" y="8742"/>
                      <a:pt x="4976" y="8742"/>
                    </a:cubicBezTo>
                    <a:cubicBezTo>
                      <a:pt x="4862" y="8742"/>
                      <a:pt x="4771" y="8788"/>
                      <a:pt x="4725" y="8879"/>
                    </a:cubicBezTo>
                    <a:cubicBezTo>
                      <a:pt x="2785" y="12417"/>
                      <a:pt x="1438" y="16594"/>
                      <a:pt x="730" y="21273"/>
                    </a:cubicBezTo>
                    <a:cubicBezTo>
                      <a:pt x="206" y="24834"/>
                      <a:pt x="0" y="28692"/>
                      <a:pt x="160" y="33028"/>
                    </a:cubicBezTo>
                    <a:lnTo>
                      <a:pt x="320" y="33279"/>
                    </a:lnTo>
                    <a:cubicBezTo>
                      <a:pt x="320" y="33302"/>
                      <a:pt x="342" y="33302"/>
                      <a:pt x="365" y="33302"/>
                    </a:cubicBezTo>
                    <a:cubicBezTo>
                      <a:pt x="1940" y="35608"/>
                      <a:pt x="4771" y="37137"/>
                      <a:pt x="8719" y="37844"/>
                    </a:cubicBezTo>
                    <a:cubicBezTo>
                      <a:pt x="10249" y="38118"/>
                      <a:pt x="11915" y="38232"/>
                      <a:pt x="13809" y="38255"/>
                    </a:cubicBezTo>
                    <a:lnTo>
                      <a:pt x="13878" y="38255"/>
                    </a:lnTo>
                    <a:cubicBezTo>
                      <a:pt x="15407" y="38255"/>
                      <a:pt x="17005" y="38164"/>
                      <a:pt x="18626" y="37959"/>
                    </a:cubicBezTo>
                    <a:cubicBezTo>
                      <a:pt x="20725" y="37730"/>
                      <a:pt x="22825" y="37297"/>
                      <a:pt x="24811" y="36703"/>
                    </a:cubicBezTo>
                    <a:cubicBezTo>
                      <a:pt x="26888" y="36087"/>
                      <a:pt x="28851" y="35288"/>
                      <a:pt x="30654" y="34329"/>
                    </a:cubicBezTo>
                    <a:cubicBezTo>
                      <a:pt x="32526" y="33302"/>
                      <a:pt x="34238" y="32092"/>
                      <a:pt x="35745" y="30723"/>
                    </a:cubicBezTo>
                    <a:cubicBezTo>
                      <a:pt x="36566" y="29947"/>
                      <a:pt x="37297" y="29171"/>
                      <a:pt x="37936" y="28372"/>
                    </a:cubicBezTo>
                    <a:cubicBezTo>
                      <a:pt x="38689" y="27436"/>
                      <a:pt x="39260" y="26477"/>
                      <a:pt x="39625" y="25519"/>
                    </a:cubicBezTo>
                    <a:cubicBezTo>
                      <a:pt x="39648" y="25473"/>
                      <a:pt x="39670" y="25405"/>
                      <a:pt x="39648" y="25336"/>
                    </a:cubicBezTo>
                    <a:cubicBezTo>
                      <a:pt x="39670" y="25313"/>
                      <a:pt x="39670" y="25268"/>
                      <a:pt x="39670" y="25222"/>
                    </a:cubicBezTo>
                    <a:cubicBezTo>
                      <a:pt x="39670" y="25131"/>
                      <a:pt x="39648" y="25085"/>
                      <a:pt x="39579" y="25017"/>
                    </a:cubicBezTo>
                    <a:lnTo>
                      <a:pt x="39397" y="24766"/>
                    </a:lnTo>
                    <a:lnTo>
                      <a:pt x="39397" y="24811"/>
                    </a:lnTo>
                    <a:cubicBezTo>
                      <a:pt x="38347" y="23396"/>
                      <a:pt x="37411" y="21753"/>
                      <a:pt x="36635" y="19927"/>
                    </a:cubicBezTo>
                    <a:cubicBezTo>
                      <a:pt x="35813" y="17941"/>
                      <a:pt x="35151" y="15750"/>
                      <a:pt x="34626" y="13216"/>
                    </a:cubicBezTo>
                    <a:cubicBezTo>
                      <a:pt x="34580" y="13079"/>
                      <a:pt x="34443" y="13011"/>
                      <a:pt x="34329" y="13011"/>
                    </a:cubicBezTo>
                    <a:lnTo>
                      <a:pt x="34261" y="13011"/>
                    </a:lnTo>
                    <a:cubicBezTo>
                      <a:pt x="34101" y="13056"/>
                      <a:pt x="34010" y="13216"/>
                      <a:pt x="34055" y="13376"/>
                    </a:cubicBezTo>
                    <a:cubicBezTo>
                      <a:pt x="34170" y="13924"/>
                      <a:pt x="34261" y="14403"/>
                      <a:pt x="34375" y="14859"/>
                    </a:cubicBezTo>
                    <a:cubicBezTo>
                      <a:pt x="34352" y="14814"/>
                      <a:pt x="34307" y="14791"/>
                      <a:pt x="34261" y="14768"/>
                    </a:cubicBezTo>
                    <a:lnTo>
                      <a:pt x="34215" y="14722"/>
                    </a:lnTo>
                    <a:cubicBezTo>
                      <a:pt x="34033" y="14586"/>
                      <a:pt x="33850" y="14426"/>
                      <a:pt x="33667" y="14289"/>
                    </a:cubicBezTo>
                    <a:cubicBezTo>
                      <a:pt x="33325" y="14015"/>
                      <a:pt x="32960" y="13695"/>
                      <a:pt x="32617" y="13376"/>
                    </a:cubicBezTo>
                    <a:cubicBezTo>
                      <a:pt x="31020" y="11869"/>
                      <a:pt x="29513" y="10020"/>
                      <a:pt x="28052" y="7692"/>
                    </a:cubicBezTo>
                    <a:lnTo>
                      <a:pt x="28052" y="7738"/>
                    </a:lnTo>
                    <a:lnTo>
                      <a:pt x="27687" y="7076"/>
                    </a:lnTo>
                    <a:lnTo>
                      <a:pt x="27276" y="6391"/>
                    </a:lnTo>
                    <a:lnTo>
                      <a:pt x="27117" y="6117"/>
                    </a:lnTo>
                    <a:lnTo>
                      <a:pt x="27048" y="6003"/>
                    </a:lnTo>
                    <a:lnTo>
                      <a:pt x="26980" y="5889"/>
                    </a:lnTo>
                    <a:cubicBezTo>
                      <a:pt x="26820" y="5615"/>
                      <a:pt x="26660" y="5318"/>
                      <a:pt x="26500" y="5045"/>
                    </a:cubicBezTo>
                    <a:cubicBezTo>
                      <a:pt x="25952" y="4177"/>
                      <a:pt x="25405" y="3447"/>
                      <a:pt x="24788" y="2762"/>
                    </a:cubicBezTo>
                    <a:cubicBezTo>
                      <a:pt x="24149" y="2100"/>
                      <a:pt x="23487" y="1529"/>
                      <a:pt x="22780" y="1096"/>
                    </a:cubicBezTo>
                    <a:cubicBezTo>
                      <a:pt x="22437" y="868"/>
                      <a:pt x="22072" y="685"/>
                      <a:pt x="21684" y="525"/>
                    </a:cubicBezTo>
                    <a:cubicBezTo>
                      <a:pt x="21342" y="388"/>
                      <a:pt x="20954" y="251"/>
                      <a:pt x="20520" y="160"/>
                    </a:cubicBezTo>
                    <a:cubicBezTo>
                      <a:pt x="20086" y="69"/>
                      <a:pt x="19630" y="0"/>
                      <a:pt x="1915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18" name="Google Shape;7699;p96">
                <a:extLst>
                  <a:ext uri="{FF2B5EF4-FFF2-40B4-BE49-F238E27FC236}">
                    <a16:creationId xmlns:a16="http://schemas.microsoft.com/office/drawing/2014/main" id="{36DDF0D4-A03E-5547-238A-FBD33663C043}"/>
                  </a:ext>
                </a:extLst>
              </p:cNvPr>
              <p:cNvSpPr/>
              <p:nvPr/>
            </p:nvSpPr>
            <p:spPr>
              <a:xfrm>
                <a:off x="6401868" y="2779395"/>
                <a:ext cx="306246" cy="451397"/>
              </a:xfrm>
              <a:custGeom>
                <a:avLst/>
                <a:gdLst/>
                <a:ahLst/>
                <a:cxnLst/>
                <a:rect l="l" t="t" r="r" b="b"/>
                <a:pathLst>
                  <a:path w="23740" h="34992" extrusionOk="0">
                    <a:moveTo>
                      <a:pt x="9200" y="1"/>
                    </a:moveTo>
                    <a:cubicBezTo>
                      <a:pt x="9200" y="183"/>
                      <a:pt x="9222" y="366"/>
                      <a:pt x="9222" y="549"/>
                    </a:cubicBezTo>
                    <a:cubicBezTo>
                      <a:pt x="9291" y="1690"/>
                      <a:pt x="9382" y="2854"/>
                      <a:pt x="9519" y="3949"/>
                    </a:cubicBezTo>
                    <a:cubicBezTo>
                      <a:pt x="9725" y="5456"/>
                      <a:pt x="10021" y="6917"/>
                      <a:pt x="10386" y="8332"/>
                    </a:cubicBezTo>
                    <a:cubicBezTo>
                      <a:pt x="10592" y="9062"/>
                      <a:pt x="10820" y="9816"/>
                      <a:pt x="11048" y="10523"/>
                    </a:cubicBezTo>
                    <a:cubicBezTo>
                      <a:pt x="11163" y="10888"/>
                      <a:pt x="11299" y="11254"/>
                      <a:pt x="11436" y="11642"/>
                    </a:cubicBezTo>
                    <a:cubicBezTo>
                      <a:pt x="11551" y="11961"/>
                      <a:pt x="11665" y="12258"/>
                      <a:pt x="11802" y="12577"/>
                    </a:cubicBezTo>
                    <a:cubicBezTo>
                      <a:pt x="12213" y="13559"/>
                      <a:pt x="12737" y="14495"/>
                      <a:pt x="13194" y="15271"/>
                    </a:cubicBezTo>
                    <a:cubicBezTo>
                      <a:pt x="13468" y="15773"/>
                      <a:pt x="13765" y="16252"/>
                      <a:pt x="14039" y="16732"/>
                    </a:cubicBezTo>
                    <a:lnTo>
                      <a:pt x="14244" y="17051"/>
                    </a:lnTo>
                    <a:cubicBezTo>
                      <a:pt x="14427" y="17394"/>
                      <a:pt x="14632" y="17736"/>
                      <a:pt x="14837" y="18078"/>
                    </a:cubicBezTo>
                    <a:cubicBezTo>
                      <a:pt x="15203" y="18717"/>
                      <a:pt x="15499" y="19242"/>
                      <a:pt x="15773" y="19767"/>
                    </a:cubicBezTo>
                    <a:cubicBezTo>
                      <a:pt x="16070" y="20384"/>
                      <a:pt x="16321" y="20909"/>
                      <a:pt x="16504" y="21365"/>
                    </a:cubicBezTo>
                    <a:cubicBezTo>
                      <a:pt x="16892" y="22301"/>
                      <a:pt x="17097" y="23077"/>
                      <a:pt x="17166" y="23830"/>
                    </a:cubicBezTo>
                    <a:cubicBezTo>
                      <a:pt x="17234" y="24355"/>
                      <a:pt x="17211" y="24880"/>
                      <a:pt x="17143" y="25382"/>
                    </a:cubicBezTo>
                    <a:cubicBezTo>
                      <a:pt x="17074" y="25862"/>
                      <a:pt x="16937" y="26341"/>
                      <a:pt x="16732" y="26820"/>
                    </a:cubicBezTo>
                    <a:cubicBezTo>
                      <a:pt x="16344" y="27711"/>
                      <a:pt x="15750" y="28532"/>
                      <a:pt x="14929" y="29308"/>
                    </a:cubicBezTo>
                    <a:cubicBezTo>
                      <a:pt x="14130" y="30062"/>
                      <a:pt x="13171" y="30724"/>
                      <a:pt x="12007" y="31363"/>
                    </a:cubicBezTo>
                    <a:cubicBezTo>
                      <a:pt x="10911" y="31956"/>
                      <a:pt x="9679" y="32504"/>
                      <a:pt x="8264" y="32983"/>
                    </a:cubicBezTo>
                    <a:cubicBezTo>
                      <a:pt x="6940" y="33440"/>
                      <a:pt x="5479" y="33873"/>
                      <a:pt x="3950" y="34216"/>
                    </a:cubicBezTo>
                    <a:cubicBezTo>
                      <a:pt x="2694" y="34513"/>
                      <a:pt x="1370" y="34786"/>
                      <a:pt x="1" y="34992"/>
                    </a:cubicBezTo>
                    <a:cubicBezTo>
                      <a:pt x="846" y="34969"/>
                      <a:pt x="1736" y="34901"/>
                      <a:pt x="2672" y="34786"/>
                    </a:cubicBezTo>
                    <a:cubicBezTo>
                      <a:pt x="4794" y="34558"/>
                      <a:pt x="6871" y="34124"/>
                      <a:pt x="8857" y="33531"/>
                    </a:cubicBezTo>
                    <a:cubicBezTo>
                      <a:pt x="10934" y="32915"/>
                      <a:pt x="12897" y="32116"/>
                      <a:pt x="14700" y="31134"/>
                    </a:cubicBezTo>
                    <a:cubicBezTo>
                      <a:pt x="16572" y="30130"/>
                      <a:pt x="18284" y="28920"/>
                      <a:pt x="19791" y="27528"/>
                    </a:cubicBezTo>
                    <a:cubicBezTo>
                      <a:pt x="20612" y="26775"/>
                      <a:pt x="21365" y="25976"/>
                      <a:pt x="22005" y="25200"/>
                    </a:cubicBezTo>
                    <a:cubicBezTo>
                      <a:pt x="22758" y="24241"/>
                      <a:pt x="23328" y="23282"/>
                      <a:pt x="23694" y="22324"/>
                    </a:cubicBezTo>
                    <a:cubicBezTo>
                      <a:pt x="23716" y="22278"/>
                      <a:pt x="23716" y="22210"/>
                      <a:pt x="23694" y="22141"/>
                    </a:cubicBezTo>
                    <a:cubicBezTo>
                      <a:pt x="23716" y="22118"/>
                      <a:pt x="23739" y="22073"/>
                      <a:pt x="23739" y="22027"/>
                    </a:cubicBezTo>
                    <a:cubicBezTo>
                      <a:pt x="23739" y="21936"/>
                      <a:pt x="23716" y="21890"/>
                      <a:pt x="23648" y="21799"/>
                    </a:cubicBezTo>
                    <a:lnTo>
                      <a:pt x="23443" y="21548"/>
                    </a:lnTo>
                    <a:lnTo>
                      <a:pt x="23443" y="21616"/>
                    </a:lnTo>
                    <a:cubicBezTo>
                      <a:pt x="22370" y="20155"/>
                      <a:pt x="21457" y="18512"/>
                      <a:pt x="20704" y="16732"/>
                    </a:cubicBezTo>
                    <a:cubicBezTo>
                      <a:pt x="19859" y="14746"/>
                      <a:pt x="19197" y="12555"/>
                      <a:pt x="18672" y="10021"/>
                    </a:cubicBezTo>
                    <a:cubicBezTo>
                      <a:pt x="18649" y="9884"/>
                      <a:pt x="18489" y="9793"/>
                      <a:pt x="18375" y="9793"/>
                    </a:cubicBezTo>
                    <a:cubicBezTo>
                      <a:pt x="18353" y="9793"/>
                      <a:pt x="18330" y="9793"/>
                      <a:pt x="18284" y="9816"/>
                    </a:cubicBezTo>
                    <a:cubicBezTo>
                      <a:pt x="18124" y="9861"/>
                      <a:pt x="18033" y="10021"/>
                      <a:pt x="18079" y="10204"/>
                    </a:cubicBezTo>
                    <a:cubicBezTo>
                      <a:pt x="18190" y="10717"/>
                      <a:pt x="18280" y="11165"/>
                      <a:pt x="18391" y="11611"/>
                    </a:cubicBezTo>
                    <a:lnTo>
                      <a:pt x="18391" y="11611"/>
                    </a:lnTo>
                    <a:cubicBezTo>
                      <a:pt x="18377" y="11584"/>
                      <a:pt x="18347" y="11567"/>
                      <a:pt x="18330" y="11550"/>
                    </a:cubicBezTo>
                    <a:lnTo>
                      <a:pt x="18284" y="11505"/>
                    </a:lnTo>
                    <a:cubicBezTo>
                      <a:pt x="18079" y="11368"/>
                      <a:pt x="17896" y="11231"/>
                      <a:pt x="17736" y="11094"/>
                    </a:cubicBezTo>
                    <a:cubicBezTo>
                      <a:pt x="17394" y="10797"/>
                      <a:pt x="17029" y="10500"/>
                      <a:pt x="16663" y="10158"/>
                    </a:cubicBezTo>
                    <a:cubicBezTo>
                      <a:pt x="15066" y="8674"/>
                      <a:pt x="13582" y="6803"/>
                      <a:pt x="12121" y="4474"/>
                    </a:cubicBezTo>
                    <a:lnTo>
                      <a:pt x="12098" y="4543"/>
                    </a:lnTo>
                    <a:lnTo>
                      <a:pt x="11733" y="3881"/>
                    </a:lnTo>
                    <a:lnTo>
                      <a:pt x="11322" y="3196"/>
                    </a:lnTo>
                    <a:lnTo>
                      <a:pt x="11163" y="2922"/>
                    </a:lnTo>
                    <a:lnTo>
                      <a:pt x="11094" y="2785"/>
                    </a:lnTo>
                    <a:lnTo>
                      <a:pt x="11048" y="2694"/>
                    </a:lnTo>
                    <a:cubicBezTo>
                      <a:pt x="10889" y="2397"/>
                      <a:pt x="10706" y="2123"/>
                      <a:pt x="10546" y="1850"/>
                    </a:cubicBezTo>
                    <a:cubicBezTo>
                      <a:pt x="10135" y="1165"/>
                      <a:pt x="9702" y="571"/>
                      <a:pt x="922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19" name="Google Shape;7700;p96">
                <a:extLst>
                  <a:ext uri="{FF2B5EF4-FFF2-40B4-BE49-F238E27FC236}">
                    <a16:creationId xmlns:a16="http://schemas.microsoft.com/office/drawing/2014/main" id="{F0389DBE-8144-1FD6-91F7-3BB61C1C8692}"/>
                  </a:ext>
                </a:extLst>
              </p:cNvPr>
              <p:cNvSpPr/>
              <p:nvPr/>
            </p:nvSpPr>
            <p:spPr>
              <a:xfrm>
                <a:off x="6965999" y="2763057"/>
                <a:ext cx="447033" cy="402605"/>
              </a:xfrm>
              <a:custGeom>
                <a:avLst/>
                <a:gdLst/>
                <a:ahLst/>
                <a:cxnLst/>
                <a:rect l="l" t="t" r="r" b="b"/>
                <a:pathLst>
                  <a:path w="32207" h="30460" extrusionOk="0">
                    <a:moveTo>
                      <a:pt x="19491" y="1"/>
                    </a:moveTo>
                    <a:cubicBezTo>
                      <a:pt x="18503" y="1"/>
                      <a:pt x="17483" y="350"/>
                      <a:pt x="16663" y="1061"/>
                    </a:cubicBezTo>
                    <a:lnTo>
                      <a:pt x="13170" y="4074"/>
                    </a:lnTo>
                    <a:lnTo>
                      <a:pt x="4588" y="11470"/>
                    </a:lnTo>
                    <a:lnTo>
                      <a:pt x="2009" y="13706"/>
                    </a:lnTo>
                    <a:cubicBezTo>
                      <a:pt x="297" y="15167"/>
                      <a:pt x="0" y="17747"/>
                      <a:pt x="1347" y="19299"/>
                    </a:cubicBezTo>
                    <a:lnTo>
                      <a:pt x="9906" y="29228"/>
                    </a:lnTo>
                    <a:cubicBezTo>
                      <a:pt x="10608" y="30048"/>
                      <a:pt x="11643" y="30459"/>
                      <a:pt x="12716" y="30459"/>
                    </a:cubicBezTo>
                    <a:cubicBezTo>
                      <a:pt x="13704" y="30459"/>
                      <a:pt x="14724" y="30110"/>
                      <a:pt x="15544" y="29410"/>
                    </a:cubicBezTo>
                    <a:lnTo>
                      <a:pt x="30198" y="16765"/>
                    </a:lnTo>
                    <a:cubicBezTo>
                      <a:pt x="31910" y="15281"/>
                      <a:pt x="32207" y="12725"/>
                      <a:pt x="30860" y="11173"/>
                    </a:cubicBezTo>
                    <a:lnTo>
                      <a:pt x="22301" y="1221"/>
                    </a:lnTo>
                    <a:cubicBezTo>
                      <a:pt x="21599" y="413"/>
                      <a:pt x="20564" y="1"/>
                      <a:pt x="1949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20" name="Google Shape;7701;p96">
                <a:extLst>
                  <a:ext uri="{FF2B5EF4-FFF2-40B4-BE49-F238E27FC236}">
                    <a16:creationId xmlns:a16="http://schemas.microsoft.com/office/drawing/2014/main" id="{B58B134E-540B-8E7C-8DAA-03F1860E9439}"/>
                  </a:ext>
                </a:extLst>
              </p:cNvPr>
              <p:cNvSpPr/>
              <p:nvPr/>
            </p:nvSpPr>
            <p:spPr>
              <a:xfrm>
                <a:off x="7105861" y="3132809"/>
                <a:ext cx="90403" cy="20588"/>
              </a:xfrm>
              <a:custGeom>
                <a:avLst/>
                <a:gdLst/>
                <a:ahLst/>
                <a:cxnLst/>
                <a:rect l="l" t="t" r="r" b="b"/>
                <a:pathLst>
                  <a:path w="7008" h="1596" extrusionOk="0">
                    <a:moveTo>
                      <a:pt x="1781" y="1089"/>
                    </a:moveTo>
                    <a:cubicBezTo>
                      <a:pt x="1788" y="1089"/>
                      <a:pt x="1795" y="1090"/>
                      <a:pt x="1802" y="1091"/>
                    </a:cubicBezTo>
                    <a:lnTo>
                      <a:pt x="1802" y="1091"/>
                    </a:lnTo>
                    <a:cubicBezTo>
                      <a:pt x="1797" y="1089"/>
                      <a:pt x="1791" y="1089"/>
                      <a:pt x="1781" y="1089"/>
                    </a:cubicBezTo>
                    <a:close/>
                    <a:moveTo>
                      <a:pt x="6753" y="0"/>
                    </a:moveTo>
                    <a:cubicBezTo>
                      <a:pt x="6708" y="0"/>
                      <a:pt x="6662" y="13"/>
                      <a:pt x="6620" y="39"/>
                    </a:cubicBezTo>
                    <a:cubicBezTo>
                      <a:pt x="6460" y="107"/>
                      <a:pt x="6300" y="198"/>
                      <a:pt x="6140" y="267"/>
                    </a:cubicBezTo>
                    <a:lnTo>
                      <a:pt x="6163" y="267"/>
                    </a:lnTo>
                    <a:cubicBezTo>
                      <a:pt x="5387" y="609"/>
                      <a:pt x="4588" y="860"/>
                      <a:pt x="3766" y="997"/>
                    </a:cubicBezTo>
                    <a:lnTo>
                      <a:pt x="3812" y="997"/>
                    </a:lnTo>
                    <a:cubicBezTo>
                      <a:pt x="3362" y="1075"/>
                      <a:pt x="2902" y="1121"/>
                      <a:pt x="2438" y="1121"/>
                    </a:cubicBezTo>
                    <a:cubicBezTo>
                      <a:pt x="2227" y="1121"/>
                      <a:pt x="2014" y="1111"/>
                      <a:pt x="1802" y="1091"/>
                    </a:cubicBezTo>
                    <a:lnTo>
                      <a:pt x="1802" y="1091"/>
                    </a:lnTo>
                    <a:cubicBezTo>
                      <a:pt x="1808" y="1093"/>
                      <a:pt x="1814" y="1099"/>
                      <a:pt x="1826" y="1111"/>
                    </a:cubicBezTo>
                    <a:cubicBezTo>
                      <a:pt x="1415" y="1066"/>
                      <a:pt x="1027" y="975"/>
                      <a:pt x="639" y="838"/>
                    </a:cubicBezTo>
                    <a:cubicBezTo>
                      <a:pt x="548" y="815"/>
                      <a:pt x="457" y="769"/>
                      <a:pt x="388" y="746"/>
                    </a:cubicBezTo>
                    <a:cubicBezTo>
                      <a:pt x="347" y="726"/>
                      <a:pt x="302" y="714"/>
                      <a:pt x="258" y="714"/>
                    </a:cubicBezTo>
                    <a:cubicBezTo>
                      <a:pt x="204" y="714"/>
                      <a:pt x="152" y="731"/>
                      <a:pt x="114" y="769"/>
                    </a:cubicBezTo>
                    <a:cubicBezTo>
                      <a:pt x="92" y="792"/>
                      <a:pt x="69" y="815"/>
                      <a:pt x="69" y="838"/>
                    </a:cubicBezTo>
                    <a:cubicBezTo>
                      <a:pt x="0" y="952"/>
                      <a:pt x="46" y="1089"/>
                      <a:pt x="160" y="1157"/>
                    </a:cubicBezTo>
                    <a:cubicBezTo>
                      <a:pt x="865" y="1479"/>
                      <a:pt x="1642" y="1595"/>
                      <a:pt x="2423" y="1595"/>
                    </a:cubicBezTo>
                    <a:cubicBezTo>
                      <a:pt x="2804" y="1595"/>
                      <a:pt x="3186" y="1567"/>
                      <a:pt x="3561" y="1522"/>
                    </a:cubicBezTo>
                    <a:cubicBezTo>
                      <a:pt x="4702" y="1340"/>
                      <a:pt x="5844" y="997"/>
                      <a:pt x="6871" y="427"/>
                    </a:cubicBezTo>
                    <a:cubicBezTo>
                      <a:pt x="6985" y="358"/>
                      <a:pt x="7008" y="198"/>
                      <a:pt x="6939" y="107"/>
                    </a:cubicBezTo>
                    <a:cubicBezTo>
                      <a:pt x="6896" y="36"/>
                      <a:pt x="6827" y="0"/>
                      <a:pt x="675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21" name="Google Shape;7702;p96">
                <a:extLst>
                  <a:ext uri="{FF2B5EF4-FFF2-40B4-BE49-F238E27FC236}">
                    <a16:creationId xmlns:a16="http://schemas.microsoft.com/office/drawing/2014/main" id="{42B757AC-E4D6-596A-C096-D6A505C2E354}"/>
                  </a:ext>
                </a:extLst>
              </p:cNvPr>
              <p:cNvSpPr/>
              <p:nvPr/>
            </p:nvSpPr>
            <p:spPr>
              <a:xfrm>
                <a:off x="7124410" y="3140188"/>
                <a:ext cx="51239" cy="13932"/>
              </a:xfrm>
              <a:custGeom>
                <a:avLst/>
                <a:gdLst/>
                <a:ahLst/>
                <a:cxnLst/>
                <a:rect l="l" t="t" r="r" b="b"/>
                <a:pathLst>
                  <a:path w="3972" h="1080" extrusionOk="0">
                    <a:moveTo>
                      <a:pt x="3726" y="0"/>
                    </a:moveTo>
                    <a:cubicBezTo>
                      <a:pt x="3701" y="0"/>
                      <a:pt x="3676" y="5"/>
                      <a:pt x="3652" y="14"/>
                    </a:cubicBezTo>
                    <a:cubicBezTo>
                      <a:pt x="3013" y="197"/>
                      <a:pt x="2397" y="380"/>
                      <a:pt x="1758" y="494"/>
                    </a:cubicBezTo>
                    <a:cubicBezTo>
                      <a:pt x="1390" y="561"/>
                      <a:pt x="1010" y="603"/>
                      <a:pt x="636" y="603"/>
                    </a:cubicBezTo>
                    <a:cubicBezTo>
                      <a:pt x="499" y="603"/>
                      <a:pt x="363" y="597"/>
                      <a:pt x="229" y="585"/>
                    </a:cubicBezTo>
                    <a:cubicBezTo>
                      <a:pt x="183" y="585"/>
                      <a:pt x="114" y="608"/>
                      <a:pt x="92" y="631"/>
                    </a:cubicBezTo>
                    <a:cubicBezTo>
                      <a:pt x="69" y="654"/>
                      <a:pt x="69" y="654"/>
                      <a:pt x="69" y="654"/>
                    </a:cubicBezTo>
                    <a:cubicBezTo>
                      <a:pt x="23" y="699"/>
                      <a:pt x="0" y="768"/>
                      <a:pt x="0" y="836"/>
                    </a:cubicBezTo>
                    <a:cubicBezTo>
                      <a:pt x="0" y="882"/>
                      <a:pt x="23" y="950"/>
                      <a:pt x="69" y="996"/>
                    </a:cubicBezTo>
                    <a:cubicBezTo>
                      <a:pt x="137" y="1042"/>
                      <a:pt x="183" y="1042"/>
                      <a:pt x="251" y="1064"/>
                    </a:cubicBezTo>
                    <a:cubicBezTo>
                      <a:pt x="386" y="1075"/>
                      <a:pt x="521" y="1079"/>
                      <a:pt x="655" y="1079"/>
                    </a:cubicBezTo>
                    <a:cubicBezTo>
                      <a:pt x="1725" y="1079"/>
                      <a:pt x="2775" y="775"/>
                      <a:pt x="3789" y="471"/>
                    </a:cubicBezTo>
                    <a:cubicBezTo>
                      <a:pt x="3903" y="425"/>
                      <a:pt x="3972" y="288"/>
                      <a:pt x="3949" y="174"/>
                    </a:cubicBezTo>
                    <a:cubicBezTo>
                      <a:pt x="3913" y="66"/>
                      <a:pt x="3820" y="0"/>
                      <a:pt x="372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22" name="Google Shape;7703;p96">
                <a:extLst>
                  <a:ext uri="{FF2B5EF4-FFF2-40B4-BE49-F238E27FC236}">
                    <a16:creationId xmlns:a16="http://schemas.microsoft.com/office/drawing/2014/main" id="{D04BE1CC-1687-D413-715B-47004F5F493A}"/>
                  </a:ext>
                </a:extLst>
              </p:cNvPr>
              <p:cNvSpPr/>
              <p:nvPr/>
            </p:nvSpPr>
            <p:spPr>
              <a:xfrm>
                <a:off x="7129995" y="3139298"/>
                <a:ext cx="53316" cy="15222"/>
              </a:xfrm>
              <a:custGeom>
                <a:avLst/>
                <a:gdLst/>
                <a:ahLst/>
                <a:cxnLst/>
                <a:rect l="l" t="t" r="r" b="b"/>
                <a:pathLst>
                  <a:path w="4133" h="1180" extrusionOk="0">
                    <a:moveTo>
                      <a:pt x="3865" y="1"/>
                    </a:moveTo>
                    <a:cubicBezTo>
                      <a:pt x="3840" y="1"/>
                      <a:pt x="3814" y="5"/>
                      <a:pt x="3790" y="15"/>
                    </a:cubicBezTo>
                    <a:cubicBezTo>
                      <a:pt x="3060" y="220"/>
                      <a:pt x="2329" y="426"/>
                      <a:pt x="1576" y="563"/>
                    </a:cubicBezTo>
                    <a:cubicBezTo>
                      <a:pt x="1142" y="654"/>
                      <a:pt x="686" y="700"/>
                      <a:pt x="252" y="700"/>
                    </a:cubicBezTo>
                    <a:cubicBezTo>
                      <a:pt x="184" y="700"/>
                      <a:pt x="138" y="723"/>
                      <a:pt x="92" y="745"/>
                    </a:cubicBezTo>
                    <a:cubicBezTo>
                      <a:pt x="47" y="791"/>
                      <a:pt x="1" y="860"/>
                      <a:pt x="24" y="951"/>
                    </a:cubicBezTo>
                    <a:cubicBezTo>
                      <a:pt x="24" y="1065"/>
                      <a:pt x="138" y="1179"/>
                      <a:pt x="252" y="1179"/>
                    </a:cubicBezTo>
                    <a:cubicBezTo>
                      <a:pt x="1507" y="1156"/>
                      <a:pt x="2740" y="814"/>
                      <a:pt x="3927" y="472"/>
                    </a:cubicBezTo>
                    <a:cubicBezTo>
                      <a:pt x="4064" y="426"/>
                      <a:pt x="4132" y="289"/>
                      <a:pt x="4087" y="152"/>
                    </a:cubicBezTo>
                    <a:cubicBezTo>
                      <a:pt x="4051" y="62"/>
                      <a:pt x="3958" y="1"/>
                      <a:pt x="386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23" name="Google Shape;7704;p96">
                <a:extLst>
                  <a:ext uri="{FF2B5EF4-FFF2-40B4-BE49-F238E27FC236}">
                    <a16:creationId xmlns:a16="http://schemas.microsoft.com/office/drawing/2014/main" id="{FE862D8A-5D90-06DE-480C-FD330EC51869}"/>
                  </a:ext>
                </a:extLst>
              </p:cNvPr>
              <p:cNvSpPr/>
              <p:nvPr/>
            </p:nvSpPr>
            <p:spPr>
              <a:xfrm>
                <a:off x="7129995" y="3137350"/>
                <a:ext cx="61855" cy="17454"/>
              </a:xfrm>
              <a:custGeom>
                <a:avLst/>
                <a:gdLst/>
                <a:ahLst/>
                <a:cxnLst/>
                <a:rect l="l" t="t" r="r" b="b"/>
                <a:pathLst>
                  <a:path w="4795" h="1353" extrusionOk="0">
                    <a:moveTo>
                      <a:pt x="1439" y="759"/>
                    </a:moveTo>
                    <a:cubicBezTo>
                      <a:pt x="1439" y="759"/>
                      <a:pt x="1436" y="759"/>
                      <a:pt x="1432" y="761"/>
                    </a:cubicBezTo>
                    <a:lnTo>
                      <a:pt x="1432" y="761"/>
                    </a:lnTo>
                    <a:cubicBezTo>
                      <a:pt x="1434" y="760"/>
                      <a:pt x="1437" y="760"/>
                      <a:pt x="1439" y="759"/>
                    </a:cubicBezTo>
                    <a:close/>
                    <a:moveTo>
                      <a:pt x="4532" y="1"/>
                    </a:moveTo>
                    <a:cubicBezTo>
                      <a:pt x="4512" y="1"/>
                      <a:pt x="4493" y="3"/>
                      <a:pt x="4475" y="6"/>
                    </a:cubicBezTo>
                    <a:cubicBezTo>
                      <a:pt x="3470" y="257"/>
                      <a:pt x="2489" y="577"/>
                      <a:pt x="1485" y="759"/>
                    </a:cubicBezTo>
                    <a:lnTo>
                      <a:pt x="1462" y="759"/>
                    </a:lnTo>
                    <a:cubicBezTo>
                      <a:pt x="1462" y="759"/>
                      <a:pt x="1439" y="759"/>
                      <a:pt x="1416" y="782"/>
                    </a:cubicBezTo>
                    <a:cubicBezTo>
                      <a:pt x="1416" y="768"/>
                      <a:pt x="1425" y="763"/>
                      <a:pt x="1432" y="761"/>
                    </a:cubicBezTo>
                    <a:lnTo>
                      <a:pt x="1432" y="761"/>
                    </a:lnTo>
                    <a:cubicBezTo>
                      <a:pt x="1024" y="828"/>
                      <a:pt x="638" y="874"/>
                      <a:pt x="229" y="874"/>
                    </a:cubicBezTo>
                    <a:cubicBezTo>
                      <a:pt x="184" y="874"/>
                      <a:pt x="138" y="896"/>
                      <a:pt x="92" y="942"/>
                    </a:cubicBezTo>
                    <a:cubicBezTo>
                      <a:pt x="47" y="988"/>
                      <a:pt x="1" y="1056"/>
                      <a:pt x="1" y="1125"/>
                    </a:cubicBezTo>
                    <a:cubicBezTo>
                      <a:pt x="24" y="1262"/>
                      <a:pt x="138" y="1353"/>
                      <a:pt x="252" y="1353"/>
                    </a:cubicBezTo>
                    <a:cubicBezTo>
                      <a:pt x="1758" y="1330"/>
                      <a:pt x="3174" y="805"/>
                      <a:pt x="4612" y="463"/>
                    </a:cubicBezTo>
                    <a:cubicBezTo>
                      <a:pt x="4726" y="440"/>
                      <a:pt x="4794" y="280"/>
                      <a:pt x="4771" y="166"/>
                    </a:cubicBezTo>
                    <a:cubicBezTo>
                      <a:pt x="4733" y="51"/>
                      <a:pt x="4631" y="1"/>
                      <a:pt x="45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24" name="Google Shape;7705;p96">
                <a:extLst>
                  <a:ext uri="{FF2B5EF4-FFF2-40B4-BE49-F238E27FC236}">
                    <a16:creationId xmlns:a16="http://schemas.microsoft.com/office/drawing/2014/main" id="{F926F6BF-A911-CB71-1B64-8B94FCCFCEDB}"/>
                  </a:ext>
                </a:extLst>
              </p:cNvPr>
              <p:cNvSpPr/>
              <p:nvPr/>
            </p:nvSpPr>
            <p:spPr>
              <a:xfrm>
                <a:off x="7133246" y="3138124"/>
                <a:ext cx="57715" cy="16435"/>
              </a:xfrm>
              <a:custGeom>
                <a:avLst/>
                <a:gdLst/>
                <a:ahLst/>
                <a:cxnLst/>
                <a:rect l="l" t="t" r="r" b="b"/>
                <a:pathLst>
                  <a:path w="4474" h="1274" extrusionOk="0">
                    <a:moveTo>
                      <a:pt x="4216" y="1"/>
                    </a:moveTo>
                    <a:cubicBezTo>
                      <a:pt x="4189" y="1"/>
                      <a:pt x="4160" y="5"/>
                      <a:pt x="4131" y="15"/>
                    </a:cubicBezTo>
                    <a:cubicBezTo>
                      <a:pt x="3295" y="263"/>
                      <a:pt x="2459" y="534"/>
                      <a:pt x="1578" y="695"/>
                    </a:cubicBezTo>
                    <a:lnTo>
                      <a:pt x="1578" y="695"/>
                    </a:lnTo>
                    <a:cubicBezTo>
                      <a:pt x="1583" y="692"/>
                      <a:pt x="1588" y="686"/>
                      <a:pt x="1598" y="677"/>
                    </a:cubicBezTo>
                    <a:lnTo>
                      <a:pt x="1598" y="677"/>
                    </a:lnTo>
                    <a:cubicBezTo>
                      <a:pt x="1220" y="752"/>
                      <a:pt x="841" y="797"/>
                      <a:pt x="463" y="797"/>
                    </a:cubicBezTo>
                    <a:cubicBezTo>
                      <a:pt x="385" y="797"/>
                      <a:pt x="307" y="795"/>
                      <a:pt x="228" y="791"/>
                    </a:cubicBezTo>
                    <a:cubicBezTo>
                      <a:pt x="183" y="791"/>
                      <a:pt x="137" y="814"/>
                      <a:pt x="91" y="836"/>
                    </a:cubicBezTo>
                    <a:cubicBezTo>
                      <a:pt x="46" y="882"/>
                      <a:pt x="0" y="973"/>
                      <a:pt x="0" y="1042"/>
                    </a:cubicBezTo>
                    <a:cubicBezTo>
                      <a:pt x="23" y="1179"/>
                      <a:pt x="137" y="1270"/>
                      <a:pt x="251" y="1270"/>
                    </a:cubicBezTo>
                    <a:cubicBezTo>
                      <a:pt x="316" y="1272"/>
                      <a:pt x="381" y="1273"/>
                      <a:pt x="446" y="1273"/>
                    </a:cubicBezTo>
                    <a:cubicBezTo>
                      <a:pt x="1767" y="1273"/>
                      <a:pt x="3029" y="841"/>
                      <a:pt x="4291" y="471"/>
                    </a:cubicBezTo>
                    <a:cubicBezTo>
                      <a:pt x="4405" y="426"/>
                      <a:pt x="4474" y="289"/>
                      <a:pt x="4428" y="174"/>
                    </a:cubicBezTo>
                    <a:cubicBezTo>
                      <a:pt x="4410" y="66"/>
                      <a:pt x="4321" y="1"/>
                      <a:pt x="421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25" name="Google Shape;7706;p96">
                <a:extLst>
                  <a:ext uri="{FF2B5EF4-FFF2-40B4-BE49-F238E27FC236}">
                    <a16:creationId xmlns:a16="http://schemas.microsoft.com/office/drawing/2014/main" id="{5BE43EC6-A24C-5F98-4BD8-C6B304C53D1E}"/>
                  </a:ext>
                </a:extLst>
              </p:cNvPr>
              <p:cNvSpPr/>
              <p:nvPr/>
            </p:nvSpPr>
            <p:spPr>
              <a:xfrm>
                <a:off x="7127647" y="3144303"/>
                <a:ext cx="36817" cy="10217"/>
              </a:xfrm>
              <a:custGeom>
                <a:avLst/>
                <a:gdLst/>
                <a:ahLst/>
                <a:cxnLst/>
                <a:rect l="l" t="t" r="r" b="b"/>
                <a:pathLst>
                  <a:path w="2854" h="792" extrusionOk="0">
                    <a:moveTo>
                      <a:pt x="2607" y="1"/>
                    </a:moveTo>
                    <a:cubicBezTo>
                      <a:pt x="2583" y="1"/>
                      <a:pt x="2558" y="6"/>
                      <a:pt x="2534" y="15"/>
                    </a:cubicBezTo>
                    <a:cubicBezTo>
                      <a:pt x="2260" y="84"/>
                      <a:pt x="1986" y="152"/>
                      <a:pt x="1689" y="198"/>
                    </a:cubicBezTo>
                    <a:cubicBezTo>
                      <a:pt x="1210" y="289"/>
                      <a:pt x="708" y="335"/>
                      <a:pt x="229" y="335"/>
                    </a:cubicBezTo>
                    <a:cubicBezTo>
                      <a:pt x="160" y="335"/>
                      <a:pt x="114" y="335"/>
                      <a:pt x="92" y="380"/>
                    </a:cubicBezTo>
                    <a:cubicBezTo>
                      <a:pt x="23" y="426"/>
                      <a:pt x="0" y="494"/>
                      <a:pt x="0" y="563"/>
                    </a:cubicBezTo>
                    <a:cubicBezTo>
                      <a:pt x="0" y="700"/>
                      <a:pt x="114" y="791"/>
                      <a:pt x="251" y="791"/>
                    </a:cubicBezTo>
                    <a:cubicBezTo>
                      <a:pt x="1050" y="791"/>
                      <a:pt x="1872" y="677"/>
                      <a:pt x="2671" y="472"/>
                    </a:cubicBezTo>
                    <a:cubicBezTo>
                      <a:pt x="2785" y="426"/>
                      <a:pt x="2854" y="289"/>
                      <a:pt x="2831" y="175"/>
                    </a:cubicBezTo>
                    <a:cubicBezTo>
                      <a:pt x="2795" y="66"/>
                      <a:pt x="2701" y="1"/>
                      <a:pt x="260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26" name="Google Shape;7707;p96">
                <a:extLst>
                  <a:ext uri="{FF2B5EF4-FFF2-40B4-BE49-F238E27FC236}">
                    <a16:creationId xmlns:a16="http://schemas.microsoft.com/office/drawing/2014/main" id="{76BD17BC-8663-F43B-E7C2-70C70AD11E7E}"/>
                  </a:ext>
                </a:extLst>
              </p:cNvPr>
              <p:cNvSpPr/>
              <p:nvPr/>
            </p:nvSpPr>
            <p:spPr>
              <a:xfrm>
                <a:off x="7126177" y="3144045"/>
                <a:ext cx="40648" cy="11352"/>
              </a:xfrm>
              <a:custGeom>
                <a:avLst/>
                <a:gdLst/>
                <a:ahLst/>
                <a:cxnLst/>
                <a:rect l="l" t="t" r="r" b="b"/>
                <a:pathLst>
                  <a:path w="3151" h="880" extrusionOk="0">
                    <a:moveTo>
                      <a:pt x="2871" y="0"/>
                    </a:moveTo>
                    <a:cubicBezTo>
                      <a:pt x="2850" y="0"/>
                      <a:pt x="2828" y="4"/>
                      <a:pt x="2808" y="12"/>
                    </a:cubicBezTo>
                    <a:cubicBezTo>
                      <a:pt x="2420" y="149"/>
                      <a:pt x="2009" y="263"/>
                      <a:pt x="1598" y="355"/>
                    </a:cubicBezTo>
                    <a:cubicBezTo>
                      <a:pt x="1331" y="388"/>
                      <a:pt x="1051" y="409"/>
                      <a:pt x="777" y="409"/>
                    </a:cubicBezTo>
                    <a:cubicBezTo>
                      <a:pt x="677" y="409"/>
                      <a:pt x="577" y="406"/>
                      <a:pt x="480" y="400"/>
                    </a:cubicBezTo>
                    <a:cubicBezTo>
                      <a:pt x="411" y="400"/>
                      <a:pt x="365" y="377"/>
                      <a:pt x="320" y="377"/>
                    </a:cubicBezTo>
                    <a:cubicBezTo>
                      <a:pt x="251" y="377"/>
                      <a:pt x="206" y="377"/>
                      <a:pt x="137" y="400"/>
                    </a:cubicBezTo>
                    <a:cubicBezTo>
                      <a:pt x="137" y="423"/>
                      <a:pt x="114" y="423"/>
                      <a:pt x="114" y="423"/>
                    </a:cubicBezTo>
                    <a:cubicBezTo>
                      <a:pt x="69" y="469"/>
                      <a:pt x="46" y="514"/>
                      <a:pt x="23" y="560"/>
                    </a:cubicBezTo>
                    <a:cubicBezTo>
                      <a:pt x="0" y="674"/>
                      <a:pt x="92" y="811"/>
                      <a:pt x="206" y="834"/>
                    </a:cubicBezTo>
                    <a:cubicBezTo>
                      <a:pt x="434" y="857"/>
                      <a:pt x="662" y="880"/>
                      <a:pt x="890" y="880"/>
                    </a:cubicBezTo>
                    <a:cubicBezTo>
                      <a:pt x="1119" y="880"/>
                      <a:pt x="1347" y="857"/>
                      <a:pt x="1575" y="834"/>
                    </a:cubicBezTo>
                    <a:cubicBezTo>
                      <a:pt x="2054" y="743"/>
                      <a:pt x="2511" y="628"/>
                      <a:pt x="2945" y="469"/>
                    </a:cubicBezTo>
                    <a:cubicBezTo>
                      <a:pt x="3082" y="423"/>
                      <a:pt x="3150" y="286"/>
                      <a:pt x="3104" y="172"/>
                    </a:cubicBezTo>
                    <a:cubicBezTo>
                      <a:pt x="3067" y="78"/>
                      <a:pt x="2968" y="0"/>
                      <a:pt x="287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27" name="Google Shape;7708;p96">
                <a:extLst>
                  <a:ext uri="{FF2B5EF4-FFF2-40B4-BE49-F238E27FC236}">
                    <a16:creationId xmlns:a16="http://schemas.microsoft.com/office/drawing/2014/main" id="{C5B6C841-AD25-3E59-D6F8-8CB778B72EFA}"/>
                  </a:ext>
                </a:extLst>
              </p:cNvPr>
              <p:cNvSpPr/>
              <p:nvPr/>
            </p:nvSpPr>
            <p:spPr>
              <a:xfrm>
                <a:off x="7127054" y="3140485"/>
                <a:ext cx="54490" cy="15028"/>
              </a:xfrm>
              <a:custGeom>
                <a:avLst/>
                <a:gdLst/>
                <a:ahLst/>
                <a:cxnLst/>
                <a:rect l="l" t="t" r="r" b="b"/>
                <a:pathLst>
                  <a:path w="4224" h="1165" extrusionOk="0">
                    <a:moveTo>
                      <a:pt x="3956" y="0"/>
                    </a:moveTo>
                    <a:cubicBezTo>
                      <a:pt x="3931" y="0"/>
                      <a:pt x="3905" y="5"/>
                      <a:pt x="3881" y="14"/>
                    </a:cubicBezTo>
                    <a:cubicBezTo>
                      <a:pt x="3196" y="265"/>
                      <a:pt x="2489" y="471"/>
                      <a:pt x="1758" y="585"/>
                    </a:cubicBezTo>
                    <a:lnTo>
                      <a:pt x="1827" y="585"/>
                    </a:lnTo>
                    <a:cubicBezTo>
                      <a:pt x="1442" y="652"/>
                      <a:pt x="1046" y="694"/>
                      <a:pt x="655" y="694"/>
                    </a:cubicBezTo>
                    <a:cubicBezTo>
                      <a:pt x="512" y="694"/>
                      <a:pt x="370" y="688"/>
                      <a:pt x="229" y="676"/>
                    </a:cubicBezTo>
                    <a:cubicBezTo>
                      <a:pt x="183" y="676"/>
                      <a:pt x="115" y="699"/>
                      <a:pt x="92" y="745"/>
                    </a:cubicBezTo>
                    <a:lnTo>
                      <a:pt x="69" y="745"/>
                    </a:lnTo>
                    <a:cubicBezTo>
                      <a:pt x="24" y="790"/>
                      <a:pt x="1" y="859"/>
                      <a:pt x="1" y="927"/>
                    </a:cubicBezTo>
                    <a:cubicBezTo>
                      <a:pt x="1" y="996"/>
                      <a:pt x="24" y="1041"/>
                      <a:pt x="69" y="1087"/>
                    </a:cubicBezTo>
                    <a:cubicBezTo>
                      <a:pt x="138" y="1133"/>
                      <a:pt x="183" y="1156"/>
                      <a:pt x="252" y="1156"/>
                    </a:cubicBezTo>
                    <a:cubicBezTo>
                      <a:pt x="368" y="1162"/>
                      <a:pt x="484" y="1165"/>
                      <a:pt x="600" y="1165"/>
                    </a:cubicBezTo>
                    <a:cubicBezTo>
                      <a:pt x="1762" y="1165"/>
                      <a:pt x="2918" y="863"/>
                      <a:pt x="4018" y="448"/>
                    </a:cubicBezTo>
                    <a:cubicBezTo>
                      <a:pt x="4132" y="425"/>
                      <a:pt x="4223" y="288"/>
                      <a:pt x="4178" y="151"/>
                    </a:cubicBezTo>
                    <a:cubicBezTo>
                      <a:pt x="4142" y="62"/>
                      <a:pt x="4049" y="0"/>
                      <a:pt x="395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28" name="Google Shape;7709;p96">
                <a:extLst>
                  <a:ext uri="{FF2B5EF4-FFF2-40B4-BE49-F238E27FC236}">
                    <a16:creationId xmlns:a16="http://schemas.microsoft.com/office/drawing/2014/main" id="{781272A1-A175-0503-8F66-A0CF37FB731B}"/>
                  </a:ext>
                </a:extLst>
              </p:cNvPr>
              <p:cNvSpPr/>
              <p:nvPr/>
            </p:nvSpPr>
            <p:spPr>
              <a:xfrm>
                <a:off x="7139721" y="3138743"/>
                <a:ext cx="48594" cy="14422"/>
              </a:xfrm>
              <a:custGeom>
                <a:avLst/>
                <a:gdLst/>
                <a:ahLst/>
                <a:cxnLst/>
                <a:rect l="l" t="t" r="r" b="b"/>
                <a:pathLst>
                  <a:path w="3767" h="1118" extrusionOk="0">
                    <a:moveTo>
                      <a:pt x="3510" y="0"/>
                    </a:moveTo>
                    <a:cubicBezTo>
                      <a:pt x="3489" y="0"/>
                      <a:pt x="3467" y="4"/>
                      <a:pt x="3447" y="12"/>
                    </a:cubicBezTo>
                    <a:cubicBezTo>
                      <a:pt x="2831" y="241"/>
                      <a:pt x="2237" y="446"/>
                      <a:pt x="1598" y="560"/>
                    </a:cubicBezTo>
                    <a:lnTo>
                      <a:pt x="1621" y="560"/>
                    </a:lnTo>
                    <a:cubicBezTo>
                      <a:pt x="1245" y="617"/>
                      <a:pt x="869" y="657"/>
                      <a:pt x="481" y="657"/>
                    </a:cubicBezTo>
                    <a:cubicBezTo>
                      <a:pt x="398" y="657"/>
                      <a:pt x="313" y="656"/>
                      <a:pt x="228" y="651"/>
                    </a:cubicBezTo>
                    <a:cubicBezTo>
                      <a:pt x="220" y="647"/>
                      <a:pt x="211" y="645"/>
                      <a:pt x="202" y="645"/>
                    </a:cubicBezTo>
                    <a:cubicBezTo>
                      <a:pt x="165" y="645"/>
                      <a:pt x="128" y="679"/>
                      <a:pt x="91" y="697"/>
                    </a:cubicBezTo>
                    <a:cubicBezTo>
                      <a:pt x="91" y="697"/>
                      <a:pt x="69" y="720"/>
                      <a:pt x="69" y="720"/>
                    </a:cubicBezTo>
                    <a:cubicBezTo>
                      <a:pt x="23" y="766"/>
                      <a:pt x="0" y="834"/>
                      <a:pt x="0" y="880"/>
                    </a:cubicBezTo>
                    <a:cubicBezTo>
                      <a:pt x="23" y="948"/>
                      <a:pt x="46" y="1017"/>
                      <a:pt x="91" y="1062"/>
                    </a:cubicBezTo>
                    <a:cubicBezTo>
                      <a:pt x="137" y="1108"/>
                      <a:pt x="183" y="1108"/>
                      <a:pt x="251" y="1108"/>
                    </a:cubicBezTo>
                    <a:cubicBezTo>
                      <a:pt x="362" y="1115"/>
                      <a:pt x="473" y="1118"/>
                      <a:pt x="583" y="1118"/>
                    </a:cubicBezTo>
                    <a:cubicBezTo>
                      <a:pt x="1613" y="1118"/>
                      <a:pt x="2636" y="840"/>
                      <a:pt x="3584" y="469"/>
                    </a:cubicBezTo>
                    <a:cubicBezTo>
                      <a:pt x="3698" y="423"/>
                      <a:pt x="3766" y="286"/>
                      <a:pt x="3744" y="172"/>
                    </a:cubicBezTo>
                    <a:cubicBezTo>
                      <a:pt x="3706" y="79"/>
                      <a:pt x="3607" y="0"/>
                      <a:pt x="351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29" name="Google Shape;7710;p96">
                <a:extLst>
                  <a:ext uri="{FF2B5EF4-FFF2-40B4-BE49-F238E27FC236}">
                    <a16:creationId xmlns:a16="http://schemas.microsoft.com/office/drawing/2014/main" id="{71F295F4-30C2-EEC1-162B-D2F504B17659}"/>
                  </a:ext>
                </a:extLst>
              </p:cNvPr>
              <p:cNvSpPr/>
              <p:nvPr/>
            </p:nvSpPr>
            <p:spPr>
              <a:xfrm>
                <a:off x="7193008" y="2754977"/>
                <a:ext cx="81283" cy="20060"/>
              </a:xfrm>
              <a:custGeom>
                <a:avLst/>
                <a:gdLst/>
                <a:ahLst/>
                <a:cxnLst/>
                <a:rect l="l" t="t" r="r" b="b"/>
                <a:pathLst>
                  <a:path w="6301" h="1555" extrusionOk="0">
                    <a:moveTo>
                      <a:pt x="4449" y="1"/>
                    </a:moveTo>
                    <a:cubicBezTo>
                      <a:pt x="3984" y="1"/>
                      <a:pt x="3517" y="41"/>
                      <a:pt x="3059" y="113"/>
                    </a:cubicBezTo>
                    <a:cubicBezTo>
                      <a:pt x="2557" y="205"/>
                      <a:pt x="2032" y="319"/>
                      <a:pt x="1530" y="479"/>
                    </a:cubicBezTo>
                    <a:cubicBezTo>
                      <a:pt x="1051" y="638"/>
                      <a:pt x="594" y="844"/>
                      <a:pt x="138" y="1095"/>
                    </a:cubicBezTo>
                    <a:cubicBezTo>
                      <a:pt x="115" y="1118"/>
                      <a:pt x="92" y="1118"/>
                      <a:pt x="69" y="1140"/>
                    </a:cubicBezTo>
                    <a:cubicBezTo>
                      <a:pt x="46" y="1163"/>
                      <a:pt x="23" y="1186"/>
                      <a:pt x="23" y="1209"/>
                    </a:cubicBezTo>
                    <a:cubicBezTo>
                      <a:pt x="1" y="1277"/>
                      <a:pt x="1" y="1346"/>
                      <a:pt x="23" y="1414"/>
                    </a:cubicBezTo>
                    <a:cubicBezTo>
                      <a:pt x="46" y="1460"/>
                      <a:pt x="92" y="1506"/>
                      <a:pt x="138" y="1529"/>
                    </a:cubicBezTo>
                    <a:cubicBezTo>
                      <a:pt x="177" y="1542"/>
                      <a:pt x="217" y="1555"/>
                      <a:pt x="252" y="1555"/>
                    </a:cubicBezTo>
                    <a:cubicBezTo>
                      <a:pt x="277" y="1555"/>
                      <a:pt x="301" y="1548"/>
                      <a:pt x="320" y="1529"/>
                    </a:cubicBezTo>
                    <a:cubicBezTo>
                      <a:pt x="936" y="1186"/>
                      <a:pt x="1621" y="935"/>
                      <a:pt x="2306" y="752"/>
                    </a:cubicBezTo>
                    <a:lnTo>
                      <a:pt x="2329" y="752"/>
                    </a:lnTo>
                    <a:cubicBezTo>
                      <a:pt x="3018" y="585"/>
                      <a:pt x="3707" y="476"/>
                      <a:pt x="4414" y="476"/>
                    </a:cubicBezTo>
                    <a:cubicBezTo>
                      <a:pt x="4479" y="476"/>
                      <a:pt x="4545" y="477"/>
                      <a:pt x="4611" y="479"/>
                    </a:cubicBezTo>
                    <a:lnTo>
                      <a:pt x="4566" y="479"/>
                    </a:lnTo>
                    <a:cubicBezTo>
                      <a:pt x="5068" y="479"/>
                      <a:pt x="5547" y="524"/>
                      <a:pt x="6026" y="638"/>
                    </a:cubicBezTo>
                    <a:cubicBezTo>
                      <a:pt x="6044" y="645"/>
                      <a:pt x="6062" y="649"/>
                      <a:pt x="6081" y="649"/>
                    </a:cubicBezTo>
                    <a:cubicBezTo>
                      <a:pt x="6180" y="649"/>
                      <a:pt x="6281" y="552"/>
                      <a:pt x="6300" y="456"/>
                    </a:cubicBezTo>
                    <a:cubicBezTo>
                      <a:pt x="6300" y="387"/>
                      <a:pt x="6278" y="319"/>
                      <a:pt x="6255" y="273"/>
                    </a:cubicBezTo>
                    <a:cubicBezTo>
                      <a:pt x="6209" y="227"/>
                      <a:pt x="6163" y="205"/>
                      <a:pt x="6095" y="182"/>
                    </a:cubicBezTo>
                    <a:cubicBezTo>
                      <a:pt x="5561" y="58"/>
                      <a:pt x="5006" y="1"/>
                      <a:pt x="444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30" name="Google Shape;7711;p96">
                <a:extLst>
                  <a:ext uri="{FF2B5EF4-FFF2-40B4-BE49-F238E27FC236}">
                    <a16:creationId xmlns:a16="http://schemas.microsoft.com/office/drawing/2014/main" id="{9982B03D-E80A-7FC0-3A43-337488AFD87A}"/>
                  </a:ext>
                </a:extLst>
              </p:cNvPr>
              <p:cNvSpPr/>
              <p:nvPr/>
            </p:nvSpPr>
            <p:spPr>
              <a:xfrm>
                <a:off x="7191538" y="2755454"/>
                <a:ext cx="75388" cy="19363"/>
              </a:xfrm>
              <a:custGeom>
                <a:avLst/>
                <a:gdLst/>
                <a:ahLst/>
                <a:cxnLst/>
                <a:rect l="l" t="t" r="r" b="b"/>
                <a:pathLst>
                  <a:path w="5844" h="1501" extrusionOk="0">
                    <a:moveTo>
                      <a:pt x="2099" y="768"/>
                    </a:moveTo>
                    <a:cubicBezTo>
                      <a:pt x="2093" y="771"/>
                      <a:pt x="2085" y="776"/>
                      <a:pt x="2078" y="784"/>
                    </a:cubicBezTo>
                    <a:cubicBezTo>
                      <a:pt x="2092" y="784"/>
                      <a:pt x="2097" y="775"/>
                      <a:pt x="2099" y="768"/>
                    </a:cubicBezTo>
                    <a:close/>
                    <a:moveTo>
                      <a:pt x="4549" y="0"/>
                    </a:moveTo>
                    <a:cubicBezTo>
                      <a:pt x="3967" y="0"/>
                      <a:pt x="3383" y="47"/>
                      <a:pt x="2808" y="145"/>
                    </a:cubicBezTo>
                    <a:cubicBezTo>
                      <a:pt x="1895" y="282"/>
                      <a:pt x="982" y="578"/>
                      <a:pt x="160" y="1035"/>
                    </a:cubicBezTo>
                    <a:cubicBezTo>
                      <a:pt x="115" y="1058"/>
                      <a:pt x="92" y="1081"/>
                      <a:pt x="92" y="1081"/>
                    </a:cubicBezTo>
                    <a:cubicBezTo>
                      <a:pt x="46" y="1103"/>
                      <a:pt x="46" y="1126"/>
                      <a:pt x="23" y="1172"/>
                    </a:cubicBezTo>
                    <a:cubicBezTo>
                      <a:pt x="0" y="1218"/>
                      <a:pt x="0" y="1286"/>
                      <a:pt x="23" y="1355"/>
                    </a:cubicBezTo>
                    <a:cubicBezTo>
                      <a:pt x="46" y="1400"/>
                      <a:pt x="92" y="1446"/>
                      <a:pt x="137" y="1469"/>
                    </a:cubicBezTo>
                    <a:cubicBezTo>
                      <a:pt x="186" y="1485"/>
                      <a:pt x="234" y="1501"/>
                      <a:pt x="275" y="1501"/>
                    </a:cubicBezTo>
                    <a:cubicBezTo>
                      <a:pt x="291" y="1501"/>
                      <a:pt x="307" y="1498"/>
                      <a:pt x="320" y="1492"/>
                    </a:cubicBezTo>
                    <a:cubicBezTo>
                      <a:pt x="891" y="1172"/>
                      <a:pt x="1484" y="944"/>
                      <a:pt x="2100" y="761"/>
                    </a:cubicBezTo>
                    <a:lnTo>
                      <a:pt x="2100" y="761"/>
                    </a:lnTo>
                    <a:cubicBezTo>
                      <a:pt x="2100" y="761"/>
                      <a:pt x="2100" y="764"/>
                      <a:pt x="2099" y="768"/>
                    </a:cubicBezTo>
                    <a:lnTo>
                      <a:pt x="2099" y="768"/>
                    </a:lnTo>
                    <a:cubicBezTo>
                      <a:pt x="2113" y="761"/>
                      <a:pt x="2123" y="761"/>
                      <a:pt x="2123" y="761"/>
                    </a:cubicBezTo>
                    <a:cubicBezTo>
                      <a:pt x="2945" y="556"/>
                      <a:pt x="3789" y="464"/>
                      <a:pt x="4634" y="464"/>
                    </a:cubicBezTo>
                    <a:cubicBezTo>
                      <a:pt x="4931" y="487"/>
                      <a:pt x="5250" y="487"/>
                      <a:pt x="5570" y="533"/>
                    </a:cubicBezTo>
                    <a:cubicBezTo>
                      <a:pt x="5684" y="533"/>
                      <a:pt x="5798" y="464"/>
                      <a:pt x="5821" y="327"/>
                    </a:cubicBezTo>
                    <a:cubicBezTo>
                      <a:pt x="5844" y="213"/>
                      <a:pt x="5752" y="76"/>
                      <a:pt x="5638" y="54"/>
                    </a:cubicBezTo>
                    <a:cubicBezTo>
                      <a:pt x="5278" y="18"/>
                      <a:pt x="4914" y="0"/>
                      <a:pt x="454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31" name="Google Shape;7712;p96">
                <a:extLst>
                  <a:ext uri="{FF2B5EF4-FFF2-40B4-BE49-F238E27FC236}">
                    <a16:creationId xmlns:a16="http://schemas.microsoft.com/office/drawing/2014/main" id="{D4D73EEB-E1A9-2EB0-28A3-3257F7EA42D3}"/>
                  </a:ext>
                </a:extLst>
              </p:cNvPr>
              <p:cNvSpPr/>
              <p:nvPr/>
            </p:nvSpPr>
            <p:spPr>
              <a:xfrm>
                <a:off x="7190648" y="2758460"/>
                <a:ext cx="40067" cy="16422"/>
              </a:xfrm>
              <a:custGeom>
                <a:avLst/>
                <a:gdLst/>
                <a:ahLst/>
                <a:cxnLst/>
                <a:rect l="l" t="t" r="r" b="b"/>
                <a:pathLst>
                  <a:path w="3106" h="1273" extrusionOk="0">
                    <a:moveTo>
                      <a:pt x="2867" y="0"/>
                    </a:moveTo>
                    <a:cubicBezTo>
                      <a:pt x="2855" y="0"/>
                      <a:pt x="2843" y="1"/>
                      <a:pt x="2831" y="3"/>
                    </a:cubicBezTo>
                    <a:cubicBezTo>
                      <a:pt x="1918" y="163"/>
                      <a:pt x="1005" y="437"/>
                      <a:pt x="161" y="825"/>
                    </a:cubicBezTo>
                    <a:cubicBezTo>
                      <a:pt x="138" y="825"/>
                      <a:pt x="115" y="848"/>
                      <a:pt x="115" y="870"/>
                    </a:cubicBezTo>
                    <a:cubicBezTo>
                      <a:pt x="24" y="916"/>
                      <a:pt x="1" y="1030"/>
                      <a:pt x="47" y="1122"/>
                    </a:cubicBezTo>
                    <a:cubicBezTo>
                      <a:pt x="83" y="1211"/>
                      <a:pt x="175" y="1273"/>
                      <a:pt x="268" y="1273"/>
                    </a:cubicBezTo>
                    <a:cubicBezTo>
                      <a:pt x="294" y="1273"/>
                      <a:pt x="319" y="1268"/>
                      <a:pt x="343" y="1259"/>
                    </a:cubicBezTo>
                    <a:cubicBezTo>
                      <a:pt x="891" y="1007"/>
                      <a:pt x="1439" y="825"/>
                      <a:pt x="2010" y="665"/>
                    </a:cubicBezTo>
                    <a:lnTo>
                      <a:pt x="2032" y="665"/>
                    </a:lnTo>
                    <a:cubicBezTo>
                      <a:pt x="2032" y="665"/>
                      <a:pt x="2055" y="665"/>
                      <a:pt x="2055" y="642"/>
                    </a:cubicBezTo>
                    <a:cubicBezTo>
                      <a:pt x="2055" y="665"/>
                      <a:pt x="2055" y="665"/>
                      <a:pt x="2055" y="665"/>
                    </a:cubicBezTo>
                    <a:cubicBezTo>
                      <a:pt x="2329" y="597"/>
                      <a:pt x="2603" y="528"/>
                      <a:pt x="2900" y="482"/>
                    </a:cubicBezTo>
                    <a:cubicBezTo>
                      <a:pt x="3014" y="460"/>
                      <a:pt x="3105" y="345"/>
                      <a:pt x="3105" y="209"/>
                    </a:cubicBezTo>
                    <a:cubicBezTo>
                      <a:pt x="3084" y="104"/>
                      <a:pt x="2987" y="0"/>
                      <a:pt x="286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32" name="Google Shape;7713;p96">
                <a:extLst>
                  <a:ext uri="{FF2B5EF4-FFF2-40B4-BE49-F238E27FC236}">
                    <a16:creationId xmlns:a16="http://schemas.microsoft.com/office/drawing/2014/main" id="{B9665827-76EA-B417-4D28-A5627AB3DE5C}"/>
                  </a:ext>
                </a:extLst>
              </p:cNvPr>
              <p:cNvSpPr/>
              <p:nvPr/>
            </p:nvSpPr>
            <p:spPr>
              <a:xfrm>
                <a:off x="7190648" y="2760511"/>
                <a:ext cx="30057" cy="13958"/>
              </a:xfrm>
              <a:custGeom>
                <a:avLst/>
                <a:gdLst/>
                <a:ahLst/>
                <a:cxnLst/>
                <a:rect l="l" t="t" r="r" b="b"/>
                <a:pathLst>
                  <a:path w="2330" h="1082" extrusionOk="0">
                    <a:moveTo>
                      <a:pt x="2091" y="0"/>
                    </a:moveTo>
                    <a:cubicBezTo>
                      <a:pt x="2079" y="0"/>
                      <a:pt x="2067" y="2"/>
                      <a:pt x="2055" y="4"/>
                    </a:cubicBezTo>
                    <a:cubicBezTo>
                      <a:pt x="1370" y="72"/>
                      <a:pt x="754" y="323"/>
                      <a:pt x="161" y="620"/>
                    </a:cubicBezTo>
                    <a:cubicBezTo>
                      <a:pt x="138" y="643"/>
                      <a:pt x="92" y="643"/>
                      <a:pt x="92" y="666"/>
                    </a:cubicBezTo>
                    <a:cubicBezTo>
                      <a:pt x="69" y="689"/>
                      <a:pt x="47" y="711"/>
                      <a:pt x="24" y="757"/>
                    </a:cubicBezTo>
                    <a:cubicBezTo>
                      <a:pt x="1" y="803"/>
                      <a:pt x="1" y="871"/>
                      <a:pt x="24" y="940"/>
                    </a:cubicBezTo>
                    <a:cubicBezTo>
                      <a:pt x="57" y="1022"/>
                      <a:pt x="138" y="1081"/>
                      <a:pt x="223" y="1081"/>
                    </a:cubicBezTo>
                    <a:cubicBezTo>
                      <a:pt x="256" y="1081"/>
                      <a:pt x="289" y="1073"/>
                      <a:pt x="321" y="1054"/>
                    </a:cubicBezTo>
                    <a:cubicBezTo>
                      <a:pt x="731" y="848"/>
                      <a:pt x="1165" y="666"/>
                      <a:pt x="1599" y="552"/>
                    </a:cubicBezTo>
                    <a:cubicBezTo>
                      <a:pt x="1781" y="506"/>
                      <a:pt x="1941" y="483"/>
                      <a:pt x="2101" y="460"/>
                    </a:cubicBezTo>
                    <a:cubicBezTo>
                      <a:pt x="2238" y="460"/>
                      <a:pt x="2329" y="323"/>
                      <a:pt x="2306" y="209"/>
                    </a:cubicBezTo>
                    <a:cubicBezTo>
                      <a:pt x="2306" y="86"/>
                      <a:pt x="2196" y="0"/>
                      <a:pt x="209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33" name="Google Shape;7714;p96">
                <a:extLst>
                  <a:ext uri="{FF2B5EF4-FFF2-40B4-BE49-F238E27FC236}">
                    <a16:creationId xmlns:a16="http://schemas.microsoft.com/office/drawing/2014/main" id="{3977D372-A486-2E2E-2AB2-FA3112DB752D}"/>
                  </a:ext>
                </a:extLst>
              </p:cNvPr>
              <p:cNvSpPr/>
              <p:nvPr/>
            </p:nvSpPr>
            <p:spPr>
              <a:xfrm>
                <a:off x="7188003" y="2761220"/>
                <a:ext cx="25929" cy="14848"/>
              </a:xfrm>
              <a:custGeom>
                <a:avLst/>
                <a:gdLst/>
                <a:ahLst/>
                <a:cxnLst/>
                <a:rect l="l" t="t" r="r" b="b"/>
                <a:pathLst>
                  <a:path w="2010" h="1151" extrusionOk="0">
                    <a:moveTo>
                      <a:pt x="1758" y="0"/>
                    </a:moveTo>
                    <a:cubicBezTo>
                      <a:pt x="1730" y="0"/>
                      <a:pt x="1701" y="6"/>
                      <a:pt x="1667" y="17"/>
                    </a:cubicBezTo>
                    <a:cubicBezTo>
                      <a:pt x="1142" y="200"/>
                      <a:pt x="640" y="428"/>
                      <a:pt x="160" y="679"/>
                    </a:cubicBezTo>
                    <a:cubicBezTo>
                      <a:pt x="137" y="702"/>
                      <a:pt x="92" y="725"/>
                      <a:pt x="92" y="725"/>
                    </a:cubicBezTo>
                    <a:cubicBezTo>
                      <a:pt x="69" y="748"/>
                      <a:pt x="46" y="771"/>
                      <a:pt x="23" y="816"/>
                    </a:cubicBezTo>
                    <a:cubicBezTo>
                      <a:pt x="1" y="862"/>
                      <a:pt x="1" y="930"/>
                      <a:pt x="23" y="999"/>
                    </a:cubicBezTo>
                    <a:cubicBezTo>
                      <a:pt x="46" y="1045"/>
                      <a:pt x="92" y="1090"/>
                      <a:pt x="137" y="1113"/>
                    </a:cubicBezTo>
                    <a:cubicBezTo>
                      <a:pt x="178" y="1140"/>
                      <a:pt x="218" y="1151"/>
                      <a:pt x="253" y="1151"/>
                    </a:cubicBezTo>
                    <a:cubicBezTo>
                      <a:pt x="278" y="1151"/>
                      <a:pt x="301" y="1145"/>
                      <a:pt x="320" y="1136"/>
                    </a:cubicBezTo>
                    <a:cubicBezTo>
                      <a:pt x="822" y="862"/>
                      <a:pt x="1324" y="634"/>
                      <a:pt x="1849" y="474"/>
                    </a:cubicBezTo>
                    <a:cubicBezTo>
                      <a:pt x="1964" y="428"/>
                      <a:pt x="2009" y="268"/>
                      <a:pt x="1964" y="154"/>
                    </a:cubicBezTo>
                    <a:cubicBezTo>
                      <a:pt x="1941" y="109"/>
                      <a:pt x="1895" y="63"/>
                      <a:pt x="1849" y="17"/>
                    </a:cubicBezTo>
                    <a:cubicBezTo>
                      <a:pt x="1815" y="6"/>
                      <a:pt x="1787" y="0"/>
                      <a:pt x="175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34" name="Google Shape;7715;p96">
                <a:extLst>
                  <a:ext uri="{FF2B5EF4-FFF2-40B4-BE49-F238E27FC236}">
                    <a16:creationId xmlns:a16="http://schemas.microsoft.com/office/drawing/2014/main" id="{BA91F01D-27F8-1677-55B0-73FEE4E5CD53}"/>
                  </a:ext>
                </a:extLst>
              </p:cNvPr>
              <p:cNvSpPr/>
              <p:nvPr/>
            </p:nvSpPr>
            <p:spPr>
              <a:xfrm>
                <a:off x="7187410" y="2763864"/>
                <a:ext cx="21517" cy="12229"/>
              </a:xfrm>
              <a:custGeom>
                <a:avLst/>
                <a:gdLst/>
                <a:ahLst/>
                <a:cxnLst/>
                <a:rect l="l" t="t" r="r" b="b"/>
                <a:pathLst>
                  <a:path w="1668" h="948" extrusionOk="0">
                    <a:moveTo>
                      <a:pt x="1427" y="1"/>
                    </a:moveTo>
                    <a:cubicBezTo>
                      <a:pt x="1393" y="1"/>
                      <a:pt x="1359" y="6"/>
                      <a:pt x="1325" y="18"/>
                    </a:cubicBezTo>
                    <a:cubicBezTo>
                      <a:pt x="937" y="132"/>
                      <a:pt x="549" y="292"/>
                      <a:pt x="161" y="497"/>
                    </a:cubicBezTo>
                    <a:cubicBezTo>
                      <a:pt x="138" y="497"/>
                      <a:pt x="115" y="520"/>
                      <a:pt x="92" y="543"/>
                    </a:cubicBezTo>
                    <a:cubicBezTo>
                      <a:pt x="69" y="566"/>
                      <a:pt x="47" y="588"/>
                      <a:pt x="47" y="611"/>
                    </a:cubicBezTo>
                    <a:cubicBezTo>
                      <a:pt x="1" y="680"/>
                      <a:pt x="1" y="748"/>
                      <a:pt x="24" y="794"/>
                    </a:cubicBezTo>
                    <a:cubicBezTo>
                      <a:pt x="69" y="862"/>
                      <a:pt x="92" y="908"/>
                      <a:pt x="161" y="931"/>
                    </a:cubicBezTo>
                    <a:cubicBezTo>
                      <a:pt x="183" y="942"/>
                      <a:pt x="218" y="948"/>
                      <a:pt x="252" y="948"/>
                    </a:cubicBezTo>
                    <a:cubicBezTo>
                      <a:pt x="286" y="948"/>
                      <a:pt x="320" y="942"/>
                      <a:pt x="343" y="931"/>
                    </a:cubicBezTo>
                    <a:cubicBezTo>
                      <a:pt x="708" y="725"/>
                      <a:pt x="1097" y="566"/>
                      <a:pt x="1507" y="451"/>
                    </a:cubicBezTo>
                    <a:cubicBezTo>
                      <a:pt x="1576" y="429"/>
                      <a:pt x="1621" y="383"/>
                      <a:pt x="1644" y="337"/>
                    </a:cubicBezTo>
                    <a:cubicBezTo>
                      <a:pt x="1667" y="269"/>
                      <a:pt x="1667" y="200"/>
                      <a:pt x="1644" y="155"/>
                    </a:cubicBezTo>
                    <a:cubicBezTo>
                      <a:pt x="1621" y="86"/>
                      <a:pt x="1576" y="41"/>
                      <a:pt x="1530" y="18"/>
                    </a:cubicBezTo>
                    <a:cubicBezTo>
                      <a:pt x="1496" y="6"/>
                      <a:pt x="1462" y="1"/>
                      <a:pt x="14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35" name="Google Shape;7716;p96">
                <a:extLst>
                  <a:ext uri="{FF2B5EF4-FFF2-40B4-BE49-F238E27FC236}">
                    <a16:creationId xmlns:a16="http://schemas.microsoft.com/office/drawing/2014/main" id="{5AF921D1-3B2F-A008-8A9A-89DF117F3F14}"/>
                  </a:ext>
                </a:extLst>
              </p:cNvPr>
              <p:cNvSpPr/>
              <p:nvPr/>
            </p:nvSpPr>
            <p:spPr>
              <a:xfrm>
                <a:off x="7231874" y="2752307"/>
                <a:ext cx="50658" cy="9740"/>
              </a:xfrm>
              <a:custGeom>
                <a:avLst/>
                <a:gdLst/>
                <a:ahLst/>
                <a:cxnLst/>
                <a:rect l="l" t="t" r="r" b="b"/>
                <a:pathLst>
                  <a:path w="3927" h="755" extrusionOk="0">
                    <a:moveTo>
                      <a:pt x="3926" y="754"/>
                    </a:moveTo>
                    <a:cubicBezTo>
                      <a:pt x="2808" y="46"/>
                      <a:pt x="1279" y="1"/>
                      <a:pt x="1" y="640"/>
                    </a:cubicBezTo>
                    <a:cubicBezTo>
                      <a:pt x="1279" y="1"/>
                      <a:pt x="2808" y="46"/>
                      <a:pt x="3926" y="754"/>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36" name="Google Shape;7717;p96">
                <a:extLst>
                  <a:ext uri="{FF2B5EF4-FFF2-40B4-BE49-F238E27FC236}">
                    <a16:creationId xmlns:a16="http://schemas.microsoft.com/office/drawing/2014/main" id="{58C9052C-27DA-0B84-3C98-98233080F4D4}"/>
                  </a:ext>
                </a:extLst>
              </p:cNvPr>
              <p:cNvSpPr/>
              <p:nvPr/>
            </p:nvSpPr>
            <p:spPr>
              <a:xfrm>
                <a:off x="7008690" y="2941926"/>
                <a:ext cx="12681" cy="50658"/>
              </a:xfrm>
              <a:custGeom>
                <a:avLst/>
                <a:gdLst/>
                <a:ahLst/>
                <a:cxnLst/>
                <a:rect l="l" t="t" r="r" b="b"/>
                <a:pathLst>
                  <a:path w="983" h="3927" extrusionOk="0">
                    <a:moveTo>
                      <a:pt x="982" y="0"/>
                    </a:moveTo>
                    <a:cubicBezTo>
                      <a:pt x="161" y="1187"/>
                      <a:pt x="1" y="2694"/>
                      <a:pt x="526" y="3926"/>
                    </a:cubicBezTo>
                    <a:cubicBezTo>
                      <a:pt x="1" y="2694"/>
                      <a:pt x="184" y="1187"/>
                      <a:pt x="98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37" name="Google Shape;7718;p96">
                <a:extLst>
                  <a:ext uri="{FF2B5EF4-FFF2-40B4-BE49-F238E27FC236}">
                    <a16:creationId xmlns:a16="http://schemas.microsoft.com/office/drawing/2014/main" id="{2394F1C2-F64A-872B-65FE-A20248B28E80}"/>
                  </a:ext>
                </a:extLst>
              </p:cNvPr>
              <p:cNvSpPr/>
              <p:nvPr/>
            </p:nvSpPr>
            <p:spPr>
              <a:xfrm>
                <a:off x="7142959" y="3140072"/>
                <a:ext cx="50658" cy="9727"/>
              </a:xfrm>
              <a:custGeom>
                <a:avLst/>
                <a:gdLst/>
                <a:ahLst/>
                <a:cxnLst/>
                <a:rect l="l" t="t" r="r" b="b"/>
                <a:pathLst>
                  <a:path w="3927" h="754" extrusionOk="0">
                    <a:moveTo>
                      <a:pt x="3926" y="115"/>
                    </a:moveTo>
                    <a:cubicBezTo>
                      <a:pt x="2648" y="754"/>
                      <a:pt x="1119" y="708"/>
                      <a:pt x="0" y="1"/>
                    </a:cubicBezTo>
                    <a:cubicBezTo>
                      <a:pt x="1119" y="708"/>
                      <a:pt x="2648" y="754"/>
                      <a:pt x="3926" y="115"/>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38" name="Google Shape;7719;p96">
                <a:extLst>
                  <a:ext uri="{FF2B5EF4-FFF2-40B4-BE49-F238E27FC236}">
                    <a16:creationId xmlns:a16="http://schemas.microsoft.com/office/drawing/2014/main" id="{A3D1C6D7-0549-E7BF-9B6B-ACEB3167DC0E}"/>
                  </a:ext>
                </a:extLst>
              </p:cNvPr>
              <p:cNvSpPr/>
              <p:nvPr/>
            </p:nvSpPr>
            <p:spPr>
              <a:xfrm>
                <a:off x="7005169" y="2754822"/>
                <a:ext cx="415174" cy="392534"/>
              </a:xfrm>
              <a:custGeom>
                <a:avLst/>
                <a:gdLst/>
                <a:ahLst/>
                <a:cxnLst/>
                <a:rect l="l" t="t" r="r" b="b"/>
                <a:pathLst>
                  <a:path w="32184" h="30429" extrusionOk="0">
                    <a:moveTo>
                      <a:pt x="19471" y="1"/>
                    </a:moveTo>
                    <a:cubicBezTo>
                      <a:pt x="18486" y="1"/>
                      <a:pt x="17472" y="350"/>
                      <a:pt x="16662" y="1061"/>
                    </a:cubicBezTo>
                    <a:lnTo>
                      <a:pt x="13147" y="4074"/>
                    </a:lnTo>
                    <a:lnTo>
                      <a:pt x="4565" y="11469"/>
                    </a:lnTo>
                    <a:lnTo>
                      <a:pt x="1986" y="13706"/>
                    </a:lnTo>
                    <a:cubicBezTo>
                      <a:pt x="297" y="15167"/>
                      <a:pt x="0" y="17724"/>
                      <a:pt x="1347" y="19276"/>
                    </a:cubicBezTo>
                    <a:lnTo>
                      <a:pt x="9906" y="29205"/>
                    </a:lnTo>
                    <a:cubicBezTo>
                      <a:pt x="10610" y="30016"/>
                      <a:pt x="11651" y="30428"/>
                      <a:pt x="12725" y="30428"/>
                    </a:cubicBezTo>
                    <a:cubicBezTo>
                      <a:pt x="13706" y="30428"/>
                      <a:pt x="14715" y="30085"/>
                      <a:pt x="15521" y="29387"/>
                    </a:cubicBezTo>
                    <a:lnTo>
                      <a:pt x="30175" y="16742"/>
                    </a:lnTo>
                    <a:cubicBezTo>
                      <a:pt x="31887" y="15258"/>
                      <a:pt x="32184" y="12725"/>
                      <a:pt x="30837" y="11150"/>
                    </a:cubicBezTo>
                    <a:lnTo>
                      <a:pt x="22278" y="1221"/>
                    </a:lnTo>
                    <a:cubicBezTo>
                      <a:pt x="21576" y="413"/>
                      <a:pt x="20541" y="1"/>
                      <a:pt x="1947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39" name="Google Shape;7720;p96">
                <a:extLst>
                  <a:ext uri="{FF2B5EF4-FFF2-40B4-BE49-F238E27FC236}">
                    <a16:creationId xmlns:a16="http://schemas.microsoft.com/office/drawing/2014/main" id="{AC400C12-A251-A69E-AB3E-D19755889092}"/>
                  </a:ext>
                </a:extLst>
              </p:cNvPr>
              <p:cNvSpPr/>
              <p:nvPr/>
            </p:nvSpPr>
            <p:spPr>
              <a:xfrm>
                <a:off x="7032244" y="2782285"/>
                <a:ext cx="360129" cy="340212"/>
              </a:xfrm>
              <a:custGeom>
                <a:avLst/>
                <a:gdLst/>
                <a:ahLst/>
                <a:cxnLst/>
                <a:rect l="l" t="t" r="r" b="b"/>
                <a:pathLst>
                  <a:path w="27917" h="26373" extrusionOk="0">
                    <a:moveTo>
                      <a:pt x="16887" y="1"/>
                    </a:moveTo>
                    <a:cubicBezTo>
                      <a:pt x="16032" y="1"/>
                      <a:pt x="15151" y="304"/>
                      <a:pt x="14449" y="918"/>
                    </a:cubicBezTo>
                    <a:lnTo>
                      <a:pt x="11414" y="3520"/>
                    </a:lnTo>
                    <a:lnTo>
                      <a:pt x="3973" y="9934"/>
                    </a:lnTo>
                    <a:lnTo>
                      <a:pt x="1736" y="11874"/>
                    </a:lnTo>
                    <a:cubicBezTo>
                      <a:pt x="275" y="13129"/>
                      <a:pt x="1" y="15344"/>
                      <a:pt x="1165" y="16713"/>
                    </a:cubicBezTo>
                    <a:lnTo>
                      <a:pt x="8606" y="25318"/>
                    </a:lnTo>
                    <a:cubicBezTo>
                      <a:pt x="9211" y="26018"/>
                      <a:pt x="10099" y="26372"/>
                      <a:pt x="11021" y="26372"/>
                    </a:cubicBezTo>
                    <a:cubicBezTo>
                      <a:pt x="11874" y="26372"/>
                      <a:pt x="12755" y="26069"/>
                      <a:pt x="13468" y="25455"/>
                    </a:cubicBezTo>
                    <a:lnTo>
                      <a:pt x="26182" y="14499"/>
                    </a:lnTo>
                    <a:cubicBezTo>
                      <a:pt x="27642" y="13221"/>
                      <a:pt x="27916" y="11007"/>
                      <a:pt x="26752" y="9660"/>
                    </a:cubicBezTo>
                    <a:lnTo>
                      <a:pt x="19311" y="1055"/>
                    </a:lnTo>
                    <a:cubicBezTo>
                      <a:pt x="18706" y="355"/>
                      <a:pt x="17812" y="1"/>
                      <a:pt x="1688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40" name="Google Shape;7721;p96">
                <a:extLst>
                  <a:ext uri="{FF2B5EF4-FFF2-40B4-BE49-F238E27FC236}">
                    <a16:creationId xmlns:a16="http://schemas.microsoft.com/office/drawing/2014/main" id="{E8CB9CB9-31F1-D699-FA0B-3CDABFDB9E8A}"/>
                  </a:ext>
                </a:extLst>
              </p:cNvPr>
              <p:cNvSpPr/>
              <p:nvPr/>
            </p:nvSpPr>
            <p:spPr>
              <a:xfrm>
                <a:off x="7036965" y="2966357"/>
                <a:ext cx="322139" cy="156129"/>
              </a:xfrm>
              <a:custGeom>
                <a:avLst/>
                <a:gdLst/>
                <a:ahLst/>
                <a:cxnLst/>
                <a:rect l="l" t="t" r="r" b="b"/>
                <a:pathLst>
                  <a:path w="24972" h="12103" extrusionOk="0">
                    <a:moveTo>
                      <a:pt x="91" y="1"/>
                    </a:moveTo>
                    <a:lnTo>
                      <a:pt x="91" y="1"/>
                    </a:lnTo>
                    <a:cubicBezTo>
                      <a:pt x="0" y="868"/>
                      <a:pt x="228" y="1758"/>
                      <a:pt x="799" y="2443"/>
                    </a:cubicBezTo>
                    <a:lnTo>
                      <a:pt x="8240" y="11048"/>
                    </a:lnTo>
                    <a:cubicBezTo>
                      <a:pt x="8845" y="11748"/>
                      <a:pt x="9739" y="12102"/>
                      <a:pt x="10664" y="12102"/>
                    </a:cubicBezTo>
                    <a:cubicBezTo>
                      <a:pt x="11519" y="12102"/>
                      <a:pt x="12400" y="11799"/>
                      <a:pt x="13102" y="11185"/>
                    </a:cubicBezTo>
                    <a:lnTo>
                      <a:pt x="24971" y="959"/>
                    </a:lnTo>
                    <a:lnTo>
                      <a:pt x="24971" y="959"/>
                    </a:lnTo>
                    <a:cubicBezTo>
                      <a:pt x="23921" y="1599"/>
                      <a:pt x="22825" y="2146"/>
                      <a:pt x="21730" y="2648"/>
                    </a:cubicBezTo>
                    <a:cubicBezTo>
                      <a:pt x="20315" y="3265"/>
                      <a:pt x="18854" y="3790"/>
                      <a:pt x="17370" y="4178"/>
                    </a:cubicBezTo>
                    <a:cubicBezTo>
                      <a:pt x="15932" y="4566"/>
                      <a:pt x="14449" y="4840"/>
                      <a:pt x="12965" y="4954"/>
                    </a:cubicBezTo>
                    <a:cubicBezTo>
                      <a:pt x="12399" y="4990"/>
                      <a:pt x="11829" y="5012"/>
                      <a:pt x="11260" y="5012"/>
                    </a:cubicBezTo>
                    <a:cubicBezTo>
                      <a:pt x="10407" y="5012"/>
                      <a:pt x="9555" y="4963"/>
                      <a:pt x="8719" y="4840"/>
                    </a:cubicBezTo>
                    <a:cubicBezTo>
                      <a:pt x="7829" y="4726"/>
                      <a:pt x="6939" y="4520"/>
                      <a:pt x="6095" y="4246"/>
                    </a:cubicBezTo>
                    <a:cubicBezTo>
                      <a:pt x="5227" y="3950"/>
                      <a:pt x="4405" y="3584"/>
                      <a:pt x="3629" y="3128"/>
                    </a:cubicBezTo>
                    <a:cubicBezTo>
                      <a:pt x="2899" y="2694"/>
                      <a:pt x="2214" y="2169"/>
                      <a:pt x="1575" y="1599"/>
                    </a:cubicBezTo>
                    <a:cubicBezTo>
                      <a:pt x="1050" y="1096"/>
                      <a:pt x="548" y="571"/>
                      <a:pt x="9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41" name="Google Shape;7722;p96">
                <a:extLst>
                  <a:ext uri="{FF2B5EF4-FFF2-40B4-BE49-F238E27FC236}">
                    <a16:creationId xmlns:a16="http://schemas.microsoft.com/office/drawing/2014/main" id="{2135E2E0-633C-AF23-18FD-71AD872BB7D8}"/>
                  </a:ext>
                </a:extLst>
              </p:cNvPr>
              <p:cNvSpPr/>
              <p:nvPr/>
            </p:nvSpPr>
            <p:spPr>
              <a:xfrm>
                <a:off x="7007813" y="2939565"/>
                <a:ext cx="405176" cy="207909"/>
              </a:xfrm>
              <a:custGeom>
                <a:avLst/>
                <a:gdLst/>
                <a:ahLst/>
                <a:cxnLst/>
                <a:rect l="l" t="t" r="r" b="b"/>
                <a:pathLst>
                  <a:path w="31409" h="16117" extrusionOk="0">
                    <a:moveTo>
                      <a:pt x="31408" y="1"/>
                    </a:moveTo>
                    <a:cubicBezTo>
                      <a:pt x="30358" y="914"/>
                      <a:pt x="29262" y="1735"/>
                      <a:pt x="28098" y="2489"/>
                    </a:cubicBezTo>
                    <a:cubicBezTo>
                      <a:pt x="27802" y="2671"/>
                      <a:pt x="27528" y="2854"/>
                      <a:pt x="27231" y="3036"/>
                    </a:cubicBezTo>
                    <a:lnTo>
                      <a:pt x="15362" y="13262"/>
                    </a:lnTo>
                    <a:cubicBezTo>
                      <a:pt x="14660" y="13876"/>
                      <a:pt x="13779" y="14179"/>
                      <a:pt x="12924" y="14179"/>
                    </a:cubicBezTo>
                    <a:cubicBezTo>
                      <a:pt x="11999" y="14179"/>
                      <a:pt x="11105" y="13825"/>
                      <a:pt x="10500" y="13125"/>
                    </a:cubicBezTo>
                    <a:lnTo>
                      <a:pt x="3059" y="4520"/>
                    </a:lnTo>
                    <a:cubicBezTo>
                      <a:pt x="2488" y="3835"/>
                      <a:pt x="2260" y="2945"/>
                      <a:pt x="2351" y="2078"/>
                    </a:cubicBezTo>
                    <a:cubicBezTo>
                      <a:pt x="2260" y="1964"/>
                      <a:pt x="2192" y="1849"/>
                      <a:pt x="2100" y="1713"/>
                    </a:cubicBezTo>
                    <a:cubicBezTo>
                      <a:pt x="1735" y="1233"/>
                      <a:pt x="1393" y="708"/>
                      <a:pt x="1073" y="160"/>
                    </a:cubicBezTo>
                    <a:lnTo>
                      <a:pt x="1073" y="160"/>
                    </a:lnTo>
                    <a:cubicBezTo>
                      <a:pt x="23" y="1644"/>
                      <a:pt x="0" y="3653"/>
                      <a:pt x="1119" y="4954"/>
                    </a:cubicBezTo>
                    <a:lnTo>
                      <a:pt x="9701" y="14906"/>
                    </a:lnTo>
                    <a:cubicBezTo>
                      <a:pt x="10400" y="15711"/>
                      <a:pt x="11431" y="16117"/>
                      <a:pt x="12497" y="16117"/>
                    </a:cubicBezTo>
                    <a:cubicBezTo>
                      <a:pt x="13485" y="16117"/>
                      <a:pt x="14504" y="15768"/>
                      <a:pt x="15316" y="15065"/>
                    </a:cubicBezTo>
                    <a:lnTo>
                      <a:pt x="29993" y="2420"/>
                    </a:lnTo>
                    <a:cubicBezTo>
                      <a:pt x="30746" y="1758"/>
                      <a:pt x="31225" y="891"/>
                      <a:pt x="3140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42" name="Google Shape;7723;p96">
                <a:extLst>
                  <a:ext uri="{FF2B5EF4-FFF2-40B4-BE49-F238E27FC236}">
                    <a16:creationId xmlns:a16="http://schemas.microsoft.com/office/drawing/2014/main" id="{D20BC7D2-E32D-A7E6-3C4D-44165BB98315}"/>
                  </a:ext>
                </a:extLst>
              </p:cNvPr>
              <p:cNvSpPr/>
              <p:nvPr/>
            </p:nvSpPr>
            <p:spPr>
              <a:xfrm>
                <a:off x="7040784" y="2790914"/>
                <a:ext cx="120744" cy="112165"/>
              </a:xfrm>
              <a:custGeom>
                <a:avLst/>
                <a:gdLst/>
                <a:ahLst/>
                <a:cxnLst/>
                <a:rect l="l" t="t" r="r" b="b"/>
                <a:pathLst>
                  <a:path w="9360" h="8695" extrusionOk="0">
                    <a:moveTo>
                      <a:pt x="6001" y="0"/>
                    </a:moveTo>
                    <a:cubicBezTo>
                      <a:pt x="5814" y="0"/>
                      <a:pt x="5626" y="8"/>
                      <a:pt x="5433" y="21"/>
                    </a:cubicBezTo>
                    <a:cubicBezTo>
                      <a:pt x="4840" y="66"/>
                      <a:pt x="4269" y="272"/>
                      <a:pt x="3721" y="500"/>
                    </a:cubicBezTo>
                    <a:cubicBezTo>
                      <a:pt x="3174" y="728"/>
                      <a:pt x="2671" y="1094"/>
                      <a:pt x="2215" y="1482"/>
                    </a:cubicBezTo>
                    <a:cubicBezTo>
                      <a:pt x="1302" y="2280"/>
                      <a:pt x="594" y="3353"/>
                      <a:pt x="252" y="4517"/>
                    </a:cubicBezTo>
                    <a:cubicBezTo>
                      <a:pt x="92" y="5111"/>
                      <a:pt x="1" y="5727"/>
                      <a:pt x="24" y="6343"/>
                    </a:cubicBezTo>
                    <a:cubicBezTo>
                      <a:pt x="24" y="6709"/>
                      <a:pt x="69" y="7074"/>
                      <a:pt x="138" y="7439"/>
                    </a:cubicBezTo>
                    <a:cubicBezTo>
                      <a:pt x="229" y="7827"/>
                      <a:pt x="343" y="8192"/>
                      <a:pt x="480" y="8535"/>
                    </a:cubicBezTo>
                    <a:cubicBezTo>
                      <a:pt x="503" y="8603"/>
                      <a:pt x="549" y="8649"/>
                      <a:pt x="572" y="8694"/>
                    </a:cubicBezTo>
                    <a:cubicBezTo>
                      <a:pt x="1256" y="8124"/>
                      <a:pt x="1941" y="7530"/>
                      <a:pt x="2626" y="6937"/>
                    </a:cubicBezTo>
                    <a:cubicBezTo>
                      <a:pt x="2580" y="6754"/>
                      <a:pt x="2557" y="6572"/>
                      <a:pt x="2534" y="6389"/>
                    </a:cubicBezTo>
                    <a:cubicBezTo>
                      <a:pt x="2534" y="6092"/>
                      <a:pt x="2557" y="5818"/>
                      <a:pt x="2603" y="5544"/>
                    </a:cubicBezTo>
                    <a:cubicBezTo>
                      <a:pt x="2671" y="5225"/>
                      <a:pt x="2786" y="4928"/>
                      <a:pt x="2923" y="4631"/>
                    </a:cubicBezTo>
                    <a:cubicBezTo>
                      <a:pt x="3082" y="4312"/>
                      <a:pt x="3288" y="4015"/>
                      <a:pt x="3516" y="3718"/>
                    </a:cubicBezTo>
                    <a:cubicBezTo>
                      <a:pt x="3767" y="3467"/>
                      <a:pt x="4018" y="3239"/>
                      <a:pt x="4315" y="3056"/>
                    </a:cubicBezTo>
                    <a:cubicBezTo>
                      <a:pt x="4566" y="2897"/>
                      <a:pt x="4840" y="2760"/>
                      <a:pt x="5137" y="2646"/>
                    </a:cubicBezTo>
                    <a:cubicBezTo>
                      <a:pt x="5365" y="2577"/>
                      <a:pt x="5616" y="2531"/>
                      <a:pt x="5890" y="2509"/>
                    </a:cubicBezTo>
                    <a:cubicBezTo>
                      <a:pt x="6118" y="2509"/>
                      <a:pt x="6346" y="2509"/>
                      <a:pt x="6597" y="2554"/>
                    </a:cubicBezTo>
                    <a:cubicBezTo>
                      <a:pt x="6826" y="2623"/>
                      <a:pt x="7077" y="2691"/>
                      <a:pt x="7282" y="2805"/>
                    </a:cubicBezTo>
                    <a:cubicBezTo>
                      <a:pt x="7328" y="2805"/>
                      <a:pt x="7351" y="2828"/>
                      <a:pt x="7373" y="2851"/>
                    </a:cubicBezTo>
                    <a:lnTo>
                      <a:pt x="9359" y="1139"/>
                    </a:lnTo>
                    <a:cubicBezTo>
                      <a:pt x="9291" y="1094"/>
                      <a:pt x="9245" y="1048"/>
                      <a:pt x="9199" y="1002"/>
                    </a:cubicBezTo>
                    <a:cubicBezTo>
                      <a:pt x="8652" y="637"/>
                      <a:pt x="8058" y="340"/>
                      <a:pt x="7419" y="180"/>
                    </a:cubicBezTo>
                    <a:cubicBezTo>
                      <a:pt x="6943" y="49"/>
                      <a:pt x="6479" y="0"/>
                      <a:pt x="60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43" name="Google Shape;7724;p96">
                <a:extLst>
                  <a:ext uri="{FF2B5EF4-FFF2-40B4-BE49-F238E27FC236}">
                    <a16:creationId xmlns:a16="http://schemas.microsoft.com/office/drawing/2014/main" id="{6A00563E-E54D-E66A-36B3-06AC6B9565D4}"/>
                  </a:ext>
                </a:extLst>
              </p:cNvPr>
              <p:cNvSpPr/>
              <p:nvPr/>
            </p:nvSpPr>
            <p:spPr>
              <a:xfrm>
                <a:off x="6052968" y="2165802"/>
                <a:ext cx="158722" cy="145770"/>
              </a:xfrm>
              <a:custGeom>
                <a:avLst/>
                <a:gdLst/>
                <a:ahLst/>
                <a:cxnLst/>
                <a:rect l="l" t="t" r="r" b="b"/>
                <a:pathLst>
                  <a:path w="12304" h="11300" extrusionOk="0">
                    <a:moveTo>
                      <a:pt x="10523" y="1"/>
                    </a:moveTo>
                    <a:cubicBezTo>
                      <a:pt x="10432" y="1"/>
                      <a:pt x="10341" y="24"/>
                      <a:pt x="10250" y="47"/>
                    </a:cubicBezTo>
                    <a:cubicBezTo>
                      <a:pt x="10021" y="115"/>
                      <a:pt x="9816" y="252"/>
                      <a:pt x="9588" y="480"/>
                    </a:cubicBezTo>
                    <a:cubicBezTo>
                      <a:pt x="9405" y="686"/>
                      <a:pt x="9222" y="914"/>
                      <a:pt x="9040" y="1256"/>
                    </a:cubicBezTo>
                    <a:cubicBezTo>
                      <a:pt x="8880" y="1507"/>
                      <a:pt x="8720" y="1827"/>
                      <a:pt x="8560" y="2215"/>
                    </a:cubicBezTo>
                    <a:cubicBezTo>
                      <a:pt x="8378" y="2694"/>
                      <a:pt x="8241" y="3128"/>
                      <a:pt x="8172" y="3562"/>
                    </a:cubicBezTo>
                    <a:cubicBezTo>
                      <a:pt x="7921" y="3311"/>
                      <a:pt x="7647" y="3082"/>
                      <a:pt x="7282" y="2763"/>
                    </a:cubicBezTo>
                    <a:cubicBezTo>
                      <a:pt x="6666" y="2238"/>
                      <a:pt x="6073" y="1804"/>
                      <a:pt x="5479" y="1462"/>
                    </a:cubicBezTo>
                    <a:cubicBezTo>
                      <a:pt x="5159" y="1256"/>
                      <a:pt x="4840" y="1096"/>
                      <a:pt x="4543" y="960"/>
                    </a:cubicBezTo>
                    <a:cubicBezTo>
                      <a:pt x="4201" y="823"/>
                      <a:pt x="3904" y="731"/>
                      <a:pt x="3607" y="663"/>
                    </a:cubicBezTo>
                    <a:cubicBezTo>
                      <a:pt x="3470" y="640"/>
                      <a:pt x="3311" y="640"/>
                      <a:pt x="3174" y="640"/>
                    </a:cubicBezTo>
                    <a:cubicBezTo>
                      <a:pt x="3037" y="640"/>
                      <a:pt x="2877" y="640"/>
                      <a:pt x="2740" y="686"/>
                    </a:cubicBezTo>
                    <a:cubicBezTo>
                      <a:pt x="2489" y="754"/>
                      <a:pt x="2238" y="891"/>
                      <a:pt x="2032" y="1096"/>
                    </a:cubicBezTo>
                    <a:cubicBezTo>
                      <a:pt x="1850" y="1302"/>
                      <a:pt x="1736" y="1530"/>
                      <a:pt x="1690" y="1781"/>
                    </a:cubicBezTo>
                    <a:cubicBezTo>
                      <a:pt x="1667" y="2009"/>
                      <a:pt x="1690" y="2261"/>
                      <a:pt x="1781" y="2489"/>
                    </a:cubicBezTo>
                    <a:cubicBezTo>
                      <a:pt x="1941" y="2854"/>
                      <a:pt x="2192" y="3219"/>
                      <a:pt x="2626" y="3584"/>
                    </a:cubicBezTo>
                    <a:cubicBezTo>
                      <a:pt x="2557" y="3562"/>
                      <a:pt x="2512" y="3562"/>
                      <a:pt x="2443" y="3539"/>
                    </a:cubicBezTo>
                    <a:cubicBezTo>
                      <a:pt x="2101" y="3447"/>
                      <a:pt x="1781" y="3402"/>
                      <a:pt x="1507" y="3402"/>
                    </a:cubicBezTo>
                    <a:cubicBezTo>
                      <a:pt x="1188" y="3402"/>
                      <a:pt x="914" y="3447"/>
                      <a:pt x="686" y="3584"/>
                    </a:cubicBezTo>
                    <a:cubicBezTo>
                      <a:pt x="229" y="3836"/>
                      <a:pt x="1" y="4383"/>
                      <a:pt x="184" y="4840"/>
                    </a:cubicBezTo>
                    <a:cubicBezTo>
                      <a:pt x="343" y="5251"/>
                      <a:pt x="686" y="5525"/>
                      <a:pt x="1005" y="5753"/>
                    </a:cubicBezTo>
                    <a:cubicBezTo>
                      <a:pt x="1439" y="6027"/>
                      <a:pt x="1895" y="6255"/>
                      <a:pt x="2352" y="6438"/>
                    </a:cubicBezTo>
                    <a:cubicBezTo>
                      <a:pt x="2672" y="6575"/>
                      <a:pt x="3037" y="6711"/>
                      <a:pt x="3448" y="6871"/>
                    </a:cubicBezTo>
                    <a:cubicBezTo>
                      <a:pt x="2991" y="6871"/>
                      <a:pt x="2557" y="6917"/>
                      <a:pt x="2147" y="6985"/>
                    </a:cubicBezTo>
                    <a:cubicBezTo>
                      <a:pt x="1713" y="7054"/>
                      <a:pt x="1142" y="7191"/>
                      <a:pt x="709" y="7533"/>
                    </a:cubicBezTo>
                    <a:cubicBezTo>
                      <a:pt x="549" y="7670"/>
                      <a:pt x="435" y="7853"/>
                      <a:pt x="389" y="8058"/>
                    </a:cubicBezTo>
                    <a:cubicBezTo>
                      <a:pt x="343" y="8264"/>
                      <a:pt x="389" y="8492"/>
                      <a:pt x="503" y="8743"/>
                    </a:cubicBezTo>
                    <a:cubicBezTo>
                      <a:pt x="572" y="8880"/>
                      <a:pt x="663" y="9017"/>
                      <a:pt x="754" y="9131"/>
                    </a:cubicBezTo>
                    <a:cubicBezTo>
                      <a:pt x="846" y="9245"/>
                      <a:pt x="960" y="9336"/>
                      <a:pt x="1097" y="9405"/>
                    </a:cubicBezTo>
                    <a:cubicBezTo>
                      <a:pt x="1416" y="9565"/>
                      <a:pt x="1804" y="9633"/>
                      <a:pt x="2147" y="9679"/>
                    </a:cubicBezTo>
                    <a:cubicBezTo>
                      <a:pt x="2580" y="9724"/>
                      <a:pt x="3014" y="9747"/>
                      <a:pt x="3402" y="9770"/>
                    </a:cubicBezTo>
                    <a:lnTo>
                      <a:pt x="3585" y="9770"/>
                    </a:lnTo>
                    <a:cubicBezTo>
                      <a:pt x="3836" y="9793"/>
                      <a:pt x="4132" y="9793"/>
                      <a:pt x="4383" y="9839"/>
                    </a:cubicBezTo>
                    <a:cubicBezTo>
                      <a:pt x="4566" y="9861"/>
                      <a:pt x="4749" y="9884"/>
                      <a:pt x="4931" y="9930"/>
                    </a:cubicBezTo>
                    <a:lnTo>
                      <a:pt x="5023" y="9953"/>
                    </a:lnTo>
                    <a:cubicBezTo>
                      <a:pt x="5319" y="9998"/>
                      <a:pt x="5616" y="10067"/>
                      <a:pt x="5913" y="10135"/>
                    </a:cubicBezTo>
                    <a:cubicBezTo>
                      <a:pt x="6529" y="10272"/>
                      <a:pt x="7077" y="10432"/>
                      <a:pt x="7602" y="10637"/>
                    </a:cubicBezTo>
                    <a:cubicBezTo>
                      <a:pt x="8035" y="10820"/>
                      <a:pt x="8424" y="11025"/>
                      <a:pt x="8789" y="11254"/>
                    </a:cubicBezTo>
                    <a:cubicBezTo>
                      <a:pt x="8834" y="11277"/>
                      <a:pt x="8880" y="11299"/>
                      <a:pt x="8926" y="11299"/>
                    </a:cubicBezTo>
                    <a:cubicBezTo>
                      <a:pt x="9040" y="11299"/>
                      <a:pt x="9131" y="11231"/>
                      <a:pt x="9177" y="11162"/>
                    </a:cubicBezTo>
                    <a:cubicBezTo>
                      <a:pt x="9222" y="11071"/>
                      <a:pt x="9245" y="10980"/>
                      <a:pt x="9200" y="10889"/>
                    </a:cubicBezTo>
                    <a:cubicBezTo>
                      <a:pt x="9976" y="10774"/>
                      <a:pt x="10820" y="10272"/>
                      <a:pt x="11436" y="9542"/>
                    </a:cubicBezTo>
                    <a:cubicBezTo>
                      <a:pt x="11870" y="9017"/>
                      <a:pt x="12144" y="8446"/>
                      <a:pt x="12213" y="7898"/>
                    </a:cubicBezTo>
                    <a:cubicBezTo>
                      <a:pt x="12304" y="7351"/>
                      <a:pt x="12167" y="6826"/>
                      <a:pt x="12030" y="6301"/>
                    </a:cubicBezTo>
                    <a:cubicBezTo>
                      <a:pt x="11984" y="6050"/>
                      <a:pt x="11916" y="5798"/>
                      <a:pt x="11870" y="5525"/>
                    </a:cubicBezTo>
                    <a:cubicBezTo>
                      <a:pt x="11802" y="5000"/>
                      <a:pt x="11847" y="4475"/>
                      <a:pt x="11893" y="3950"/>
                    </a:cubicBezTo>
                    <a:lnTo>
                      <a:pt x="11893" y="3904"/>
                    </a:lnTo>
                    <a:cubicBezTo>
                      <a:pt x="11939" y="3356"/>
                      <a:pt x="11984" y="2808"/>
                      <a:pt x="11939" y="2261"/>
                    </a:cubicBezTo>
                    <a:cubicBezTo>
                      <a:pt x="11893" y="1781"/>
                      <a:pt x="11756" y="1325"/>
                      <a:pt x="11551" y="845"/>
                    </a:cubicBezTo>
                    <a:cubicBezTo>
                      <a:pt x="11391" y="526"/>
                      <a:pt x="11208" y="298"/>
                      <a:pt x="10957" y="138"/>
                    </a:cubicBezTo>
                    <a:cubicBezTo>
                      <a:pt x="10843" y="47"/>
                      <a:pt x="10683" y="1"/>
                      <a:pt x="1052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44" name="Google Shape;7725;p96">
                <a:extLst>
                  <a:ext uri="{FF2B5EF4-FFF2-40B4-BE49-F238E27FC236}">
                    <a16:creationId xmlns:a16="http://schemas.microsoft.com/office/drawing/2014/main" id="{EC57D3B2-8B13-2DB5-3FBA-3C197B9E4336}"/>
                  </a:ext>
                </a:extLst>
              </p:cNvPr>
              <p:cNvSpPr/>
              <p:nvPr/>
            </p:nvSpPr>
            <p:spPr>
              <a:xfrm>
                <a:off x="7006342" y="2699897"/>
                <a:ext cx="135450" cy="161082"/>
              </a:xfrm>
              <a:custGeom>
                <a:avLst/>
                <a:gdLst/>
                <a:ahLst/>
                <a:cxnLst/>
                <a:rect l="l" t="t" r="r" b="b"/>
                <a:pathLst>
                  <a:path w="10500" h="12487" extrusionOk="0">
                    <a:moveTo>
                      <a:pt x="2990" y="1"/>
                    </a:moveTo>
                    <a:cubicBezTo>
                      <a:pt x="2717" y="1"/>
                      <a:pt x="2465" y="24"/>
                      <a:pt x="2214" y="92"/>
                    </a:cubicBezTo>
                    <a:cubicBezTo>
                      <a:pt x="1918" y="161"/>
                      <a:pt x="1621" y="298"/>
                      <a:pt x="1347" y="457"/>
                    </a:cubicBezTo>
                    <a:cubicBezTo>
                      <a:pt x="1119" y="640"/>
                      <a:pt x="891" y="845"/>
                      <a:pt x="685" y="1119"/>
                    </a:cubicBezTo>
                    <a:cubicBezTo>
                      <a:pt x="457" y="1416"/>
                      <a:pt x="297" y="1781"/>
                      <a:pt x="160" y="2215"/>
                    </a:cubicBezTo>
                    <a:cubicBezTo>
                      <a:pt x="46" y="2603"/>
                      <a:pt x="0" y="3059"/>
                      <a:pt x="0" y="3539"/>
                    </a:cubicBezTo>
                    <a:cubicBezTo>
                      <a:pt x="0" y="3972"/>
                      <a:pt x="46" y="4452"/>
                      <a:pt x="160" y="4931"/>
                    </a:cubicBezTo>
                    <a:cubicBezTo>
                      <a:pt x="274" y="5410"/>
                      <a:pt x="457" y="5890"/>
                      <a:pt x="685" y="6369"/>
                    </a:cubicBezTo>
                    <a:cubicBezTo>
                      <a:pt x="708" y="6438"/>
                      <a:pt x="776" y="6483"/>
                      <a:pt x="845" y="6483"/>
                    </a:cubicBezTo>
                    <a:cubicBezTo>
                      <a:pt x="891" y="6552"/>
                      <a:pt x="913" y="6620"/>
                      <a:pt x="936" y="6689"/>
                    </a:cubicBezTo>
                    <a:cubicBezTo>
                      <a:pt x="1050" y="6917"/>
                      <a:pt x="1142" y="7168"/>
                      <a:pt x="1210" y="7396"/>
                    </a:cubicBezTo>
                    <a:lnTo>
                      <a:pt x="1210" y="7351"/>
                    </a:lnTo>
                    <a:lnTo>
                      <a:pt x="1324" y="7739"/>
                    </a:lnTo>
                    <a:cubicBezTo>
                      <a:pt x="1484" y="8218"/>
                      <a:pt x="1667" y="8720"/>
                      <a:pt x="1895" y="9199"/>
                    </a:cubicBezTo>
                    <a:cubicBezTo>
                      <a:pt x="2032" y="9496"/>
                      <a:pt x="2169" y="9747"/>
                      <a:pt x="2351" y="9976"/>
                    </a:cubicBezTo>
                    <a:cubicBezTo>
                      <a:pt x="2511" y="10181"/>
                      <a:pt x="2739" y="10364"/>
                      <a:pt x="2968" y="10455"/>
                    </a:cubicBezTo>
                    <a:cubicBezTo>
                      <a:pt x="3105" y="10523"/>
                      <a:pt x="3264" y="10569"/>
                      <a:pt x="3447" y="10569"/>
                    </a:cubicBezTo>
                    <a:cubicBezTo>
                      <a:pt x="3538" y="10569"/>
                      <a:pt x="3630" y="10546"/>
                      <a:pt x="3721" y="10523"/>
                    </a:cubicBezTo>
                    <a:cubicBezTo>
                      <a:pt x="3881" y="10501"/>
                      <a:pt x="4040" y="10432"/>
                      <a:pt x="4177" y="10364"/>
                    </a:cubicBezTo>
                    <a:cubicBezTo>
                      <a:pt x="4314" y="10272"/>
                      <a:pt x="4451" y="10135"/>
                      <a:pt x="4565" y="9976"/>
                    </a:cubicBezTo>
                    <a:cubicBezTo>
                      <a:pt x="4588" y="9976"/>
                      <a:pt x="4611" y="9953"/>
                      <a:pt x="4611" y="9930"/>
                    </a:cubicBezTo>
                    <a:cubicBezTo>
                      <a:pt x="4702" y="10227"/>
                      <a:pt x="4771" y="10478"/>
                      <a:pt x="4862" y="10752"/>
                    </a:cubicBezTo>
                    <a:cubicBezTo>
                      <a:pt x="4976" y="11117"/>
                      <a:pt x="5113" y="11414"/>
                      <a:pt x="5250" y="11665"/>
                    </a:cubicBezTo>
                    <a:cubicBezTo>
                      <a:pt x="5319" y="11779"/>
                      <a:pt x="5410" y="11916"/>
                      <a:pt x="5501" y="12030"/>
                    </a:cubicBezTo>
                    <a:cubicBezTo>
                      <a:pt x="5570" y="12121"/>
                      <a:pt x="5684" y="12235"/>
                      <a:pt x="5798" y="12327"/>
                    </a:cubicBezTo>
                    <a:cubicBezTo>
                      <a:pt x="5889" y="12372"/>
                      <a:pt x="6003" y="12441"/>
                      <a:pt x="6140" y="12463"/>
                    </a:cubicBezTo>
                    <a:cubicBezTo>
                      <a:pt x="6186" y="12486"/>
                      <a:pt x="6254" y="12486"/>
                      <a:pt x="6346" y="12486"/>
                    </a:cubicBezTo>
                    <a:cubicBezTo>
                      <a:pt x="6414" y="12486"/>
                      <a:pt x="6483" y="12486"/>
                      <a:pt x="6574" y="12463"/>
                    </a:cubicBezTo>
                    <a:cubicBezTo>
                      <a:pt x="6734" y="12441"/>
                      <a:pt x="6848" y="12372"/>
                      <a:pt x="6939" y="12304"/>
                    </a:cubicBezTo>
                    <a:cubicBezTo>
                      <a:pt x="7053" y="12235"/>
                      <a:pt x="7145" y="12144"/>
                      <a:pt x="7259" y="12007"/>
                    </a:cubicBezTo>
                    <a:cubicBezTo>
                      <a:pt x="7396" y="11847"/>
                      <a:pt x="7487" y="11619"/>
                      <a:pt x="7555" y="11368"/>
                    </a:cubicBezTo>
                    <a:cubicBezTo>
                      <a:pt x="7670" y="11322"/>
                      <a:pt x="7807" y="11277"/>
                      <a:pt x="7921" y="11208"/>
                    </a:cubicBezTo>
                    <a:cubicBezTo>
                      <a:pt x="8035" y="11162"/>
                      <a:pt x="8149" y="11071"/>
                      <a:pt x="8286" y="10957"/>
                    </a:cubicBezTo>
                    <a:cubicBezTo>
                      <a:pt x="8446" y="10820"/>
                      <a:pt x="8605" y="10615"/>
                      <a:pt x="8720" y="10364"/>
                    </a:cubicBezTo>
                    <a:cubicBezTo>
                      <a:pt x="8857" y="10112"/>
                      <a:pt x="8925" y="9816"/>
                      <a:pt x="8971" y="9496"/>
                    </a:cubicBezTo>
                    <a:cubicBezTo>
                      <a:pt x="9016" y="9496"/>
                      <a:pt x="9062" y="9473"/>
                      <a:pt x="9108" y="9428"/>
                    </a:cubicBezTo>
                    <a:cubicBezTo>
                      <a:pt x="9404" y="9199"/>
                      <a:pt x="9655" y="8926"/>
                      <a:pt x="9884" y="8606"/>
                    </a:cubicBezTo>
                    <a:cubicBezTo>
                      <a:pt x="10066" y="8355"/>
                      <a:pt x="10226" y="8058"/>
                      <a:pt x="10317" y="7739"/>
                    </a:cubicBezTo>
                    <a:cubicBezTo>
                      <a:pt x="10500" y="7168"/>
                      <a:pt x="10477" y="6529"/>
                      <a:pt x="10295" y="5867"/>
                    </a:cubicBezTo>
                    <a:cubicBezTo>
                      <a:pt x="10135" y="5274"/>
                      <a:pt x="9815" y="4657"/>
                      <a:pt x="9359" y="4018"/>
                    </a:cubicBezTo>
                    <a:cubicBezTo>
                      <a:pt x="8948" y="3448"/>
                      <a:pt x="8446" y="2900"/>
                      <a:pt x="7852" y="2375"/>
                    </a:cubicBezTo>
                    <a:cubicBezTo>
                      <a:pt x="7304" y="1873"/>
                      <a:pt x="6711" y="1439"/>
                      <a:pt x="6095" y="1051"/>
                    </a:cubicBezTo>
                    <a:cubicBezTo>
                      <a:pt x="5524" y="686"/>
                      <a:pt x="4976" y="435"/>
                      <a:pt x="4451" y="252"/>
                    </a:cubicBezTo>
                    <a:cubicBezTo>
                      <a:pt x="4086" y="138"/>
                      <a:pt x="3698" y="47"/>
                      <a:pt x="328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45" name="Google Shape;7726;p96">
                <a:extLst>
                  <a:ext uri="{FF2B5EF4-FFF2-40B4-BE49-F238E27FC236}">
                    <a16:creationId xmlns:a16="http://schemas.microsoft.com/office/drawing/2014/main" id="{F698B4CD-58D8-4B31-0056-060A9D9E2EC9}"/>
                  </a:ext>
                </a:extLst>
              </p:cNvPr>
              <p:cNvSpPr/>
              <p:nvPr/>
            </p:nvSpPr>
            <p:spPr>
              <a:xfrm>
                <a:off x="7051980" y="2777925"/>
                <a:ext cx="16499" cy="45653"/>
              </a:xfrm>
              <a:custGeom>
                <a:avLst/>
                <a:gdLst/>
                <a:ahLst/>
                <a:cxnLst/>
                <a:rect l="l" t="t" r="r" b="b"/>
                <a:pathLst>
                  <a:path w="1279" h="3539" extrusionOk="0">
                    <a:moveTo>
                      <a:pt x="114" y="1"/>
                    </a:moveTo>
                    <a:cubicBezTo>
                      <a:pt x="92" y="1"/>
                      <a:pt x="69" y="23"/>
                      <a:pt x="46" y="23"/>
                    </a:cubicBezTo>
                    <a:cubicBezTo>
                      <a:pt x="0" y="69"/>
                      <a:pt x="0" y="138"/>
                      <a:pt x="23" y="183"/>
                    </a:cubicBezTo>
                    <a:cubicBezTo>
                      <a:pt x="114" y="297"/>
                      <a:pt x="183" y="411"/>
                      <a:pt x="251" y="526"/>
                    </a:cubicBezTo>
                    <a:cubicBezTo>
                      <a:pt x="388" y="754"/>
                      <a:pt x="502" y="959"/>
                      <a:pt x="594" y="1187"/>
                    </a:cubicBezTo>
                    <a:cubicBezTo>
                      <a:pt x="708" y="1416"/>
                      <a:pt x="776" y="1644"/>
                      <a:pt x="845" y="1895"/>
                    </a:cubicBezTo>
                    <a:cubicBezTo>
                      <a:pt x="845" y="1872"/>
                      <a:pt x="845" y="1872"/>
                      <a:pt x="845" y="1872"/>
                    </a:cubicBezTo>
                    <a:cubicBezTo>
                      <a:pt x="890" y="2032"/>
                      <a:pt x="936" y="2192"/>
                      <a:pt x="959" y="2374"/>
                    </a:cubicBezTo>
                    <a:cubicBezTo>
                      <a:pt x="1005" y="2557"/>
                      <a:pt x="1005" y="2740"/>
                      <a:pt x="1005" y="2922"/>
                    </a:cubicBezTo>
                    <a:cubicBezTo>
                      <a:pt x="1005" y="3082"/>
                      <a:pt x="1005" y="3242"/>
                      <a:pt x="982" y="3379"/>
                    </a:cubicBezTo>
                    <a:cubicBezTo>
                      <a:pt x="982" y="3447"/>
                      <a:pt x="1027" y="3516"/>
                      <a:pt x="1096" y="3538"/>
                    </a:cubicBezTo>
                    <a:cubicBezTo>
                      <a:pt x="1164" y="3538"/>
                      <a:pt x="1233" y="3493"/>
                      <a:pt x="1233" y="3424"/>
                    </a:cubicBezTo>
                    <a:cubicBezTo>
                      <a:pt x="1278" y="3150"/>
                      <a:pt x="1278" y="2854"/>
                      <a:pt x="1256" y="2580"/>
                    </a:cubicBezTo>
                    <a:cubicBezTo>
                      <a:pt x="1233" y="2283"/>
                      <a:pt x="1142" y="1986"/>
                      <a:pt x="1050" y="1690"/>
                    </a:cubicBezTo>
                    <a:cubicBezTo>
                      <a:pt x="959" y="1393"/>
                      <a:pt x="845" y="1096"/>
                      <a:pt x="685" y="799"/>
                    </a:cubicBezTo>
                    <a:cubicBezTo>
                      <a:pt x="548" y="548"/>
                      <a:pt x="388" y="297"/>
                      <a:pt x="206" y="46"/>
                    </a:cubicBezTo>
                    <a:cubicBezTo>
                      <a:pt x="183" y="23"/>
                      <a:pt x="160" y="1"/>
                      <a:pt x="1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46" name="Google Shape;7727;p96">
                <a:extLst>
                  <a:ext uri="{FF2B5EF4-FFF2-40B4-BE49-F238E27FC236}">
                    <a16:creationId xmlns:a16="http://schemas.microsoft.com/office/drawing/2014/main" id="{F727F174-1857-EE4E-6192-A0AFA9F0E7C3}"/>
                  </a:ext>
                </a:extLst>
              </p:cNvPr>
              <p:cNvSpPr/>
              <p:nvPr/>
            </p:nvSpPr>
            <p:spPr>
              <a:xfrm>
                <a:off x="7087892" y="2783226"/>
                <a:ext cx="18279" cy="57134"/>
              </a:xfrm>
              <a:custGeom>
                <a:avLst/>
                <a:gdLst/>
                <a:ahLst/>
                <a:cxnLst/>
                <a:rect l="l" t="t" r="r" b="b"/>
                <a:pathLst>
                  <a:path w="1417" h="4429" extrusionOk="0">
                    <a:moveTo>
                      <a:pt x="138" y="0"/>
                    </a:moveTo>
                    <a:cubicBezTo>
                      <a:pt x="115" y="0"/>
                      <a:pt x="92" y="0"/>
                      <a:pt x="92" y="23"/>
                    </a:cubicBezTo>
                    <a:cubicBezTo>
                      <a:pt x="47" y="23"/>
                      <a:pt x="24" y="46"/>
                      <a:pt x="1" y="92"/>
                    </a:cubicBezTo>
                    <a:cubicBezTo>
                      <a:pt x="1" y="115"/>
                      <a:pt x="1" y="183"/>
                      <a:pt x="1" y="206"/>
                    </a:cubicBezTo>
                    <a:cubicBezTo>
                      <a:pt x="206" y="525"/>
                      <a:pt x="366" y="868"/>
                      <a:pt x="526" y="1233"/>
                    </a:cubicBezTo>
                    <a:cubicBezTo>
                      <a:pt x="686" y="1598"/>
                      <a:pt x="823" y="2009"/>
                      <a:pt x="937" y="2397"/>
                    </a:cubicBezTo>
                    <a:lnTo>
                      <a:pt x="914" y="2374"/>
                    </a:lnTo>
                    <a:lnTo>
                      <a:pt x="914" y="2374"/>
                    </a:lnTo>
                    <a:cubicBezTo>
                      <a:pt x="1097" y="2991"/>
                      <a:pt x="1211" y="3630"/>
                      <a:pt x="1211" y="4269"/>
                    </a:cubicBezTo>
                    <a:lnTo>
                      <a:pt x="1211" y="4314"/>
                    </a:lnTo>
                    <a:cubicBezTo>
                      <a:pt x="1211" y="4337"/>
                      <a:pt x="1211" y="4360"/>
                      <a:pt x="1233" y="4383"/>
                    </a:cubicBezTo>
                    <a:cubicBezTo>
                      <a:pt x="1256" y="4406"/>
                      <a:pt x="1279" y="4429"/>
                      <a:pt x="1302" y="4429"/>
                    </a:cubicBezTo>
                    <a:cubicBezTo>
                      <a:pt x="1348" y="4429"/>
                      <a:pt x="1416" y="4383"/>
                      <a:pt x="1416" y="4337"/>
                    </a:cubicBezTo>
                    <a:cubicBezTo>
                      <a:pt x="1416" y="3995"/>
                      <a:pt x="1393" y="3652"/>
                      <a:pt x="1348" y="3287"/>
                    </a:cubicBezTo>
                    <a:cubicBezTo>
                      <a:pt x="1302" y="2899"/>
                      <a:pt x="1233" y="2511"/>
                      <a:pt x="1142" y="2146"/>
                    </a:cubicBezTo>
                    <a:cubicBezTo>
                      <a:pt x="937" y="1416"/>
                      <a:pt x="663" y="708"/>
                      <a:pt x="252" y="46"/>
                    </a:cubicBezTo>
                    <a:cubicBezTo>
                      <a:pt x="229" y="46"/>
                      <a:pt x="229" y="23"/>
                      <a:pt x="20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47" name="Google Shape;7728;p96">
                <a:extLst>
                  <a:ext uri="{FF2B5EF4-FFF2-40B4-BE49-F238E27FC236}">
                    <a16:creationId xmlns:a16="http://schemas.microsoft.com/office/drawing/2014/main" id="{1918B6FA-1EC3-1475-CF21-5150FC05B2AC}"/>
                  </a:ext>
                </a:extLst>
              </p:cNvPr>
              <p:cNvSpPr/>
              <p:nvPr/>
            </p:nvSpPr>
            <p:spPr>
              <a:xfrm>
                <a:off x="7107331" y="2770275"/>
                <a:ext cx="16499" cy="48001"/>
              </a:xfrm>
              <a:custGeom>
                <a:avLst/>
                <a:gdLst/>
                <a:ahLst/>
                <a:cxnLst/>
                <a:rect l="l" t="t" r="r" b="b"/>
                <a:pathLst>
                  <a:path w="1279" h="3721" extrusionOk="0">
                    <a:moveTo>
                      <a:pt x="92" y="0"/>
                    </a:moveTo>
                    <a:cubicBezTo>
                      <a:pt x="69" y="0"/>
                      <a:pt x="46" y="23"/>
                      <a:pt x="46" y="23"/>
                    </a:cubicBezTo>
                    <a:cubicBezTo>
                      <a:pt x="23" y="46"/>
                      <a:pt x="0" y="69"/>
                      <a:pt x="0" y="91"/>
                    </a:cubicBezTo>
                    <a:cubicBezTo>
                      <a:pt x="0" y="114"/>
                      <a:pt x="0" y="137"/>
                      <a:pt x="23" y="160"/>
                    </a:cubicBezTo>
                    <a:cubicBezTo>
                      <a:pt x="46" y="206"/>
                      <a:pt x="92" y="251"/>
                      <a:pt x="115" y="297"/>
                    </a:cubicBezTo>
                    <a:cubicBezTo>
                      <a:pt x="411" y="822"/>
                      <a:pt x="662" y="1392"/>
                      <a:pt x="822" y="1986"/>
                    </a:cubicBezTo>
                    <a:lnTo>
                      <a:pt x="799" y="1963"/>
                    </a:lnTo>
                    <a:lnTo>
                      <a:pt x="799" y="1963"/>
                    </a:lnTo>
                    <a:cubicBezTo>
                      <a:pt x="891" y="2214"/>
                      <a:pt x="936" y="2488"/>
                      <a:pt x="982" y="2762"/>
                    </a:cubicBezTo>
                    <a:cubicBezTo>
                      <a:pt x="1028" y="3059"/>
                      <a:pt x="1050" y="3333"/>
                      <a:pt x="1050" y="3629"/>
                    </a:cubicBezTo>
                    <a:cubicBezTo>
                      <a:pt x="1050" y="3652"/>
                      <a:pt x="1073" y="3675"/>
                      <a:pt x="1096" y="3698"/>
                    </a:cubicBezTo>
                    <a:cubicBezTo>
                      <a:pt x="1119" y="3721"/>
                      <a:pt x="1164" y="3721"/>
                      <a:pt x="1187" y="3721"/>
                    </a:cubicBezTo>
                    <a:cubicBezTo>
                      <a:pt x="1210" y="3721"/>
                      <a:pt x="1256" y="3698"/>
                      <a:pt x="1256" y="3675"/>
                    </a:cubicBezTo>
                    <a:cubicBezTo>
                      <a:pt x="1279" y="3652"/>
                      <a:pt x="1279" y="3629"/>
                      <a:pt x="1279" y="3584"/>
                    </a:cubicBezTo>
                    <a:cubicBezTo>
                      <a:pt x="1279" y="3287"/>
                      <a:pt x="1256" y="2967"/>
                      <a:pt x="1187" y="2671"/>
                    </a:cubicBezTo>
                    <a:cubicBezTo>
                      <a:pt x="1142" y="2374"/>
                      <a:pt x="1050" y="2077"/>
                      <a:pt x="982" y="1780"/>
                    </a:cubicBezTo>
                    <a:cubicBezTo>
                      <a:pt x="776" y="1164"/>
                      <a:pt x="525" y="594"/>
                      <a:pt x="183" y="46"/>
                    </a:cubicBezTo>
                    <a:cubicBezTo>
                      <a:pt x="160" y="23"/>
                      <a:pt x="137" y="0"/>
                      <a:pt x="9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48" name="Google Shape;7729;p96">
                <a:extLst>
                  <a:ext uri="{FF2B5EF4-FFF2-40B4-BE49-F238E27FC236}">
                    <a16:creationId xmlns:a16="http://schemas.microsoft.com/office/drawing/2014/main" id="{8916DE74-5554-63D6-5680-0551F31F46B4}"/>
                  </a:ext>
                </a:extLst>
              </p:cNvPr>
              <p:cNvSpPr/>
              <p:nvPr/>
            </p:nvSpPr>
            <p:spPr>
              <a:xfrm>
                <a:off x="6100966" y="2256781"/>
                <a:ext cx="20924" cy="6785"/>
              </a:xfrm>
              <a:custGeom>
                <a:avLst/>
                <a:gdLst/>
                <a:ahLst/>
                <a:cxnLst/>
                <a:rect l="l" t="t" r="r" b="b"/>
                <a:pathLst>
                  <a:path w="1622" h="526" extrusionOk="0">
                    <a:moveTo>
                      <a:pt x="46" y="1"/>
                    </a:moveTo>
                    <a:cubicBezTo>
                      <a:pt x="23" y="24"/>
                      <a:pt x="23" y="47"/>
                      <a:pt x="1" y="69"/>
                    </a:cubicBezTo>
                    <a:cubicBezTo>
                      <a:pt x="1" y="92"/>
                      <a:pt x="1" y="115"/>
                      <a:pt x="23" y="138"/>
                    </a:cubicBezTo>
                    <a:cubicBezTo>
                      <a:pt x="46" y="161"/>
                      <a:pt x="69" y="183"/>
                      <a:pt x="92" y="183"/>
                    </a:cubicBezTo>
                    <a:cubicBezTo>
                      <a:pt x="297" y="206"/>
                      <a:pt x="503" y="229"/>
                      <a:pt x="708" y="275"/>
                    </a:cubicBezTo>
                    <a:cubicBezTo>
                      <a:pt x="936" y="320"/>
                      <a:pt x="1165" y="389"/>
                      <a:pt x="1370" y="480"/>
                    </a:cubicBezTo>
                    <a:lnTo>
                      <a:pt x="1347" y="457"/>
                    </a:lnTo>
                    <a:lnTo>
                      <a:pt x="1347" y="457"/>
                    </a:lnTo>
                    <a:cubicBezTo>
                      <a:pt x="1393" y="480"/>
                      <a:pt x="1438" y="503"/>
                      <a:pt x="1484" y="503"/>
                    </a:cubicBezTo>
                    <a:cubicBezTo>
                      <a:pt x="1507" y="526"/>
                      <a:pt x="1530" y="526"/>
                      <a:pt x="1553" y="526"/>
                    </a:cubicBezTo>
                    <a:cubicBezTo>
                      <a:pt x="1575" y="503"/>
                      <a:pt x="1598" y="503"/>
                      <a:pt x="1621" y="480"/>
                    </a:cubicBezTo>
                    <a:cubicBezTo>
                      <a:pt x="1621" y="457"/>
                      <a:pt x="1621" y="412"/>
                      <a:pt x="1621" y="389"/>
                    </a:cubicBezTo>
                    <a:cubicBezTo>
                      <a:pt x="1621" y="366"/>
                      <a:pt x="1598" y="343"/>
                      <a:pt x="1575" y="343"/>
                    </a:cubicBezTo>
                    <a:cubicBezTo>
                      <a:pt x="1347" y="252"/>
                      <a:pt x="1119" y="183"/>
                      <a:pt x="891" y="115"/>
                    </a:cubicBezTo>
                    <a:cubicBezTo>
                      <a:pt x="640" y="69"/>
                      <a:pt x="389" y="24"/>
                      <a:pt x="11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49" name="Google Shape;7730;p96">
                <a:extLst>
                  <a:ext uri="{FF2B5EF4-FFF2-40B4-BE49-F238E27FC236}">
                    <a16:creationId xmlns:a16="http://schemas.microsoft.com/office/drawing/2014/main" id="{9D659092-10FC-14F7-4E71-09E9C39E781A}"/>
                  </a:ext>
                </a:extLst>
              </p:cNvPr>
              <p:cNvSpPr/>
              <p:nvPr/>
            </p:nvSpPr>
            <p:spPr>
              <a:xfrm>
                <a:off x="6089486" y="2211143"/>
                <a:ext cx="37990" cy="20459"/>
              </a:xfrm>
              <a:custGeom>
                <a:avLst/>
                <a:gdLst/>
                <a:ahLst/>
                <a:cxnLst/>
                <a:rect l="l" t="t" r="r" b="b"/>
                <a:pathLst>
                  <a:path w="2945" h="1586" extrusionOk="0">
                    <a:moveTo>
                      <a:pt x="92" y="1"/>
                    </a:moveTo>
                    <a:cubicBezTo>
                      <a:pt x="46" y="1"/>
                      <a:pt x="23" y="24"/>
                      <a:pt x="0" y="69"/>
                    </a:cubicBezTo>
                    <a:cubicBezTo>
                      <a:pt x="0" y="115"/>
                      <a:pt x="23" y="161"/>
                      <a:pt x="69" y="184"/>
                    </a:cubicBezTo>
                    <a:cubicBezTo>
                      <a:pt x="206" y="229"/>
                      <a:pt x="320" y="252"/>
                      <a:pt x="457" y="298"/>
                    </a:cubicBezTo>
                    <a:lnTo>
                      <a:pt x="434" y="298"/>
                    </a:lnTo>
                    <a:cubicBezTo>
                      <a:pt x="845" y="457"/>
                      <a:pt x="1256" y="640"/>
                      <a:pt x="1644" y="868"/>
                    </a:cubicBezTo>
                    <a:cubicBezTo>
                      <a:pt x="2032" y="1074"/>
                      <a:pt x="2397" y="1325"/>
                      <a:pt x="2762" y="1576"/>
                    </a:cubicBezTo>
                    <a:cubicBezTo>
                      <a:pt x="2776" y="1583"/>
                      <a:pt x="2791" y="1585"/>
                      <a:pt x="2807" y="1585"/>
                    </a:cubicBezTo>
                    <a:cubicBezTo>
                      <a:pt x="2846" y="1585"/>
                      <a:pt x="2890" y="1569"/>
                      <a:pt x="2922" y="1553"/>
                    </a:cubicBezTo>
                    <a:cubicBezTo>
                      <a:pt x="2945" y="1530"/>
                      <a:pt x="2945" y="1485"/>
                      <a:pt x="2945" y="1462"/>
                    </a:cubicBezTo>
                    <a:cubicBezTo>
                      <a:pt x="2945" y="1416"/>
                      <a:pt x="2945" y="1393"/>
                      <a:pt x="2899" y="1370"/>
                    </a:cubicBezTo>
                    <a:cubicBezTo>
                      <a:pt x="2488" y="1074"/>
                      <a:pt x="2032" y="800"/>
                      <a:pt x="1575" y="572"/>
                    </a:cubicBezTo>
                    <a:cubicBezTo>
                      <a:pt x="1096" y="321"/>
                      <a:pt x="617" y="138"/>
                      <a:pt x="1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50" name="Google Shape;7731;p96">
                <a:extLst>
                  <a:ext uri="{FF2B5EF4-FFF2-40B4-BE49-F238E27FC236}">
                    <a16:creationId xmlns:a16="http://schemas.microsoft.com/office/drawing/2014/main" id="{A08CAD39-49DE-4679-57F5-E208203B346E}"/>
                  </a:ext>
                </a:extLst>
              </p:cNvPr>
              <p:cNvSpPr/>
              <p:nvPr/>
            </p:nvSpPr>
            <p:spPr>
              <a:xfrm>
                <a:off x="6148371" y="2243237"/>
                <a:ext cx="369830" cy="414593"/>
              </a:xfrm>
              <a:custGeom>
                <a:avLst/>
                <a:gdLst/>
                <a:ahLst/>
                <a:cxnLst/>
                <a:rect l="l" t="t" r="r" b="b"/>
                <a:pathLst>
                  <a:path w="28669" h="32139" extrusionOk="0">
                    <a:moveTo>
                      <a:pt x="4771" y="1"/>
                    </a:moveTo>
                    <a:cubicBezTo>
                      <a:pt x="4725" y="1"/>
                      <a:pt x="4680" y="24"/>
                      <a:pt x="4634" y="24"/>
                    </a:cubicBezTo>
                    <a:cubicBezTo>
                      <a:pt x="4132" y="184"/>
                      <a:pt x="3630" y="457"/>
                      <a:pt x="3082" y="845"/>
                    </a:cubicBezTo>
                    <a:cubicBezTo>
                      <a:pt x="2580" y="1188"/>
                      <a:pt x="2123" y="1622"/>
                      <a:pt x="1644" y="2146"/>
                    </a:cubicBezTo>
                    <a:cubicBezTo>
                      <a:pt x="1210" y="2626"/>
                      <a:pt x="845" y="3151"/>
                      <a:pt x="571" y="3721"/>
                    </a:cubicBezTo>
                    <a:cubicBezTo>
                      <a:pt x="274" y="4292"/>
                      <a:pt x="69" y="4886"/>
                      <a:pt x="0" y="5456"/>
                    </a:cubicBezTo>
                    <a:cubicBezTo>
                      <a:pt x="0" y="5502"/>
                      <a:pt x="0" y="5525"/>
                      <a:pt x="23" y="5570"/>
                    </a:cubicBezTo>
                    <a:cubicBezTo>
                      <a:pt x="0" y="5593"/>
                      <a:pt x="0" y="5616"/>
                      <a:pt x="0" y="5639"/>
                    </a:cubicBezTo>
                    <a:cubicBezTo>
                      <a:pt x="0" y="5707"/>
                      <a:pt x="46" y="5799"/>
                      <a:pt x="92" y="5844"/>
                    </a:cubicBezTo>
                    <a:lnTo>
                      <a:pt x="229" y="5958"/>
                    </a:lnTo>
                    <a:cubicBezTo>
                      <a:pt x="251" y="5981"/>
                      <a:pt x="274" y="6004"/>
                      <a:pt x="297" y="6027"/>
                    </a:cubicBezTo>
                    <a:cubicBezTo>
                      <a:pt x="2100" y="7602"/>
                      <a:pt x="3675" y="9405"/>
                      <a:pt x="5113" y="11140"/>
                    </a:cubicBezTo>
                    <a:cubicBezTo>
                      <a:pt x="6643" y="12988"/>
                      <a:pt x="8103" y="14815"/>
                      <a:pt x="9473" y="16595"/>
                    </a:cubicBezTo>
                    <a:lnTo>
                      <a:pt x="9792" y="17006"/>
                    </a:lnTo>
                    <a:lnTo>
                      <a:pt x="9975" y="17280"/>
                    </a:lnTo>
                    <a:lnTo>
                      <a:pt x="10112" y="17439"/>
                    </a:lnTo>
                    <a:lnTo>
                      <a:pt x="10226" y="17599"/>
                    </a:lnTo>
                    <a:cubicBezTo>
                      <a:pt x="10272" y="17668"/>
                      <a:pt x="10295" y="17690"/>
                      <a:pt x="10317" y="17713"/>
                    </a:cubicBezTo>
                    <a:cubicBezTo>
                      <a:pt x="10409" y="17827"/>
                      <a:pt x="10477" y="17942"/>
                      <a:pt x="10568" y="18056"/>
                    </a:cubicBezTo>
                    <a:cubicBezTo>
                      <a:pt x="11230" y="18946"/>
                      <a:pt x="11915" y="19882"/>
                      <a:pt x="12623" y="20863"/>
                    </a:cubicBezTo>
                    <a:cubicBezTo>
                      <a:pt x="13969" y="22803"/>
                      <a:pt x="15271" y="24766"/>
                      <a:pt x="16435" y="26706"/>
                    </a:cubicBezTo>
                    <a:cubicBezTo>
                      <a:pt x="17097" y="27779"/>
                      <a:pt x="17736" y="28875"/>
                      <a:pt x="18329" y="29970"/>
                    </a:cubicBezTo>
                    <a:cubicBezTo>
                      <a:pt x="18398" y="30062"/>
                      <a:pt x="18489" y="30130"/>
                      <a:pt x="18603" y="30130"/>
                    </a:cubicBezTo>
                    <a:cubicBezTo>
                      <a:pt x="18649" y="30130"/>
                      <a:pt x="18694" y="30107"/>
                      <a:pt x="18740" y="30085"/>
                    </a:cubicBezTo>
                    <a:cubicBezTo>
                      <a:pt x="18763" y="30062"/>
                      <a:pt x="18786" y="30039"/>
                      <a:pt x="18808" y="30016"/>
                    </a:cubicBezTo>
                    <a:cubicBezTo>
                      <a:pt x="19060" y="30495"/>
                      <a:pt x="19242" y="30906"/>
                      <a:pt x="19402" y="31272"/>
                    </a:cubicBezTo>
                    <a:cubicBezTo>
                      <a:pt x="19493" y="31500"/>
                      <a:pt x="19584" y="31705"/>
                      <a:pt x="19676" y="31911"/>
                    </a:cubicBezTo>
                    <a:cubicBezTo>
                      <a:pt x="19699" y="31979"/>
                      <a:pt x="19744" y="32048"/>
                      <a:pt x="19813" y="32093"/>
                    </a:cubicBezTo>
                    <a:cubicBezTo>
                      <a:pt x="19858" y="32116"/>
                      <a:pt x="19904" y="32139"/>
                      <a:pt x="19950" y="32139"/>
                    </a:cubicBezTo>
                    <a:cubicBezTo>
                      <a:pt x="19995" y="32139"/>
                      <a:pt x="20018" y="32139"/>
                      <a:pt x="20041" y="32116"/>
                    </a:cubicBezTo>
                    <a:cubicBezTo>
                      <a:pt x="20109" y="32093"/>
                      <a:pt x="20178" y="32048"/>
                      <a:pt x="20224" y="31979"/>
                    </a:cubicBezTo>
                    <a:cubicBezTo>
                      <a:pt x="20246" y="31911"/>
                      <a:pt x="20269" y="31819"/>
                      <a:pt x="20246" y="31751"/>
                    </a:cubicBezTo>
                    <a:cubicBezTo>
                      <a:pt x="19950" y="31043"/>
                      <a:pt x="19630" y="30313"/>
                      <a:pt x="19242" y="29605"/>
                    </a:cubicBezTo>
                    <a:lnTo>
                      <a:pt x="19242" y="29605"/>
                    </a:lnTo>
                    <a:cubicBezTo>
                      <a:pt x="19425" y="29628"/>
                      <a:pt x="19630" y="29651"/>
                      <a:pt x="19858" y="29651"/>
                    </a:cubicBezTo>
                    <a:cubicBezTo>
                      <a:pt x="20338" y="29651"/>
                      <a:pt x="20840" y="29582"/>
                      <a:pt x="21365" y="29468"/>
                    </a:cubicBezTo>
                    <a:cubicBezTo>
                      <a:pt x="22141" y="29263"/>
                      <a:pt x="22963" y="28943"/>
                      <a:pt x="23739" y="28464"/>
                    </a:cubicBezTo>
                    <a:cubicBezTo>
                      <a:pt x="24515" y="28008"/>
                      <a:pt x="25222" y="27460"/>
                      <a:pt x="25839" y="26821"/>
                    </a:cubicBezTo>
                    <a:cubicBezTo>
                      <a:pt x="26478" y="26181"/>
                      <a:pt x="26980" y="25474"/>
                      <a:pt x="27368" y="24721"/>
                    </a:cubicBezTo>
                    <a:cubicBezTo>
                      <a:pt x="27642" y="24196"/>
                      <a:pt x="27824" y="23671"/>
                      <a:pt x="27939" y="23123"/>
                    </a:cubicBezTo>
                    <a:lnTo>
                      <a:pt x="28098" y="23420"/>
                    </a:lnTo>
                    <a:cubicBezTo>
                      <a:pt x="28167" y="23511"/>
                      <a:pt x="28258" y="23557"/>
                      <a:pt x="28349" y="23557"/>
                    </a:cubicBezTo>
                    <a:cubicBezTo>
                      <a:pt x="28418" y="23557"/>
                      <a:pt x="28464" y="23557"/>
                      <a:pt x="28509" y="23511"/>
                    </a:cubicBezTo>
                    <a:cubicBezTo>
                      <a:pt x="28578" y="23488"/>
                      <a:pt x="28623" y="23420"/>
                      <a:pt x="28646" y="23328"/>
                    </a:cubicBezTo>
                    <a:cubicBezTo>
                      <a:pt x="28669" y="23260"/>
                      <a:pt x="28646" y="23169"/>
                      <a:pt x="28623" y="23123"/>
                    </a:cubicBezTo>
                    <a:cubicBezTo>
                      <a:pt x="28418" y="22826"/>
                      <a:pt x="28235" y="22529"/>
                      <a:pt x="28053" y="22233"/>
                    </a:cubicBezTo>
                    <a:cubicBezTo>
                      <a:pt x="28030" y="22141"/>
                      <a:pt x="27984" y="22073"/>
                      <a:pt x="27916" y="22027"/>
                    </a:cubicBezTo>
                    <a:cubicBezTo>
                      <a:pt x="27048" y="20726"/>
                      <a:pt x="26044" y="19357"/>
                      <a:pt x="24948" y="18010"/>
                    </a:cubicBezTo>
                    <a:cubicBezTo>
                      <a:pt x="23647" y="16367"/>
                      <a:pt x="22232" y="14769"/>
                      <a:pt x="20612" y="13103"/>
                    </a:cubicBezTo>
                    <a:cubicBezTo>
                      <a:pt x="17736" y="10112"/>
                      <a:pt x="14426" y="7145"/>
                      <a:pt x="10774" y="4269"/>
                    </a:cubicBezTo>
                    <a:cubicBezTo>
                      <a:pt x="8925" y="2808"/>
                      <a:pt x="7008" y="1393"/>
                      <a:pt x="5045" y="47"/>
                    </a:cubicBezTo>
                    <a:cubicBezTo>
                      <a:pt x="4999" y="1"/>
                      <a:pt x="4931" y="1"/>
                      <a:pt x="4908" y="1"/>
                    </a:cubicBezTo>
                    <a:cubicBezTo>
                      <a:pt x="4862" y="1"/>
                      <a:pt x="4839" y="1"/>
                      <a:pt x="4817" y="24"/>
                    </a:cubicBezTo>
                    <a:cubicBezTo>
                      <a:pt x="4794" y="1"/>
                      <a:pt x="4794" y="1"/>
                      <a:pt x="477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51" name="Google Shape;7732;p96">
                <a:extLst>
                  <a:ext uri="{FF2B5EF4-FFF2-40B4-BE49-F238E27FC236}">
                    <a16:creationId xmlns:a16="http://schemas.microsoft.com/office/drawing/2014/main" id="{4AD24BB3-962E-49FD-DBB0-619B705785D4}"/>
                  </a:ext>
                </a:extLst>
              </p:cNvPr>
              <p:cNvSpPr/>
              <p:nvPr/>
            </p:nvSpPr>
            <p:spPr>
              <a:xfrm>
                <a:off x="6148371" y="2295350"/>
                <a:ext cx="335387" cy="362477"/>
              </a:xfrm>
              <a:custGeom>
                <a:avLst/>
                <a:gdLst/>
                <a:ahLst/>
                <a:cxnLst/>
                <a:rect l="l" t="t" r="r" b="b"/>
                <a:pathLst>
                  <a:path w="25999" h="28099" extrusionOk="0">
                    <a:moveTo>
                      <a:pt x="411" y="1"/>
                    </a:moveTo>
                    <a:cubicBezTo>
                      <a:pt x="183" y="480"/>
                      <a:pt x="46" y="960"/>
                      <a:pt x="0" y="1416"/>
                    </a:cubicBezTo>
                    <a:cubicBezTo>
                      <a:pt x="0" y="1462"/>
                      <a:pt x="0" y="1485"/>
                      <a:pt x="0" y="1530"/>
                    </a:cubicBezTo>
                    <a:cubicBezTo>
                      <a:pt x="0" y="1553"/>
                      <a:pt x="0" y="1576"/>
                      <a:pt x="0" y="1599"/>
                    </a:cubicBezTo>
                    <a:cubicBezTo>
                      <a:pt x="0" y="1667"/>
                      <a:pt x="23" y="1759"/>
                      <a:pt x="92" y="1804"/>
                    </a:cubicBezTo>
                    <a:lnTo>
                      <a:pt x="229" y="1918"/>
                    </a:lnTo>
                    <a:cubicBezTo>
                      <a:pt x="251" y="1941"/>
                      <a:pt x="251" y="1964"/>
                      <a:pt x="274" y="1987"/>
                    </a:cubicBezTo>
                    <a:cubicBezTo>
                      <a:pt x="2100" y="3562"/>
                      <a:pt x="3675" y="5388"/>
                      <a:pt x="5113" y="7100"/>
                    </a:cubicBezTo>
                    <a:cubicBezTo>
                      <a:pt x="6643" y="8948"/>
                      <a:pt x="8103" y="10797"/>
                      <a:pt x="9473" y="12578"/>
                    </a:cubicBezTo>
                    <a:lnTo>
                      <a:pt x="9792" y="12989"/>
                    </a:lnTo>
                    <a:lnTo>
                      <a:pt x="9975" y="13240"/>
                    </a:lnTo>
                    <a:lnTo>
                      <a:pt x="10112" y="13399"/>
                    </a:lnTo>
                    <a:lnTo>
                      <a:pt x="10226" y="13582"/>
                    </a:lnTo>
                    <a:lnTo>
                      <a:pt x="10272" y="13628"/>
                    </a:lnTo>
                    <a:cubicBezTo>
                      <a:pt x="10295" y="13650"/>
                      <a:pt x="10295" y="13673"/>
                      <a:pt x="10317" y="13673"/>
                    </a:cubicBezTo>
                    <a:cubicBezTo>
                      <a:pt x="10386" y="13787"/>
                      <a:pt x="10477" y="13902"/>
                      <a:pt x="10568" y="14016"/>
                    </a:cubicBezTo>
                    <a:cubicBezTo>
                      <a:pt x="11208" y="14883"/>
                      <a:pt x="11892" y="15819"/>
                      <a:pt x="12600" y="16823"/>
                    </a:cubicBezTo>
                    <a:cubicBezTo>
                      <a:pt x="13969" y="18786"/>
                      <a:pt x="15271" y="20749"/>
                      <a:pt x="16435" y="22666"/>
                    </a:cubicBezTo>
                    <a:cubicBezTo>
                      <a:pt x="17119" y="23808"/>
                      <a:pt x="17758" y="24903"/>
                      <a:pt x="18329" y="25930"/>
                    </a:cubicBezTo>
                    <a:cubicBezTo>
                      <a:pt x="18375" y="26022"/>
                      <a:pt x="18489" y="26090"/>
                      <a:pt x="18603" y="26090"/>
                    </a:cubicBezTo>
                    <a:cubicBezTo>
                      <a:pt x="18649" y="26090"/>
                      <a:pt x="18694" y="26067"/>
                      <a:pt x="18740" y="26045"/>
                    </a:cubicBezTo>
                    <a:cubicBezTo>
                      <a:pt x="18763" y="26045"/>
                      <a:pt x="18786" y="26022"/>
                      <a:pt x="18808" y="25976"/>
                    </a:cubicBezTo>
                    <a:lnTo>
                      <a:pt x="18877" y="26136"/>
                    </a:lnTo>
                    <a:cubicBezTo>
                      <a:pt x="19082" y="26547"/>
                      <a:pt x="19242" y="26912"/>
                      <a:pt x="19402" y="27232"/>
                    </a:cubicBezTo>
                    <a:cubicBezTo>
                      <a:pt x="19493" y="27460"/>
                      <a:pt x="19584" y="27665"/>
                      <a:pt x="19676" y="27893"/>
                    </a:cubicBezTo>
                    <a:cubicBezTo>
                      <a:pt x="19699" y="27939"/>
                      <a:pt x="19721" y="28008"/>
                      <a:pt x="19813" y="28053"/>
                    </a:cubicBezTo>
                    <a:cubicBezTo>
                      <a:pt x="19858" y="28099"/>
                      <a:pt x="19904" y="28099"/>
                      <a:pt x="19950" y="28099"/>
                    </a:cubicBezTo>
                    <a:cubicBezTo>
                      <a:pt x="19995" y="28099"/>
                      <a:pt x="20018" y="28099"/>
                      <a:pt x="20041" y="28076"/>
                    </a:cubicBezTo>
                    <a:cubicBezTo>
                      <a:pt x="20132" y="28053"/>
                      <a:pt x="20178" y="28008"/>
                      <a:pt x="20224" y="27939"/>
                    </a:cubicBezTo>
                    <a:cubicBezTo>
                      <a:pt x="20269" y="27871"/>
                      <a:pt x="20269" y="27779"/>
                      <a:pt x="20246" y="27711"/>
                    </a:cubicBezTo>
                    <a:cubicBezTo>
                      <a:pt x="19950" y="26980"/>
                      <a:pt x="19630" y="26273"/>
                      <a:pt x="19242" y="25542"/>
                    </a:cubicBezTo>
                    <a:lnTo>
                      <a:pt x="19242" y="25542"/>
                    </a:lnTo>
                    <a:cubicBezTo>
                      <a:pt x="19402" y="25588"/>
                      <a:pt x="19607" y="25611"/>
                      <a:pt x="19858" y="25611"/>
                    </a:cubicBezTo>
                    <a:cubicBezTo>
                      <a:pt x="20338" y="25611"/>
                      <a:pt x="20840" y="25542"/>
                      <a:pt x="21365" y="25428"/>
                    </a:cubicBezTo>
                    <a:cubicBezTo>
                      <a:pt x="22141" y="25246"/>
                      <a:pt x="22963" y="24903"/>
                      <a:pt x="23739" y="24424"/>
                    </a:cubicBezTo>
                    <a:cubicBezTo>
                      <a:pt x="24515" y="23990"/>
                      <a:pt x="25222" y="23420"/>
                      <a:pt x="25839" y="22781"/>
                    </a:cubicBezTo>
                    <a:cubicBezTo>
                      <a:pt x="25884" y="22735"/>
                      <a:pt x="25953" y="22689"/>
                      <a:pt x="25998" y="22621"/>
                    </a:cubicBezTo>
                    <a:cubicBezTo>
                      <a:pt x="25588" y="22484"/>
                      <a:pt x="25200" y="22324"/>
                      <a:pt x="24811" y="22164"/>
                    </a:cubicBezTo>
                    <a:cubicBezTo>
                      <a:pt x="23739" y="21708"/>
                      <a:pt x="22689" y="21206"/>
                      <a:pt x="21684" y="20612"/>
                    </a:cubicBezTo>
                    <a:cubicBezTo>
                      <a:pt x="20726" y="20019"/>
                      <a:pt x="19790" y="19357"/>
                      <a:pt x="18991" y="18558"/>
                    </a:cubicBezTo>
                    <a:cubicBezTo>
                      <a:pt x="18740" y="18330"/>
                      <a:pt x="18535" y="18101"/>
                      <a:pt x="18306" y="17873"/>
                    </a:cubicBezTo>
                    <a:cubicBezTo>
                      <a:pt x="18078" y="17622"/>
                      <a:pt x="17873" y="17394"/>
                      <a:pt x="17644" y="17143"/>
                    </a:cubicBezTo>
                    <a:cubicBezTo>
                      <a:pt x="17211" y="16663"/>
                      <a:pt x="16777" y="16161"/>
                      <a:pt x="16343" y="15659"/>
                    </a:cubicBezTo>
                    <a:cubicBezTo>
                      <a:pt x="15476" y="14632"/>
                      <a:pt x="14609" y="13582"/>
                      <a:pt x="13741" y="12555"/>
                    </a:cubicBezTo>
                    <a:cubicBezTo>
                      <a:pt x="13399" y="12144"/>
                      <a:pt x="13034" y="11756"/>
                      <a:pt x="12691" y="11345"/>
                    </a:cubicBezTo>
                    <a:cubicBezTo>
                      <a:pt x="10911" y="9337"/>
                      <a:pt x="9039" y="7374"/>
                      <a:pt x="7099" y="5502"/>
                    </a:cubicBezTo>
                    <a:cubicBezTo>
                      <a:pt x="6848" y="5274"/>
                      <a:pt x="6597" y="5023"/>
                      <a:pt x="6323" y="4794"/>
                    </a:cubicBezTo>
                    <a:cubicBezTo>
                      <a:pt x="6118" y="4566"/>
                      <a:pt x="5889" y="4361"/>
                      <a:pt x="5661" y="4155"/>
                    </a:cubicBezTo>
                    <a:cubicBezTo>
                      <a:pt x="5250" y="3790"/>
                      <a:pt x="4885" y="3425"/>
                      <a:pt x="4497" y="3060"/>
                    </a:cubicBezTo>
                    <a:cubicBezTo>
                      <a:pt x="3698" y="2261"/>
                      <a:pt x="2876" y="1485"/>
                      <a:pt x="1941" y="823"/>
                    </a:cubicBezTo>
                    <a:cubicBezTo>
                      <a:pt x="1689" y="640"/>
                      <a:pt x="1416" y="480"/>
                      <a:pt x="1119" y="321"/>
                    </a:cubicBezTo>
                    <a:cubicBezTo>
                      <a:pt x="891" y="206"/>
                      <a:pt x="662" y="92"/>
                      <a:pt x="41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52" name="Google Shape;7733;p96">
                <a:extLst>
                  <a:ext uri="{FF2B5EF4-FFF2-40B4-BE49-F238E27FC236}">
                    <a16:creationId xmlns:a16="http://schemas.microsoft.com/office/drawing/2014/main" id="{8C77AE43-1094-E79A-FEED-C2011EDB336B}"/>
                  </a:ext>
                </a:extLst>
              </p:cNvPr>
              <p:cNvSpPr/>
              <p:nvPr/>
            </p:nvSpPr>
            <p:spPr>
              <a:xfrm>
                <a:off x="6245232" y="2516766"/>
                <a:ext cx="805915" cy="450816"/>
              </a:xfrm>
              <a:custGeom>
                <a:avLst/>
                <a:gdLst/>
                <a:ahLst/>
                <a:cxnLst/>
                <a:rect l="l" t="t" r="r" b="b"/>
                <a:pathLst>
                  <a:path w="62474" h="34947" extrusionOk="0">
                    <a:moveTo>
                      <a:pt x="21297" y="1"/>
                    </a:moveTo>
                    <a:cubicBezTo>
                      <a:pt x="21228" y="1"/>
                      <a:pt x="21137" y="23"/>
                      <a:pt x="21091" y="92"/>
                    </a:cubicBezTo>
                    <a:cubicBezTo>
                      <a:pt x="21069" y="115"/>
                      <a:pt x="21046" y="138"/>
                      <a:pt x="21046" y="160"/>
                    </a:cubicBezTo>
                    <a:cubicBezTo>
                      <a:pt x="18079" y="1507"/>
                      <a:pt x="15111" y="3630"/>
                      <a:pt x="12235" y="6483"/>
                    </a:cubicBezTo>
                    <a:cubicBezTo>
                      <a:pt x="9519" y="9176"/>
                      <a:pt x="7054" y="12326"/>
                      <a:pt x="4931" y="15818"/>
                    </a:cubicBezTo>
                    <a:cubicBezTo>
                      <a:pt x="3927" y="17485"/>
                      <a:pt x="2991" y="19219"/>
                      <a:pt x="2215" y="20977"/>
                    </a:cubicBezTo>
                    <a:cubicBezTo>
                      <a:pt x="1416" y="22689"/>
                      <a:pt x="777" y="24401"/>
                      <a:pt x="275" y="26067"/>
                    </a:cubicBezTo>
                    <a:cubicBezTo>
                      <a:pt x="184" y="26364"/>
                      <a:pt x="115" y="26660"/>
                      <a:pt x="24" y="26957"/>
                    </a:cubicBezTo>
                    <a:cubicBezTo>
                      <a:pt x="1" y="27049"/>
                      <a:pt x="1" y="27117"/>
                      <a:pt x="24" y="27208"/>
                    </a:cubicBezTo>
                    <a:cubicBezTo>
                      <a:pt x="47" y="27277"/>
                      <a:pt x="115" y="27322"/>
                      <a:pt x="184" y="27345"/>
                    </a:cubicBezTo>
                    <a:cubicBezTo>
                      <a:pt x="206" y="27391"/>
                      <a:pt x="252" y="27391"/>
                      <a:pt x="298" y="27414"/>
                    </a:cubicBezTo>
                    <a:cubicBezTo>
                      <a:pt x="914" y="27551"/>
                      <a:pt x="1576" y="27619"/>
                      <a:pt x="2261" y="27619"/>
                    </a:cubicBezTo>
                    <a:cubicBezTo>
                      <a:pt x="3242" y="27619"/>
                      <a:pt x="4292" y="27459"/>
                      <a:pt x="5388" y="27185"/>
                    </a:cubicBezTo>
                    <a:cubicBezTo>
                      <a:pt x="6232" y="26980"/>
                      <a:pt x="7100" y="26683"/>
                      <a:pt x="7967" y="26295"/>
                    </a:cubicBezTo>
                    <a:cubicBezTo>
                      <a:pt x="8834" y="25907"/>
                      <a:pt x="9679" y="25474"/>
                      <a:pt x="10455" y="24971"/>
                    </a:cubicBezTo>
                    <a:cubicBezTo>
                      <a:pt x="11642" y="24241"/>
                      <a:pt x="12760" y="23351"/>
                      <a:pt x="13742" y="22392"/>
                    </a:cubicBezTo>
                    <a:cubicBezTo>
                      <a:pt x="14198" y="21913"/>
                      <a:pt x="14632" y="21433"/>
                      <a:pt x="15043" y="20909"/>
                    </a:cubicBezTo>
                    <a:cubicBezTo>
                      <a:pt x="15134" y="20772"/>
                      <a:pt x="15248" y="20635"/>
                      <a:pt x="15340" y="20498"/>
                    </a:cubicBezTo>
                    <a:lnTo>
                      <a:pt x="15340" y="20498"/>
                    </a:lnTo>
                    <a:cubicBezTo>
                      <a:pt x="15294" y="20703"/>
                      <a:pt x="15271" y="20931"/>
                      <a:pt x="15225" y="21228"/>
                    </a:cubicBezTo>
                    <a:cubicBezTo>
                      <a:pt x="15180" y="21913"/>
                      <a:pt x="15180" y="22643"/>
                      <a:pt x="15225" y="23465"/>
                    </a:cubicBezTo>
                    <a:cubicBezTo>
                      <a:pt x="15317" y="24971"/>
                      <a:pt x="15636" y="26478"/>
                      <a:pt x="16138" y="27916"/>
                    </a:cubicBezTo>
                    <a:cubicBezTo>
                      <a:pt x="16663" y="29377"/>
                      <a:pt x="17394" y="30678"/>
                      <a:pt x="18307" y="31751"/>
                    </a:cubicBezTo>
                    <a:cubicBezTo>
                      <a:pt x="18763" y="32321"/>
                      <a:pt x="19288" y="32800"/>
                      <a:pt x="19859" y="33234"/>
                    </a:cubicBezTo>
                    <a:cubicBezTo>
                      <a:pt x="20430" y="33668"/>
                      <a:pt x="21046" y="34033"/>
                      <a:pt x="21731" y="34307"/>
                    </a:cubicBezTo>
                    <a:cubicBezTo>
                      <a:pt x="22393" y="34581"/>
                      <a:pt x="23123" y="34763"/>
                      <a:pt x="23899" y="34878"/>
                    </a:cubicBezTo>
                    <a:cubicBezTo>
                      <a:pt x="24287" y="34923"/>
                      <a:pt x="24652" y="34946"/>
                      <a:pt x="25063" y="34946"/>
                    </a:cubicBezTo>
                    <a:cubicBezTo>
                      <a:pt x="25383" y="34946"/>
                      <a:pt x="25725" y="34923"/>
                      <a:pt x="26113" y="34900"/>
                    </a:cubicBezTo>
                    <a:cubicBezTo>
                      <a:pt x="26980" y="34832"/>
                      <a:pt x="27779" y="34695"/>
                      <a:pt x="28510" y="34490"/>
                    </a:cubicBezTo>
                    <a:cubicBezTo>
                      <a:pt x="29400" y="34238"/>
                      <a:pt x="30085" y="33896"/>
                      <a:pt x="30632" y="33440"/>
                    </a:cubicBezTo>
                    <a:cubicBezTo>
                      <a:pt x="30929" y="33211"/>
                      <a:pt x="31157" y="32937"/>
                      <a:pt x="31340" y="32618"/>
                    </a:cubicBezTo>
                    <a:cubicBezTo>
                      <a:pt x="31363" y="32618"/>
                      <a:pt x="31363" y="32572"/>
                      <a:pt x="31386" y="32549"/>
                    </a:cubicBezTo>
                    <a:cubicBezTo>
                      <a:pt x="31431" y="32481"/>
                      <a:pt x="31454" y="32390"/>
                      <a:pt x="31454" y="32298"/>
                    </a:cubicBezTo>
                    <a:cubicBezTo>
                      <a:pt x="31363" y="31933"/>
                      <a:pt x="31294" y="31499"/>
                      <a:pt x="31226" y="30997"/>
                    </a:cubicBezTo>
                    <a:cubicBezTo>
                      <a:pt x="31180" y="30586"/>
                      <a:pt x="31135" y="30176"/>
                      <a:pt x="31089" y="29765"/>
                    </a:cubicBezTo>
                    <a:cubicBezTo>
                      <a:pt x="30998" y="28989"/>
                      <a:pt x="30929" y="28190"/>
                      <a:pt x="30884" y="27368"/>
                    </a:cubicBezTo>
                    <a:cubicBezTo>
                      <a:pt x="30747" y="24834"/>
                      <a:pt x="30861" y="22187"/>
                      <a:pt x="31226" y="19539"/>
                    </a:cubicBezTo>
                    <a:lnTo>
                      <a:pt x="31637" y="19471"/>
                    </a:lnTo>
                    <a:cubicBezTo>
                      <a:pt x="32162" y="19356"/>
                      <a:pt x="32687" y="19265"/>
                      <a:pt x="33212" y="19151"/>
                    </a:cubicBezTo>
                    <a:cubicBezTo>
                      <a:pt x="33988" y="19014"/>
                      <a:pt x="34741" y="18900"/>
                      <a:pt x="35494" y="18809"/>
                    </a:cubicBezTo>
                    <a:cubicBezTo>
                      <a:pt x="36932" y="18626"/>
                      <a:pt x="38484" y="18512"/>
                      <a:pt x="40059" y="18466"/>
                    </a:cubicBezTo>
                    <a:lnTo>
                      <a:pt x="41292" y="18466"/>
                    </a:lnTo>
                    <a:cubicBezTo>
                      <a:pt x="45423" y="18466"/>
                      <a:pt x="49760" y="18968"/>
                      <a:pt x="54165" y="19973"/>
                    </a:cubicBezTo>
                    <a:lnTo>
                      <a:pt x="55078" y="20201"/>
                    </a:lnTo>
                    <a:lnTo>
                      <a:pt x="55147" y="20201"/>
                    </a:lnTo>
                    <a:lnTo>
                      <a:pt x="55101" y="20178"/>
                    </a:lnTo>
                    <a:lnTo>
                      <a:pt x="55101" y="20178"/>
                    </a:lnTo>
                    <a:cubicBezTo>
                      <a:pt x="56630" y="20566"/>
                      <a:pt x="58046" y="20977"/>
                      <a:pt x="59301" y="21365"/>
                    </a:cubicBezTo>
                    <a:cubicBezTo>
                      <a:pt x="59324" y="21365"/>
                      <a:pt x="59370" y="21388"/>
                      <a:pt x="59415" y="21388"/>
                    </a:cubicBezTo>
                    <a:cubicBezTo>
                      <a:pt x="59484" y="21388"/>
                      <a:pt x="59552" y="21365"/>
                      <a:pt x="59598" y="21319"/>
                    </a:cubicBezTo>
                    <a:cubicBezTo>
                      <a:pt x="59621" y="21297"/>
                      <a:pt x="59666" y="21297"/>
                      <a:pt x="59689" y="21274"/>
                    </a:cubicBezTo>
                    <a:cubicBezTo>
                      <a:pt x="60146" y="20977"/>
                      <a:pt x="60556" y="20566"/>
                      <a:pt x="60944" y="20018"/>
                    </a:cubicBezTo>
                    <a:cubicBezTo>
                      <a:pt x="61310" y="19493"/>
                      <a:pt x="61606" y="18900"/>
                      <a:pt x="61857" y="18192"/>
                    </a:cubicBezTo>
                    <a:cubicBezTo>
                      <a:pt x="62109" y="17530"/>
                      <a:pt x="62268" y="16891"/>
                      <a:pt x="62382" y="16229"/>
                    </a:cubicBezTo>
                    <a:cubicBezTo>
                      <a:pt x="62451" y="15704"/>
                      <a:pt x="62474" y="15225"/>
                      <a:pt x="62451" y="14791"/>
                    </a:cubicBezTo>
                    <a:lnTo>
                      <a:pt x="62428" y="14632"/>
                    </a:lnTo>
                    <a:lnTo>
                      <a:pt x="62382" y="14472"/>
                    </a:lnTo>
                    <a:cubicBezTo>
                      <a:pt x="62337" y="14312"/>
                      <a:pt x="62291" y="14198"/>
                      <a:pt x="62246" y="14107"/>
                    </a:cubicBezTo>
                    <a:cubicBezTo>
                      <a:pt x="62246" y="14107"/>
                      <a:pt x="62246" y="14061"/>
                      <a:pt x="62246" y="14061"/>
                    </a:cubicBezTo>
                    <a:cubicBezTo>
                      <a:pt x="58867" y="12029"/>
                      <a:pt x="54987" y="10432"/>
                      <a:pt x="50673" y="9268"/>
                    </a:cubicBezTo>
                    <a:cubicBezTo>
                      <a:pt x="46587" y="8172"/>
                      <a:pt x="42342" y="7533"/>
                      <a:pt x="38028" y="7350"/>
                    </a:cubicBezTo>
                    <a:cubicBezTo>
                      <a:pt x="37480" y="7327"/>
                      <a:pt x="36818" y="7305"/>
                      <a:pt x="36111" y="7305"/>
                    </a:cubicBezTo>
                    <a:lnTo>
                      <a:pt x="34695" y="7305"/>
                    </a:lnTo>
                    <a:lnTo>
                      <a:pt x="34901" y="6894"/>
                    </a:lnTo>
                    <a:cubicBezTo>
                      <a:pt x="35083" y="6506"/>
                      <a:pt x="35289" y="6118"/>
                      <a:pt x="35471" y="5730"/>
                    </a:cubicBezTo>
                    <a:cubicBezTo>
                      <a:pt x="35494" y="5661"/>
                      <a:pt x="35471" y="5570"/>
                      <a:pt x="35449" y="5501"/>
                    </a:cubicBezTo>
                    <a:cubicBezTo>
                      <a:pt x="35426" y="5433"/>
                      <a:pt x="35357" y="5365"/>
                      <a:pt x="35289" y="5342"/>
                    </a:cubicBezTo>
                    <a:cubicBezTo>
                      <a:pt x="35266" y="5319"/>
                      <a:pt x="35243" y="5319"/>
                      <a:pt x="35220" y="5319"/>
                    </a:cubicBezTo>
                    <a:cubicBezTo>
                      <a:pt x="34353" y="4771"/>
                      <a:pt x="33257" y="4497"/>
                      <a:pt x="32048" y="4497"/>
                    </a:cubicBezTo>
                    <a:cubicBezTo>
                      <a:pt x="31842" y="4497"/>
                      <a:pt x="31614" y="4497"/>
                      <a:pt x="31409" y="4520"/>
                    </a:cubicBezTo>
                    <a:cubicBezTo>
                      <a:pt x="31317" y="4520"/>
                      <a:pt x="31249" y="4566"/>
                      <a:pt x="31203" y="4611"/>
                    </a:cubicBezTo>
                    <a:cubicBezTo>
                      <a:pt x="31157" y="4657"/>
                      <a:pt x="31135" y="4703"/>
                      <a:pt x="31112" y="4771"/>
                    </a:cubicBezTo>
                    <a:cubicBezTo>
                      <a:pt x="31112" y="4771"/>
                      <a:pt x="31043" y="4794"/>
                      <a:pt x="31020" y="4862"/>
                    </a:cubicBezTo>
                    <a:cubicBezTo>
                      <a:pt x="30610" y="5547"/>
                      <a:pt x="30130" y="6163"/>
                      <a:pt x="29583" y="6711"/>
                    </a:cubicBezTo>
                    <a:cubicBezTo>
                      <a:pt x="29583" y="6734"/>
                      <a:pt x="29583" y="6734"/>
                      <a:pt x="29604" y="6734"/>
                    </a:cubicBezTo>
                    <a:lnTo>
                      <a:pt x="29604" y="6734"/>
                    </a:lnTo>
                    <a:cubicBezTo>
                      <a:pt x="29085" y="7227"/>
                      <a:pt x="28501" y="7652"/>
                      <a:pt x="27962" y="7989"/>
                    </a:cubicBezTo>
                    <a:cubicBezTo>
                      <a:pt x="27414" y="8309"/>
                      <a:pt x="26821" y="8583"/>
                      <a:pt x="26250" y="8765"/>
                    </a:cubicBezTo>
                    <a:cubicBezTo>
                      <a:pt x="25771" y="8880"/>
                      <a:pt x="25337" y="8948"/>
                      <a:pt x="24903" y="8971"/>
                    </a:cubicBezTo>
                    <a:lnTo>
                      <a:pt x="24858" y="8971"/>
                    </a:lnTo>
                    <a:cubicBezTo>
                      <a:pt x="24538" y="8971"/>
                      <a:pt x="24219" y="8948"/>
                      <a:pt x="23922" y="8880"/>
                    </a:cubicBezTo>
                    <a:cubicBezTo>
                      <a:pt x="23671" y="8811"/>
                      <a:pt x="23442" y="8720"/>
                      <a:pt x="23214" y="8583"/>
                    </a:cubicBezTo>
                    <a:cubicBezTo>
                      <a:pt x="23009" y="8469"/>
                      <a:pt x="22803" y="8332"/>
                      <a:pt x="22644" y="8149"/>
                    </a:cubicBezTo>
                    <a:cubicBezTo>
                      <a:pt x="22461" y="7989"/>
                      <a:pt x="22301" y="7784"/>
                      <a:pt x="22164" y="7579"/>
                    </a:cubicBezTo>
                    <a:cubicBezTo>
                      <a:pt x="22027" y="7327"/>
                      <a:pt x="21936" y="7076"/>
                      <a:pt x="21845" y="6803"/>
                    </a:cubicBezTo>
                    <a:cubicBezTo>
                      <a:pt x="21753" y="6506"/>
                      <a:pt x="21708" y="6163"/>
                      <a:pt x="21685" y="5821"/>
                    </a:cubicBezTo>
                    <a:cubicBezTo>
                      <a:pt x="21685" y="5387"/>
                      <a:pt x="21731" y="4908"/>
                      <a:pt x="21845" y="4429"/>
                    </a:cubicBezTo>
                    <a:cubicBezTo>
                      <a:pt x="21982" y="3927"/>
                      <a:pt x="22187" y="3424"/>
                      <a:pt x="22461" y="2945"/>
                    </a:cubicBezTo>
                    <a:lnTo>
                      <a:pt x="22461" y="2899"/>
                    </a:lnTo>
                    <a:lnTo>
                      <a:pt x="22575" y="2740"/>
                    </a:lnTo>
                    <a:lnTo>
                      <a:pt x="22666" y="2580"/>
                    </a:lnTo>
                    <a:cubicBezTo>
                      <a:pt x="22712" y="2489"/>
                      <a:pt x="22735" y="2420"/>
                      <a:pt x="22735" y="2352"/>
                    </a:cubicBezTo>
                    <a:cubicBezTo>
                      <a:pt x="22712" y="2306"/>
                      <a:pt x="22689" y="2260"/>
                      <a:pt x="22666" y="2215"/>
                    </a:cubicBezTo>
                    <a:cubicBezTo>
                      <a:pt x="22689" y="2169"/>
                      <a:pt x="22712" y="2100"/>
                      <a:pt x="22689" y="2032"/>
                    </a:cubicBezTo>
                    <a:cubicBezTo>
                      <a:pt x="22598" y="1690"/>
                      <a:pt x="22461" y="1324"/>
                      <a:pt x="22256" y="1005"/>
                    </a:cubicBezTo>
                    <a:cubicBezTo>
                      <a:pt x="22073" y="685"/>
                      <a:pt x="21822" y="389"/>
                      <a:pt x="21525" y="92"/>
                    </a:cubicBezTo>
                    <a:cubicBezTo>
                      <a:pt x="21457" y="23"/>
                      <a:pt x="21388" y="1"/>
                      <a:pt x="2129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53" name="Google Shape;7734;p96">
                <a:extLst>
                  <a:ext uri="{FF2B5EF4-FFF2-40B4-BE49-F238E27FC236}">
                    <a16:creationId xmlns:a16="http://schemas.microsoft.com/office/drawing/2014/main" id="{571D381B-E273-C4E3-8DB5-AAEC8CC9F91A}"/>
                  </a:ext>
                </a:extLst>
              </p:cNvPr>
              <p:cNvSpPr/>
              <p:nvPr/>
            </p:nvSpPr>
            <p:spPr>
              <a:xfrm>
                <a:off x="6244948" y="2797648"/>
                <a:ext cx="184921" cy="75401"/>
              </a:xfrm>
              <a:custGeom>
                <a:avLst/>
                <a:gdLst/>
                <a:ahLst/>
                <a:cxnLst/>
                <a:rect l="l" t="t" r="r" b="b"/>
                <a:pathLst>
                  <a:path w="14335" h="5845" extrusionOk="0">
                    <a:moveTo>
                      <a:pt x="14334" y="1"/>
                    </a:moveTo>
                    <a:cubicBezTo>
                      <a:pt x="12668" y="1416"/>
                      <a:pt x="10751" y="2512"/>
                      <a:pt x="8697" y="3288"/>
                    </a:cubicBezTo>
                    <a:cubicBezTo>
                      <a:pt x="6893" y="3950"/>
                      <a:pt x="4999" y="4361"/>
                      <a:pt x="3081" y="4520"/>
                    </a:cubicBezTo>
                    <a:cubicBezTo>
                      <a:pt x="2538" y="4560"/>
                      <a:pt x="1986" y="4584"/>
                      <a:pt x="1436" y="4584"/>
                    </a:cubicBezTo>
                    <a:cubicBezTo>
                      <a:pt x="1039" y="4584"/>
                      <a:pt x="643" y="4572"/>
                      <a:pt x="251" y="4543"/>
                    </a:cubicBezTo>
                    <a:lnTo>
                      <a:pt x="228" y="4543"/>
                    </a:lnTo>
                    <a:cubicBezTo>
                      <a:pt x="160" y="4771"/>
                      <a:pt x="91" y="4977"/>
                      <a:pt x="46" y="5182"/>
                    </a:cubicBezTo>
                    <a:cubicBezTo>
                      <a:pt x="23" y="5274"/>
                      <a:pt x="0" y="5342"/>
                      <a:pt x="46" y="5433"/>
                    </a:cubicBezTo>
                    <a:cubicBezTo>
                      <a:pt x="69" y="5502"/>
                      <a:pt x="137" y="5547"/>
                      <a:pt x="206" y="5593"/>
                    </a:cubicBezTo>
                    <a:cubicBezTo>
                      <a:pt x="228" y="5616"/>
                      <a:pt x="274" y="5639"/>
                      <a:pt x="320" y="5639"/>
                    </a:cubicBezTo>
                    <a:cubicBezTo>
                      <a:pt x="936" y="5776"/>
                      <a:pt x="1598" y="5844"/>
                      <a:pt x="2283" y="5844"/>
                    </a:cubicBezTo>
                    <a:cubicBezTo>
                      <a:pt x="3264" y="5844"/>
                      <a:pt x="4314" y="5707"/>
                      <a:pt x="5410" y="5433"/>
                    </a:cubicBezTo>
                    <a:cubicBezTo>
                      <a:pt x="6254" y="5205"/>
                      <a:pt x="7122" y="4908"/>
                      <a:pt x="7989" y="4520"/>
                    </a:cubicBezTo>
                    <a:cubicBezTo>
                      <a:pt x="8856" y="4155"/>
                      <a:pt x="9701" y="3699"/>
                      <a:pt x="10477" y="3196"/>
                    </a:cubicBezTo>
                    <a:cubicBezTo>
                      <a:pt x="11664" y="2466"/>
                      <a:pt x="12782" y="1599"/>
                      <a:pt x="13764" y="617"/>
                    </a:cubicBezTo>
                    <a:cubicBezTo>
                      <a:pt x="13969" y="412"/>
                      <a:pt x="14152" y="206"/>
                      <a:pt x="143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54" name="Google Shape;7735;p96">
                <a:extLst>
                  <a:ext uri="{FF2B5EF4-FFF2-40B4-BE49-F238E27FC236}">
                    <a16:creationId xmlns:a16="http://schemas.microsoft.com/office/drawing/2014/main" id="{F454267F-E5C9-8F62-AA07-EC9B0B50106D}"/>
                  </a:ext>
                </a:extLst>
              </p:cNvPr>
              <p:cNvSpPr/>
              <p:nvPr/>
            </p:nvSpPr>
            <p:spPr>
              <a:xfrm>
                <a:off x="6505514" y="2713441"/>
                <a:ext cx="519122" cy="254130"/>
              </a:xfrm>
              <a:custGeom>
                <a:avLst/>
                <a:gdLst/>
                <a:ahLst/>
                <a:cxnLst/>
                <a:rect l="l" t="t" r="r" b="b"/>
                <a:pathLst>
                  <a:path w="40242" h="19700" extrusionOk="0">
                    <a:moveTo>
                      <a:pt x="19585" y="1"/>
                    </a:moveTo>
                    <a:cubicBezTo>
                      <a:pt x="18580" y="1"/>
                      <a:pt x="17576" y="46"/>
                      <a:pt x="16572" y="138"/>
                    </a:cubicBezTo>
                    <a:lnTo>
                      <a:pt x="16594" y="138"/>
                    </a:lnTo>
                    <a:cubicBezTo>
                      <a:pt x="15545" y="252"/>
                      <a:pt x="14495" y="412"/>
                      <a:pt x="13467" y="640"/>
                    </a:cubicBezTo>
                    <a:cubicBezTo>
                      <a:pt x="12463" y="868"/>
                      <a:pt x="11482" y="1165"/>
                      <a:pt x="10523" y="1507"/>
                    </a:cubicBezTo>
                    <a:lnTo>
                      <a:pt x="10546" y="1507"/>
                    </a:lnTo>
                    <a:cubicBezTo>
                      <a:pt x="10135" y="1667"/>
                      <a:pt x="9724" y="1827"/>
                      <a:pt x="9336" y="2032"/>
                    </a:cubicBezTo>
                    <a:cubicBezTo>
                      <a:pt x="9016" y="2192"/>
                      <a:pt x="8697" y="2375"/>
                      <a:pt x="8377" y="2580"/>
                    </a:cubicBezTo>
                    <a:lnTo>
                      <a:pt x="8400" y="2580"/>
                    </a:lnTo>
                    <a:cubicBezTo>
                      <a:pt x="8240" y="2694"/>
                      <a:pt x="8081" y="2831"/>
                      <a:pt x="7921" y="2968"/>
                    </a:cubicBezTo>
                    <a:cubicBezTo>
                      <a:pt x="7807" y="3082"/>
                      <a:pt x="7693" y="3196"/>
                      <a:pt x="7578" y="3333"/>
                    </a:cubicBezTo>
                    <a:lnTo>
                      <a:pt x="7556" y="3333"/>
                    </a:lnTo>
                    <a:cubicBezTo>
                      <a:pt x="7442" y="3470"/>
                      <a:pt x="7350" y="3607"/>
                      <a:pt x="7259" y="3767"/>
                    </a:cubicBezTo>
                    <a:cubicBezTo>
                      <a:pt x="7168" y="3927"/>
                      <a:pt x="7076" y="4064"/>
                      <a:pt x="6985" y="4246"/>
                    </a:cubicBezTo>
                    <a:cubicBezTo>
                      <a:pt x="6894" y="4497"/>
                      <a:pt x="6802" y="4749"/>
                      <a:pt x="6711" y="5000"/>
                    </a:cubicBezTo>
                    <a:cubicBezTo>
                      <a:pt x="6643" y="5273"/>
                      <a:pt x="6574" y="5570"/>
                      <a:pt x="6529" y="5867"/>
                    </a:cubicBezTo>
                    <a:cubicBezTo>
                      <a:pt x="6460" y="6278"/>
                      <a:pt x="6414" y="6711"/>
                      <a:pt x="6392" y="7122"/>
                    </a:cubicBezTo>
                    <a:cubicBezTo>
                      <a:pt x="6346" y="7556"/>
                      <a:pt x="6323" y="7990"/>
                      <a:pt x="6300" y="8423"/>
                    </a:cubicBezTo>
                    <a:cubicBezTo>
                      <a:pt x="6255" y="9291"/>
                      <a:pt x="6255" y="10158"/>
                      <a:pt x="6209" y="11048"/>
                    </a:cubicBezTo>
                    <a:cubicBezTo>
                      <a:pt x="6186" y="11916"/>
                      <a:pt x="6118" y="12806"/>
                      <a:pt x="5935" y="13673"/>
                    </a:cubicBezTo>
                    <a:cubicBezTo>
                      <a:pt x="5844" y="14107"/>
                      <a:pt x="5730" y="14518"/>
                      <a:pt x="5570" y="14929"/>
                    </a:cubicBezTo>
                    <a:cubicBezTo>
                      <a:pt x="5433" y="15317"/>
                      <a:pt x="5250" y="15682"/>
                      <a:pt x="5022" y="16024"/>
                    </a:cubicBezTo>
                    <a:cubicBezTo>
                      <a:pt x="4771" y="16458"/>
                      <a:pt x="4429" y="16846"/>
                      <a:pt x="4063" y="17143"/>
                    </a:cubicBezTo>
                    <a:cubicBezTo>
                      <a:pt x="3881" y="17302"/>
                      <a:pt x="3675" y="17439"/>
                      <a:pt x="3493" y="17576"/>
                    </a:cubicBezTo>
                    <a:cubicBezTo>
                      <a:pt x="3310" y="17668"/>
                      <a:pt x="3150" y="17759"/>
                      <a:pt x="2968" y="17827"/>
                    </a:cubicBezTo>
                    <a:cubicBezTo>
                      <a:pt x="2557" y="17987"/>
                      <a:pt x="2146" y="18101"/>
                      <a:pt x="1735" y="18170"/>
                    </a:cubicBezTo>
                    <a:cubicBezTo>
                      <a:pt x="1378" y="18226"/>
                      <a:pt x="1006" y="18267"/>
                      <a:pt x="644" y="18267"/>
                    </a:cubicBezTo>
                    <a:cubicBezTo>
                      <a:pt x="566" y="18267"/>
                      <a:pt x="488" y="18265"/>
                      <a:pt x="411" y="18261"/>
                    </a:cubicBezTo>
                    <a:cubicBezTo>
                      <a:pt x="274" y="18261"/>
                      <a:pt x="137" y="18238"/>
                      <a:pt x="0" y="18238"/>
                    </a:cubicBezTo>
                    <a:cubicBezTo>
                      <a:pt x="480" y="18558"/>
                      <a:pt x="1005" y="18832"/>
                      <a:pt x="1553" y="19060"/>
                    </a:cubicBezTo>
                    <a:cubicBezTo>
                      <a:pt x="2192" y="19334"/>
                      <a:pt x="2945" y="19539"/>
                      <a:pt x="3721" y="19631"/>
                    </a:cubicBezTo>
                    <a:cubicBezTo>
                      <a:pt x="4109" y="19676"/>
                      <a:pt x="4497" y="19699"/>
                      <a:pt x="4885" y="19699"/>
                    </a:cubicBezTo>
                    <a:cubicBezTo>
                      <a:pt x="5182" y="19699"/>
                      <a:pt x="5524" y="19676"/>
                      <a:pt x="5935" y="19653"/>
                    </a:cubicBezTo>
                    <a:cubicBezTo>
                      <a:pt x="6802" y="19608"/>
                      <a:pt x="7601" y="19471"/>
                      <a:pt x="8332" y="19243"/>
                    </a:cubicBezTo>
                    <a:cubicBezTo>
                      <a:pt x="9222" y="18991"/>
                      <a:pt x="9907" y="18649"/>
                      <a:pt x="10454" y="18215"/>
                    </a:cubicBezTo>
                    <a:cubicBezTo>
                      <a:pt x="10751" y="17964"/>
                      <a:pt x="11002" y="17690"/>
                      <a:pt x="11162" y="17371"/>
                    </a:cubicBezTo>
                    <a:cubicBezTo>
                      <a:pt x="11185" y="17371"/>
                      <a:pt x="11208" y="17325"/>
                      <a:pt x="11208" y="17302"/>
                    </a:cubicBezTo>
                    <a:cubicBezTo>
                      <a:pt x="11276" y="17257"/>
                      <a:pt x="11299" y="17143"/>
                      <a:pt x="11276" y="17051"/>
                    </a:cubicBezTo>
                    <a:cubicBezTo>
                      <a:pt x="11208" y="16663"/>
                      <a:pt x="11139" y="16230"/>
                      <a:pt x="11071" y="15750"/>
                    </a:cubicBezTo>
                    <a:cubicBezTo>
                      <a:pt x="11002" y="15339"/>
                      <a:pt x="10957" y="14929"/>
                      <a:pt x="10911" y="14518"/>
                    </a:cubicBezTo>
                    <a:cubicBezTo>
                      <a:pt x="10820" y="13742"/>
                      <a:pt x="10751" y="12943"/>
                      <a:pt x="10706" y="12121"/>
                    </a:cubicBezTo>
                    <a:cubicBezTo>
                      <a:pt x="10591" y="9587"/>
                      <a:pt x="10706" y="6940"/>
                      <a:pt x="11048" y="4292"/>
                    </a:cubicBezTo>
                    <a:lnTo>
                      <a:pt x="11459" y="4246"/>
                    </a:lnTo>
                    <a:cubicBezTo>
                      <a:pt x="11984" y="4132"/>
                      <a:pt x="12509" y="4018"/>
                      <a:pt x="13034" y="3927"/>
                    </a:cubicBezTo>
                    <a:cubicBezTo>
                      <a:pt x="13810" y="3790"/>
                      <a:pt x="14586" y="3653"/>
                      <a:pt x="15316" y="3584"/>
                    </a:cubicBezTo>
                    <a:cubicBezTo>
                      <a:pt x="16754" y="3402"/>
                      <a:pt x="18306" y="3288"/>
                      <a:pt x="19881" y="3242"/>
                    </a:cubicBezTo>
                    <a:cubicBezTo>
                      <a:pt x="20292" y="3219"/>
                      <a:pt x="20703" y="3219"/>
                      <a:pt x="21114" y="3219"/>
                    </a:cubicBezTo>
                    <a:cubicBezTo>
                      <a:pt x="25245" y="3219"/>
                      <a:pt x="29582" y="3721"/>
                      <a:pt x="33987" y="4726"/>
                    </a:cubicBezTo>
                    <a:lnTo>
                      <a:pt x="34900" y="4954"/>
                    </a:lnTo>
                    <a:lnTo>
                      <a:pt x="34969" y="4954"/>
                    </a:lnTo>
                    <a:lnTo>
                      <a:pt x="34923" y="4908"/>
                    </a:lnTo>
                    <a:lnTo>
                      <a:pt x="34923" y="4908"/>
                    </a:lnTo>
                    <a:cubicBezTo>
                      <a:pt x="36612" y="5388"/>
                      <a:pt x="37982" y="5776"/>
                      <a:pt x="39123" y="6118"/>
                    </a:cubicBezTo>
                    <a:cubicBezTo>
                      <a:pt x="39169" y="6141"/>
                      <a:pt x="39192" y="6141"/>
                      <a:pt x="39237" y="6141"/>
                    </a:cubicBezTo>
                    <a:cubicBezTo>
                      <a:pt x="39306" y="6141"/>
                      <a:pt x="39374" y="6118"/>
                      <a:pt x="39443" y="6072"/>
                    </a:cubicBezTo>
                    <a:cubicBezTo>
                      <a:pt x="39465" y="6072"/>
                      <a:pt x="39488" y="6050"/>
                      <a:pt x="39511" y="6027"/>
                    </a:cubicBezTo>
                    <a:cubicBezTo>
                      <a:pt x="39762" y="5867"/>
                      <a:pt x="39990" y="5662"/>
                      <a:pt x="40241" y="5433"/>
                    </a:cubicBezTo>
                    <a:cubicBezTo>
                      <a:pt x="39625" y="5114"/>
                      <a:pt x="38986" y="4817"/>
                      <a:pt x="38370" y="4520"/>
                    </a:cubicBezTo>
                    <a:cubicBezTo>
                      <a:pt x="36361" y="3607"/>
                      <a:pt x="34307" y="2786"/>
                      <a:pt x="32207" y="2124"/>
                    </a:cubicBezTo>
                    <a:cubicBezTo>
                      <a:pt x="30084" y="1439"/>
                      <a:pt x="27916" y="914"/>
                      <a:pt x="25725" y="549"/>
                    </a:cubicBezTo>
                    <a:lnTo>
                      <a:pt x="25747" y="549"/>
                    </a:lnTo>
                    <a:cubicBezTo>
                      <a:pt x="23716" y="206"/>
                      <a:pt x="21639" y="1"/>
                      <a:pt x="1958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55" name="Google Shape;7736;p96">
                <a:extLst>
                  <a:ext uri="{FF2B5EF4-FFF2-40B4-BE49-F238E27FC236}">
                    <a16:creationId xmlns:a16="http://schemas.microsoft.com/office/drawing/2014/main" id="{F5B344F0-EE74-F084-04F1-BA951C7A1307}"/>
                  </a:ext>
                </a:extLst>
              </p:cNvPr>
              <p:cNvSpPr/>
              <p:nvPr/>
            </p:nvSpPr>
            <p:spPr>
              <a:xfrm>
                <a:off x="6595616" y="2768211"/>
                <a:ext cx="13" cy="13"/>
              </a:xfrm>
              <a:custGeom>
                <a:avLst/>
                <a:gdLst/>
                <a:ahLst/>
                <a:cxnLst/>
                <a:rect l="l" t="t" r="r" b="b"/>
                <a:pathLst>
                  <a:path w="1" h="1" extrusionOk="0">
                    <a:moveTo>
                      <a:pt x="0" y="0"/>
                    </a:moveTo>
                    <a:lnTo>
                      <a:pt x="0"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56" name="Google Shape;7737;p96">
                <a:extLst>
                  <a:ext uri="{FF2B5EF4-FFF2-40B4-BE49-F238E27FC236}">
                    <a16:creationId xmlns:a16="http://schemas.microsoft.com/office/drawing/2014/main" id="{E7A024F6-8DAA-C640-213D-5B5DB2701AD0}"/>
                  </a:ext>
                </a:extLst>
              </p:cNvPr>
              <p:cNvSpPr/>
              <p:nvPr/>
            </p:nvSpPr>
            <p:spPr>
              <a:xfrm>
                <a:off x="6595616" y="2768211"/>
                <a:ext cx="13" cy="13"/>
              </a:xfrm>
              <a:custGeom>
                <a:avLst/>
                <a:gdLst/>
                <a:ahLst/>
                <a:cxnLst/>
                <a:rect l="l" t="t" r="r" b="b"/>
                <a:pathLst>
                  <a:path w="1" h="1" extrusionOk="0">
                    <a:moveTo>
                      <a:pt x="0" y="0"/>
                    </a:moveTo>
                    <a:cubicBezTo>
                      <a:pt x="0" y="0"/>
                      <a:pt x="0" y="0"/>
                      <a:pt x="0" y="0"/>
                    </a:cubicBezTo>
                    <a:cubicBezTo>
                      <a:pt x="0" y="0"/>
                      <a:pt x="0" y="0"/>
                      <a:pt x="0" y="0"/>
                    </a:cubicBezTo>
                    <a:cubicBezTo>
                      <a:pt x="0" y="0"/>
                      <a:pt x="0" y="0"/>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57" name="Google Shape;7738;p96">
                <a:extLst>
                  <a:ext uri="{FF2B5EF4-FFF2-40B4-BE49-F238E27FC236}">
                    <a16:creationId xmlns:a16="http://schemas.microsoft.com/office/drawing/2014/main" id="{39DB2B30-E60D-1501-7642-3A15C1A05794}"/>
                  </a:ext>
                </a:extLst>
              </p:cNvPr>
              <p:cNvSpPr/>
              <p:nvPr/>
            </p:nvSpPr>
            <p:spPr>
              <a:xfrm>
                <a:off x="6595616" y="2768211"/>
                <a:ext cx="13" cy="13"/>
              </a:xfrm>
              <a:custGeom>
                <a:avLst/>
                <a:gdLst/>
                <a:ahLst/>
                <a:cxnLst/>
                <a:rect l="l" t="t" r="r" b="b"/>
                <a:pathLst>
                  <a:path w="1" h="1" extrusionOk="0">
                    <a:moveTo>
                      <a:pt x="0" y="0"/>
                    </a:moveTo>
                    <a:cubicBezTo>
                      <a:pt x="0" y="0"/>
                      <a:pt x="0" y="0"/>
                      <a:pt x="0" y="0"/>
                    </a:cubicBezTo>
                    <a:cubicBezTo>
                      <a:pt x="0" y="0"/>
                      <a:pt x="0" y="0"/>
                      <a:pt x="0" y="0"/>
                    </a:cubicBezTo>
                    <a:cubicBezTo>
                      <a:pt x="0" y="0"/>
                      <a:pt x="0" y="0"/>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58" name="Google Shape;7739;p96">
                <a:extLst>
                  <a:ext uri="{FF2B5EF4-FFF2-40B4-BE49-F238E27FC236}">
                    <a16:creationId xmlns:a16="http://schemas.microsoft.com/office/drawing/2014/main" id="{B2662DDC-8D7B-F08B-98F0-5414120F0F0D}"/>
                  </a:ext>
                </a:extLst>
              </p:cNvPr>
              <p:cNvSpPr/>
              <p:nvPr/>
            </p:nvSpPr>
            <p:spPr>
              <a:xfrm>
                <a:off x="6595616" y="2768211"/>
                <a:ext cx="13" cy="13"/>
              </a:xfrm>
              <a:custGeom>
                <a:avLst/>
                <a:gdLst/>
                <a:ahLst/>
                <a:cxnLst/>
                <a:rect l="l" t="t" r="r" b="b"/>
                <a:pathLst>
                  <a:path w="1" h="1" extrusionOk="0">
                    <a:moveTo>
                      <a:pt x="0" y="0"/>
                    </a:moveTo>
                    <a:lnTo>
                      <a:pt x="0" y="0"/>
                    </a:lnTo>
                    <a:lnTo>
                      <a:pt x="0" y="0"/>
                    </a:lnTo>
                    <a:cubicBezTo>
                      <a:pt x="0" y="0"/>
                      <a:pt x="0" y="0"/>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59" name="Google Shape;7740;p96">
                <a:extLst>
                  <a:ext uri="{FF2B5EF4-FFF2-40B4-BE49-F238E27FC236}">
                    <a16:creationId xmlns:a16="http://schemas.microsoft.com/office/drawing/2014/main" id="{739A29CC-D483-6852-B729-EBBB95A85385}"/>
                  </a:ext>
                </a:extLst>
              </p:cNvPr>
              <p:cNvSpPr/>
              <p:nvPr/>
            </p:nvSpPr>
            <p:spPr>
              <a:xfrm>
                <a:off x="6546740" y="2616877"/>
                <a:ext cx="890" cy="593"/>
              </a:xfrm>
              <a:custGeom>
                <a:avLst/>
                <a:gdLst/>
                <a:ahLst/>
                <a:cxnLst/>
                <a:rect l="l" t="t" r="r" b="b"/>
                <a:pathLst>
                  <a:path w="69" h="46" extrusionOk="0">
                    <a:moveTo>
                      <a:pt x="68" y="46"/>
                    </a:moveTo>
                    <a:cubicBezTo>
                      <a:pt x="46" y="23"/>
                      <a:pt x="23" y="23"/>
                      <a:pt x="0" y="0"/>
                    </a:cubicBezTo>
                    <a:cubicBezTo>
                      <a:pt x="23" y="23"/>
                      <a:pt x="46" y="23"/>
                      <a:pt x="68" y="46"/>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60" name="Google Shape;7741;p96">
                <a:extLst>
                  <a:ext uri="{FF2B5EF4-FFF2-40B4-BE49-F238E27FC236}">
                    <a16:creationId xmlns:a16="http://schemas.microsoft.com/office/drawing/2014/main" id="{D318C83F-FFBB-4838-F452-1F71397D8FCA}"/>
                  </a:ext>
                </a:extLst>
              </p:cNvPr>
              <p:cNvSpPr/>
              <p:nvPr/>
            </p:nvSpPr>
            <p:spPr>
              <a:xfrm>
                <a:off x="6434852" y="2623056"/>
                <a:ext cx="109547" cy="172267"/>
              </a:xfrm>
              <a:custGeom>
                <a:avLst/>
                <a:gdLst/>
                <a:ahLst/>
                <a:cxnLst/>
                <a:rect l="l" t="t" r="r" b="b"/>
                <a:pathLst>
                  <a:path w="8492" h="13354" extrusionOk="0">
                    <a:moveTo>
                      <a:pt x="8012" y="0"/>
                    </a:moveTo>
                    <a:cubicBezTo>
                      <a:pt x="6734" y="1553"/>
                      <a:pt x="5501" y="3150"/>
                      <a:pt x="4360" y="4817"/>
                    </a:cubicBezTo>
                    <a:cubicBezTo>
                      <a:pt x="3059" y="6665"/>
                      <a:pt x="1895" y="8606"/>
                      <a:pt x="959" y="10660"/>
                    </a:cubicBezTo>
                    <a:cubicBezTo>
                      <a:pt x="594" y="11459"/>
                      <a:pt x="274" y="12258"/>
                      <a:pt x="0" y="13102"/>
                    </a:cubicBezTo>
                    <a:cubicBezTo>
                      <a:pt x="23" y="13079"/>
                      <a:pt x="46" y="13079"/>
                      <a:pt x="69" y="13057"/>
                    </a:cubicBezTo>
                    <a:cubicBezTo>
                      <a:pt x="92" y="13034"/>
                      <a:pt x="137" y="13034"/>
                      <a:pt x="183" y="13034"/>
                    </a:cubicBezTo>
                    <a:cubicBezTo>
                      <a:pt x="229" y="13034"/>
                      <a:pt x="274" y="13034"/>
                      <a:pt x="320" y="13057"/>
                    </a:cubicBezTo>
                    <a:cubicBezTo>
                      <a:pt x="411" y="13102"/>
                      <a:pt x="457" y="13193"/>
                      <a:pt x="480" y="13285"/>
                    </a:cubicBezTo>
                    <a:cubicBezTo>
                      <a:pt x="503" y="13308"/>
                      <a:pt x="503" y="13330"/>
                      <a:pt x="503" y="13353"/>
                    </a:cubicBezTo>
                    <a:cubicBezTo>
                      <a:pt x="708" y="12714"/>
                      <a:pt x="959" y="12098"/>
                      <a:pt x="1210" y="11482"/>
                    </a:cubicBezTo>
                    <a:cubicBezTo>
                      <a:pt x="1963" y="9701"/>
                      <a:pt x="2922" y="8035"/>
                      <a:pt x="3972" y="6414"/>
                    </a:cubicBezTo>
                    <a:cubicBezTo>
                      <a:pt x="4999" y="4817"/>
                      <a:pt x="6140" y="3265"/>
                      <a:pt x="7327" y="1781"/>
                    </a:cubicBezTo>
                    <a:cubicBezTo>
                      <a:pt x="7327" y="1758"/>
                      <a:pt x="7327" y="1758"/>
                      <a:pt x="7350" y="1735"/>
                    </a:cubicBezTo>
                    <a:cubicBezTo>
                      <a:pt x="7350" y="1735"/>
                      <a:pt x="7373" y="1712"/>
                      <a:pt x="7373" y="1712"/>
                    </a:cubicBezTo>
                    <a:cubicBezTo>
                      <a:pt x="7738" y="1256"/>
                      <a:pt x="8103" y="799"/>
                      <a:pt x="8491" y="343"/>
                    </a:cubicBezTo>
                    <a:cubicBezTo>
                      <a:pt x="8377" y="297"/>
                      <a:pt x="8286" y="229"/>
                      <a:pt x="8218" y="160"/>
                    </a:cubicBezTo>
                    <a:cubicBezTo>
                      <a:pt x="8218" y="160"/>
                      <a:pt x="8195" y="160"/>
                      <a:pt x="8195" y="137"/>
                    </a:cubicBezTo>
                    <a:cubicBezTo>
                      <a:pt x="8172" y="115"/>
                      <a:pt x="8126" y="92"/>
                      <a:pt x="8081" y="69"/>
                    </a:cubicBezTo>
                    <a:cubicBezTo>
                      <a:pt x="8058" y="46"/>
                      <a:pt x="8035" y="23"/>
                      <a:pt x="801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61" name="Google Shape;7742;p96">
                <a:extLst>
                  <a:ext uri="{FF2B5EF4-FFF2-40B4-BE49-F238E27FC236}">
                    <a16:creationId xmlns:a16="http://schemas.microsoft.com/office/drawing/2014/main" id="{14950E83-708F-87EC-CD58-29C95D38F796}"/>
                  </a:ext>
                </a:extLst>
              </p:cNvPr>
              <p:cNvSpPr/>
              <p:nvPr/>
            </p:nvSpPr>
            <p:spPr>
              <a:xfrm>
                <a:off x="6529662" y="2645436"/>
                <a:ext cx="13" cy="13"/>
              </a:xfrm>
              <a:custGeom>
                <a:avLst/>
                <a:gdLst/>
                <a:ahLst/>
                <a:cxnLst/>
                <a:rect l="l" t="t" r="r" b="b"/>
                <a:pathLst>
                  <a:path w="1" h="1" extrusionOk="0">
                    <a:moveTo>
                      <a:pt x="0" y="0"/>
                    </a:moveTo>
                    <a:cubicBezTo>
                      <a:pt x="0" y="0"/>
                      <a:pt x="0" y="0"/>
                      <a:pt x="0" y="0"/>
                    </a:cubicBezTo>
                    <a:cubicBezTo>
                      <a:pt x="0" y="0"/>
                      <a:pt x="0" y="0"/>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62" name="Google Shape;7743;p96">
                <a:extLst>
                  <a:ext uri="{FF2B5EF4-FFF2-40B4-BE49-F238E27FC236}">
                    <a16:creationId xmlns:a16="http://schemas.microsoft.com/office/drawing/2014/main" id="{7B33E634-1375-ABB3-B618-2A8E7749CF30}"/>
                  </a:ext>
                </a:extLst>
              </p:cNvPr>
              <p:cNvSpPr/>
              <p:nvPr/>
            </p:nvSpPr>
            <p:spPr>
              <a:xfrm>
                <a:off x="6529365" y="2645436"/>
                <a:ext cx="310" cy="310"/>
              </a:xfrm>
              <a:custGeom>
                <a:avLst/>
                <a:gdLst/>
                <a:ahLst/>
                <a:cxnLst/>
                <a:rect l="l" t="t" r="r" b="b"/>
                <a:pathLst>
                  <a:path w="24" h="24" extrusionOk="0">
                    <a:moveTo>
                      <a:pt x="0" y="23"/>
                    </a:moveTo>
                    <a:cubicBezTo>
                      <a:pt x="0" y="23"/>
                      <a:pt x="23" y="23"/>
                      <a:pt x="23" y="0"/>
                    </a:cubicBezTo>
                    <a:cubicBezTo>
                      <a:pt x="23" y="23"/>
                      <a:pt x="0" y="23"/>
                      <a:pt x="0" y="2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63" name="Google Shape;7744;p96">
                <a:extLst>
                  <a:ext uri="{FF2B5EF4-FFF2-40B4-BE49-F238E27FC236}">
                    <a16:creationId xmlns:a16="http://schemas.microsoft.com/office/drawing/2014/main" id="{D09088E0-27C1-F3A5-5014-DBA6C63D34AA}"/>
                  </a:ext>
                </a:extLst>
              </p:cNvPr>
              <p:cNvSpPr/>
              <p:nvPr/>
            </p:nvSpPr>
            <p:spPr>
              <a:xfrm>
                <a:off x="6529365" y="2645733"/>
                <a:ext cx="13" cy="297"/>
              </a:xfrm>
              <a:custGeom>
                <a:avLst/>
                <a:gdLst/>
                <a:ahLst/>
                <a:cxnLst/>
                <a:rect l="l" t="t" r="r" b="b"/>
                <a:pathLst>
                  <a:path w="1" h="23" extrusionOk="0">
                    <a:moveTo>
                      <a:pt x="0" y="23"/>
                    </a:moveTo>
                    <a:cubicBezTo>
                      <a:pt x="0" y="23"/>
                      <a:pt x="0" y="23"/>
                      <a:pt x="0" y="0"/>
                    </a:cubicBezTo>
                    <a:cubicBezTo>
                      <a:pt x="0" y="23"/>
                      <a:pt x="0" y="23"/>
                      <a:pt x="0" y="2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64" name="Google Shape;7745;p96">
                <a:extLst>
                  <a:ext uri="{FF2B5EF4-FFF2-40B4-BE49-F238E27FC236}">
                    <a16:creationId xmlns:a16="http://schemas.microsoft.com/office/drawing/2014/main" id="{687424FC-D991-8E5A-22CD-64998E6874B2}"/>
                  </a:ext>
                </a:extLst>
              </p:cNvPr>
              <p:cNvSpPr/>
              <p:nvPr/>
            </p:nvSpPr>
            <p:spPr>
              <a:xfrm>
                <a:off x="6529662" y="2645436"/>
                <a:ext cx="13" cy="13"/>
              </a:xfrm>
              <a:custGeom>
                <a:avLst/>
                <a:gdLst/>
                <a:ahLst/>
                <a:cxnLst/>
                <a:rect l="l" t="t" r="r" b="b"/>
                <a:pathLst>
                  <a:path w="1" h="1" extrusionOk="0">
                    <a:moveTo>
                      <a:pt x="0" y="0"/>
                    </a:moveTo>
                    <a:cubicBezTo>
                      <a:pt x="0" y="0"/>
                      <a:pt x="0" y="0"/>
                      <a:pt x="0" y="0"/>
                    </a:cubicBezTo>
                    <a:cubicBezTo>
                      <a:pt x="0" y="0"/>
                      <a:pt x="0" y="0"/>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65" name="Google Shape;7746;p96">
                <a:extLst>
                  <a:ext uri="{FF2B5EF4-FFF2-40B4-BE49-F238E27FC236}">
                    <a16:creationId xmlns:a16="http://schemas.microsoft.com/office/drawing/2014/main" id="{1C6C271E-E57C-73A8-2909-050A404E773D}"/>
                  </a:ext>
                </a:extLst>
              </p:cNvPr>
              <p:cNvSpPr/>
              <p:nvPr/>
            </p:nvSpPr>
            <p:spPr>
              <a:xfrm>
                <a:off x="6529365" y="2645733"/>
                <a:ext cx="13" cy="13"/>
              </a:xfrm>
              <a:custGeom>
                <a:avLst/>
                <a:gdLst/>
                <a:ahLst/>
                <a:cxnLst/>
                <a:rect l="l" t="t" r="r" b="b"/>
                <a:pathLst>
                  <a:path w="1" h="1" extrusionOk="0">
                    <a:moveTo>
                      <a:pt x="0" y="0"/>
                    </a:moveTo>
                    <a:cubicBezTo>
                      <a:pt x="0" y="0"/>
                      <a:pt x="0" y="0"/>
                      <a:pt x="0" y="0"/>
                    </a:cubicBezTo>
                    <a:cubicBezTo>
                      <a:pt x="0" y="0"/>
                      <a:pt x="0" y="0"/>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66" name="Google Shape;7747;p96">
                <a:extLst>
                  <a:ext uri="{FF2B5EF4-FFF2-40B4-BE49-F238E27FC236}">
                    <a16:creationId xmlns:a16="http://schemas.microsoft.com/office/drawing/2014/main" id="{C4736C8C-FFB9-CD4A-46D2-11B1FD7FB8EB}"/>
                  </a:ext>
                </a:extLst>
              </p:cNvPr>
              <p:cNvSpPr/>
              <p:nvPr/>
            </p:nvSpPr>
            <p:spPr>
              <a:xfrm>
                <a:off x="6436619" y="2793533"/>
                <a:ext cx="310" cy="310"/>
              </a:xfrm>
              <a:custGeom>
                <a:avLst/>
                <a:gdLst/>
                <a:ahLst/>
                <a:cxnLst/>
                <a:rect l="l" t="t" r="r" b="b"/>
                <a:pathLst>
                  <a:path w="24" h="24" extrusionOk="0">
                    <a:moveTo>
                      <a:pt x="0" y="0"/>
                    </a:moveTo>
                    <a:cubicBezTo>
                      <a:pt x="23" y="23"/>
                      <a:pt x="23" y="23"/>
                      <a:pt x="23" y="23"/>
                    </a:cubicBezTo>
                    <a:cubicBezTo>
                      <a:pt x="23" y="23"/>
                      <a:pt x="23" y="0"/>
                      <a:pt x="2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67" name="Google Shape;7748;p96">
                <a:extLst>
                  <a:ext uri="{FF2B5EF4-FFF2-40B4-BE49-F238E27FC236}">
                    <a16:creationId xmlns:a16="http://schemas.microsoft.com/office/drawing/2014/main" id="{68D9F297-EBAD-D3B1-3EFA-18D8821ADBD7}"/>
                  </a:ext>
                </a:extLst>
              </p:cNvPr>
              <p:cNvSpPr/>
              <p:nvPr/>
            </p:nvSpPr>
            <p:spPr>
              <a:xfrm>
                <a:off x="6433962" y="2795597"/>
                <a:ext cx="606" cy="593"/>
              </a:xfrm>
              <a:custGeom>
                <a:avLst/>
                <a:gdLst/>
                <a:ahLst/>
                <a:cxnLst/>
                <a:rect l="l" t="t" r="r" b="b"/>
                <a:pathLst>
                  <a:path w="47" h="46" extrusionOk="0">
                    <a:moveTo>
                      <a:pt x="47" y="0"/>
                    </a:moveTo>
                    <a:cubicBezTo>
                      <a:pt x="24" y="0"/>
                      <a:pt x="24" y="23"/>
                      <a:pt x="24" y="23"/>
                    </a:cubicBezTo>
                    <a:cubicBezTo>
                      <a:pt x="24" y="23"/>
                      <a:pt x="1" y="23"/>
                      <a:pt x="1" y="46"/>
                    </a:cubicBezTo>
                    <a:lnTo>
                      <a:pt x="24" y="46"/>
                    </a:lnTo>
                    <a:cubicBezTo>
                      <a:pt x="24" y="23"/>
                      <a:pt x="24" y="0"/>
                      <a:pt x="4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68" name="Google Shape;7749;p96">
                <a:extLst>
                  <a:ext uri="{FF2B5EF4-FFF2-40B4-BE49-F238E27FC236}">
                    <a16:creationId xmlns:a16="http://schemas.microsoft.com/office/drawing/2014/main" id="{9956A645-4DA3-B529-AF60-1712E1621EE1}"/>
                  </a:ext>
                </a:extLst>
              </p:cNvPr>
              <p:cNvSpPr/>
              <p:nvPr/>
            </p:nvSpPr>
            <p:spPr>
              <a:xfrm>
                <a:off x="6433962" y="2795880"/>
                <a:ext cx="310" cy="310"/>
              </a:xfrm>
              <a:custGeom>
                <a:avLst/>
                <a:gdLst/>
                <a:ahLst/>
                <a:cxnLst/>
                <a:rect l="l" t="t" r="r" b="b"/>
                <a:pathLst>
                  <a:path w="24" h="24" extrusionOk="0">
                    <a:moveTo>
                      <a:pt x="1" y="24"/>
                    </a:moveTo>
                    <a:lnTo>
                      <a:pt x="1" y="24"/>
                    </a:lnTo>
                    <a:cubicBezTo>
                      <a:pt x="1" y="24"/>
                      <a:pt x="1" y="1"/>
                      <a:pt x="24" y="1"/>
                    </a:cubicBezTo>
                    <a:cubicBezTo>
                      <a:pt x="1" y="1"/>
                      <a:pt x="1" y="24"/>
                      <a:pt x="1" y="24"/>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69" name="Google Shape;7750;p96">
                <a:extLst>
                  <a:ext uri="{FF2B5EF4-FFF2-40B4-BE49-F238E27FC236}">
                    <a16:creationId xmlns:a16="http://schemas.microsoft.com/office/drawing/2014/main" id="{B7203411-0C3F-B4C4-C852-64BB6972F69D}"/>
                  </a:ext>
                </a:extLst>
              </p:cNvPr>
              <p:cNvSpPr/>
              <p:nvPr/>
            </p:nvSpPr>
            <p:spPr>
              <a:xfrm>
                <a:off x="6494614" y="2627184"/>
                <a:ext cx="17686" cy="17080"/>
              </a:xfrm>
              <a:custGeom>
                <a:avLst/>
                <a:gdLst/>
                <a:ahLst/>
                <a:cxnLst/>
                <a:rect l="l" t="t" r="r" b="b"/>
                <a:pathLst>
                  <a:path w="1371" h="1324" extrusionOk="0">
                    <a:moveTo>
                      <a:pt x="731" y="0"/>
                    </a:moveTo>
                    <a:cubicBezTo>
                      <a:pt x="366" y="0"/>
                      <a:pt x="47" y="251"/>
                      <a:pt x="24" y="639"/>
                    </a:cubicBezTo>
                    <a:cubicBezTo>
                      <a:pt x="1" y="982"/>
                      <a:pt x="298" y="1324"/>
                      <a:pt x="663" y="1324"/>
                    </a:cubicBezTo>
                    <a:cubicBezTo>
                      <a:pt x="1028" y="1324"/>
                      <a:pt x="1348" y="1073"/>
                      <a:pt x="1370" y="708"/>
                    </a:cubicBezTo>
                    <a:cubicBezTo>
                      <a:pt x="1370" y="365"/>
                      <a:pt x="1097" y="0"/>
                      <a:pt x="73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70" name="Google Shape;7751;p96">
                <a:extLst>
                  <a:ext uri="{FF2B5EF4-FFF2-40B4-BE49-F238E27FC236}">
                    <a16:creationId xmlns:a16="http://schemas.microsoft.com/office/drawing/2014/main" id="{D9D9AD03-FD4B-8449-9756-7A24DE23D5E6}"/>
                  </a:ext>
                </a:extLst>
              </p:cNvPr>
              <p:cNvSpPr/>
              <p:nvPr/>
            </p:nvSpPr>
            <p:spPr>
              <a:xfrm>
                <a:off x="6466945" y="2665753"/>
                <a:ext cx="17673" cy="17092"/>
              </a:xfrm>
              <a:custGeom>
                <a:avLst/>
                <a:gdLst/>
                <a:ahLst/>
                <a:cxnLst/>
                <a:rect l="l" t="t" r="r" b="b"/>
                <a:pathLst>
                  <a:path w="1370" h="1325" extrusionOk="0">
                    <a:moveTo>
                      <a:pt x="731" y="0"/>
                    </a:moveTo>
                    <a:cubicBezTo>
                      <a:pt x="366" y="0"/>
                      <a:pt x="46" y="251"/>
                      <a:pt x="23" y="616"/>
                    </a:cubicBezTo>
                    <a:cubicBezTo>
                      <a:pt x="0" y="982"/>
                      <a:pt x="274" y="1324"/>
                      <a:pt x="639" y="1324"/>
                    </a:cubicBezTo>
                    <a:cubicBezTo>
                      <a:pt x="1005" y="1324"/>
                      <a:pt x="1324" y="1073"/>
                      <a:pt x="1347" y="708"/>
                    </a:cubicBezTo>
                    <a:cubicBezTo>
                      <a:pt x="1370" y="365"/>
                      <a:pt x="1073" y="0"/>
                      <a:pt x="73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71" name="Google Shape;7752;p96">
                <a:extLst>
                  <a:ext uri="{FF2B5EF4-FFF2-40B4-BE49-F238E27FC236}">
                    <a16:creationId xmlns:a16="http://schemas.microsoft.com/office/drawing/2014/main" id="{61AF7D04-DF7D-FE0D-9C7E-E99DAFECE8C9}"/>
                  </a:ext>
                </a:extLst>
              </p:cNvPr>
              <p:cNvSpPr/>
              <p:nvPr/>
            </p:nvSpPr>
            <p:spPr>
              <a:xfrm>
                <a:off x="6441327" y="2704618"/>
                <a:ext cx="17686" cy="17080"/>
              </a:xfrm>
              <a:custGeom>
                <a:avLst/>
                <a:gdLst/>
                <a:ahLst/>
                <a:cxnLst/>
                <a:rect l="l" t="t" r="r" b="b"/>
                <a:pathLst>
                  <a:path w="1371" h="1324" extrusionOk="0">
                    <a:moveTo>
                      <a:pt x="708" y="0"/>
                    </a:moveTo>
                    <a:cubicBezTo>
                      <a:pt x="366" y="0"/>
                      <a:pt x="46" y="251"/>
                      <a:pt x="23" y="639"/>
                    </a:cubicBezTo>
                    <a:cubicBezTo>
                      <a:pt x="1" y="982"/>
                      <a:pt x="274" y="1324"/>
                      <a:pt x="640" y="1324"/>
                    </a:cubicBezTo>
                    <a:cubicBezTo>
                      <a:pt x="1005" y="1324"/>
                      <a:pt x="1324" y="1073"/>
                      <a:pt x="1347" y="708"/>
                    </a:cubicBezTo>
                    <a:cubicBezTo>
                      <a:pt x="1370" y="365"/>
                      <a:pt x="1073" y="0"/>
                      <a:pt x="70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72" name="Google Shape;7753;p96">
                <a:extLst>
                  <a:ext uri="{FF2B5EF4-FFF2-40B4-BE49-F238E27FC236}">
                    <a16:creationId xmlns:a16="http://schemas.microsoft.com/office/drawing/2014/main" id="{1EFD3CEE-214F-4BCD-D608-6A1DC6605A88}"/>
                  </a:ext>
                </a:extLst>
              </p:cNvPr>
              <p:cNvSpPr/>
              <p:nvPr/>
            </p:nvSpPr>
            <p:spPr>
              <a:xfrm>
                <a:off x="6416599" y="2748192"/>
                <a:ext cx="17673" cy="17092"/>
              </a:xfrm>
              <a:custGeom>
                <a:avLst/>
                <a:gdLst/>
                <a:ahLst/>
                <a:cxnLst/>
                <a:rect l="l" t="t" r="r" b="b"/>
                <a:pathLst>
                  <a:path w="1370" h="1325" extrusionOk="0">
                    <a:moveTo>
                      <a:pt x="708" y="0"/>
                    </a:moveTo>
                    <a:cubicBezTo>
                      <a:pt x="343" y="0"/>
                      <a:pt x="23" y="274"/>
                      <a:pt x="23" y="639"/>
                    </a:cubicBezTo>
                    <a:cubicBezTo>
                      <a:pt x="0" y="1005"/>
                      <a:pt x="297" y="1324"/>
                      <a:pt x="662" y="1324"/>
                    </a:cubicBezTo>
                    <a:cubicBezTo>
                      <a:pt x="1027" y="1324"/>
                      <a:pt x="1347" y="1050"/>
                      <a:pt x="1347" y="685"/>
                    </a:cubicBezTo>
                    <a:cubicBezTo>
                      <a:pt x="1370" y="320"/>
                      <a:pt x="1073" y="0"/>
                      <a:pt x="70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73" name="Google Shape;7754;p96">
                <a:extLst>
                  <a:ext uri="{FF2B5EF4-FFF2-40B4-BE49-F238E27FC236}">
                    <a16:creationId xmlns:a16="http://schemas.microsoft.com/office/drawing/2014/main" id="{DA8F6E40-31A2-D9FC-AD7B-371811E72404}"/>
                  </a:ext>
                </a:extLst>
              </p:cNvPr>
              <p:cNvSpPr/>
              <p:nvPr/>
            </p:nvSpPr>
            <p:spPr>
              <a:xfrm>
                <a:off x="6624458" y="2583894"/>
                <a:ext cx="92480" cy="251395"/>
              </a:xfrm>
              <a:custGeom>
                <a:avLst/>
                <a:gdLst/>
                <a:ahLst/>
                <a:cxnLst/>
                <a:rect l="l" t="t" r="r" b="b"/>
                <a:pathLst>
                  <a:path w="7169" h="19488" extrusionOk="0">
                    <a:moveTo>
                      <a:pt x="6848" y="1"/>
                    </a:moveTo>
                    <a:cubicBezTo>
                      <a:pt x="6803" y="1"/>
                      <a:pt x="6757" y="24"/>
                      <a:pt x="6689" y="69"/>
                    </a:cubicBezTo>
                    <a:cubicBezTo>
                      <a:pt x="6438" y="229"/>
                      <a:pt x="6164" y="434"/>
                      <a:pt x="5913" y="640"/>
                    </a:cubicBezTo>
                    <a:cubicBezTo>
                      <a:pt x="5776" y="571"/>
                      <a:pt x="5616" y="526"/>
                      <a:pt x="5479" y="503"/>
                    </a:cubicBezTo>
                    <a:cubicBezTo>
                      <a:pt x="5296" y="457"/>
                      <a:pt x="5137" y="457"/>
                      <a:pt x="5000" y="457"/>
                    </a:cubicBezTo>
                    <a:cubicBezTo>
                      <a:pt x="4977" y="434"/>
                      <a:pt x="4977" y="389"/>
                      <a:pt x="4954" y="366"/>
                    </a:cubicBezTo>
                    <a:cubicBezTo>
                      <a:pt x="4908" y="297"/>
                      <a:pt x="4840" y="252"/>
                      <a:pt x="4749" y="252"/>
                    </a:cubicBezTo>
                    <a:lnTo>
                      <a:pt x="4703" y="252"/>
                    </a:lnTo>
                    <a:cubicBezTo>
                      <a:pt x="4634" y="252"/>
                      <a:pt x="4589" y="275"/>
                      <a:pt x="4543" y="297"/>
                    </a:cubicBezTo>
                    <a:cubicBezTo>
                      <a:pt x="4406" y="389"/>
                      <a:pt x="4269" y="480"/>
                      <a:pt x="4155" y="571"/>
                    </a:cubicBezTo>
                    <a:cubicBezTo>
                      <a:pt x="4064" y="594"/>
                      <a:pt x="3950" y="617"/>
                      <a:pt x="3858" y="663"/>
                    </a:cubicBezTo>
                    <a:cubicBezTo>
                      <a:pt x="3744" y="685"/>
                      <a:pt x="3676" y="822"/>
                      <a:pt x="3676" y="937"/>
                    </a:cubicBezTo>
                    <a:cubicBezTo>
                      <a:pt x="3333" y="1233"/>
                      <a:pt x="3014" y="1553"/>
                      <a:pt x="2694" y="1895"/>
                    </a:cubicBezTo>
                    <a:cubicBezTo>
                      <a:pt x="2192" y="2466"/>
                      <a:pt x="1758" y="3128"/>
                      <a:pt x="1370" y="3904"/>
                    </a:cubicBezTo>
                    <a:cubicBezTo>
                      <a:pt x="1028" y="4589"/>
                      <a:pt x="754" y="5342"/>
                      <a:pt x="526" y="6209"/>
                    </a:cubicBezTo>
                    <a:cubicBezTo>
                      <a:pt x="320" y="6985"/>
                      <a:pt x="184" y="7784"/>
                      <a:pt x="115" y="8652"/>
                    </a:cubicBezTo>
                    <a:cubicBezTo>
                      <a:pt x="1" y="10295"/>
                      <a:pt x="161" y="11938"/>
                      <a:pt x="572" y="13513"/>
                    </a:cubicBezTo>
                    <a:cubicBezTo>
                      <a:pt x="777" y="14289"/>
                      <a:pt x="1097" y="15111"/>
                      <a:pt x="1530" y="16093"/>
                    </a:cubicBezTo>
                    <a:cubicBezTo>
                      <a:pt x="2055" y="17188"/>
                      <a:pt x="2603" y="18101"/>
                      <a:pt x="3242" y="18900"/>
                    </a:cubicBezTo>
                    <a:cubicBezTo>
                      <a:pt x="3379" y="19060"/>
                      <a:pt x="3493" y="19220"/>
                      <a:pt x="3630" y="19357"/>
                    </a:cubicBezTo>
                    <a:cubicBezTo>
                      <a:pt x="3653" y="19379"/>
                      <a:pt x="3653" y="19379"/>
                      <a:pt x="3653" y="19402"/>
                    </a:cubicBezTo>
                    <a:cubicBezTo>
                      <a:pt x="3721" y="19402"/>
                      <a:pt x="3790" y="19425"/>
                      <a:pt x="3858" y="19425"/>
                    </a:cubicBezTo>
                    <a:cubicBezTo>
                      <a:pt x="4018" y="19448"/>
                      <a:pt x="4178" y="19471"/>
                      <a:pt x="4315" y="19471"/>
                    </a:cubicBezTo>
                    <a:lnTo>
                      <a:pt x="4338" y="19471"/>
                    </a:lnTo>
                    <a:cubicBezTo>
                      <a:pt x="4418" y="19482"/>
                      <a:pt x="4492" y="19488"/>
                      <a:pt x="4566" y="19488"/>
                    </a:cubicBezTo>
                    <a:cubicBezTo>
                      <a:pt x="4640" y="19488"/>
                      <a:pt x="4714" y="19482"/>
                      <a:pt x="4794" y="19471"/>
                    </a:cubicBezTo>
                    <a:cubicBezTo>
                      <a:pt x="4931" y="19471"/>
                      <a:pt x="5091" y="19448"/>
                      <a:pt x="5228" y="19402"/>
                    </a:cubicBezTo>
                    <a:lnTo>
                      <a:pt x="5251" y="19402"/>
                    </a:lnTo>
                    <a:cubicBezTo>
                      <a:pt x="5365" y="19379"/>
                      <a:pt x="5456" y="19334"/>
                      <a:pt x="5570" y="19311"/>
                    </a:cubicBezTo>
                    <a:cubicBezTo>
                      <a:pt x="5662" y="19265"/>
                      <a:pt x="5753" y="19220"/>
                      <a:pt x="5844" y="19197"/>
                    </a:cubicBezTo>
                    <a:cubicBezTo>
                      <a:pt x="5935" y="19128"/>
                      <a:pt x="6027" y="19083"/>
                      <a:pt x="6095" y="19037"/>
                    </a:cubicBezTo>
                    <a:cubicBezTo>
                      <a:pt x="6164" y="18991"/>
                      <a:pt x="6232" y="18923"/>
                      <a:pt x="6301" y="18877"/>
                    </a:cubicBezTo>
                    <a:cubicBezTo>
                      <a:pt x="6301" y="18832"/>
                      <a:pt x="6278" y="18809"/>
                      <a:pt x="6255" y="18786"/>
                    </a:cubicBezTo>
                    <a:cubicBezTo>
                      <a:pt x="5707" y="18170"/>
                      <a:pt x="5228" y="17485"/>
                      <a:pt x="4771" y="16686"/>
                    </a:cubicBezTo>
                    <a:lnTo>
                      <a:pt x="4771" y="16686"/>
                    </a:lnTo>
                    <a:lnTo>
                      <a:pt x="4794" y="16754"/>
                    </a:lnTo>
                    <a:cubicBezTo>
                      <a:pt x="4452" y="16115"/>
                      <a:pt x="4109" y="15408"/>
                      <a:pt x="3790" y="14586"/>
                    </a:cubicBezTo>
                    <a:cubicBezTo>
                      <a:pt x="3562" y="14038"/>
                      <a:pt x="3379" y="13490"/>
                      <a:pt x="3242" y="12943"/>
                    </a:cubicBezTo>
                    <a:cubicBezTo>
                      <a:pt x="2945" y="11801"/>
                      <a:pt x="2808" y="10569"/>
                      <a:pt x="2808" y="9313"/>
                    </a:cubicBezTo>
                    <a:cubicBezTo>
                      <a:pt x="2831" y="8081"/>
                      <a:pt x="3014" y="6894"/>
                      <a:pt x="3311" y="5776"/>
                    </a:cubicBezTo>
                    <a:cubicBezTo>
                      <a:pt x="3584" y="4863"/>
                      <a:pt x="3950" y="3995"/>
                      <a:pt x="4406" y="3242"/>
                    </a:cubicBezTo>
                    <a:lnTo>
                      <a:pt x="4452" y="3173"/>
                    </a:lnTo>
                    <a:lnTo>
                      <a:pt x="4429" y="3219"/>
                    </a:lnTo>
                    <a:cubicBezTo>
                      <a:pt x="4817" y="2580"/>
                      <a:pt x="5296" y="1987"/>
                      <a:pt x="5799" y="1484"/>
                    </a:cubicBezTo>
                    <a:lnTo>
                      <a:pt x="5799" y="1507"/>
                    </a:lnTo>
                    <a:cubicBezTo>
                      <a:pt x="6187" y="1142"/>
                      <a:pt x="6597" y="800"/>
                      <a:pt x="7054" y="526"/>
                    </a:cubicBezTo>
                    <a:cubicBezTo>
                      <a:pt x="7100" y="503"/>
                      <a:pt x="7145" y="434"/>
                      <a:pt x="7145" y="366"/>
                    </a:cubicBezTo>
                    <a:cubicBezTo>
                      <a:pt x="7168" y="275"/>
                      <a:pt x="7145" y="183"/>
                      <a:pt x="7100" y="115"/>
                    </a:cubicBezTo>
                    <a:cubicBezTo>
                      <a:pt x="7054" y="69"/>
                      <a:pt x="6985" y="24"/>
                      <a:pt x="691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74" name="Google Shape;7755;p96">
                <a:extLst>
                  <a:ext uri="{FF2B5EF4-FFF2-40B4-BE49-F238E27FC236}">
                    <a16:creationId xmlns:a16="http://schemas.microsoft.com/office/drawing/2014/main" id="{E91CC330-A8A6-63AA-3344-0F494ABAFF98}"/>
                  </a:ext>
                </a:extLst>
              </p:cNvPr>
              <p:cNvSpPr/>
              <p:nvPr/>
            </p:nvSpPr>
            <p:spPr>
              <a:xfrm>
                <a:off x="6659506" y="2805310"/>
                <a:ext cx="60952" cy="37423"/>
              </a:xfrm>
              <a:custGeom>
                <a:avLst/>
                <a:gdLst/>
                <a:ahLst/>
                <a:cxnLst/>
                <a:rect l="l" t="t" r="r" b="b"/>
                <a:pathLst>
                  <a:path w="4725" h="2901" extrusionOk="0">
                    <a:moveTo>
                      <a:pt x="3972" y="0"/>
                    </a:moveTo>
                    <a:cubicBezTo>
                      <a:pt x="3743" y="0"/>
                      <a:pt x="3515" y="114"/>
                      <a:pt x="3378" y="320"/>
                    </a:cubicBezTo>
                    <a:cubicBezTo>
                      <a:pt x="3355" y="388"/>
                      <a:pt x="3310" y="434"/>
                      <a:pt x="3264" y="502"/>
                    </a:cubicBezTo>
                    <a:cubicBezTo>
                      <a:pt x="3150" y="639"/>
                      <a:pt x="3013" y="776"/>
                      <a:pt x="2853" y="913"/>
                    </a:cubicBezTo>
                    <a:cubicBezTo>
                      <a:pt x="2648" y="1050"/>
                      <a:pt x="2465" y="1164"/>
                      <a:pt x="2237" y="1256"/>
                    </a:cubicBezTo>
                    <a:cubicBezTo>
                      <a:pt x="1917" y="1393"/>
                      <a:pt x="1575" y="1461"/>
                      <a:pt x="1233" y="1530"/>
                    </a:cubicBezTo>
                    <a:cubicBezTo>
                      <a:pt x="1050" y="1552"/>
                      <a:pt x="845" y="1552"/>
                      <a:pt x="662" y="1575"/>
                    </a:cubicBezTo>
                    <a:cubicBezTo>
                      <a:pt x="297" y="1575"/>
                      <a:pt x="0" y="1849"/>
                      <a:pt x="0" y="2237"/>
                    </a:cubicBezTo>
                    <a:cubicBezTo>
                      <a:pt x="0" y="2569"/>
                      <a:pt x="278" y="2900"/>
                      <a:pt x="627" y="2900"/>
                    </a:cubicBezTo>
                    <a:cubicBezTo>
                      <a:pt x="639" y="2900"/>
                      <a:pt x="650" y="2900"/>
                      <a:pt x="662" y="2899"/>
                    </a:cubicBezTo>
                    <a:cubicBezTo>
                      <a:pt x="1415" y="2876"/>
                      <a:pt x="2146" y="2739"/>
                      <a:pt x="2830" y="2443"/>
                    </a:cubicBezTo>
                    <a:cubicBezTo>
                      <a:pt x="3173" y="2306"/>
                      <a:pt x="3470" y="2100"/>
                      <a:pt x="3789" y="1872"/>
                    </a:cubicBezTo>
                    <a:cubicBezTo>
                      <a:pt x="4086" y="1621"/>
                      <a:pt x="4337" y="1324"/>
                      <a:pt x="4542" y="1005"/>
                    </a:cubicBezTo>
                    <a:cubicBezTo>
                      <a:pt x="4725" y="708"/>
                      <a:pt x="4588" y="274"/>
                      <a:pt x="4291" y="92"/>
                    </a:cubicBezTo>
                    <a:cubicBezTo>
                      <a:pt x="4200" y="23"/>
                      <a:pt x="4086" y="0"/>
                      <a:pt x="397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75" name="Google Shape;7756;p96">
                <a:extLst>
                  <a:ext uri="{FF2B5EF4-FFF2-40B4-BE49-F238E27FC236}">
                    <a16:creationId xmlns:a16="http://schemas.microsoft.com/office/drawing/2014/main" id="{6ED206E2-0D73-7542-DD12-0B4E310AB789}"/>
                  </a:ext>
                </a:extLst>
              </p:cNvPr>
              <p:cNvSpPr/>
              <p:nvPr/>
            </p:nvSpPr>
            <p:spPr>
              <a:xfrm>
                <a:off x="6338275" y="2503222"/>
                <a:ext cx="178742" cy="173737"/>
              </a:xfrm>
              <a:custGeom>
                <a:avLst/>
                <a:gdLst/>
                <a:ahLst/>
                <a:cxnLst/>
                <a:rect l="l" t="t" r="r" b="b"/>
                <a:pathLst>
                  <a:path w="13856" h="13468" extrusionOk="0">
                    <a:moveTo>
                      <a:pt x="10843" y="1"/>
                    </a:moveTo>
                    <a:cubicBezTo>
                      <a:pt x="10751" y="1"/>
                      <a:pt x="10637" y="69"/>
                      <a:pt x="10592" y="138"/>
                    </a:cubicBezTo>
                    <a:cubicBezTo>
                      <a:pt x="10158" y="183"/>
                      <a:pt x="9701" y="252"/>
                      <a:pt x="9268" y="366"/>
                    </a:cubicBezTo>
                    <a:cubicBezTo>
                      <a:pt x="8537" y="548"/>
                      <a:pt x="7784" y="845"/>
                      <a:pt x="7031" y="1256"/>
                    </a:cubicBezTo>
                    <a:cubicBezTo>
                      <a:pt x="6346" y="1621"/>
                      <a:pt x="5707" y="2078"/>
                      <a:pt x="5022" y="2648"/>
                    </a:cubicBezTo>
                    <a:cubicBezTo>
                      <a:pt x="4429" y="3150"/>
                      <a:pt x="3835" y="3744"/>
                      <a:pt x="3310" y="4406"/>
                    </a:cubicBezTo>
                    <a:cubicBezTo>
                      <a:pt x="2260" y="5684"/>
                      <a:pt x="1462" y="7099"/>
                      <a:pt x="914" y="8629"/>
                    </a:cubicBezTo>
                    <a:cubicBezTo>
                      <a:pt x="640" y="9382"/>
                      <a:pt x="412" y="10226"/>
                      <a:pt x="229" y="11276"/>
                    </a:cubicBezTo>
                    <a:cubicBezTo>
                      <a:pt x="92" y="12052"/>
                      <a:pt x="24" y="12760"/>
                      <a:pt x="1" y="13468"/>
                    </a:cubicBezTo>
                    <a:cubicBezTo>
                      <a:pt x="183" y="13216"/>
                      <a:pt x="366" y="12965"/>
                      <a:pt x="549" y="12714"/>
                    </a:cubicBezTo>
                    <a:cubicBezTo>
                      <a:pt x="617" y="12623"/>
                      <a:pt x="685" y="12532"/>
                      <a:pt x="754" y="12440"/>
                    </a:cubicBezTo>
                    <a:cubicBezTo>
                      <a:pt x="914" y="12189"/>
                      <a:pt x="1073" y="11961"/>
                      <a:pt x="1279" y="11756"/>
                    </a:cubicBezTo>
                    <a:cubicBezTo>
                      <a:pt x="1325" y="11687"/>
                      <a:pt x="1393" y="11619"/>
                      <a:pt x="1439" y="11550"/>
                    </a:cubicBezTo>
                    <a:cubicBezTo>
                      <a:pt x="1576" y="11390"/>
                      <a:pt x="1690" y="11253"/>
                      <a:pt x="1804" y="11094"/>
                    </a:cubicBezTo>
                    <a:cubicBezTo>
                      <a:pt x="1918" y="10934"/>
                      <a:pt x="2055" y="10774"/>
                      <a:pt x="2169" y="10637"/>
                    </a:cubicBezTo>
                    <a:cubicBezTo>
                      <a:pt x="2215" y="10569"/>
                      <a:pt x="2260" y="10523"/>
                      <a:pt x="2329" y="10477"/>
                    </a:cubicBezTo>
                    <a:cubicBezTo>
                      <a:pt x="2466" y="10272"/>
                      <a:pt x="2626" y="10089"/>
                      <a:pt x="2785" y="9930"/>
                    </a:cubicBezTo>
                    <a:cubicBezTo>
                      <a:pt x="2808" y="9884"/>
                      <a:pt x="2831" y="9861"/>
                      <a:pt x="2854" y="9838"/>
                    </a:cubicBezTo>
                    <a:cubicBezTo>
                      <a:pt x="2945" y="9724"/>
                      <a:pt x="3059" y="9587"/>
                      <a:pt x="3151" y="9496"/>
                    </a:cubicBezTo>
                    <a:cubicBezTo>
                      <a:pt x="3173" y="9473"/>
                      <a:pt x="3196" y="9450"/>
                      <a:pt x="3219" y="9427"/>
                    </a:cubicBezTo>
                    <a:cubicBezTo>
                      <a:pt x="3402" y="9199"/>
                      <a:pt x="3607" y="8971"/>
                      <a:pt x="3813" y="8743"/>
                    </a:cubicBezTo>
                    <a:cubicBezTo>
                      <a:pt x="4155" y="7967"/>
                      <a:pt x="4611" y="7213"/>
                      <a:pt x="5114" y="6483"/>
                    </a:cubicBezTo>
                    <a:cubicBezTo>
                      <a:pt x="5844" y="5502"/>
                      <a:pt x="6666" y="4611"/>
                      <a:pt x="7556" y="3881"/>
                    </a:cubicBezTo>
                    <a:cubicBezTo>
                      <a:pt x="8286" y="3287"/>
                      <a:pt x="9085" y="2808"/>
                      <a:pt x="9884" y="2443"/>
                    </a:cubicBezTo>
                    <a:lnTo>
                      <a:pt x="9953" y="2420"/>
                    </a:lnTo>
                    <a:lnTo>
                      <a:pt x="9907" y="2420"/>
                    </a:lnTo>
                    <a:cubicBezTo>
                      <a:pt x="10614" y="2123"/>
                      <a:pt x="11322" y="1918"/>
                      <a:pt x="12007" y="1804"/>
                    </a:cubicBezTo>
                    <a:cubicBezTo>
                      <a:pt x="12401" y="1752"/>
                      <a:pt x="12794" y="1727"/>
                      <a:pt x="13188" y="1727"/>
                    </a:cubicBezTo>
                    <a:cubicBezTo>
                      <a:pt x="13319" y="1727"/>
                      <a:pt x="13451" y="1730"/>
                      <a:pt x="13582" y="1735"/>
                    </a:cubicBezTo>
                    <a:cubicBezTo>
                      <a:pt x="13650" y="1735"/>
                      <a:pt x="13696" y="1713"/>
                      <a:pt x="13764" y="1644"/>
                    </a:cubicBezTo>
                    <a:cubicBezTo>
                      <a:pt x="13810" y="1598"/>
                      <a:pt x="13856" y="1507"/>
                      <a:pt x="13856" y="1439"/>
                    </a:cubicBezTo>
                    <a:cubicBezTo>
                      <a:pt x="13856" y="1347"/>
                      <a:pt x="13810" y="1279"/>
                      <a:pt x="13764" y="1233"/>
                    </a:cubicBezTo>
                    <a:cubicBezTo>
                      <a:pt x="13742" y="1210"/>
                      <a:pt x="13719" y="1210"/>
                      <a:pt x="13719" y="1188"/>
                    </a:cubicBezTo>
                    <a:cubicBezTo>
                      <a:pt x="13673" y="1165"/>
                      <a:pt x="13627" y="1165"/>
                      <a:pt x="13559" y="1165"/>
                    </a:cubicBezTo>
                    <a:cubicBezTo>
                      <a:pt x="13399" y="1153"/>
                      <a:pt x="13239" y="1148"/>
                      <a:pt x="13080" y="1148"/>
                    </a:cubicBezTo>
                    <a:cubicBezTo>
                      <a:pt x="12920" y="1148"/>
                      <a:pt x="12760" y="1153"/>
                      <a:pt x="12600" y="1165"/>
                    </a:cubicBezTo>
                    <a:cubicBezTo>
                      <a:pt x="12509" y="1051"/>
                      <a:pt x="12418" y="914"/>
                      <a:pt x="12304" y="822"/>
                    </a:cubicBezTo>
                    <a:cubicBezTo>
                      <a:pt x="12189" y="685"/>
                      <a:pt x="12052" y="594"/>
                      <a:pt x="11938" y="503"/>
                    </a:cubicBezTo>
                    <a:cubicBezTo>
                      <a:pt x="11961" y="480"/>
                      <a:pt x="11961" y="434"/>
                      <a:pt x="11961" y="411"/>
                    </a:cubicBezTo>
                    <a:cubicBezTo>
                      <a:pt x="11961" y="320"/>
                      <a:pt x="11916" y="252"/>
                      <a:pt x="11870" y="206"/>
                    </a:cubicBezTo>
                    <a:cubicBezTo>
                      <a:pt x="11847" y="183"/>
                      <a:pt x="11824" y="183"/>
                      <a:pt x="11824" y="160"/>
                    </a:cubicBezTo>
                    <a:cubicBezTo>
                      <a:pt x="11779" y="138"/>
                      <a:pt x="11733" y="138"/>
                      <a:pt x="11664" y="115"/>
                    </a:cubicBezTo>
                    <a:lnTo>
                      <a:pt x="11185" y="115"/>
                    </a:lnTo>
                    <a:cubicBezTo>
                      <a:pt x="11094" y="92"/>
                      <a:pt x="11003" y="46"/>
                      <a:pt x="10911" y="23"/>
                    </a:cubicBezTo>
                    <a:cubicBezTo>
                      <a:pt x="10888" y="23"/>
                      <a:pt x="10866" y="1"/>
                      <a:pt x="1084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76" name="Google Shape;7757;p96">
                <a:extLst>
                  <a:ext uri="{FF2B5EF4-FFF2-40B4-BE49-F238E27FC236}">
                    <a16:creationId xmlns:a16="http://schemas.microsoft.com/office/drawing/2014/main" id="{CAEF1CDD-2638-34B8-07BF-1494500EF043}"/>
                  </a:ext>
                </a:extLst>
              </p:cNvPr>
              <p:cNvSpPr/>
              <p:nvPr/>
            </p:nvSpPr>
            <p:spPr>
              <a:xfrm>
                <a:off x="6398050" y="2209389"/>
                <a:ext cx="97769" cy="120434"/>
              </a:xfrm>
              <a:custGeom>
                <a:avLst/>
                <a:gdLst/>
                <a:ahLst/>
                <a:cxnLst/>
                <a:rect l="l" t="t" r="r" b="b"/>
                <a:pathLst>
                  <a:path w="7579" h="9336" extrusionOk="0">
                    <a:moveTo>
                      <a:pt x="4200" y="0"/>
                    </a:moveTo>
                    <a:cubicBezTo>
                      <a:pt x="3881" y="0"/>
                      <a:pt x="3538" y="46"/>
                      <a:pt x="3219" y="137"/>
                    </a:cubicBezTo>
                    <a:cubicBezTo>
                      <a:pt x="2511" y="320"/>
                      <a:pt x="1872" y="685"/>
                      <a:pt x="1347" y="1187"/>
                    </a:cubicBezTo>
                    <a:cubicBezTo>
                      <a:pt x="457" y="2077"/>
                      <a:pt x="0" y="3447"/>
                      <a:pt x="69" y="4953"/>
                    </a:cubicBezTo>
                    <a:cubicBezTo>
                      <a:pt x="137" y="6414"/>
                      <a:pt x="708" y="7783"/>
                      <a:pt x="1644" y="8742"/>
                    </a:cubicBezTo>
                    <a:cubicBezTo>
                      <a:pt x="1803" y="8902"/>
                      <a:pt x="1986" y="9062"/>
                      <a:pt x="2191" y="9221"/>
                    </a:cubicBezTo>
                    <a:cubicBezTo>
                      <a:pt x="2237" y="9244"/>
                      <a:pt x="2283" y="9244"/>
                      <a:pt x="2351" y="9244"/>
                    </a:cubicBezTo>
                    <a:lnTo>
                      <a:pt x="2420" y="9244"/>
                    </a:lnTo>
                    <a:cubicBezTo>
                      <a:pt x="2465" y="9221"/>
                      <a:pt x="2534" y="9199"/>
                      <a:pt x="2557" y="9153"/>
                    </a:cubicBezTo>
                    <a:cubicBezTo>
                      <a:pt x="2716" y="9199"/>
                      <a:pt x="2853" y="9244"/>
                      <a:pt x="2990" y="9290"/>
                    </a:cubicBezTo>
                    <a:cubicBezTo>
                      <a:pt x="3196" y="9313"/>
                      <a:pt x="3401" y="9336"/>
                      <a:pt x="3607" y="9336"/>
                    </a:cubicBezTo>
                    <a:lnTo>
                      <a:pt x="3721" y="9336"/>
                    </a:lnTo>
                    <a:cubicBezTo>
                      <a:pt x="4154" y="9336"/>
                      <a:pt x="4588" y="9199"/>
                      <a:pt x="5022" y="8970"/>
                    </a:cubicBezTo>
                    <a:cubicBezTo>
                      <a:pt x="5410" y="8788"/>
                      <a:pt x="5775" y="8514"/>
                      <a:pt x="6117" y="8126"/>
                    </a:cubicBezTo>
                    <a:cubicBezTo>
                      <a:pt x="6414" y="7806"/>
                      <a:pt x="6688" y="7441"/>
                      <a:pt x="6916" y="7007"/>
                    </a:cubicBezTo>
                    <a:cubicBezTo>
                      <a:pt x="7213" y="6460"/>
                      <a:pt x="7396" y="5820"/>
                      <a:pt x="7487" y="5090"/>
                    </a:cubicBezTo>
                    <a:cubicBezTo>
                      <a:pt x="7578" y="4451"/>
                      <a:pt x="7533" y="3766"/>
                      <a:pt x="7396" y="3081"/>
                    </a:cubicBezTo>
                    <a:cubicBezTo>
                      <a:pt x="7259" y="2419"/>
                      <a:pt x="7008" y="1803"/>
                      <a:pt x="6665" y="1324"/>
                    </a:cubicBezTo>
                    <a:cubicBezTo>
                      <a:pt x="6460" y="1073"/>
                      <a:pt x="6254" y="845"/>
                      <a:pt x="6049" y="662"/>
                    </a:cubicBezTo>
                    <a:cubicBezTo>
                      <a:pt x="5798" y="457"/>
                      <a:pt x="5524" y="320"/>
                      <a:pt x="5227" y="183"/>
                    </a:cubicBezTo>
                    <a:cubicBezTo>
                      <a:pt x="4908" y="68"/>
                      <a:pt x="4565" y="0"/>
                      <a:pt x="420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77" name="Google Shape;7758;p96">
                <a:extLst>
                  <a:ext uri="{FF2B5EF4-FFF2-40B4-BE49-F238E27FC236}">
                    <a16:creationId xmlns:a16="http://schemas.microsoft.com/office/drawing/2014/main" id="{0FB2AAD8-DFE3-F0E1-65C0-F8D2A80500E4}"/>
                  </a:ext>
                </a:extLst>
              </p:cNvPr>
              <p:cNvSpPr/>
              <p:nvPr/>
            </p:nvSpPr>
            <p:spPr>
              <a:xfrm>
                <a:off x="6443688" y="2221747"/>
                <a:ext cx="28574" cy="57134"/>
              </a:xfrm>
              <a:custGeom>
                <a:avLst/>
                <a:gdLst/>
                <a:ahLst/>
                <a:cxnLst/>
                <a:rect l="l" t="t" r="r" b="b"/>
                <a:pathLst>
                  <a:path w="2215" h="4429" extrusionOk="0">
                    <a:moveTo>
                      <a:pt x="160" y="1"/>
                    </a:moveTo>
                    <a:cubicBezTo>
                      <a:pt x="114" y="1"/>
                      <a:pt x="69" y="46"/>
                      <a:pt x="23" y="92"/>
                    </a:cubicBezTo>
                    <a:cubicBezTo>
                      <a:pt x="0" y="160"/>
                      <a:pt x="23" y="252"/>
                      <a:pt x="114" y="297"/>
                    </a:cubicBezTo>
                    <a:cubicBezTo>
                      <a:pt x="206" y="343"/>
                      <a:pt x="297" y="389"/>
                      <a:pt x="388" y="434"/>
                    </a:cubicBezTo>
                    <a:lnTo>
                      <a:pt x="365" y="434"/>
                    </a:lnTo>
                    <a:cubicBezTo>
                      <a:pt x="548" y="548"/>
                      <a:pt x="708" y="685"/>
                      <a:pt x="845" y="845"/>
                    </a:cubicBezTo>
                    <a:cubicBezTo>
                      <a:pt x="982" y="1005"/>
                      <a:pt x="1119" y="1165"/>
                      <a:pt x="1210" y="1347"/>
                    </a:cubicBezTo>
                    <a:cubicBezTo>
                      <a:pt x="1324" y="1598"/>
                      <a:pt x="1415" y="1872"/>
                      <a:pt x="1484" y="2146"/>
                    </a:cubicBezTo>
                    <a:cubicBezTo>
                      <a:pt x="1598" y="2694"/>
                      <a:pt x="1621" y="3265"/>
                      <a:pt x="1598" y="3812"/>
                    </a:cubicBezTo>
                    <a:cubicBezTo>
                      <a:pt x="1598" y="3904"/>
                      <a:pt x="1598" y="3995"/>
                      <a:pt x="1598" y="4109"/>
                    </a:cubicBezTo>
                    <a:cubicBezTo>
                      <a:pt x="1598" y="4178"/>
                      <a:pt x="1598" y="4246"/>
                      <a:pt x="1644" y="4315"/>
                    </a:cubicBezTo>
                    <a:cubicBezTo>
                      <a:pt x="1689" y="4360"/>
                      <a:pt x="1735" y="4406"/>
                      <a:pt x="1826" y="4429"/>
                    </a:cubicBezTo>
                    <a:cubicBezTo>
                      <a:pt x="1895" y="4429"/>
                      <a:pt x="1963" y="4429"/>
                      <a:pt x="2032" y="4383"/>
                    </a:cubicBezTo>
                    <a:cubicBezTo>
                      <a:pt x="2077" y="4337"/>
                      <a:pt x="2146" y="4269"/>
                      <a:pt x="2146" y="4201"/>
                    </a:cubicBezTo>
                    <a:cubicBezTo>
                      <a:pt x="2214" y="3379"/>
                      <a:pt x="2146" y="2534"/>
                      <a:pt x="1826" y="1758"/>
                    </a:cubicBezTo>
                    <a:cubicBezTo>
                      <a:pt x="1689" y="1393"/>
                      <a:pt x="1461" y="1051"/>
                      <a:pt x="1210" y="754"/>
                    </a:cubicBezTo>
                    <a:cubicBezTo>
                      <a:pt x="936" y="434"/>
                      <a:pt x="594" y="206"/>
                      <a:pt x="228" y="23"/>
                    </a:cubicBezTo>
                    <a:cubicBezTo>
                      <a:pt x="206" y="1"/>
                      <a:pt x="183" y="1"/>
                      <a:pt x="16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78" name="Google Shape;7759;p96">
                <a:extLst>
                  <a:ext uri="{FF2B5EF4-FFF2-40B4-BE49-F238E27FC236}">
                    <a16:creationId xmlns:a16="http://schemas.microsoft.com/office/drawing/2014/main" id="{33B38ECB-106D-1454-DA95-1E301F323F69}"/>
                  </a:ext>
                </a:extLst>
              </p:cNvPr>
              <p:cNvSpPr/>
              <p:nvPr/>
            </p:nvSpPr>
            <p:spPr>
              <a:xfrm>
                <a:off x="6400694" y="2043027"/>
                <a:ext cx="577133" cy="588614"/>
              </a:xfrm>
              <a:custGeom>
                <a:avLst/>
                <a:gdLst/>
                <a:ahLst/>
                <a:cxnLst/>
                <a:rect l="l" t="t" r="r" b="b"/>
                <a:pathLst>
                  <a:path w="44739" h="45629" extrusionOk="0">
                    <a:moveTo>
                      <a:pt x="16503" y="1"/>
                    </a:moveTo>
                    <a:cubicBezTo>
                      <a:pt x="16458" y="1"/>
                      <a:pt x="16412" y="1"/>
                      <a:pt x="16366" y="24"/>
                    </a:cubicBezTo>
                    <a:cubicBezTo>
                      <a:pt x="14837" y="777"/>
                      <a:pt x="13490" y="1758"/>
                      <a:pt x="12372" y="2968"/>
                    </a:cubicBezTo>
                    <a:cubicBezTo>
                      <a:pt x="11687" y="3676"/>
                      <a:pt x="11071" y="4474"/>
                      <a:pt x="10500" y="5319"/>
                    </a:cubicBezTo>
                    <a:cubicBezTo>
                      <a:pt x="9975" y="6141"/>
                      <a:pt x="9496" y="6985"/>
                      <a:pt x="9017" y="7967"/>
                    </a:cubicBezTo>
                    <a:cubicBezTo>
                      <a:pt x="8629" y="8788"/>
                      <a:pt x="8218" y="9724"/>
                      <a:pt x="7761" y="10820"/>
                    </a:cubicBezTo>
                    <a:cubicBezTo>
                      <a:pt x="7579" y="11299"/>
                      <a:pt x="7373" y="11779"/>
                      <a:pt x="7191" y="12281"/>
                    </a:cubicBezTo>
                    <a:lnTo>
                      <a:pt x="7122" y="12440"/>
                    </a:lnTo>
                    <a:lnTo>
                      <a:pt x="7099" y="12509"/>
                    </a:lnTo>
                    <a:cubicBezTo>
                      <a:pt x="6962" y="12851"/>
                      <a:pt x="6803" y="13285"/>
                      <a:pt x="6597" y="13696"/>
                    </a:cubicBezTo>
                    <a:cubicBezTo>
                      <a:pt x="5867" y="15225"/>
                      <a:pt x="4794" y="16595"/>
                      <a:pt x="3767" y="17919"/>
                    </a:cubicBezTo>
                    <a:lnTo>
                      <a:pt x="3265" y="18580"/>
                    </a:lnTo>
                    <a:cubicBezTo>
                      <a:pt x="2580" y="19471"/>
                      <a:pt x="2032" y="20224"/>
                      <a:pt x="1553" y="21023"/>
                    </a:cubicBezTo>
                    <a:cubicBezTo>
                      <a:pt x="982" y="21981"/>
                      <a:pt x="571" y="22849"/>
                      <a:pt x="343" y="23693"/>
                    </a:cubicBezTo>
                    <a:cubicBezTo>
                      <a:pt x="206" y="24196"/>
                      <a:pt x="115" y="24698"/>
                      <a:pt x="69" y="25177"/>
                    </a:cubicBezTo>
                    <a:cubicBezTo>
                      <a:pt x="1" y="25702"/>
                      <a:pt x="23" y="26227"/>
                      <a:pt x="69" y="26775"/>
                    </a:cubicBezTo>
                    <a:cubicBezTo>
                      <a:pt x="115" y="27254"/>
                      <a:pt x="183" y="27756"/>
                      <a:pt x="320" y="28281"/>
                    </a:cubicBezTo>
                    <a:cubicBezTo>
                      <a:pt x="434" y="28761"/>
                      <a:pt x="548" y="29217"/>
                      <a:pt x="708" y="29651"/>
                    </a:cubicBezTo>
                    <a:cubicBezTo>
                      <a:pt x="1005" y="30541"/>
                      <a:pt x="1370" y="31385"/>
                      <a:pt x="1827" y="32184"/>
                    </a:cubicBezTo>
                    <a:cubicBezTo>
                      <a:pt x="2238" y="32960"/>
                      <a:pt x="2763" y="33714"/>
                      <a:pt x="3356" y="34467"/>
                    </a:cubicBezTo>
                    <a:cubicBezTo>
                      <a:pt x="4452" y="35836"/>
                      <a:pt x="5798" y="37115"/>
                      <a:pt x="7350" y="38256"/>
                    </a:cubicBezTo>
                    <a:cubicBezTo>
                      <a:pt x="10181" y="40287"/>
                      <a:pt x="13559" y="41839"/>
                      <a:pt x="17394" y="42844"/>
                    </a:cubicBezTo>
                    <a:cubicBezTo>
                      <a:pt x="18398" y="43118"/>
                      <a:pt x="19357" y="43323"/>
                      <a:pt x="20270" y="43460"/>
                    </a:cubicBezTo>
                    <a:cubicBezTo>
                      <a:pt x="21365" y="43643"/>
                      <a:pt x="22324" y="43711"/>
                      <a:pt x="23214" y="43711"/>
                    </a:cubicBezTo>
                    <a:lnTo>
                      <a:pt x="23282" y="43711"/>
                    </a:lnTo>
                    <a:cubicBezTo>
                      <a:pt x="24287" y="43711"/>
                      <a:pt x="25200" y="43620"/>
                      <a:pt x="26113" y="43437"/>
                    </a:cubicBezTo>
                    <a:cubicBezTo>
                      <a:pt x="27003" y="43255"/>
                      <a:pt x="27802" y="42958"/>
                      <a:pt x="28532" y="42593"/>
                    </a:cubicBezTo>
                    <a:cubicBezTo>
                      <a:pt x="28692" y="42889"/>
                      <a:pt x="28898" y="43163"/>
                      <a:pt x="29149" y="43437"/>
                    </a:cubicBezTo>
                    <a:cubicBezTo>
                      <a:pt x="29468" y="43757"/>
                      <a:pt x="29788" y="44031"/>
                      <a:pt x="30107" y="44259"/>
                    </a:cubicBezTo>
                    <a:cubicBezTo>
                      <a:pt x="30769" y="44738"/>
                      <a:pt x="31545" y="45103"/>
                      <a:pt x="32344" y="45332"/>
                    </a:cubicBezTo>
                    <a:cubicBezTo>
                      <a:pt x="33052" y="45537"/>
                      <a:pt x="33759" y="45628"/>
                      <a:pt x="34444" y="45628"/>
                    </a:cubicBezTo>
                    <a:cubicBezTo>
                      <a:pt x="34672" y="45628"/>
                      <a:pt x="34878" y="45606"/>
                      <a:pt x="35083" y="45606"/>
                    </a:cubicBezTo>
                    <a:cubicBezTo>
                      <a:pt x="35585" y="45560"/>
                      <a:pt x="36019" y="45469"/>
                      <a:pt x="36407" y="45355"/>
                    </a:cubicBezTo>
                    <a:cubicBezTo>
                      <a:pt x="36864" y="45218"/>
                      <a:pt x="37252" y="45081"/>
                      <a:pt x="37571" y="44921"/>
                    </a:cubicBezTo>
                    <a:cubicBezTo>
                      <a:pt x="38142" y="44624"/>
                      <a:pt x="38690" y="44236"/>
                      <a:pt x="39169" y="43734"/>
                    </a:cubicBezTo>
                    <a:cubicBezTo>
                      <a:pt x="39694" y="43209"/>
                      <a:pt x="40105" y="42638"/>
                      <a:pt x="40401" y="42068"/>
                    </a:cubicBezTo>
                    <a:cubicBezTo>
                      <a:pt x="40744" y="41406"/>
                      <a:pt x="40949" y="40789"/>
                      <a:pt x="41018" y="40173"/>
                    </a:cubicBezTo>
                    <a:cubicBezTo>
                      <a:pt x="41063" y="39488"/>
                      <a:pt x="40949" y="38849"/>
                      <a:pt x="40675" y="38302"/>
                    </a:cubicBezTo>
                    <a:cubicBezTo>
                      <a:pt x="40538" y="38005"/>
                      <a:pt x="40333" y="37708"/>
                      <a:pt x="40105" y="37457"/>
                    </a:cubicBezTo>
                    <a:cubicBezTo>
                      <a:pt x="39808" y="37160"/>
                      <a:pt x="39488" y="36909"/>
                      <a:pt x="39192" y="36749"/>
                    </a:cubicBezTo>
                    <a:cubicBezTo>
                      <a:pt x="38963" y="36612"/>
                      <a:pt x="38712" y="36521"/>
                      <a:pt x="38461" y="36430"/>
                    </a:cubicBezTo>
                    <a:cubicBezTo>
                      <a:pt x="38233" y="36361"/>
                      <a:pt x="37982" y="36293"/>
                      <a:pt x="37708" y="36247"/>
                    </a:cubicBezTo>
                    <a:cubicBezTo>
                      <a:pt x="38165" y="35905"/>
                      <a:pt x="38690" y="35448"/>
                      <a:pt x="39237" y="34878"/>
                    </a:cubicBezTo>
                    <a:cubicBezTo>
                      <a:pt x="39899" y="34170"/>
                      <a:pt x="40538" y="33417"/>
                      <a:pt x="41109" y="32641"/>
                    </a:cubicBezTo>
                    <a:cubicBezTo>
                      <a:pt x="41703" y="31819"/>
                      <a:pt x="42250" y="30975"/>
                      <a:pt x="42707" y="30130"/>
                    </a:cubicBezTo>
                    <a:cubicBezTo>
                      <a:pt x="43232" y="29194"/>
                      <a:pt x="43620" y="28327"/>
                      <a:pt x="43917" y="27528"/>
                    </a:cubicBezTo>
                    <a:cubicBezTo>
                      <a:pt x="44259" y="26638"/>
                      <a:pt x="44464" y="25816"/>
                      <a:pt x="44601" y="25040"/>
                    </a:cubicBezTo>
                    <a:cubicBezTo>
                      <a:pt x="44693" y="24378"/>
                      <a:pt x="44738" y="23671"/>
                      <a:pt x="44715" y="22963"/>
                    </a:cubicBezTo>
                    <a:cubicBezTo>
                      <a:pt x="44624" y="20384"/>
                      <a:pt x="43620" y="17713"/>
                      <a:pt x="41725" y="15020"/>
                    </a:cubicBezTo>
                    <a:cubicBezTo>
                      <a:pt x="40881" y="13810"/>
                      <a:pt x="39876" y="12623"/>
                      <a:pt x="38735" y="11482"/>
                    </a:cubicBezTo>
                    <a:cubicBezTo>
                      <a:pt x="37617" y="10363"/>
                      <a:pt x="36407" y="9291"/>
                      <a:pt x="35129" y="8309"/>
                    </a:cubicBezTo>
                    <a:cubicBezTo>
                      <a:pt x="33873" y="7350"/>
                      <a:pt x="32595" y="6460"/>
                      <a:pt x="31271" y="5684"/>
                    </a:cubicBezTo>
                    <a:cubicBezTo>
                      <a:pt x="29947" y="4885"/>
                      <a:pt x="28669" y="4201"/>
                      <a:pt x="27460" y="3653"/>
                    </a:cubicBezTo>
                    <a:cubicBezTo>
                      <a:pt x="26889" y="3379"/>
                      <a:pt x="26318" y="3151"/>
                      <a:pt x="25702" y="2922"/>
                    </a:cubicBezTo>
                    <a:cubicBezTo>
                      <a:pt x="24538" y="2466"/>
                      <a:pt x="23534" y="2123"/>
                      <a:pt x="22598" y="1804"/>
                    </a:cubicBezTo>
                    <a:lnTo>
                      <a:pt x="22484" y="1781"/>
                    </a:lnTo>
                    <a:lnTo>
                      <a:pt x="22392" y="1758"/>
                    </a:lnTo>
                    <a:cubicBezTo>
                      <a:pt x="20155" y="1028"/>
                      <a:pt x="18329" y="663"/>
                      <a:pt x="16640" y="549"/>
                    </a:cubicBezTo>
                    <a:cubicBezTo>
                      <a:pt x="16709" y="549"/>
                      <a:pt x="16777" y="480"/>
                      <a:pt x="16800" y="412"/>
                    </a:cubicBezTo>
                    <a:cubicBezTo>
                      <a:pt x="16823" y="320"/>
                      <a:pt x="16823" y="229"/>
                      <a:pt x="16777" y="161"/>
                    </a:cubicBezTo>
                    <a:cubicBezTo>
                      <a:pt x="16754" y="92"/>
                      <a:pt x="16686" y="46"/>
                      <a:pt x="16595" y="24"/>
                    </a:cubicBezTo>
                    <a:cubicBezTo>
                      <a:pt x="16572" y="1"/>
                      <a:pt x="16526" y="1"/>
                      <a:pt x="1650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79" name="Google Shape;7760;p96">
                <a:extLst>
                  <a:ext uri="{FF2B5EF4-FFF2-40B4-BE49-F238E27FC236}">
                    <a16:creationId xmlns:a16="http://schemas.microsoft.com/office/drawing/2014/main" id="{DD2E2FF5-DF15-4418-8394-040866E7F1F1}"/>
                  </a:ext>
                </a:extLst>
              </p:cNvPr>
              <p:cNvSpPr/>
              <p:nvPr/>
            </p:nvSpPr>
            <p:spPr>
              <a:xfrm>
                <a:off x="6531132" y="2042730"/>
                <a:ext cx="446985" cy="445115"/>
              </a:xfrm>
              <a:custGeom>
                <a:avLst/>
                <a:gdLst/>
                <a:ahLst/>
                <a:cxnLst/>
                <a:rect l="l" t="t" r="r" b="b"/>
                <a:pathLst>
                  <a:path w="34650" h="34505" extrusionOk="0">
                    <a:moveTo>
                      <a:pt x="6391" y="1"/>
                    </a:moveTo>
                    <a:cubicBezTo>
                      <a:pt x="6346" y="1"/>
                      <a:pt x="6300" y="24"/>
                      <a:pt x="6254" y="47"/>
                    </a:cubicBezTo>
                    <a:cubicBezTo>
                      <a:pt x="4725" y="800"/>
                      <a:pt x="3378" y="1781"/>
                      <a:pt x="2237" y="2968"/>
                    </a:cubicBezTo>
                    <a:cubicBezTo>
                      <a:pt x="1552" y="3699"/>
                      <a:pt x="936" y="4497"/>
                      <a:pt x="388" y="5342"/>
                    </a:cubicBezTo>
                    <a:cubicBezTo>
                      <a:pt x="251" y="5547"/>
                      <a:pt x="114" y="5776"/>
                      <a:pt x="0" y="5981"/>
                    </a:cubicBezTo>
                    <a:cubicBezTo>
                      <a:pt x="799" y="5639"/>
                      <a:pt x="1644" y="5365"/>
                      <a:pt x="2511" y="5182"/>
                    </a:cubicBezTo>
                    <a:cubicBezTo>
                      <a:pt x="3766" y="4886"/>
                      <a:pt x="5045" y="4726"/>
                      <a:pt x="6346" y="4634"/>
                    </a:cubicBezTo>
                    <a:lnTo>
                      <a:pt x="6369" y="4634"/>
                    </a:lnTo>
                    <a:cubicBezTo>
                      <a:pt x="6391" y="4634"/>
                      <a:pt x="6414" y="4612"/>
                      <a:pt x="6437" y="4612"/>
                    </a:cubicBezTo>
                    <a:cubicBezTo>
                      <a:pt x="6483" y="4612"/>
                      <a:pt x="6528" y="4657"/>
                      <a:pt x="6551" y="4703"/>
                    </a:cubicBezTo>
                    <a:cubicBezTo>
                      <a:pt x="6620" y="5776"/>
                      <a:pt x="6802" y="6826"/>
                      <a:pt x="7053" y="7876"/>
                    </a:cubicBezTo>
                    <a:cubicBezTo>
                      <a:pt x="7053" y="7876"/>
                      <a:pt x="7053" y="7876"/>
                      <a:pt x="7053" y="7898"/>
                    </a:cubicBezTo>
                    <a:cubicBezTo>
                      <a:pt x="7624" y="10249"/>
                      <a:pt x="8537" y="12509"/>
                      <a:pt x="9678" y="14632"/>
                    </a:cubicBezTo>
                    <a:cubicBezTo>
                      <a:pt x="9678" y="14632"/>
                      <a:pt x="9678" y="14609"/>
                      <a:pt x="9678" y="14609"/>
                    </a:cubicBezTo>
                    <a:cubicBezTo>
                      <a:pt x="9678" y="14632"/>
                      <a:pt x="9678" y="14632"/>
                      <a:pt x="9701" y="14632"/>
                    </a:cubicBezTo>
                    <a:cubicBezTo>
                      <a:pt x="11002" y="17006"/>
                      <a:pt x="12600" y="19220"/>
                      <a:pt x="14472" y="21160"/>
                    </a:cubicBezTo>
                    <a:cubicBezTo>
                      <a:pt x="16024" y="22758"/>
                      <a:pt x="17781" y="24219"/>
                      <a:pt x="19699" y="25360"/>
                    </a:cubicBezTo>
                    <a:cubicBezTo>
                      <a:pt x="20794" y="26022"/>
                      <a:pt x="21958" y="26570"/>
                      <a:pt x="23145" y="27003"/>
                    </a:cubicBezTo>
                    <a:cubicBezTo>
                      <a:pt x="23191" y="27026"/>
                      <a:pt x="23214" y="27094"/>
                      <a:pt x="23191" y="27140"/>
                    </a:cubicBezTo>
                    <a:cubicBezTo>
                      <a:pt x="23191" y="27140"/>
                      <a:pt x="23191" y="27163"/>
                      <a:pt x="23191" y="27163"/>
                    </a:cubicBezTo>
                    <a:cubicBezTo>
                      <a:pt x="23236" y="27186"/>
                      <a:pt x="23282" y="27231"/>
                      <a:pt x="23259" y="27277"/>
                    </a:cubicBezTo>
                    <a:cubicBezTo>
                      <a:pt x="23054" y="27756"/>
                      <a:pt x="22848" y="28259"/>
                      <a:pt x="22689" y="28738"/>
                    </a:cubicBezTo>
                    <a:cubicBezTo>
                      <a:pt x="22483" y="29354"/>
                      <a:pt x="22301" y="29970"/>
                      <a:pt x="22186" y="30610"/>
                    </a:cubicBezTo>
                    <a:cubicBezTo>
                      <a:pt x="22095" y="31180"/>
                      <a:pt x="22027" y="31751"/>
                      <a:pt x="22072" y="32321"/>
                    </a:cubicBezTo>
                    <a:cubicBezTo>
                      <a:pt x="22095" y="32618"/>
                      <a:pt x="22141" y="32892"/>
                      <a:pt x="22232" y="33166"/>
                    </a:cubicBezTo>
                    <a:cubicBezTo>
                      <a:pt x="22232" y="33166"/>
                      <a:pt x="22232" y="33166"/>
                      <a:pt x="22232" y="33143"/>
                    </a:cubicBezTo>
                    <a:cubicBezTo>
                      <a:pt x="22297" y="33317"/>
                      <a:pt x="22363" y="33491"/>
                      <a:pt x="22467" y="33645"/>
                    </a:cubicBezTo>
                    <a:lnTo>
                      <a:pt x="22467" y="33645"/>
                    </a:lnTo>
                    <a:cubicBezTo>
                      <a:pt x="22465" y="33645"/>
                      <a:pt x="22463" y="33645"/>
                      <a:pt x="22460" y="33645"/>
                    </a:cubicBezTo>
                    <a:cubicBezTo>
                      <a:pt x="22575" y="33782"/>
                      <a:pt x="22666" y="33896"/>
                      <a:pt x="22803" y="34011"/>
                    </a:cubicBezTo>
                    <a:lnTo>
                      <a:pt x="22780" y="34011"/>
                    </a:lnTo>
                    <a:cubicBezTo>
                      <a:pt x="22917" y="34125"/>
                      <a:pt x="23077" y="34216"/>
                      <a:pt x="23214" y="34284"/>
                    </a:cubicBezTo>
                    <a:cubicBezTo>
                      <a:pt x="23396" y="34376"/>
                      <a:pt x="23602" y="34421"/>
                      <a:pt x="23807" y="34467"/>
                    </a:cubicBezTo>
                    <a:lnTo>
                      <a:pt x="23761" y="34467"/>
                    </a:lnTo>
                    <a:cubicBezTo>
                      <a:pt x="23895" y="34494"/>
                      <a:pt x="24029" y="34505"/>
                      <a:pt x="24163" y="34505"/>
                    </a:cubicBezTo>
                    <a:cubicBezTo>
                      <a:pt x="24257" y="34505"/>
                      <a:pt x="24352" y="34499"/>
                      <a:pt x="24446" y="34490"/>
                    </a:cubicBezTo>
                    <a:cubicBezTo>
                      <a:pt x="24743" y="34467"/>
                      <a:pt x="25017" y="34399"/>
                      <a:pt x="25291" y="34307"/>
                    </a:cubicBezTo>
                    <a:cubicBezTo>
                      <a:pt x="25785" y="34128"/>
                      <a:pt x="26279" y="33881"/>
                      <a:pt x="26730" y="33569"/>
                    </a:cubicBezTo>
                    <a:lnTo>
                      <a:pt x="26730" y="33569"/>
                    </a:lnTo>
                    <a:cubicBezTo>
                      <a:pt x="26729" y="33573"/>
                      <a:pt x="26729" y="33577"/>
                      <a:pt x="26729" y="33577"/>
                    </a:cubicBezTo>
                    <a:cubicBezTo>
                      <a:pt x="27185" y="33280"/>
                      <a:pt x="27596" y="32938"/>
                      <a:pt x="28007" y="32573"/>
                    </a:cubicBezTo>
                    <a:cubicBezTo>
                      <a:pt x="28395" y="32230"/>
                      <a:pt x="28783" y="31865"/>
                      <a:pt x="29148" y="31477"/>
                    </a:cubicBezTo>
                    <a:cubicBezTo>
                      <a:pt x="29468" y="31157"/>
                      <a:pt x="29787" y="30815"/>
                      <a:pt x="30107" y="30450"/>
                    </a:cubicBezTo>
                    <a:cubicBezTo>
                      <a:pt x="30426" y="30107"/>
                      <a:pt x="30723" y="29765"/>
                      <a:pt x="31043" y="29423"/>
                    </a:cubicBezTo>
                    <a:lnTo>
                      <a:pt x="31020" y="29423"/>
                    </a:lnTo>
                    <a:cubicBezTo>
                      <a:pt x="32252" y="28030"/>
                      <a:pt x="33394" y="26570"/>
                      <a:pt x="34489" y="25063"/>
                    </a:cubicBezTo>
                    <a:cubicBezTo>
                      <a:pt x="34603" y="24401"/>
                      <a:pt x="34649" y="23694"/>
                      <a:pt x="34603" y="22986"/>
                    </a:cubicBezTo>
                    <a:cubicBezTo>
                      <a:pt x="34512" y="20407"/>
                      <a:pt x="33508" y="17736"/>
                      <a:pt x="31613" y="15043"/>
                    </a:cubicBezTo>
                    <a:cubicBezTo>
                      <a:pt x="30769" y="13833"/>
                      <a:pt x="29764" y="12646"/>
                      <a:pt x="28623" y="11482"/>
                    </a:cubicBezTo>
                    <a:cubicBezTo>
                      <a:pt x="27505" y="10386"/>
                      <a:pt x="26295" y="9314"/>
                      <a:pt x="25017" y="8332"/>
                    </a:cubicBezTo>
                    <a:cubicBezTo>
                      <a:pt x="23761" y="7373"/>
                      <a:pt x="22460" y="6483"/>
                      <a:pt x="21159" y="5707"/>
                    </a:cubicBezTo>
                    <a:cubicBezTo>
                      <a:pt x="19858" y="4908"/>
                      <a:pt x="18580" y="4224"/>
                      <a:pt x="17370" y="3676"/>
                    </a:cubicBezTo>
                    <a:cubicBezTo>
                      <a:pt x="16800" y="3402"/>
                      <a:pt x="16229" y="3174"/>
                      <a:pt x="15590" y="2923"/>
                    </a:cubicBezTo>
                    <a:cubicBezTo>
                      <a:pt x="14426" y="2489"/>
                      <a:pt x="13422" y="2124"/>
                      <a:pt x="12486" y="1827"/>
                    </a:cubicBezTo>
                    <a:lnTo>
                      <a:pt x="12372" y="1781"/>
                    </a:lnTo>
                    <a:lnTo>
                      <a:pt x="12280" y="1758"/>
                    </a:lnTo>
                    <a:cubicBezTo>
                      <a:pt x="10043" y="1051"/>
                      <a:pt x="8217" y="663"/>
                      <a:pt x="6528" y="572"/>
                    </a:cubicBezTo>
                    <a:lnTo>
                      <a:pt x="6551" y="572"/>
                    </a:lnTo>
                    <a:cubicBezTo>
                      <a:pt x="6597" y="572"/>
                      <a:pt x="6665" y="526"/>
                      <a:pt x="6688" y="435"/>
                    </a:cubicBezTo>
                    <a:cubicBezTo>
                      <a:pt x="6734" y="343"/>
                      <a:pt x="6711" y="252"/>
                      <a:pt x="6665" y="184"/>
                    </a:cubicBezTo>
                    <a:cubicBezTo>
                      <a:pt x="6642" y="115"/>
                      <a:pt x="6574" y="47"/>
                      <a:pt x="6483" y="24"/>
                    </a:cubicBezTo>
                    <a:cubicBezTo>
                      <a:pt x="6437" y="1"/>
                      <a:pt x="6414" y="1"/>
                      <a:pt x="639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80" name="Google Shape;7761;p96">
                <a:extLst>
                  <a:ext uri="{FF2B5EF4-FFF2-40B4-BE49-F238E27FC236}">
                    <a16:creationId xmlns:a16="http://schemas.microsoft.com/office/drawing/2014/main" id="{A5C6ECA8-441A-03F8-5147-0E77684595B0}"/>
                  </a:ext>
                </a:extLst>
              </p:cNvPr>
              <p:cNvSpPr/>
              <p:nvPr/>
            </p:nvSpPr>
            <p:spPr>
              <a:xfrm>
                <a:off x="6655971" y="2231460"/>
                <a:ext cx="310" cy="13"/>
              </a:xfrm>
              <a:custGeom>
                <a:avLst/>
                <a:gdLst/>
                <a:ahLst/>
                <a:cxnLst/>
                <a:rect l="l" t="t" r="r" b="b"/>
                <a:pathLst>
                  <a:path w="24" h="1" extrusionOk="0">
                    <a:moveTo>
                      <a:pt x="23" y="1"/>
                    </a:moveTo>
                    <a:lnTo>
                      <a:pt x="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81" name="Google Shape;7762;p96">
                <a:extLst>
                  <a:ext uri="{FF2B5EF4-FFF2-40B4-BE49-F238E27FC236}">
                    <a16:creationId xmlns:a16="http://schemas.microsoft.com/office/drawing/2014/main" id="{FD73DB16-8E2D-E4CB-A050-084DED077FB0}"/>
                  </a:ext>
                </a:extLst>
              </p:cNvPr>
              <p:cNvSpPr/>
              <p:nvPr/>
            </p:nvSpPr>
            <p:spPr>
              <a:xfrm>
                <a:off x="6815845" y="2459945"/>
                <a:ext cx="13" cy="13"/>
              </a:xfrm>
              <a:custGeom>
                <a:avLst/>
                <a:gdLst/>
                <a:ahLst/>
                <a:cxnLst/>
                <a:rect l="l" t="t" r="r" b="b"/>
                <a:pathLst>
                  <a:path w="1" h="1" extrusionOk="0">
                    <a:moveTo>
                      <a:pt x="0" y="0"/>
                    </a:moveTo>
                    <a:cubicBezTo>
                      <a:pt x="0" y="0"/>
                      <a:pt x="0" y="0"/>
                      <a:pt x="0" y="0"/>
                    </a:cubicBezTo>
                    <a:cubicBezTo>
                      <a:pt x="0" y="0"/>
                      <a:pt x="0" y="0"/>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82" name="Google Shape;7763;p96">
                <a:extLst>
                  <a:ext uri="{FF2B5EF4-FFF2-40B4-BE49-F238E27FC236}">
                    <a16:creationId xmlns:a16="http://schemas.microsoft.com/office/drawing/2014/main" id="{D0CEA2B8-A275-6985-87BF-4D830E4D550D}"/>
                  </a:ext>
                </a:extLst>
              </p:cNvPr>
              <p:cNvSpPr/>
              <p:nvPr/>
            </p:nvSpPr>
            <p:spPr>
              <a:xfrm>
                <a:off x="6807009" y="2529717"/>
                <a:ext cx="67738" cy="56554"/>
              </a:xfrm>
              <a:custGeom>
                <a:avLst/>
                <a:gdLst/>
                <a:ahLst/>
                <a:cxnLst/>
                <a:rect l="l" t="t" r="r" b="b"/>
                <a:pathLst>
                  <a:path w="5251" h="4384" extrusionOk="0">
                    <a:moveTo>
                      <a:pt x="4931" y="1"/>
                    </a:moveTo>
                    <a:cubicBezTo>
                      <a:pt x="4862" y="1"/>
                      <a:pt x="4794" y="24"/>
                      <a:pt x="4748" y="47"/>
                    </a:cubicBezTo>
                    <a:cubicBezTo>
                      <a:pt x="4725" y="69"/>
                      <a:pt x="4703" y="92"/>
                      <a:pt x="4680" y="115"/>
                    </a:cubicBezTo>
                    <a:cubicBezTo>
                      <a:pt x="4657" y="161"/>
                      <a:pt x="4634" y="206"/>
                      <a:pt x="4611" y="252"/>
                    </a:cubicBezTo>
                    <a:cubicBezTo>
                      <a:pt x="4611" y="298"/>
                      <a:pt x="4588" y="343"/>
                      <a:pt x="4588" y="389"/>
                    </a:cubicBezTo>
                    <a:cubicBezTo>
                      <a:pt x="4452" y="845"/>
                      <a:pt x="4269" y="1256"/>
                      <a:pt x="4041" y="1644"/>
                    </a:cubicBezTo>
                    <a:cubicBezTo>
                      <a:pt x="3812" y="2010"/>
                      <a:pt x="3539" y="2352"/>
                      <a:pt x="3242" y="2671"/>
                    </a:cubicBezTo>
                    <a:cubicBezTo>
                      <a:pt x="2922" y="2968"/>
                      <a:pt x="2557" y="3242"/>
                      <a:pt x="2169" y="3448"/>
                    </a:cubicBezTo>
                    <a:cubicBezTo>
                      <a:pt x="1827" y="3630"/>
                      <a:pt x="1484" y="3790"/>
                      <a:pt x="1119" y="3881"/>
                    </a:cubicBezTo>
                    <a:cubicBezTo>
                      <a:pt x="799" y="3950"/>
                      <a:pt x="503" y="3972"/>
                      <a:pt x="206" y="3995"/>
                    </a:cubicBezTo>
                    <a:cubicBezTo>
                      <a:pt x="92" y="3995"/>
                      <a:pt x="1" y="4109"/>
                      <a:pt x="23" y="4201"/>
                    </a:cubicBezTo>
                    <a:cubicBezTo>
                      <a:pt x="23" y="4269"/>
                      <a:pt x="46" y="4315"/>
                      <a:pt x="92" y="4338"/>
                    </a:cubicBezTo>
                    <a:cubicBezTo>
                      <a:pt x="138" y="4383"/>
                      <a:pt x="183" y="4383"/>
                      <a:pt x="252" y="4383"/>
                    </a:cubicBezTo>
                    <a:cubicBezTo>
                      <a:pt x="1370" y="4361"/>
                      <a:pt x="2489" y="3950"/>
                      <a:pt x="3379" y="3265"/>
                    </a:cubicBezTo>
                    <a:cubicBezTo>
                      <a:pt x="3835" y="2900"/>
                      <a:pt x="4246" y="2466"/>
                      <a:pt x="4566" y="1987"/>
                    </a:cubicBezTo>
                    <a:cubicBezTo>
                      <a:pt x="4885" y="1485"/>
                      <a:pt x="5136" y="937"/>
                      <a:pt x="5228" y="343"/>
                    </a:cubicBezTo>
                    <a:cubicBezTo>
                      <a:pt x="5250" y="183"/>
                      <a:pt x="5136" y="24"/>
                      <a:pt x="497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83" name="Google Shape;7764;p96">
                <a:extLst>
                  <a:ext uri="{FF2B5EF4-FFF2-40B4-BE49-F238E27FC236}">
                    <a16:creationId xmlns:a16="http://schemas.microsoft.com/office/drawing/2014/main" id="{FC56BD30-AF38-7912-0121-8E4124771E1D}"/>
                  </a:ext>
                </a:extLst>
              </p:cNvPr>
              <p:cNvSpPr/>
              <p:nvPr/>
            </p:nvSpPr>
            <p:spPr>
              <a:xfrm>
                <a:off x="6867365" y="2529717"/>
                <a:ext cx="45073" cy="37191"/>
              </a:xfrm>
              <a:custGeom>
                <a:avLst/>
                <a:gdLst/>
                <a:ahLst/>
                <a:cxnLst/>
                <a:rect l="l" t="t" r="r" b="b"/>
                <a:pathLst>
                  <a:path w="3494" h="2883" extrusionOk="0">
                    <a:moveTo>
                      <a:pt x="275" y="1"/>
                    </a:moveTo>
                    <a:cubicBezTo>
                      <a:pt x="138" y="1"/>
                      <a:pt x="24" y="115"/>
                      <a:pt x="1" y="229"/>
                    </a:cubicBezTo>
                    <a:cubicBezTo>
                      <a:pt x="1" y="275"/>
                      <a:pt x="1" y="343"/>
                      <a:pt x="24" y="389"/>
                    </a:cubicBezTo>
                    <a:cubicBezTo>
                      <a:pt x="46" y="435"/>
                      <a:pt x="92" y="526"/>
                      <a:pt x="161" y="549"/>
                    </a:cubicBezTo>
                    <a:cubicBezTo>
                      <a:pt x="298" y="594"/>
                      <a:pt x="457" y="640"/>
                      <a:pt x="594" y="686"/>
                    </a:cubicBezTo>
                    <a:cubicBezTo>
                      <a:pt x="708" y="708"/>
                      <a:pt x="845" y="754"/>
                      <a:pt x="959" y="777"/>
                    </a:cubicBezTo>
                    <a:cubicBezTo>
                      <a:pt x="1325" y="914"/>
                      <a:pt x="1667" y="1074"/>
                      <a:pt x="1987" y="1302"/>
                    </a:cubicBezTo>
                    <a:cubicBezTo>
                      <a:pt x="2238" y="1462"/>
                      <a:pt x="2466" y="1667"/>
                      <a:pt x="2649" y="1895"/>
                    </a:cubicBezTo>
                    <a:cubicBezTo>
                      <a:pt x="2649" y="1881"/>
                      <a:pt x="2640" y="1867"/>
                      <a:pt x="2633" y="1859"/>
                    </a:cubicBezTo>
                    <a:lnTo>
                      <a:pt x="2633" y="1859"/>
                    </a:lnTo>
                    <a:cubicBezTo>
                      <a:pt x="2767" y="2016"/>
                      <a:pt x="2878" y="2195"/>
                      <a:pt x="2968" y="2375"/>
                    </a:cubicBezTo>
                    <a:cubicBezTo>
                      <a:pt x="3037" y="2512"/>
                      <a:pt x="3082" y="2626"/>
                      <a:pt x="3105" y="2763"/>
                    </a:cubicBezTo>
                    <a:cubicBezTo>
                      <a:pt x="3143" y="2838"/>
                      <a:pt x="3228" y="2883"/>
                      <a:pt x="3308" y="2883"/>
                    </a:cubicBezTo>
                    <a:cubicBezTo>
                      <a:pt x="3324" y="2883"/>
                      <a:pt x="3340" y="2881"/>
                      <a:pt x="3356" y="2877"/>
                    </a:cubicBezTo>
                    <a:cubicBezTo>
                      <a:pt x="3447" y="2831"/>
                      <a:pt x="3493" y="2740"/>
                      <a:pt x="3470" y="2626"/>
                    </a:cubicBezTo>
                    <a:cubicBezTo>
                      <a:pt x="3265" y="1941"/>
                      <a:pt x="2854" y="1348"/>
                      <a:pt x="2306" y="868"/>
                    </a:cubicBezTo>
                    <a:cubicBezTo>
                      <a:pt x="2032" y="640"/>
                      <a:pt x="1713" y="435"/>
                      <a:pt x="1370" y="275"/>
                    </a:cubicBezTo>
                    <a:cubicBezTo>
                      <a:pt x="1188" y="206"/>
                      <a:pt x="1005" y="138"/>
                      <a:pt x="822" y="92"/>
                    </a:cubicBezTo>
                    <a:cubicBezTo>
                      <a:pt x="663" y="24"/>
                      <a:pt x="480" y="1"/>
                      <a:pt x="2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84" name="Google Shape;7765;p96">
                <a:extLst>
                  <a:ext uri="{FF2B5EF4-FFF2-40B4-BE49-F238E27FC236}">
                    <a16:creationId xmlns:a16="http://schemas.microsoft.com/office/drawing/2014/main" id="{399A6916-8978-3E4D-B626-D7AE97E00038}"/>
                  </a:ext>
                </a:extLst>
              </p:cNvPr>
              <p:cNvSpPr/>
              <p:nvPr/>
            </p:nvSpPr>
            <p:spPr>
              <a:xfrm>
                <a:off x="6499916" y="2029780"/>
                <a:ext cx="502339" cy="492625"/>
              </a:xfrm>
              <a:custGeom>
                <a:avLst/>
                <a:gdLst/>
                <a:ahLst/>
                <a:cxnLst/>
                <a:rect l="l" t="t" r="r" b="b"/>
                <a:pathLst>
                  <a:path w="38941" h="38188" extrusionOk="0">
                    <a:moveTo>
                      <a:pt x="11322" y="1"/>
                    </a:moveTo>
                    <a:cubicBezTo>
                      <a:pt x="10934" y="1"/>
                      <a:pt x="10569" y="1"/>
                      <a:pt x="10204" y="23"/>
                    </a:cubicBezTo>
                    <a:cubicBezTo>
                      <a:pt x="8560" y="115"/>
                      <a:pt x="7099" y="366"/>
                      <a:pt x="5798" y="822"/>
                    </a:cubicBezTo>
                    <a:cubicBezTo>
                      <a:pt x="5114" y="1073"/>
                      <a:pt x="4452" y="1370"/>
                      <a:pt x="3835" y="1758"/>
                    </a:cubicBezTo>
                    <a:cubicBezTo>
                      <a:pt x="3242" y="2123"/>
                      <a:pt x="2671" y="2580"/>
                      <a:pt x="2169" y="3105"/>
                    </a:cubicBezTo>
                    <a:cubicBezTo>
                      <a:pt x="1690" y="3584"/>
                      <a:pt x="1279" y="4155"/>
                      <a:pt x="914" y="4794"/>
                    </a:cubicBezTo>
                    <a:cubicBezTo>
                      <a:pt x="549" y="5433"/>
                      <a:pt x="252" y="6141"/>
                      <a:pt x="24" y="6985"/>
                    </a:cubicBezTo>
                    <a:cubicBezTo>
                      <a:pt x="1" y="7031"/>
                      <a:pt x="24" y="7099"/>
                      <a:pt x="46" y="7145"/>
                    </a:cubicBezTo>
                    <a:cubicBezTo>
                      <a:pt x="24" y="7236"/>
                      <a:pt x="46" y="7328"/>
                      <a:pt x="92" y="7396"/>
                    </a:cubicBezTo>
                    <a:cubicBezTo>
                      <a:pt x="161" y="7464"/>
                      <a:pt x="252" y="7487"/>
                      <a:pt x="320" y="7487"/>
                    </a:cubicBezTo>
                    <a:cubicBezTo>
                      <a:pt x="389" y="7487"/>
                      <a:pt x="457" y="7464"/>
                      <a:pt x="503" y="7442"/>
                    </a:cubicBezTo>
                    <a:cubicBezTo>
                      <a:pt x="1051" y="6939"/>
                      <a:pt x="1644" y="6506"/>
                      <a:pt x="2261" y="6118"/>
                    </a:cubicBezTo>
                    <a:cubicBezTo>
                      <a:pt x="3174" y="5593"/>
                      <a:pt x="4201" y="5136"/>
                      <a:pt x="5319" y="4817"/>
                    </a:cubicBezTo>
                    <a:lnTo>
                      <a:pt x="5388" y="4817"/>
                    </a:lnTo>
                    <a:cubicBezTo>
                      <a:pt x="6780" y="4429"/>
                      <a:pt x="8332" y="4178"/>
                      <a:pt x="10249" y="4086"/>
                    </a:cubicBezTo>
                    <a:cubicBezTo>
                      <a:pt x="10500" y="7533"/>
                      <a:pt x="11596" y="11094"/>
                      <a:pt x="13399" y="14403"/>
                    </a:cubicBezTo>
                    <a:cubicBezTo>
                      <a:pt x="15225" y="17736"/>
                      <a:pt x="17713" y="20703"/>
                      <a:pt x="20589" y="22986"/>
                    </a:cubicBezTo>
                    <a:cubicBezTo>
                      <a:pt x="21845" y="23967"/>
                      <a:pt x="23214" y="24857"/>
                      <a:pt x="24629" y="25565"/>
                    </a:cubicBezTo>
                    <a:cubicBezTo>
                      <a:pt x="25337" y="25930"/>
                      <a:pt x="26067" y="26250"/>
                      <a:pt x="26821" y="26546"/>
                    </a:cubicBezTo>
                    <a:cubicBezTo>
                      <a:pt x="27186" y="26660"/>
                      <a:pt x="27551" y="26797"/>
                      <a:pt x="27962" y="26912"/>
                    </a:cubicBezTo>
                    <a:cubicBezTo>
                      <a:pt x="28190" y="27003"/>
                      <a:pt x="28441" y="27071"/>
                      <a:pt x="28669" y="27117"/>
                    </a:cubicBezTo>
                    <a:lnTo>
                      <a:pt x="28350" y="27551"/>
                    </a:lnTo>
                    <a:cubicBezTo>
                      <a:pt x="28122" y="27893"/>
                      <a:pt x="27870" y="28235"/>
                      <a:pt x="27619" y="28578"/>
                    </a:cubicBezTo>
                    <a:cubicBezTo>
                      <a:pt x="27094" y="29331"/>
                      <a:pt x="26638" y="30016"/>
                      <a:pt x="26250" y="30701"/>
                    </a:cubicBezTo>
                    <a:cubicBezTo>
                      <a:pt x="25771" y="31522"/>
                      <a:pt x="25405" y="32276"/>
                      <a:pt x="25131" y="33006"/>
                    </a:cubicBezTo>
                    <a:cubicBezTo>
                      <a:pt x="24835" y="33828"/>
                      <a:pt x="24698" y="34558"/>
                      <a:pt x="24721" y="35243"/>
                    </a:cubicBezTo>
                    <a:cubicBezTo>
                      <a:pt x="24743" y="36019"/>
                      <a:pt x="24995" y="36704"/>
                      <a:pt x="25451" y="37251"/>
                    </a:cubicBezTo>
                    <a:cubicBezTo>
                      <a:pt x="25565" y="37366"/>
                      <a:pt x="25679" y="37480"/>
                      <a:pt x="25862" y="37594"/>
                    </a:cubicBezTo>
                    <a:cubicBezTo>
                      <a:pt x="26022" y="37731"/>
                      <a:pt x="26181" y="37822"/>
                      <a:pt x="26341" y="37891"/>
                    </a:cubicBezTo>
                    <a:cubicBezTo>
                      <a:pt x="26638" y="38027"/>
                      <a:pt x="26957" y="38119"/>
                      <a:pt x="27368" y="38164"/>
                    </a:cubicBezTo>
                    <a:cubicBezTo>
                      <a:pt x="27505" y="38164"/>
                      <a:pt x="27642" y="38187"/>
                      <a:pt x="27779" y="38187"/>
                    </a:cubicBezTo>
                    <a:cubicBezTo>
                      <a:pt x="28007" y="38187"/>
                      <a:pt x="28236" y="38164"/>
                      <a:pt x="28510" y="38119"/>
                    </a:cubicBezTo>
                    <a:cubicBezTo>
                      <a:pt x="28852" y="38073"/>
                      <a:pt x="29194" y="38005"/>
                      <a:pt x="29582" y="37868"/>
                    </a:cubicBezTo>
                    <a:cubicBezTo>
                      <a:pt x="30313" y="37639"/>
                      <a:pt x="30952" y="37297"/>
                      <a:pt x="31500" y="36863"/>
                    </a:cubicBezTo>
                    <a:cubicBezTo>
                      <a:pt x="32116" y="36407"/>
                      <a:pt x="32664" y="35905"/>
                      <a:pt x="33143" y="35357"/>
                    </a:cubicBezTo>
                    <a:cubicBezTo>
                      <a:pt x="33212" y="35357"/>
                      <a:pt x="33257" y="35311"/>
                      <a:pt x="33303" y="35266"/>
                    </a:cubicBezTo>
                    <a:cubicBezTo>
                      <a:pt x="34832" y="33394"/>
                      <a:pt x="35928" y="31819"/>
                      <a:pt x="36795" y="30267"/>
                    </a:cubicBezTo>
                    <a:cubicBezTo>
                      <a:pt x="37777" y="28464"/>
                      <a:pt x="38439" y="26615"/>
                      <a:pt x="38735" y="24789"/>
                    </a:cubicBezTo>
                    <a:cubicBezTo>
                      <a:pt x="38895" y="23830"/>
                      <a:pt x="38941" y="22803"/>
                      <a:pt x="38895" y="21753"/>
                    </a:cubicBezTo>
                    <a:cubicBezTo>
                      <a:pt x="38849" y="20772"/>
                      <a:pt x="38713" y="19744"/>
                      <a:pt x="38461" y="18626"/>
                    </a:cubicBezTo>
                    <a:cubicBezTo>
                      <a:pt x="38051" y="16823"/>
                      <a:pt x="37389" y="15065"/>
                      <a:pt x="36521" y="13445"/>
                    </a:cubicBezTo>
                    <a:cubicBezTo>
                      <a:pt x="35677" y="11870"/>
                      <a:pt x="34627" y="10386"/>
                      <a:pt x="33394" y="9039"/>
                    </a:cubicBezTo>
                    <a:cubicBezTo>
                      <a:pt x="32207" y="7738"/>
                      <a:pt x="30838" y="6551"/>
                      <a:pt x="29331" y="5501"/>
                    </a:cubicBezTo>
                    <a:cubicBezTo>
                      <a:pt x="26433" y="3447"/>
                      <a:pt x="23077" y="1964"/>
                      <a:pt x="19379" y="1028"/>
                    </a:cubicBezTo>
                    <a:cubicBezTo>
                      <a:pt x="18649" y="845"/>
                      <a:pt x="17827" y="685"/>
                      <a:pt x="16914" y="526"/>
                    </a:cubicBezTo>
                    <a:cubicBezTo>
                      <a:pt x="16184" y="411"/>
                      <a:pt x="15476" y="297"/>
                      <a:pt x="14769" y="206"/>
                    </a:cubicBezTo>
                    <a:cubicBezTo>
                      <a:pt x="13536" y="69"/>
                      <a:pt x="12418" y="1"/>
                      <a:pt x="1132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85" name="Google Shape;7766;p96">
                <a:extLst>
                  <a:ext uri="{FF2B5EF4-FFF2-40B4-BE49-F238E27FC236}">
                    <a16:creationId xmlns:a16="http://schemas.microsoft.com/office/drawing/2014/main" id="{AA7CC87B-D851-2B85-416C-CC311C38178D}"/>
                  </a:ext>
                </a:extLst>
              </p:cNvPr>
              <p:cNvSpPr/>
              <p:nvPr/>
            </p:nvSpPr>
            <p:spPr>
              <a:xfrm>
                <a:off x="6657739" y="2083957"/>
                <a:ext cx="257058" cy="265779"/>
              </a:xfrm>
              <a:custGeom>
                <a:avLst/>
                <a:gdLst/>
                <a:ahLst/>
                <a:cxnLst/>
                <a:rect l="l" t="t" r="r" b="b"/>
                <a:pathLst>
                  <a:path w="19927" h="20603" extrusionOk="0">
                    <a:moveTo>
                      <a:pt x="10545" y="15088"/>
                    </a:moveTo>
                    <a:cubicBezTo>
                      <a:pt x="10553" y="15096"/>
                      <a:pt x="10561" y="15103"/>
                      <a:pt x="10568" y="15110"/>
                    </a:cubicBezTo>
                    <a:lnTo>
                      <a:pt x="10568" y="15110"/>
                    </a:lnTo>
                    <a:cubicBezTo>
                      <a:pt x="10568" y="15088"/>
                      <a:pt x="10568" y="15088"/>
                      <a:pt x="10545" y="15088"/>
                    </a:cubicBezTo>
                    <a:close/>
                    <a:moveTo>
                      <a:pt x="10568" y="15110"/>
                    </a:moveTo>
                    <a:cubicBezTo>
                      <a:pt x="10568" y="15110"/>
                      <a:pt x="10568" y="15110"/>
                      <a:pt x="10568" y="15111"/>
                    </a:cubicBezTo>
                    <a:cubicBezTo>
                      <a:pt x="10569" y="15111"/>
                      <a:pt x="10569" y="15111"/>
                      <a:pt x="10569" y="15111"/>
                    </a:cubicBezTo>
                    <a:lnTo>
                      <a:pt x="10569" y="15111"/>
                    </a:lnTo>
                    <a:cubicBezTo>
                      <a:pt x="10569" y="15110"/>
                      <a:pt x="10569" y="15110"/>
                      <a:pt x="10568" y="15110"/>
                    </a:cubicBezTo>
                    <a:close/>
                    <a:moveTo>
                      <a:pt x="10569" y="15111"/>
                    </a:moveTo>
                    <a:lnTo>
                      <a:pt x="10569" y="15111"/>
                    </a:lnTo>
                    <a:cubicBezTo>
                      <a:pt x="10584" y="15124"/>
                      <a:pt x="10599" y="15134"/>
                      <a:pt x="10614" y="15134"/>
                    </a:cubicBezTo>
                    <a:cubicBezTo>
                      <a:pt x="10614" y="15134"/>
                      <a:pt x="10592" y="15111"/>
                      <a:pt x="10569" y="15111"/>
                    </a:cubicBezTo>
                    <a:close/>
                    <a:moveTo>
                      <a:pt x="10614" y="15134"/>
                    </a:moveTo>
                    <a:lnTo>
                      <a:pt x="10614" y="15134"/>
                    </a:lnTo>
                    <a:cubicBezTo>
                      <a:pt x="10637" y="15156"/>
                      <a:pt x="10637" y="15156"/>
                      <a:pt x="10637" y="15156"/>
                    </a:cubicBezTo>
                    <a:cubicBezTo>
                      <a:pt x="10640" y="15156"/>
                      <a:pt x="10643" y="15156"/>
                      <a:pt x="10645" y="15156"/>
                    </a:cubicBezTo>
                    <a:lnTo>
                      <a:pt x="10645" y="15156"/>
                    </a:lnTo>
                    <a:cubicBezTo>
                      <a:pt x="10637" y="15151"/>
                      <a:pt x="10625" y="15145"/>
                      <a:pt x="10614" y="15134"/>
                    </a:cubicBezTo>
                    <a:close/>
                    <a:moveTo>
                      <a:pt x="137" y="0"/>
                    </a:moveTo>
                    <a:cubicBezTo>
                      <a:pt x="46" y="23"/>
                      <a:pt x="0" y="115"/>
                      <a:pt x="23" y="206"/>
                    </a:cubicBezTo>
                    <a:cubicBezTo>
                      <a:pt x="479" y="1963"/>
                      <a:pt x="1141" y="3698"/>
                      <a:pt x="1917" y="5342"/>
                    </a:cubicBezTo>
                    <a:cubicBezTo>
                      <a:pt x="2328" y="6209"/>
                      <a:pt x="2762" y="7053"/>
                      <a:pt x="3241" y="7898"/>
                    </a:cubicBezTo>
                    <a:cubicBezTo>
                      <a:pt x="3492" y="8309"/>
                      <a:pt x="3744" y="8720"/>
                      <a:pt x="4017" y="9131"/>
                    </a:cubicBezTo>
                    <a:cubicBezTo>
                      <a:pt x="4268" y="9519"/>
                      <a:pt x="4542" y="9929"/>
                      <a:pt x="4839" y="10317"/>
                    </a:cubicBezTo>
                    <a:cubicBezTo>
                      <a:pt x="5410" y="11116"/>
                      <a:pt x="6026" y="11892"/>
                      <a:pt x="6688" y="12646"/>
                    </a:cubicBezTo>
                    <a:cubicBezTo>
                      <a:pt x="7327" y="13376"/>
                      <a:pt x="7989" y="14084"/>
                      <a:pt x="8697" y="14746"/>
                    </a:cubicBezTo>
                    <a:cubicBezTo>
                      <a:pt x="9427" y="15407"/>
                      <a:pt x="10180" y="16047"/>
                      <a:pt x="10956" y="16640"/>
                    </a:cubicBezTo>
                    <a:cubicBezTo>
                      <a:pt x="11710" y="17234"/>
                      <a:pt x="12508" y="17758"/>
                      <a:pt x="13307" y="18261"/>
                    </a:cubicBezTo>
                    <a:cubicBezTo>
                      <a:pt x="14243" y="18808"/>
                      <a:pt x="15202" y="19265"/>
                      <a:pt x="16206" y="19676"/>
                    </a:cubicBezTo>
                    <a:cubicBezTo>
                      <a:pt x="16685" y="19881"/>
                      <a:pt x="17165" y="20041"/>
                      <a:pt x="17667" y="20201"/>
                    </a:cubicBezTo>
                    <a:cubicBezTo>
                      <a:pt x="17895" y="20292"/>
                      <a:pt x="18146" y="20361"/>
                      <a:pt x="18397" y="20406"/>
                    </a:cubicBezTo>
                    <a:cubicBezTo>
                      <a:pt x="18648" y="20475"/>
                      <a:pt x="18900" y="20520"/>
                      <a:pt x="19151" y="20589"/>
                    </a:cubicBezTo>
                    <a:cubicBezTo>
                      <a:pt x="19201" y="20597"/>
                      <a:pt x="19251" y="20602"/>
                      <a:pt x="19301" y="20602"/>
                    </a:cubicBezTo>
                    <a:cubicBezTo>
                      <a:pt x="19388" y="20602"/>
                      <a:pt x="19475" y="20587"/>
                      <a:pt x="19561" y="20543"/>
                    </a:cubicBezTo>
                    <a:cubicBezTo>
                      <a:pt x="19698" y="20475"/>
                      <a:pt x="19790" y="20338"/>
                      <a:pt x="19835" y="20201"/>
                    </a:cubicBezTo>
                    <a:cubicBezTo>
                      <a:pt x="19927" y="19904"/>
                      <a:pt x="19744" y="19562"/>
                      <a:pt x="19447" y="19493"/>
                    </a:cubicBezTo>
                    <a:cubicBezTo>
                      <a:pt x="19151" y="19448"/>
                      <a:pt x="18877" y="19356"/>
                      <a:pt x="18603" y="19288"/>
                    </a:cubicBezTo>
                    <a:cubicBezTo>
                      <a:pt x="18306" y="19196"/>
                      <a:pt x="18032" y="19105"/>
                      <a:pt x="17758" y="19014"/>
                    </a:cubicBezTo>
                    <a:cubicBezTo>
                      <a:pt x="17210" y="18854"/>
                      <a:pt x="16663" y="18649"/>
                      <a:pt x="16138" y="18420"/>
                    </a:cubicBezTo>
                    <a:cubicBezTo>
                      <a:pt x="14184" y="17580"/>
                      <a:pt x="12342" y="16490"/>
                      <a:pt x="10660" y="15174"/>
                    </a:cubicBezTo>
                    <a:lnTo>
                      <a:pt x="10660" y="15174"/>
                    </a:lnTo>
                    <a:cubicBezTo>
                      <a:pt x="10660" y="15176"/>
                      <a:pt x="10660" y="15177"/>
                      <a:pt x="10660" y="15179"/>
                    </a:cubicBezTo>
                    <a:cubicBezTo>
                      <a:pt x="10660" y="15177"/>
                      <a:pt x="10659" y="15176"/>
                      <a:pt x="10659" y="15174"/>
                    </a:cubicBezTo>
                    <a:lnTo>
                      <a:pt x="10659" y="15174"/>
                    </a:lnTo>
                    <a:cubicBezTo>
                      <a:pt x="10659" y="15174"/>
                      <a:pt x="10659" y="15174"/>
                      <a:pt x="10660" y="15174"/>
                    </a:cubicBezTo>
                    <a:lnTo>
                      <a:pt x="10660" y="15174"/>
                    </a:lnTo>
                    <a:cubicBezTo>
                      <a:pt x="10659" y="15159"/>
                      <a:pt x="10658" y="15157"/>
                      <a:pt x="10645" y="15156"/>
                    </a:cubicBezTo>
                    <a:lnTo>
                      <a:pt x="10645" y="15156"/>
                    </a:lnTo>
                    <a:cubicBezTo>
                      <a:pt x="10652" y="15161"/>
                      <a:pt x="10658" y="15166"/>
                      <a:pt x="10659" y="15174"/>
                    </a:cubicBezTo>
                    <a:lnTo>
                      <a:pt x="10659" y="15174"/>
                    </a:lnTo>
                    <a:cubicBezTo>
                      <a:pt x="10652" y="15168"/>
                      <a:pt x="10644" y="15162"/>
                      <a:pt x="10637" y="15156"/>
                    </a:cubicBezTo>
                    <a:cubicBezTo>
                      <a:pt x="10614" y="15134"/>
                      <a:pt x="10591" y="15134"/>
                      <a:pt x="10568" y="15111"/>
                    </a:cubicBezTo>
                    <a:cubicBezTo>
                      <a:pt x="9495" y="14243"/>
                      <a:pt x="8468" y="13308"/>
                      <a:pt x="7510" y="12326"/>
                    </a:cubicBezTo>
                    <a:cubicBezTo>
                      <a:pt x="6528" y="11276"/>
                      <a:pt x="5615" y="10158"/>
                      <a:pt x="4748" y="9016"/>
                    </a:cubicBezTo>
                    <a:lnTo>
                      <a:pt x="4748" y="9016"/>
                    </a:lnTo>
                    <a:cubicBezTo>
                      <a:pt x="4748" y="9016"/>
                      <a:pt x="4771" y="9039"/>
                      <a:pt x="4771" y="9039"/>
                    </a:cubicBezTo>
                    <a:cubicBezTo>
                      <a:pt x="4405" y="8537"/>
                      <a:pt x="4063" y="8035"/>
                      <a:pt x="3721" y="7510"/>
                    </a:cubicBezTo>
                    <a:cubicBezTo>
                      <a:pt x="3355" y="6962"/>
                      <a:pt x="3013" y="6414"/>
                      <a:pt x="2694" y="5844"/>
                    </a:cubicBezTo>
                    <a:cubicBezTo>
                      <a:pt x="2077" y="4748"/>
                      <a:pt x="1529" y="3607"/>
                      <a:pt x="1096" y="2443"/>
                    </a:cubicBezTo>
                    <a:cubicBezTo>
                      <a:pt x="1096" y="2466"/>
                      <a:pt x="1096" y="2466"/>
                      <a:pt x="1096" y="2466"/>
                    </a:cubicBezTo>
                    <a:cubicBezTo>
                      <a:pt x="799" y="1712"/>
                      <a:pt x="525" y="913"/>
                      <a:pt x="320" y="115"/>
                    </a:cubicBezTo>
                    <a:cubicBezTo>
                      <a:pt x="297" y="46"/>
                      <a:pt x="228" y="0"/>
                      <a:pt x="1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86" name="Google Shape;7767;p96">
                <a:extLst>
                  <a:ext uri="{FF2B5EF4-FFF2-40B4-BE49-F238E27FC236}">
                    <a16:creationId xmlns:a16="http://schemas.microsoft.com/office/drawing/2014/main" id="{411ABFF9-FD95-15A9-C669-950840AA4A1A}"/>
                  </a:ext>
                </a:extLst>
              </p:cNvPr>
              <p:cNvSpPr/>
              <p:nvPr/>
            </p:nvSpPr>
            <p:spPr>
              <a:xfrm>
                <a:off x="6474298" y="2080422"/>
                <a:ext cx="158141" cy="71853"/>
              </a:xfrm>
              <a:custGeom>
                <a:avLst/>
                <a:gdLst/>
                <a:ahLst/>
                <a:cxnLst/>
                <a:rect l="l" t="t" r="r" b="b"/>
                <a:pathLst>
                  <a:path w="12259" h="5570" extrusionOk="0">
                    <a:moveTo>
                      <a:pt x="12121" y="1"/>
                    </a:moveTo>
                    <a:cubicBezTo>
                      <a:pt x="11231" y="46"/>
                      <a:pt x="10318" y="92"/>
                      <a:pt x="9428" y="229"/>
                    </a:cubicBezTo>
                    <a:cubicBezTo>
                      <a:pt x="8492" y="343"/>
                      <a:pt x="7579" y="548"/>
                      <a:pt x="6666" y="777"/>
                    </a:cubicBezTo>
                    <a:cubicBezTo>
                      <a:pt x="6232" y="914"/>
                      <a:pt x="5776" y="1051"/>
                      <a:pt x="5342" y="1187"/>
                    </a:cubicBezTo>
                    <a:cubicBezTo>
                      <a:pt x="4886" y="1370"/>
                      <a:pt x="4429" y="1530"/>
                      <a:pt x="3995" y="1735"/>
                    </a:cubicBezTo>
                    <a:cubicBezTo>
                      <a:pt x="3151" y="2146"/>
                      <a:pt x="2352" y="2648"/>
                      <a:pt x="1622" y="3265"/>
                    </a:cubicBezTo>
                    <a:cubicBezTo>
                      <a:pt x="1051" y="3744"/>
                      <a:pt x="526" y="4292"/>
                      <a:pt x="115" y="4931"/>
                    </a:cubicBezTo>
                    <a:cubicBezTo>
                      <a:pt x="1" y="5091"/>
                      <a:pt x="47" y="5319"/>
                      <a:pt x="161" y="5456"/>
                    </a:cubicBezTo>
                    <a:cubicBezTo>
                      <a:pt x="252" y="5524"/>
                      <a:pt x="366" y="5570"/>
                      <a:pt x="458" y="5570"/>
                    </a:cubicBezTo>
                    <a:cubicBezTo>
                      <a:pt x="572" y="5570"/>
                      <a:pt x="709" y="5547"/>
                      <a:pt x="777" y="5456"/>
                    </a:cubicBezTo>
                    <a:cubicBezTo>
                      <a:pt x="1097" y="5091"/>
                      <a:pt x="1416" y="4748"/>
                      <a:pt x="1759" y="4406"/>
                    </a:cubicBezTo>
                    <a:cubicBezTo>
                      <a:pt x="2101" y="4063"/>
                      <a:pt x="2466" y="3767"/>
                      <a:pt x="2831" y="3470"/>
                    </a:cubicBezTo>
                    <a:cubicBezTo>
                      <a:pt x="3927" y="2671"/>
                      <a:pt x="5091" y="2009"/>
                      <a:pt x="6346" y="1507"/>
                    </a:cubicBezTo>
                    <a:cubicBezTo>
                      <a:pt x="7899" y="914"/>
                      <a:pt x="9519" y="526"/>
                      <a:pt x="11185" y="343"/>
                    </a:cubicBezTo>
                    <a:cubicBezTo>
                      <a:pt x="11482" y="320"/>
                      <a:pt x="11802" y="274"/>
                      <a:pt x="12121" y="274"/>
                    </a:cubicBezTo>
                    <a:cubicBezTo>
                      <a:pt x="12190" y="252"/>
                      <a:pt x="12258" y="206"/>
                      <a:pt x="12258" y="137"/>
                    </a:cubicBezTo>
                    <a:cubicBezTo>
                      <a:pt x="12258" y="69"/>
                      <a:pt x="12213" y="1"/>
                      <a:pt x="1212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87" name="Google Shape;7768;p96">
                <a:extLst>
                  <a:ext uri="{FF2B5EF4-FFF2-40B4-BE49-F238E27FC236}">
                    <a16:creationId xmlns:a16="http://schemas.microsoft.com/office/drawing/2014/main" id="{648D381E-30DC-134B-365D-1B5F21791F12}"/>
                  </a:ext>
                </a:extLst>
              </p:cNvPr>
              <p:cNvSpPr/>
              <p:nvPr/>
            </p:nvSpPr>
            <p:spPr>
              <a:xfrm>
                <a:off x="6792872" y="2215865"/>
                <a:ext cx="164914" cy="99820"/>
              </a:xfrm>
              <a:custGeom>
                <a:avLst/>
                <a:gdLst/>
                <a:ahLst/>
                <a:cxnLst/>
                <a:rect l="l" t="t" r="r" b="b"/>
                <a:pathLst>
                  <a:path w="12784" h="7738" extrusionOk="0">
                    <a:moveTo>
                      <a:pt x="138" y="0"/>
                    </a:moveTo>
                    <a:cubicBezTo>
                      <a:pt x="69" y="0"/>
                      <a:pt x="1" y="91"/>
                      <a:pt x="69" y="160"/>
                    </a:cubicBezTo>
                    <a:cubicBezTo>
                      <a:pt x="389" y="502"/>
                      <a:pt x="709" y="868"/>
                      <a:pt x="1051" y="1210"/>
                    </a:cubicBezTo>
                    <a:cubicBezTo>
                      <a:pt x="1393" y="1575"/>
                      <a:pt x="1759" y="1940"/>
                      <a:pt x="2124" y="2283"/>
                    </a:cubicBezTo>
                    <a:cubicBezTo>
                      <a:pt x="2512" y="2648"/>
                      <a:pt x="2900" y="2990"/>
                      <a:pt x="3265" y="3333"/>
                    </a:cubicBezTo>
                    <a:cubicBezTo>
                      <a:pt x="3653" y="3698"/>
                      <a:pt x="4064" y="4017"/>
                      <a:pt x="4475" y="4337"/>
                    </a:cubicBezTo>
                    <a:cubicBezTo>
                      <a:pt x="4886" y="4657"/>
                      <a:pt x="5296" y="4953"/>
                      <a:pt x="5730" y="5250"/>
                    </a:cubicBezTo>
                    <a:cubicBezTo>
                      <a:pt x="6164" y="5547"/>
                      <a:pt x="6597" y="5821"/>
                      <a:pt x="7054" y="6072"/>
                    </a:cubicBezTo>
                    <a:cubicBezTo>
                      <a:pt x="7967" y="6574"/>
                      <a:pt x="8903" y="6985"/>
                      <a:pt x="9884" y="7281"/>
                    </a:cubicBezTo>
                    <a:cubicBezTo>
                      <a:pt x="10272" y="7396"/>
                      <a:pt x="10683" y="7510"/>
                      <a:pt x="11071" y="7578"/>
                    </a:cubicBezTo>
                    <a:cubicBezTo>
                      <a:pt x="11277" y="7624"/>
                      <a:pt x="11459" y="7647"/>
                      <a:pt x="11665" y="7669"/>
                    </a:cubicBezTo>
                    <a:cubicBezTo>
                      <a:pt x="11916" y="7715"/>
                      <a:pt x="12144" y="7715"/>
                      <a:pt x="12395" y="7738"/>
                    </a:cubicBezTo>
                    <a:cubicBezTo>
                      <a:pt x="12464" y="7738"/>
                      <a:pt x="12532" y="7692"/>
                      <a:pt x="12601" y="7647"/>
                    </a:cubicBezTo>
                    <a:cubicBezTo>
                      <a:pt x="12692" y="7601"/>
                      <a:pt x="12737" y="7487"/>
                      <a:pt x="12760" y="7396"/>
                    </a:cubicBezTo>
                    <a:cubicBezTo>
                      <a:pt x="12783" y="7281"/>
                      <a:pt x="12760" y="7167"/>
                      <a:pt x="12692" y="7076"/>
                    </a:cubicBezTo>
                    <a:cubicBezTo>
                      <a:pt x="12623" y="6985"/>
                      <a:pt x="12532" y="6916"/>
                      <a:pt x="12418" y="6916"/>
                    </a:cubicBezTo>
                    <a:cubicBezTo>
                      <a:pt x="11870" y="6871"/>
                      <a:pt x="11345" y="6802"/>
                      <a:pt x="10797" y="6711"/>
                    </a:cubicBezTo>
                    <a:cubicBezTo>
                      <a:pt x="10295" y="6619"/>
                      <a:pt x="9793" y="6483"/>
                      <a:pt x="9291" y="6323"/>
                    </a:cubicBezTo>
                    <a:cubicBezTo>
                      <a:pt x="8652" y="6117"/>
                      <a:pt x="8035" y="5866"/>
                      <a:pt x="7419" y="5570"/>
                    </a:cubicBezTo>
                    <a:cubicBezTo>
                      <a:pt x="6815" y="5279"/>
                      <a:pt x="6210" y="4944"/>
                      <a:pt x="5628" y="4586"/>
                    </a:cubicBezTo>
                    <a:lnTo>
                      <a:pt x="5628" y="4586"/>
                    </a:lnTo>
                    <a:cubicBezTo>
                      <a:pt x="5631" y="4587"/>
                      <a:pt x="5635" y="4588"/>
                      <a:pt x="5639" y="4588"/>
                    </a:cubicBezTo>
                    <a:cubicBezTo>
                      <a:pt x="5137" y="4268"/>
                      <a:pt x="4635" y="3926"/>
                      <a:pt x="4132" y="3561"/>
                    </a:cubicBezTo>
                    <a:cubicBezTo>
                      <a:pt x="3653" y="3196"/>
                      <a:pt x="3174" y="2830"/>
                      <a:pt x="2717" y="2442"/>
                    </a:cubicBezTo>
                    <a:cubicBezTo>
                      <a:pt x="1850" y="1689"/>
                      <a:pt x="1005" y="868"/>
                      <a:pt x="206" y="23"/>
                    </a:cubicBezTo>
                    <a:cubicBezTo>
                      <a:pt x="184" y="0"/>
                      <a:pt x="161" y="0"/>
                      <a:pt x="1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88" name="Google Shape;7769;p96">
                <a:extLst>
                  <a:ext uri="{FF2B5EF4-FFF2-40B4-BE49-F238E27FC236}">
                    <a16:creationId xmlns:a16="http://schemas.microsoft.com/office/drawing/2014/main" id="{FDF8EB6E-3F27-C3E5-4E40-3C8E5E895D05}"/>
                  </a:ext>
                </a:extLst>
              </p:cNvPr>
              <p:cNvSpPr/>
              <p:nvPr/>
            </p:nvSpPr>
            <p:spPr>
              <a:xfrm>
                <a:off x="6848816" y="2388096"/>
                <a:ext cx="48310" cy="96002"/>
              </a:xfrm>
              <a:custGeom>
                <a:avLst/>
                <a:gdLst/>
                <a:ahLst/>
                <a:cxnLst/>
                <a:rect l="l" t="t" r="r" b="b"/>
                <a:pathLst>
                  <a:path w="3745" h="7442" extrusionOk="0">
                    <a:moveTo>
                      <a:pt x="3630" y="1"/>
                    </a:moveTo>
                    <a:cubicBezTo>
                      <a:pt x="3607" y="1"/>
                      <a:pt x="3584" y="24"/>
                      <a:pt x="3562" y="47"/>
                    </a:cubicBezTo>
                    <a:cubicBezTo>
                      <a:pt x="3128" y="526"/>
                      <a:pt x="2694" y="1028"/>
                      <a:pt x="2283" y="1553"/>
                    </a:cubicBezTo>
                    <a:cubicBezTo>
                      <a:pt x="2078" y="1804"/>
                      <a:pt x="1872" y="2078"/>
                      <a:pt x="1690" y="2352"/>
                    </a:cubicBezTo>
                    <a:cubicBezTo>
                      <a:pt x="1484" y="2649"/>
                      <a:pt x="1302" y="2945"/>
                      <a:pt x="1119" y="3265"/>
                    </a:cubicBezTo>
                    <a:cubicBezTo>
                      <a:pt x="800" y="3836"/>
                      <a:pt x="526" y="4452"/>
                      <a:pt x="343" y="5091"/>
                    </a:cubicBezTo>
                    <a:cubicBezTo>
                      <a:pt x="138" y="5753"/>
                      <a:pt x="24" y="6460"/>
                      <a:pt x="1" y="7145"/>
                    </a:cubicBezTo>
                    <a:cubicBezTo>
                      <a:pt x="1" y="7305"/>
                      <a:pt x="161" y="7442"/>
                      <a:pt x="320" y="7442"/>
                    </a:cubicBezTo>
                    <a:cubicBezTo>
                      <a:pt x="480" y="7442"/>
                      <a:pt x="617" y="7305"/>
                      <a:pt x="617" y="7145"/>
                    </a:cubicBezTo>
                    <a:cubicBezTo>
                      <a:pt x="617" y="6757"/>
                      <a:pt x="617" y="6392"/>
                      <a:pt x="663" y="6004"/>
                    </a:cubicBezTo>
                    <a:cubicBezTo>
                      <a:pt x="708" y="5662"/>
                      <a:pt x="777" y="5319"/>
                      <a:pt x="891" y="4977"/>
                    </a:cubicBezTo>
                    <a:cubicBezTo>
                      <a:pt x="982" y="4657"/>
                      <a:pt x="1096" y="4338"/>
                      <a:pt x="1233" y="4018"/>
                    </a:cubicBezTo>
                    <a:lnTo>
                      <a:pt x="1233" y="4018"/>
                    </a:lnTo>
                    <a:cubicBezTo>
                      <a:pt x="1233" y="4018"/>
                      <a:pt x="1211" y="4041"/>
                      <a:pt x="1211" y="4041"/>
                    </a:cubicBezTo>
                    <a:cubicBezTo>
                      <a:pt x="1462" y="3493"/>
                      <a:pt x="1736" y="2945"/>
                      <a:pt x="2055" y="2420"/>
                    </a:cubicBezTo>
                    <a:cubicBezTo>
                      <a:pt x="2352" y="1895"/>
                      <a:pt x="2694" y="1393"/>
                      <a:pt x="3082" y="914"/>
                    </a:cubicBezTo>
                    <a:lnTo>
                      <a:pt x="3082" y="914"/>
                    </a:lnTo>
                    <a:lnTo>
                      <a:pt x="3059" y="937"/>
                    </a:lnTo>
                    <a:cubicBezTo>
                      <a:pt x="3265" y="686"/>
                      <a:pt x="3470" y="435"/>
                      <a:pt x="3698" y="184"/>
                    </a:cubicBezTo>
                    <a:cubicBezTo>
                      <a:pt x="3744" y="138"/>
                      <a:pt x="3744" y="69"/>
                      <a:pt x="3698" y="47"/>
                    </a:cubicBezTo>
                    <a:cubicBezTo>
                      <a:pt x="3676" y="24"/>
                      <a:pt x="3653" y="1"/>
                      <a:pt x="363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89" name="Google Shape;7770;p96">
                <a:extLst>
                  <a:ext uri="{FF2B5EF4-FFF2-40B4-BE49-F238E27FC236}">
                    <a16:creationId xmlns:a16="http://schemas.microsoft.com/office/drawing/2014/main" id="{F493B532-917F-C69C-3528-BF386F4BDEB7}"/>
                  </a:ext>
                </a:extLst>
              </p:cNvPr>
              <p:cNvSpPr/>
              <p:nvPr/>
            </p:nvSpPr>
            <p:spPr>
              <a:xfrm>
                <a:off x="6744293" y="2031843"/>
                <a:ext cx="282691" cy="268359"/>
              </a:xfrm>
              <a:custGeom>
                <a:avLst/>
                <a:gdLst/>
                <a:ahLst/>
                <a:cxnLst/>
                <a:rect l="l" t="t" r="r" b="b"/>
                <a:pathLst>
                  <a:path w="21914" h="20803" extrusionOk="0">
                    <a:moveTo>
                      <a:pt x="10227" y="3881"/>
                    </a:moveTo>
                    <a:cubicBezTo>
                      <a:pt x="10227" y="3903"/>
                      <a:pt x="10227" y="3903"/>
                      <a:pt x="10249" y="3903"/>
                    </a:cubicBezTo>
                    <a:lnTo>
                      <a:pt x="10227" y="3881"/>
                    </a:lnTo>
                    <a:close/>
                    <a:moveTo>
                      <a:pt x="10249" y="3903"/>
                    </a:moveTo>
                    <a:cubicBezTo>
                      <a:pt x="10249" y="3904"/>
                      <a:pt x="10256" y="3910"/>
                      <a:pt x="10265" y="3916"/>
                    </a:cubicBezTo>
                    <a:lnTo>
                      <a:pt x="10265" y="3916"/>
                    </a:lnTo>
                    <a:cubicBezTo>
                      <a:pt x="10260" y="3912"/>
                      <a:pt x="10254" y="3908"/>
                      <a:pt x="10249" y="3903"/>
                    </a:cubicBezTo>
                    <a:close/>
                    <a:moveTo>
                      <a:pt x="1074" y="0"/>
                    </a:moveTo>
                    <a:cubicBezTo>
                      <a:pt x="754" y="0"/>
                      <a:pt x="457" y="23"/>
                      <a:pt x="161" y="46"/>
                    </a:cubicBezTo>
                    <a:cubicBezTo>
                      <a:pt x="69" y="46"/>
                      <a:pt x="1" y="92"/>
                      <a:pt x="1" y="183"/>
                    </a:cubicBezTo>
                    <a:cubicBezTo>
                      <a:pt x="1" y="251"/>
                      <a:pt x="69" y="320"/>
                      <a:pt x="138" y="320"/>
                    </a:cubicBezTo>
                    <a:cubicBezTo>
                      <a:pt x="343" y="311"/>
                      <a:pt x="547" y="306"/>
                      <a:pt x="750" y="306"/>
                    </a:cubicBezTo>
                    <a:cubicBezTo>
                      <a:pt x="1543" y="306"/>
                      <a:pt x="2324" y="375"/>
                      <a:pt x="3105" y="503"/>
                    </a:cubicBezTo>
                    <a:lnTo>
                      <a:pt x="3059" y="503"/>
                    </a:lnTo>
                    <a:cubicBezTo>
                      <a:pt x="4292" y="708"/>
                      <a:pt x="5479" y="1096"/>
                      <a:pt x="6620" y="1621"/>
                    </a:cubicBezTo>
                    <a:cubicBezTo>
                      <a:pt x="6620" y="1616"/>
                      <a:pt x="6620" y="1612"/>
                      <a:pt x="6620" y="1609"/>
                    </a:cubicBezTo>
                    <a:lnTo>
                      <a:pt x="6620" y="1609"/>
                    </a:lnTo>
                    <a:cubicBezTo>
                      <a:pt x="7935" y="2224"/>
                      <a:pt x="9160" y="3018"/>
                      <a:pt x="10295" y="3926"/>
                    </a:cubicBezTo>
                    <a:cubicBezTo>
                      <a:pt x="10284" y="3926"/>
                      <a:pt x="10273" y="3921"/>
                      <a:pt x="10265" y="3916"/>
                    </a:cubicBezTo>
                    <a:lnTo>
                      <a:pt x="10265" y="3916"/>
                    </a:lnTo>
                    <a:cubicBezTo>
                      <a:pt x="10693" y="4254"/>
                      <a:pt x="11099" y="4616"/>
                      <a:pt x="11505" y="4999"/>
                    </a:cubicBezTo>
                    <a:cubicBezTo>
                      <a:pt x="11916" y="5387"/>
                      <a:pt x="12326" y="5798"/>
                      <a:pt x="12714" y="6232"/>
                    </a:cubicBezTo>
                    <a:cubicBezTo>
                      <a:pt x="13491" y="7076"/>
                      <a:pt x="14221" y="7989"/>
                      <a:pt x="14883" y="8902"/>
                    </a:cubicBezTo>
                    <a:cubicBezTo>
                      <a:pt x="15362" y="9587"/>
                      <a:pt x="15819" y="10272"/>
                      <a:pt x="16252" y="10979"/>
                    </a:cubicBezTo>
                    <a:cubicBezTo>
                      <a:pt x="16709" y="11710"/>
                      <a:pt x="17143" y="12440"/>
                      <a:pt x="17553" y="13193"/>
                    </a:cubicBezTo>
                    <a:cubicBezTo>
                      <a:pt x="18330" y="14654"/>
                      <a:pt x="19060" y="16138"/>
                      <a:pt x="19699" y="17667"/>
                    </a:cubicBezTo>
                    <a:cubicBezTo>
                      <a:pt x="19882" y="18101"/>
                      <a:pt x="20064" y="18557"/>
                      <a:pt x="20247" y="18991"/>
                    </a:cubicBezTo>
                    <a:cubicBezTo>
                      <a:pt x="20407" y="19425"/>
                      <a:pt x="20566" y="19858"/>
                      <a:pt x="20749" y="20269"/>
                    </a:cubicBezTo>
                    <a:cubicBezTo>
                      <a:pt x="20749" y="20292"/>
                      <a:pt x="20749" y="20338"/>
                      <a:pt x="20772" y="20361"/>
                    </a:cubicBezTo>
                    <a:cubicBezTo>
                      <a:pt x="20817" y="20520"/>
                      <a:pt x="20886" y="20634"/>
                      <a:pt x="21023" y="20726"/>
                    </a:cubicBezTo>
                    <a:cubicBezTo>
                      <a:pt x="21109" y="20777"/>
                      <a:pt x="21220" y="20803"/>
                      <a:pt x="21328" y="20803"/>
                    </a:cubicBezTo>
                    <a:cubicBezTo>
                      <a:pt x="21364" y="20803"/>
                      <a:pt x="21400" y="20800"/>
                      <a:pt x="21434" y="20794"/>
                    </a:cubicBezTo>
                    <a:cubicBezTo>
                      <a:pt x="21594" y="20749"/>
                      <a:pt x="21708" y="20657"/>
                      <a:pt x="21799" y="20543"/>
                    </a:cubicBezTo>
                    <a:cubicBezTo>
                      <a:pt x="21867" y="20429"/>
                      <a:pt x="21913" y="20246"/>
                      <a:pt x="21867" y="20109"/>
                    </a:cubicBezTo>
                    <a:cubicBezTo>
                      <a:pt x="21822" y="19950"/>
                      <a:pt x="21776" y="19767"/>
                      <a:pt x="21708" y="19607"/>
                    </a:cubicBezTo>
                    <a:cubicBezTo>
                      <a:pt x="21662" y="19425"/>
                      <a:pt x="21594" y="19242"/>
                      <a:pt x="21548" y="19059"/>
                    </a:cubicBezTo>
                    <a:cubicBezTo>
                      <a:pt x="21434" y="18694"/>
                      <a:pt x="21297" y="18329"/>
                      <a:pt x="21160" y="17964"/>
                    </a:cubicBezTo>
                    <a:cubicBezTo>
                      <a:pt x="20863" y="17188"/>
                      <a:pt x="20544" y="16412"/>
                      <a:pt x="20201" y="15636"/>
                    </a:cubicBezTo>
                    <a:cubicBezTo>
                      <a:pt x="19494" y="14106"/>
                      <a:pt x="18695" y="12623"/>
                      <a:pt x="17782" y="11208"/>
                    </a:cubicBezTo>
                    <a:cubicBezTo>
                      <a:pt x="17302" y="10454"/>
                      <a:pt x="16755" y="9747"/>
                      <a:pt x="16230" y="9039"/>
                    </a:cubicBezTo>
                    <a:cubicBezTo>
                      <a:pt x="15705" y="8354"/>
                      <a:pt x="15157" y="7692"/>
                      <a:pt x="14586" y="7053"/>
                    </a:cubicBezTo>
                    <a:cubicBezTo>
                      <a:pt x="13445" y="5798"/>
                      <a:pt x="12212" y="4611"/>
                      <a:pt x="10843" y="3584"/>
                    </a:cubicBezTo>
                    <a:cubicBezTo>
                      <a:pt x="9542" y="2602"/>
                      <a:pt x="8127" y="1781"/>
                      <a:pt x="6620" y="1142"/>
                    </a:cubicBezTo>
                    <a:cubicBezTo>
                      <a:pt x="5890" y="822"/>
                      <a:pt x="5114" y="571"/>
                      <a:pt x="4338" y="388"/>
                    </a:cubicBezTo>
                    <a:cubicBezTo>
                      <a:pt x="3562" y="206"/>
                      <a:pt x="2763" y="92"/>
                      <a:pt x="1941" y="46"/>
                    </a:cubicBezTo>
                    <a:cubicBezTo>
                      <a:pt x="1667" y="23"/>
                      <a:pt x="1370" y="0"/>
                      <a:pt x="107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90" name="Google Shape;7771;p96">
                <a:extLst>
                  <a:ext uri="{FF2B5EF4-FFF2-40B4-BE49-F238E27FC236}">
                    <a16:creationId xmlns:a16="http://schemas.microsoft.com/office/drawing/2014/main" id="{66908D2E-FC5E-9765-FA52-F58F61D550B8}"/>
                  </a:ext>
                </a:extLst>
              </p:cNvPr>
              <p:cNvSpPr/>
              <p:nvPr/>
            </p:nvSpPr>
            <p:spPr>
              <a:xfrm>
                <a:off x="7038436" y="2387218"/>
                <a:ext cx="53896" cy="257729"/>
              </a:xfrm>
              <a:custGeom>
                <a:avLst/>
                <a:gdLst/>
                <a:ahLst/>
                <a:cxnLst/>
                <a:rect l="l" t="t" r="r" b="b"/>
                <a:pathLst>
                  <a:path w="4178" h="19979" extrusionOk="0">
                    <a:moveTo>
                      <a:pt x="251" y="0"/>
                    </a:moveTo>
                    <a:cubicBezTo>
                      <a:pt x="160" y="0"/>
                      <a:pt x="69" y="92"/>
                      <a:pt x="114" y="206"/>
                    </a:cubicBezTo>
                    <a:cubicBezTo>
                      <a:pt x="731" y="1347"/>
                      <a:pt x="1233" y="2534"/>
                      <a:pt x="1689" y="3744"/>
                    </a:cubicBezTo>
                    <a:lnTo>
                      <a:pt x="1689" y="3721"/>
                    </a:lnTo>
                    <a:cubicBezTo>
                      <a:pt x="1689" y="3744"/>
                      <a:pt x="1712" y="3789"/>
                      <a:pt x="1735" y="3812"/>
                    </a:cubicBezTo>
                    <a:lnTo>
                      <a:pt x="1712" y="3812"/>
                    </a:lnTo>
                    <a:cubicBezTo>
                      <a:pt x="2443" y="5752"/>
                      <a:pt x="2990" y="7738"/>
                      <a:pt x="3196" y="9792"/>
                    </a:cubicBezTo>
                    <a:cubicBezTo>
                      <a:pt x="3310" y="11116"/>
                      <a:pt x="3264" y="12417"/>
                      <a:pt x="3036" y="13718"/>
                    </a:cubicBezTo>
                    <a:cubicBezTo>
                      <a:pt x="2876" y="14563"/>
                      <a:pt x="2625" y="15385"/>
                      <a:pt x="2283" y="16161"/>
                    </a:cubicBezTo>
                    <a:cubicBezTo>
                      <a:pt x="1940" y="16891"/>
                      <a:pt x="1484" y="17576"/>
                      <a:pt x="982" y="18215"/>
                    </a:cubicBezTo>
                    <a:cubicBezTo>
                      <a:pt x="754" y="18489"/>
                      <a:pt x="502" y="18763"/>
                      <a:pt x="251" y="19014"/>
                    </a:cubicBezTo>
                    <a:cubicBezTo>
                      <a:pt x="23" y="19219"/>
                      <a:pt x="0" y="19585"/>
                      <a:pt x="229" y="19813"/>
                    </a:cubicBezTo>
                    <a:cubicBezTo>
                      <a:pt x="337" y="19921"/>
                      <a:pt x="490" y="19979"/>
                      <a:pt x="644" y="19979"/>
                    </a:cubicBezTo>
                    <a:cubicBezTo>
                      <a:pt x="781" y="19979"/>
                      <a:pt x="920" y="19933"/>
                      <a:pt x="1027" y="19836"/>
                    </a:cubicBezTo>
                    <a:cubicBezTo>
                      <a:pt x="1689" y="19174"/>
                      <a:pt x="2283" y="18420"/>
                      <a:pt x="2762" y="17599"/>
                    </a:cubicBezTo>
                    <a:cubicBezTo>
                      <a:pt x="3196" y="16823"/>
                      <a:pt x="3538" y="16001"/>
                      <a:pt x="3766" y="15134"/>
                    </a:cubicBezTo>
                    <a:cubicBezTo>
                      <a:pt x="3995" y="14289"/>
                      <a:pt x="4109" y="13399"/>
                      <a:pt x="4132" y="12532"/>
                    </a:cubicBezTo>
                    <a:cubicBezTo>
                      <a:pt x="4177" y="11641"/>
                      <a:pt x="4109" y="10751"/>
                      <a:pt x="3972" y="9861"/>
                    </a:cubicBezTo>
                    <a:cubicBezTo>
                      <a:pt x="3698" y="8103"/>
                      <a:pt x="3196" y="6369"/>
                      <a:pt x="2557" y="4702"/>
                    </a:cubicBezTo>
                    <a:cubicBezTo>
                      <a:pt x="1918" y="3105"/>
                      <a:pt x="1164" y="1575"/>
                      <a:pt x="343" y="69"/>
                    </a:cubicBezTo>
                    <a:cubicBezTo>
                      <a:pt x="320" y="23"/>
                      <a:pt x="297" y="0"/>
                      <a:pt x="25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91" name="Google Shape;7772;p96">
                <a:extLst>
                  <a:ext uri="{FF2B5EF4-FFF2-40B4-BE49-F238E27FC236}">
                    <a16:creationId xmlns:a16="http://schemas.microsoft.com/office/drawing/2014/main" id="{0E5AAC26-B27A-6D54-8337-A1A493B9F6FD}"/>
                  </a:ext>
                </a:extLst>
              </p:cNvPr>
              <p:cNvSpPr/>
              <p:nvPr/>
            </p:nvSpPr>
            <p:spPr>
              <a:xfrm>
                <a:off x="6975423" y="2520004"/>
                <a:ext cx="52129" cy="117480"/>
              </a:xfrm>
              <a:custGeom>
                <a:avLst/>
                <a:gdLst/>
                <a:ahLst/>
                <a:cxnLst/>
                <a:rect l="l" t="t" r="r" b="b"/>
                <a:pathLst>
                  <a:path w="4041" h="9107" extrusionOk="0">
                    <a:moveTo>
                      <a:pt x="3790" y="1"/>
                    </a:moveTo>
                    <a:cubicBezTo>
                      <a:pt x="3676" y="1"/>
                      <a:pt x="3561" y="115"/>
                      <a:pt x="3561" y="229"/>
                    </a:cubicBezTo>
                    <a:cubicBezTo>
                      <a:pt x="3584" y="891"/>
                      <a:pt x="3516" y="1576"/>
                      <a:pt x="3424" y="2238"/>
                    </a:cubicBezTo>
                    <a:cubicBezTo>
                      <a:pt x="3242" y="3196"/>
                      <a:pt x="2922" y="4132"/>
                      <a:pt x="2511" y="4999"/>
                    </a:cubicBezTo>
                    <a:lnTo>
                      <a:pt x="2557" y="4908"/>
                    </a:lnTo>
                    <a:lnTo>
                      <a:pt x="2557" y="4908"/>
                    </a:lnTo>
                    <a:cubicBezTo>
                      <a:pt x="2169" y="5753"/>
                      <a:pt x="1667" y="6552"/>
                      <a:pt x="1096" y="7282"/>
                    </a:cubicBezTo>
                    <a:cubicBezTo>
                      <a:pt x="800" y="7601"/>
                      <a:pt x="526" y="7921"/>
                      <a:pt x="206" y="8218"/>
                    </a:cubicBezTo>
                    <a:cubicBezTo>
                      <a:pt x="1" y="8423"/>
                      <a:pt x="1" y="8743"/>
                      <a:pt x="183" y="8948"/>
                    </a:cubicBezTo>
                    <a:cubicBezTo>
                      <a:pt x="283" y="9047"/>
                      <a:pt x="436" y="9106"/>
                      <a:pt x="584" y="9106"/>
                    </a:cubicBezTo>
                    <a:cubicBezTo>
                      <a:pt x="709" y="9106"/>
                      <a:pt x="830" y="9065"/>
                      <a:pt x="914" y="8971"/>
                    </a:cubicBezTo>
                    <a:cubicBezTo>
                      <a:pt x="2009" y="7807"/>
                      <a:pt x="2854" y="6392"/>
                      <a:pt x="3379" y="4885"/>
                    </a:cubicBezTo>
                    <a:cubicBezTo>
                      <a:pt x="3630" y="4132"/>
                      <a:pt x="3790" y="3379"/>
                      <a:pt x="3904" y="2580"/>
                    </a:cubicBezTo>
                    <a:cubicBezTo>
                      <a:pt x="4018" y="1804"/>
                      <a:pt x="4041" y="1028"/>
                      <a:pt x="4018" y="252"/>
                    </a:cubicBezTo>
                    <a:cubicBezTo>
                      <a:pt x="4018" y="115"/>
                      <a:pt x="3927" y="23"/>
                      <a:pt x="379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92" name="Google Shape;7773;p96">
                <a:extLst>
                  <a:ext uri="{FF2B5EF4-FFF2-40B4-BE49-F238E27FC236}">
                    <a16:creationId xmlns:a16="http://schemas.microsoft.com/office/drawing/2014/main" id="{6992AEC1-D548-0894-F91C-B0A811A533F8}"/>
                  </a:ext>
                </a:extLst>
              </p:cNvPr>
              <p:cNvSpPr/>
              <p:nvPr/>
            </p:nvSpPr>
            <p:spPr>
              <a:xfrm>
                <a:off x="6515524" y="2045388"/>
                <a:ext cx="108953" cy="41474"/>
              </a:xfrm>
              <a:custGeom>
                <a:avLst/>
                <a:gdLst/>
                <a:ahLst/>
                <a:cxnLst/>
                <a:rect l="l" t="t" r="r" b="b"/>
                <a:pathLst>
                  <a:path w="8446" h="3215" extrusionOk="0">
                    <a:moveTo>
                      <a:pt x="7031" y="0"/>
                    </a:moveTo>
                    <a:cubicBezTo>
                      <a:pt x="6026" y="0"/>
                      <a:pt x="5022" y="229"/>
                      <a:pt x="4086" y="571"/>
                    </a:cubicBezTo>
                    <a:cubicBezTo>
                      <a:pt x="3356" y="799"/>
                      <a:pt x="2671" y="1119"/>
                      <a:pt x="1986" y="1484"/>
                    </a:cubicBezTo>
                    <a:cubicBezTo>
                      <a:pt x="1667" y="1644"/>
                      <a:pt x="1347" y="1826"/>
                      <a:pt x="1028" y="2009"/>
                    </a:cubicBezTo>
                    <a:cubicBezTo>
                      <a:pt x="868" y="2100"/>
                      <a:pt x="731" y="2214"/>
                      <a:pt x="571" y="2306"/>
                    </a:cubicBezTo>
                    <a:cubicBezTo>
                      <a:pt x="434" y="2397"/>
                      <a:pt x="297" y="2511"/>
                      <a:pt x="160" y="2602"/>
                    </a:cubicBezTo>
                    <a:cubicBezTo>
                      <a:pt x="69" y="2671"/>
                      <a:pt x="23" y="2739"/>
                      <a:pt x="1" y="2831"/>
                    </a:cubicBezTo>
                    <a:cubicBezTo>
                      <a:pt x="1" y="2922"/>
                      <a:pt x="23" y="2990"/>
                      <a:pt x="69" y="3082"/>
                    </a:cubicBezTo>
                    <a:cubicBezTo>
                      <a:pt x="125" y="3165"/>
                      <a:pt x="231" y="3215"/>
                      <a:pt x="337" y="3215"/>
                    </a:cubicBezTo>
                    <a:cubicBezTo>
                      <a:pt x="405" y="3215"/>
                      <a:pt x="472" y="3195"/>
                      <a:pt x="526" y="3150"/>
                    </a:cubicBezTo>
                    <a:cubicBezTo>
                      <a:pt x="708" y="3013"/>
                      <a:pt x="891" y="2876"/>
                      <a:pt x="1073" y="2739"/>
                    </a:cubicBezTo>
                    <a:cubicBezTo>
                      <a:pt x="1279" y="2580"/>
                      <a:pt x="1484" y="2443"/>
                      <a:pt x="1690" y="2283"/>
                    </a:cubicBezTo>
                    <a:cubicBezTo>
                      <a:pt x="2123" y="1986"/>
                      <a:pt x="2580" y="1735"/>
                      <a:pt x="3036" y="1507"/>
                    </a:cubicBezTo>
                    <a:cubicBezTo>
                      <a:pt x="3881" y="1073"/>
                      <a:pt x="4794" y="708"/>
                      <a:pt x="5730" y="502"/>
                    </a:cubicBezTo>
                    <a:cubicBezTo>
                      <a:pt x="6207" y="403"/>
                      <a:pt x="6701" y="338"/>
                      <a:pt x="7198" y="338"/>
                    </a:cubicBezTo>
                    <a:cubicBezTo>
                      <a:pt x="7271" y="338"/>
                      <a:pt x="7345" y="340"/>
                      <a:pt x="7419" y="343"/>
                    </a:cubicBezTo>
                    <a:cubicBezTo>
                      <a:pt x="7693" y="343"/>
                      <a:pt x="7989" y="388"/>
                      <a:pt x="8263" y="434"/>
                    </a:cubicBezTo>
                    <a:cubicBezTo>
                      <a:pt x="8272" y="437"/>
                      <a:pt x="8282" y="438"/>
                      <a:pt x="8292" y="438"/>
                    </a:cubicBezTo>
                    <a:cubicBezTo>
                      <a:pt x="8355" y="438"/>
                      <a:pt x="8423" y="379"/>
                      <a:pt x="8423" y="320"/>
                    </a:cubicBezTo>
                    <a:cubicBezTo>
                      <a:pt x="8446" y="229"/>
                      <a:pt x="8377" y="160"/>
                      <a:pt x="8309" y="137"/>
                    </a:cubicBezTo>
                    <a:cubicBezTo>
                      <a:pt x="7898" y="46"/>
                      <a:pt x="7464" y="0"/>
                      <a:pt x="703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93" name="Google Shape;7774;p96">
                <a:extLst>
                  <a:ext uri="{FF2B5EF4-FFF2-40B4-BE49-F238E27FC236}">
                    <a16:creationId xmlns:a16="http://schemas.microsoft.com/office/drawing/2014/main" id="{A69212E9-FB6B-D4EF-E946-D8B743B44A0D}"/>
                  </a:ext>
                </a:extLst>
              </p:cNvPr>
              <p:cNvSpPr/>
              <p:nvPr/>
            </p:nvSpPr>
            <p:spPr>
              <a:xfrm>
                <a:off x="6772272" y="2058339"/>
                <a:ext cx="113959" cy="87281"/>
              </a:xfrm>
              <a:custGeom>
                <a:avLst/>
                <a:gdLst/>
                <a:ahLst/>
                <a:cxnLst/>
                <a:rect l="l" t="t" r="r" b="b"/>
                <a:pathLst>
                  <a:path w="8834" h="6766" extrusionOk="0">
                    <a:moveTo>
                      <a:pt x="206" y="1"/>
                    </a:moveTo>
                    <a:cubicBezTo>
                      <a:pt x="137" y="1"/>
                      <a:pt x="69" y="23"/>
                      <a:pt x="46" y="92"/>
                    </a:cubicBezTo>
                    <a:cubicBezTo>
                      <a:pt x="0" y="160"/>
                      <a:pt x="46" y="297"/>
                      <a:pt x="137" y="320"/>
                    </a:cubicBezTo>
                    <a:cubicBezTo>
                      <a:pt x="1050" y="640"/>
                      <a:pt x="1918" y="1073"/>
                      <a:pt x="2762" y="1598"/>
                    </a:cubicBezTo>
                    <a:lnTo>
                      <a:pt x="2739" y="1598"/>
                    </a:lnTo>
                    <a:cubicBezTo>
                      <a:pt x="3401" y="2009"/>
                      <a:pt x="4017" y="2489"/>
                      <a:pt x="4611" y="2991"/>
                    </a:cubicBezTo>
                    <a:cubicBezTo>
                      <a:pt x="5227" y="3516"/>
                      <a:pt x="5798" y="4064"/>
                      <a:pt x="6323" y="4657"/>
                    </a:cubicBezTo>
                    <a:cubicBezTo>
                      <a:pt x="6871" y="5273"/>
                      <a:pt x="7396" y="5912"/>
                      <a:pt x="7898" y="6574"/>
                    </a:cubicBezTo>
                    <a:cubicBezTo>
                      <a:pt x="7989" y="6666"/>
                      <a:pt x="8080" y="6734"/>
                      <a:pt x="8217" y="6757"/>
                    </a:cubicBezTo>
                    <a:cubicBezTo>
                      <a:pt x="8246" y="6763"/>
                      <a:pt x="8276" y="6765"/>
                      <a:pt x="8306" y="6765"/>
                    </a:cubicBezTo>
                    <a:cubicBezTo>
                      <a:pt x="8397" y="6765"/>
                      <a:pt x="8491" y="6740"/>
                      <a:pt x="8560" y="6688"/>
                    </a:cubicBezTo>
                    <a:cubicBezTo>
                      <a:pt x="8765" y="6551"/>
                      <a:pt x="8834" y="6232"/>
                      <a:pt x="8674" y="6027"/>
                    </a:cubicBezTo>
                    <a:cubicBezTo>
                      <a:pt x="8126" y="5319"/>
                      <a:pt x="7510" y="4657"/>
                      <a:pt x="6871" y="4041"/>
                    </a:cubicBezTo>
                    <a:cubicBezTo>
                      <a:pt x="6254" y="3447"/>
                      <a:pt x="5592" y="2899"/>
                      <a:pt x="4885" y="2397"/>
                    </a:cubicBezTo>
                    <a:cubicBezTo>
                      <a:pt x="3492" y="1370"/>
                      <a:pt x="1918" y="571"/>
                      <a:pt x="27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94" name="Google Shape;7775;p96">
                <a:extLst>
                  <a:ext uri="{FF2B5EF4-FFF2-40B4-BE49-F238E27FC236}">
                    <a16:creationId xmlns:a16="http://schemas.microsoft.com/office/drawing/2014/main" id="{EB718FA1-79C6-A246-CE06-4192639767E3}"/>
                  </a:ext>
                </a:extLst>
              </p:cNvPr>
              <p:cNvSpPr/>
              <p:nvPr/>
            </p:nvSpPr>
            <p:spPr>
              <a:xfrm>
                <a:off x="6520232" y="2162861"/>
                <a:ext cx="78342" cy="38584"/>
              </a:xfrm>
              <a:custGeom>
                <a:avLst/>
                <a:gdLst/>
                <a:ahLst/>
                <a:cxnLst/>
                <a:rect l="l" t="t" r="r" b="b"/>
                <a:pathLst>
                  <a:path w="6073" h="2991" extrusionOk="0">
                    <a:moveTo>
                      <a:pt x="2740" y="1"/>
                    </a:moveTo>
                    <a:cubicBezTo>
                      <a:pt x="2078" y="1"/>
                      <a:pt x="1484" y="115"/>
                      <a:pt x="982" y="297"/>
                    </a:cubicBezTo>
                    <a:cubicBezTo>
                      <a:pt x="412" y="548"/>
                      <a:pt x="69" y="914"/>
                      <a:pt x="46" y="1302"/>
                    </a:cubicBezTo>
                    <a:cubicBezTo>
                      <a:pt x="1" y="2032"/>
                      <a:pt x="1005" y="2717"/>
                      <a:pt x="2466" y="2922"/>
                    </a:cubicBezTo>
                    <a:cubicBezTo>
                      <a:pt x="2626" y="2945"/>
                      <a:pt x="2785" y="2968"/>
                      <a:pt x="2945" y="2968"/>
                    </a:cubicBezTo>
                    <a:cubicBezTo>
                      <a:pt x="3082" y="2991"/>
                      <a:pt x="3196" y="2991"/>
                      <a:pt x="3333" y="2991"/>
                    </a:cubicBezTo>
                    <a:cubicBezTo>
                      <a:pt x="4315" y="2991"/>
                      <a:pt x="5205" y="2740"/>
                      <a:pt x="5684" y="2329"/>
                    </a:cubicBezTo>
                    <a:cubicBezTo>
                      <a:pt x="5890" y="2123"/>
                      <a:pt x="6004" y="1918"/>
                      <a:pt x="6027" y="1690"/>
                    </a:cubicBezTo>
                    <a:cubicBezTo>
                      <a:pt x="6072" y="959"/>
                      <a:pt x="5045" y="275"/>
                      <a:pt x="3607" y="46"/>
                    </a:cubicBezTo>
                    <a:cubicBezTo>
                      <a:pt x="3447" y="46"/>
                      <a:pt x="3288" y="23"/>
                      <a:pt x="312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95" name="Google Shape;7776;p96">
                <a:extLst>
                  <a:ext uri="{FF2B5EF4-FFF2-40B4-BE49-F238E27FC236}">
                    <a16:creationId xmlns:a16="http://schemas.microsoft.com/office/drawing/2014/main" id="{F5169648-38AA-ED6A-F9CC-1D36A8D812C7}"/>
                  </a:ext>
                </a:extLst>
              </p:cNvPr>
              <p:cNvSpPr/>
              <p:nvPr/>
            </p:nvSpPr>
            <p:spPr>
              <a:xfrm>
                <a:off x="6544380" y="2322155"/>
                <a:ext cx="49484" cy="62204"/>
              </a:xfrm>
              <a:custGeom>
                <a:avLst/>
                <a:gdLst/>
                <a:ahLst/>
                <a:cxnLst/>
                <a:rect l="l" t="t" r="r" b="b"/>
                <a:pathLst>
                  <a:path w="3836" h="4822" extrusionOk="0">
                    <a:moveTo>
                      <a:pt x="697" y="3538"/>
                    </a:moveTo>
                    <a:cubicBezTo>
                      <a:pt x="701" y="3545"/>
                      <a:pt x="704" y="3552"/>
                      <a:pt x="708" y="3559"/>
                    </a:cubicBezTo>
                    <a:lnTo>
                      <a:pt x="708" y="3559"/>
                    </a:lnTo>
                    <a:cubicBezTo>
                      <a:pt x="708" y="3549"/>
                      <a:pt x="702" y="3544"/>
                      <a:pt x="697" y="3538"/>
                    </a:cubicBezTo>
                    <a:close/>
                    <a:moveTo>
                      <a:pt x="982" y="3949"/>
                    </a:moveTo>
                    <a:cubicBezTo>
                      <a:pt x="982" y="3960"/>
                      <a:pt x="988" y="3966"/>
                      <a:pt x="993" y="3972"/>
                    </a:cubicBezTo>
                    <a:lnTo>
                      <a:pt x="982" y="3949"/>
                    </a:lnTo>
                    <a:close/>
                    <a:moveTo>
                      <a:pt x="993" y="3972"/>
                    </a:moveTo>
                    <a:lnTo>
                      <a:pt x="1005" y="3994"/>
                    </a:lnTo>
                    <a:cubicBezTo>
                      <a:pt x="1005" y="3983"/>
                      <a:pt x="999" y="3977"/>
                      <a:pt x="993" y="3972"/>
                    </a:cubicBezTo>
                    <a:close/>
                    <a:moveTo>
                      <a:pt x="3744" y="0"/>
                    </a:moveTo>
                    <a:cubicBezTo>
                      <a:pt x="3698" y="0"/>
                      <a:pt x="3652" y="23"/>
                      <a:pt x="3652" y="46"/>
                    </a:cubicBezTo>
                    <a:cubicBezTo>
                      <a:pt x="3538" y="297"/>
                      <a:pt x="3424" y="548"/>
                      <a:pt x="3264" y="776"/>
                    </a:cubicBezTo>
                    <a:lnTo>
                      <a:pt x="3287" y="753"/>
                    </a:lnTo>
                    <a:lnTo>
                      <a:pt x="3287" y="753"/>
                    </a:lnTo>
                    <a:cubicBezTo>
                      <a:pt x="3082" y="1073"/>
                      <a:pt x="2854" y="1370"/>
                      <a:pt x="2580" y="1621"/>
                    </a:cubicBezTo>
                    <a:cubicBezTo>
                      <a:pt x="2580" y="1621"/>
                      <a:pt x="2580" y="1598"/>
                      <a:pt x="2580" y="1598"/>
                    </a:cubicBezTo>
                    <a:cubicBezTo>
                      <a:pt x="2580" y="1598"/>
                      <a:pt x="2580" y="1621"/>
                      <a:pt x="2557" y="1621"/>
                    </a:cubicBezTo>
                    <a:cubicBezTo>
                      <a:pt x="2557" y="1621"/>
                      <a:pt x="2557" y="1643"/>
                      <a:pt x="2534" y="1643"/>
                    </a:cubicBezTo>
                    <a:cubicBezTo>
                      <a:pt x="2374" y="1392"/>
                      <a:pt x="2169" y="1164"/>
                      <a:pt x="1918" y="982"/>
                    </a:cubicBezTo>
                    <a:cubicBezTo>
                      <a:pt x="1826" y="913"/>
                      <a:pt x="1712" y="845"/>
                      <a:pt x="1598" y="799"/>
                    </a:cubicBezTo>
                    <a:cubicBezTo>
                      <a:pt x="1553" y="799"/>
                      <a:pt x="1484" y="776"/>
                      <a:pt x="1438" y="753"/>
                    </a:cubicBezTo>
                    <a:lnTo>
                      <a:pt x="1233" y="753"/>
                    </a:lnTo>
                    <a:cubicBezTo>
                      <a:pt x="1142" y="753"/>
                      <a:pt x="1050" y="776"/>
                      <a:pt x="936" y="799"/>
                    </a:cubicBezTo>
                    <a:cubicBezTo>
                      <a:pt x="845" y="845"/>
                      <a:pt x="754" y="890"/>
                      <a:pt x="662" y="959"/>
                    </a:cubicBezTo>
                    <a:cubicBezTo>
                      <a:pt x="480" y="1096"/>
                      <a:pt x="343" y="1301"/>
                      <a:pt x="229" y="1529"/>
                    </a:cubicBezTo>
                    <a:cubicBezTo>
                      <a:pt x="183" y="1643"/>
                      <a:pt x="137" y="1758"/>
                      <a:pt x="115" y="1872"/>
                    </a:cubicBezTo>
                    <a:cubicBezTo>
                      <a:pt x="69" y="2009"/>
                      <a:pt x="46" y="2146"/>
                      <a:pt x="46" y="2283"/>
                    </a:cubicBezTo>
                    <a:cubicBezTo>
                      <a:pt x="0" y="2579"/>
                      <a:pt x="23" y="2876"/>
                      <a:pt x="92" y="3173"/>
                    </a:cubicBezTo>
                    <a:cubicBezTo>
                      <a:pt x="183" y="3470"/>
                      <a:pt x="297" y="3766"/>
                      <a:pt x="480" y="4017"/>
                    </a:cubicBezTo>
                    <a:cubicBezTo>
                      <a:pt x="662" y="4291"/>
                      <a:pt x="913" y="4542"/>
                      <a:pt x="1210" y="4725"/>
                    </a:cubicBezTo>
                    <a:cubicBezTo>
                      <a:pt x="1256" y="4748"/>
                      <a:pt x="1301" y="4771"/>
                      <a:pt x="1370" y="4793"/>
                    </a:cubicBezTo>
                    <a:cubicBezTo>
                      <a:pt x="1393" y="4816"/>
                      <a:pt x="1421" y="4822"/>
                      <a:pt x="1450" y="4822"/>
                    </a:cubicBezTo>
                    <a:cubicBezTo>
                      <a:pt x="1478" y="4822"/>
                      <a:pt x="1507" y="4816"/>
                      <a:pt x="1530" y="4816"/>
                    </a:cubicBezTo>
                    <a:cubicBezTo>
                      <a:pt x="1575" y="4793"/>
                      <a:pt x="1621" y="4748"/>
                      <a:pt x="1644" y="4702"/>
                    </a:cubicBezTo>
                    <a:cubicBezTo>
                      <a:pt x="1667" y="4634"/>
                      <a:pt x="1667" y="4588"/>
                      <a:pt x="1644" y="4542"/>
                    </a:cubicBezTo>
                    <a:cubicBezTo>
                      <a:pt x="1621" y="4474"/>
                      <a:pt x="1598" y="4451"/>
                      <a:pt x="1553" y="4405"/>
                    </a:cubicBezTo>
                    <a:cubicBezTo>
                      <a:pt x="1507" y="4405"/>
                      <a:pt x="1484" y="4383"/>
                      <a:pt x="1461" y="4360"/>
                    </a:cubicBezTo>
                    <a:cubicBezTo>
                      <a:pt x="1301" y="4246"/>
                      <a:pt x="1142" y="4131"/>
                      <a:pt x="1005" y="3994"/>
                    </a:cubicBezTo>
                    <a:cubicBezTo>
                      <a:pt x="900" y="3869"/>
                      <a:pt x="795" y="3724"/>
                      <a:pt x="708" y="3559"/>
                    </a:cubicBezTo>
                    <a:lnTo>
                      <a:pt x="708" y="3559"/>
                    </a:lnTo>
                    <a:cubicBezTo>
                      <a:pt x="708" y="3560"/>
                      <a:pt x="708" y="3560"/>
                      <a:pt x="708" y="3561"/>
                    </a:cubicBezTo>
                    <a:lnTo>
                      <a:pt x="697" y="3538"/>
                    </a:lnTo>
                    <a:lnTo>
                      <a:pt x="697" y="3538"/>
                    </a:lnTo>
                    <a:cubicBezTo>
                      <a:pt x="697" y="3538"/>
                      <a:pt x="697" y="3538"/>
                      <a:pt x="697" y="3538"/>
                    </a:cubicBezTo>
                    <a:lnTo>
                      <a:pt x="697" y="3538"/>
                    </a:lnTo>
                    <a:cubicBezTo>
                      <a:pt x="693" y="3531"/>
                      <a:pt x="689" y="3523"/>
                      <a:pt x="685" y="3515"/>
                    </a:cubicBezTo>
                    <a:cubicBezTo>
                      <a:pt x="594" y="3355"/>
                      <a:pt x="525" y="3173"/>
                      <a:pt x="480" y="2990"/>
                    </a:cubicBezTo>
                    <a:cubicBezTo>
                      <a:pt x="457" y="2785"/>
                      <a:pt x="434" y="2602"/>
                      <a:pt x="434" y="2397"/>
                    </a:cubicBezTo>
                    <a:cubicBezTo>
                      <a:pt x="434" y="2214"/>
                      <a:pt x="480" y="2032"/>
                      <a:pt x="525" y="1849"/>
                    </a:cubicBezTo>
                    <a:cubicBezTo>
                      <a:pt x="571" y="1712"/>
                      <a:pt x="617" y="1598"/>
                      <a:pt x="685" y="1461"/>
                    </a:cubicBezTo>
                    <a:cubicBezTo>
                      <a:pt x="754" y="1392"/>
                      <a:pt x="799" y="1324"/>
                      <a:pt x="868" y="1255"/>
                    </a:cubicBezTo>
                    <a:cubicBezTo>
                      <a:pt x="913" y="1210"/>
                      <a:pt x="982" y="1164"/>
                      <a:pt x="1028" y="1141"/>
                    </a:cubicBezTo>
                    <a:cubicBezTo>
                      <a:pt x="1073" y="1119"/>
                      <a:pt x="1119" y="1096"/>
                      <a:pt x="1187" y="1096"/>
                    </a:cubicBezTo>
                    <a:cubicBezTo>
                      <a:pt x="1210" y="1073"/>
                      <a:pt x="1256" y="1073"/>
                      <a:pt x="1301" y="1073"/>
                    </a:cubicBezTo>
                    <a:cubicBezTo>
                      <a:pt x="1370" y="1073"/>
                      <a:pt x="1438" y="1096"/>
                      <a:pt x="1507" y="1096"/>
                    </a:cubicBezTo>
                    <a:cubicBezTo>
                      <a:pt x="1598" y="1141"/>
                      <a:pt x="1667" y="1164"/>
                      <a:pt x="1735" y="1210"/>
                    </a:cubicBezTo>
                    <a:cubicBezTo>
                      <a:pt x="1895" y="1301"/>
                      <a:pt x="2032" y="1415"/>
                      <a:pt x="2146" y="1552"/>
                    </a:cubicBezTo>
                    <a:cubicBezTo>
                      <a:pt x="2237" y="1666"/>
                      <a:pt x="2329" y="1780"/>
                      <a:pt x="2420" y="1895"/>
                    </a:cubicBezTo>
                    <a:cubicBezTo>
                      <a:pt x="2443" y="1917"/>
                      <a:pt x="2466" y="1940"/>
                      <a:pt x="2488" y="1940"/>
                    </a:cubicBezTo>
                    <a:cubicBezTo>
                      <a:pt x="2534" y="1940"/>
                      <a:pt x="2580" y="1917"/>
                      <a:pt x="2603" y="1895"/>
                    </a:cubicBezTo>
                    <a:cubicBezTo>
                      <a:pt x="2717" y="1780"/>
                      <a:pt x="2831" y="1666"/>
                      <a:pt x="2945" y="1529"/>
                    </a:cubicBezTo>
                    <a:cubicBezTo>
                      <a:pt x="3082" y="1392"/>
                      <a:pt x="3196" y="1255"/>
                      <a:pt x="3287" y="1096"/>
                    </a:cubicBezTo>
                    <a:cubicBezTo>
                      <a:pt x="3516" y="799"/>
                      <a:pt x="3675" y="457"/>
                      <a:pt x="3812" y="137"/>
                    </a:cubicBezTo>
                    <a:cubicBezTo>
                      <a:pt x="3835" y="91"/>
                      <a:pt x="3812" y="23"/>
                      <a:pt x="376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96" name="Google Shape;7777;p96">
                <a:extLst>
                  <a:ext uri="{FF2B5EF4-FFF2-40B4-BE49-F238E27FC236}">
                    <a16:creationId xmlns:a16="http://schemas.microsoft.com/office/drawing/2014/main" id="{8DFC8B01-936C-92EB-52AB-7D246630655B}"/>
                  </a:ext>
                </a:extLst>
              </p:cNvPr>
              <p:cNvSpPr/>
              <p:nvPr/>
            </p:nvSpPr>
            <p:spPr>
              <a:xfrm>
                <a:off x="6675398" y="2362117"/>
                <a:ext cx="63029" cy="67454"/>
              </a:xfrm>
              <a:custGeom>
                <a:avLst/>
                <a:gdLst/>
                <a:ahLst/>
                <a:cxnLst/>
                <a:rect l="l" t="t" r="r" b="b"/>
                <a:pathLst>
                  <a:path w="4886" h="5229" extrusionOk="0">
                    <a:moveTo>
                      <a:pt x="2746" y="0"/>
                    </a:moveTo>
                    <a:cubicBezTo>
                      <a:pt x="2533" y="0"/>
                      <a:pt x="2313" y="45"/>
                      <a:pt x="2123" y="120"/>
                    </a:cubicBezTo>
                    <a:cubicBezTo>
                      <a:pt x="1827" y="235"/>
                      <a:pt x="1576" y="394"/>
                      <a:pt x="1325" y="600"/>
                    </a:cubicBezTo>
                    <a:cubicBezTo>
                      <a:pt x="777" y="1056"/>
                      <a:pt x="366" y="1718"/>
                      <a:pt x="46" y="2403"/>
                    </a:cubicBezTo>
                    <a:cubicBezTo>
                      <a:pt x="1" y="2471"/>
                      <a:pt x="24" y="2563"/>
                      <a:pt x="92" y="2608"/>
                    </a:cubicBezTo>
                    <a:cubicBezTo>
                      <a:pt x="103" y="2614"/>
                      <a:pt x="118" y="2617"/>
                      <a:pt x="133" y="2617"/>
                    </a:cubicBezTo>
                    <a:cubicBezTo>
                      <a:pt x="179" y="2617"/>
                      <a:pt x="235" y="2591"/>
                      <a:pt x="252" y="2540"/>
                    </a:cubicBezTo>
                    <a:cubicBezTo>
                      <a:pt x="389" y="2266"/>
                      <a:pt x="526" y="2015"/>
                      <a:pt x="685" y="1764"/>
                    </a:cubicBezTo>
                    <a:cubicBezTo>
                      <a:pt x="868" y="1490"/>
                      <a:pt x="1096" y="1239"/>
                      <a:pt x="1347" y="1011"/>
                    </a:cubicBezTo>
                    <a:cubicBezTo>
                      <a:pt x="1530" y="874"/>
                      <a:pt x="1690" y="737"/>
                      <a:pt x="1895" y="645"/>
                    </a:cubicBezTo>
                    <a:cubicBezTo>
                      <a:pt x="2032" y="577"/>
                      <a:pt x="2192" y="531"/>
                      <a:pt x="2352" y="508"/>
                    </a:cubicBezTo>
                    <a:cubicBezTo>
                      <a:pt x="2432" y="482"/>
                      <a:pt x="2520" y="471"/>
                      <a:pt x="2611" y="471"/>
                    </a:cubicBezTo>
                    <a:cubicBezTo>
                      <a:pt x="2676" y="471"/>
                      <a:pt x="2742" y="476"/>
                      <a:pt x="2808" y="486"/>
                    </a:cubicBezTo>
                    <a:cubicBezTo>
                      <a:pt x="2945" y="508"/>
                      <a:pt x="3082" y="554"/>
                      <a:pt x="3219" y="600"/>
                    </a:cubicBezTo>
                    <a:cubicBezTo>
                      <a:pt x="3333" y="668"/>
                      <a:pt x="3447" y="737"/>
                      <a:pt x="3539" y="828"/>
                    </a:cubicBezTo>
                    <a:cubicBezTo>
                      <a:pt x="3653" y="919"/>
                      <a:pt x="3744" y="1011"/>
                      <a:pt x="3835" y="1148"/>
                    </a:cubicBezTo>
                    <a:cubicBezTo>
                      <a:pt x="3927" y="1285"/>
                      <a:pt x="3995" y="1421"/>
                      <a:pt x="4064" y="1581"/>
                    </a:cubicBezTo>
                    <a:cubicBezTo>
                      <a:pt x="4132" y="1787"/>
                      <a:pt x="4178" y="1992"/>
                      <a:pt x="4201" y="2198"/>
                    </a:cubicBezTo>
                    <a:cubicBezTo>
                      <a:pt x="4223" y="2449"/>
                      <a:pt x="4223" y="2700"/>
                      <a:pt x="4201" y="2951"/>
                    </a:cubicBezTo>
                    <a:cubicBezTo>
                      <a:pt x="4155" y="3362"/>
                      <a:pt x="4064" y="3750"/>
                      <a:pt x="3927" y="4138"/>
                    </a:cubicBezTo>
                    <a:cubicBezTo>
                      <a:pt x="3858" y="4343"/>
                      <a:pt x="3767" y="4526"/>
                      <a:pt x="3698" y="4708"/>
                    </a:cubicBezTo>
                    <a:cubicBezTo>
                      <a:pt x="3653" y="4800"/>
                      <a:pt x="3630" y="4891"/>
                      <a:pt x="3653" y="4982"/>
                    </a:cubicBezTo>
                    <a:cubicBezTo>
                      <a:pt x="3676" y="5074"/>
                      <a:pt x="3721" y="5142"/>
                      <a:pt x="3813" y="5188"/>
                    </a:cubicBezTo>
                    <a:cubicBezTo>
                      <a:pt x="3854" y="5216"/>
                      <a:pt x="3901" y="5229"/>
                      <a:pt x="3947" y="5229"/>
                    </a:cubicBezTo>
                    <a:cubicBezTo>
                      <a:pt x="4053" y="5229"/>
                      <a:pt x="4160" y="5162"/>
                      <a:pt x="4223" y="5051"/>
                    </a:cubicBezTo>
                    <a:cubicBezTo>
                      <a:pt x="4452" y="4640"/>
                      <a:pt x="4634" y="4206"/>
                      <a:pt x="4748" y="3750"/>
                    </a:cubicBezTo>
                    <a:cubicBezTo>
                      <a:pt x="4794" y="3567"/>
                      <a:pt x="4817" y="3384"/>
                      <a:pt x="4840" y="3202"/>
                    </a:cubicBezTo>
                    <a:cubicBezTo>
                      <a:pt x="4885" y="2974"/>
                      <a:pt x="4885" y="2768"/>
                      <a:pt x="4885" y="2563"/>
                    </a:cubicBezTo>
                    <a:cubicBezTo>
                      <a:pt x="4885" y="2380"/>
                      <a:pt x="4862" y="2220"/>
                      <a:pt x="4840" y="2038"/>
                    </a:cubicBezTo>
                    <a:cubicBezTo>
                      <a:pt x="4794" y="1878"/>
                      <a:pt x="4771" y="1718"/>
                      <a:pt x="4703" y="1558"/>
                    </a:cubicBezTo>
                    <a:cubicBezTo>
                      <a:pt x="4657" y="1421"/>
                      <a:pt x="4589" y="1262"/>
                      <a:pt x="4520" y="1125"/>
                    </a:cubicBezTo>
                    <a:cubicBezTo>
                      <a:pt x="4452" y="988"/>
                      <a:pt x="4360" y="851"/>
                      <a:pt x="4269" y="737"/>
                    </a:cubicBezTo>
                    <a:cubicBezTo>
                      <a:pt x="4086" y="531"/>
                      <a:pt x="3881" y="349"/>
                      <a:pt x="3653" y="212"/>
                    </a:cubicBezTo>
                    <a:cubicBezTo>
                      <a:pt x="3424" y="98"/>
                      <a:pt x="3151" y="29"/>
                      <a:pt x="2899" y="6"/>
                    </a:cubicBezTo>
                    <a:lnTo>
                      <a:pt x="2877" y="6"/>
                    </a:lnTo>
                    <a:cubicBezTo>
                      <a:pt x="2834" y="2"/>
                      <a:pt x="2790" y="0"/>
                      <a:pt x="274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97" name="Google Shape;7778;p96">
                <a:extLst>
                  <a:ext uri="{FF2B5EF4-FFF2-40B4-BE49-F238E27FC236}">
                    <a16:creationId xmlns:a16="http://schemas.microsoft.com/office/drawing/2014/main" id="{3B3A556D-6DE9-67B4-AC4A-F42E955DDAC9}"/>
                  </a:ext>
                </a:extLst>
              </p:cNvPr>
              <p:cNvSpPr/>
              <p:nvPr/>
            </p:nvSpPr>
            <p:spPr>
              <a:xfrm>
                <a:off x="6479599" y="2271963"/>
                <a:ext cx="55960" cy="58256"/>
              </a:xfrm>
              <a:custGeom>
                <a:avLst/>
                <a:gdLst/>
                <a:ahLst/>
                <a:cxnLst/>
                <a:rect l="l" t="t" r="r" b="b"/>
                <a:pathLst>
                  <a:path w="4338" h="4516" extrusionOk="0">
                    <a:moveTo>
                      <a:pt x="2586" y="1"/>
                    </a:moveTo>
                    <a:cubicBezTo>
                      <a:pt x="2545" y="1"/>
                      <a:pt x="2504" y="3"/>
                      <a:pt x="2466" y="11"/>
                    </a:cubicBezTo>
                    <a:cubicBezTo>
                      <a:pt x="2329" y="11"/>
                      <a:pt x="2215" y="56"/>
                      <a:pt x="2101" y="79"/>
                    </a:cubicBezTo>
                    <a:cubicBezTo>
                      <a:pt x="1964" y="125"/>
                      <a:pt x="1850" y="171"/>
                      <a:pt x="1736" y="239"/>
                    </a:cubicBezTo>
                    <a:cubicBezTo>
                      <a:pt x="1599" y="308"/>
                      <a:pt x="1484" y="376"/>
                      <a:pt x="1348" y="467"/>
                    </a:cubicBezTo>
                    <a:cubicBezTo>
                      <a:pt x="1211" y="581"/>
                      <a:pt x="1096" y="696"/>
                      <a:pt x="960" y="832"/>
                    </a:cubicBezTo>
                    <a:cubicBezTo>
                      <a:pt x="845" y="947"/>
                      <a:pt x="754" y="1084"/>
                      <a:pt x="663" y="1221"/>
                    </a:cubicBezTo>
                    <a:cubicBezTo>
                      <a:pt x="412" y="1563"/>
                      <a:pt x="229" y="1951"/>
                      <a:pt x="69" y="2339"/>
                    </a:cubicBezTo>
                    <a:cubicBezTo>
                      <a:pt x="1" y="2499"/>
                      <a:pt x="47" y="2704"/>
                      <a:pt x="183" y="2773"/>
                    </a:cubicBezTo>
                    <a:cubicBezTo>
                      <a:pt x="210" y="2786"/>
                      <a:pt x="251" y="2799"/>
                      <a:pt x="295" y="2799"/>
                    </a:cubicBezTo>
                    <a:cubicBezTo>
                      <a:pt x="327" y="2799"/>
                      <a:pt x="360" y="2792"/>
                      <a:pt x="389" y="2773"/>
                    </a:cubicBezTo>
                    <a:cubicBezTo>
                      <a:pt x="457" y="2750"/>
                      <a:pt x="503" y="2681"/>
                      <a:pt x="526" y="2613"/>
                    </a:cubicBezTo>
                    <a:cubicBezTo>
                      <a:pt x="617" y="2453"/>
                      <a:pt x="708" y="2270"/>
                      <a:pt x="800" y="2111"/>
                    </a:cubicBezTo>
                    <a:cubicBezTo>
                      <a:pt x="982" y="1791"/>
                      <a:pt x="1188" y="1494"/>
                      <a:pt x="1439" y="1243"/>
                    </a:cubicBezTo>
                    <a:cubicBezTo>
                      <a:pt x="1576" y="1084"/>
                      <a:pt x="1758" y="947"/>
                      <a:pt x="1918" y="832"/>
                    </a:cubicBezTo>
                    <a:cubicBezTo>
                      <a:pt x="2078" y="741"/>
                      <a:pt x="2238" y="673"/>
                      <a:pt x="2398" y="627"/>
                    </a:cubicBezTo>
                    <a:cubicBezTo>
                      <a:pt x="2512" y="604"/>
                      <a:pt x="2649" y="581"/>
                      <a:pt x="2786" y="581"/>
                    </a:cubicBezTo>
                    <a:cubicBezTo>
                      <a:pt x="2900" y="604"/>
                      <a:pt x="3014" y="627"/>
                      <a:pt x="3128" y="673"/>
                    </a:cubicBezTo>
                    <a:cubicBezTo>
                      <a:pt x="3242" y="696"/>
                      <a:pt x="3333" y="764"/>
                      <a:pt x="3425" y="832"/>
                    </a:cubicBezTo>
                    <a:cubicBezTo>
                      <a:pt x="3516" y="901"/>
                      <a:pt x="3607" y="1015"/>
                      <a:pt x="3699" y="1106"/>
                    </a:cubicBezTo>
                    <a:cubicBezTo>
                      <a:pt x="3790" y="1221"/>
                      <a:pt x="3858" y="1357"/>
                      <a:pt x="3904" y="1494"/>
                    </a:cubicBezTo>
                    <a:cubicBezTo>
                      <a:pt x="3972" y="1654"/>
                      <a:pt x="3995" y="1791"/>
                      <a:pt x="4041" y="1951"/>
                    </a:cubicBezTo>
                    <a:cubicBezTo>
                      <a:pt x="4064" y="2156"/>
                      <a:pt x="4064" y="2385"/>
                      <a:pt x="4064" y="2613"/>
                    </a:cubicBezTo>
                    <a:cubicBezTo>
                      <a:pt x="4041" y="2932"/>
                      <a:pt x="3972" y="3252"/>
                      <a:pt x="3881" y="3572"/>
                    </a:cubicBezTo>
                    <a:cubicBezTo>
                      <a:pt x="3790" y="3823"/>
                      <a:pt x="3699" y="4074"/>
                      <a:pt x="3584" y="4325"/>
                    </a:cubicBezTo>
                    <a:cubicBezTo>
                      <a:pt x="3539" y="4393"/>
                      <a:pt x="3562" y="4485"/>
                      <a:pt x="3630" y="4507"/>
                    </a:cubicBezTo>
                    <a:cubicBezTo>
                      <a:pt x="3641" y="4513"/>
                      <a:pt x="3654" y="4516"/>
                      <a:pt x="3668" y="4516"/>
                    </a:cubicBezTo>
                    <a:cubicBezTo>
                      <a:pt x="3707" y="4516"/>
                      <a:pt x="3750" y="4490"/>
                      <a:pt x="3767" y="4439"/>
                    </a:cubicBezTo>
                    <a:cubicBezTo>
                      <a:pt x="4064" y="3800"/>
                      <a:pt x="4292" y="3115"/>
                      <a:pt x="4338" y="2407"/>
                    </a:cubicBezTo>
                    <a:cubicBezTo>
                      <a:pt x="4338" y="2088"/>
                      <a:pt x="4338" y="1791"/>
                      <a:pt x="4269" y="1494"/>
                    </a:cubicBezTo>
                    <a:cubicBezTo>
                      <a:pt x="4201" y="1243"/>
                      <a:pt x="4109" y="992"/>
                      <a:pt x="3972" y="787"/>
                    </a:cubicBezTo>
                    <a:cubicBezTo>
                      <a:pt x="3972" y="787"/>
                      <a:pt x="3972" y="787"/>
                      <a:pt x="3972" y="764"/>
                    </a:cubicBezTo>
                    <a:cubicBezTo>
                      <a:pt x="3836" y="559"/>
                      <a:pt x="3653" y="376"/>
                      <a:pt x="3470" y="262"/>
                    </a:cubicBezTo>
                    <a:cubicBezTo>
                      <a:pt x="3265" y="125"/>
                      <a:pt x="3059" y="34"/>
                      <a:pt x="2831" y="11"/>
                    </a:cubicBezTo>
                    <a:cubicBezTo>
                      <a:pt x="2755" y="11"/>
                      <a:pt x="2669" y="1"/>
                      <a:pt x="258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98" name="Google Shape;7779;p96">
                <a:extLst>
                  <a:ext uri="{FF2B5EF4-FFF2-40B4-BE49-F238E27FC236}">
                    <a16:creationId xmlns:a16="http://schemas.microsoft.com/office/drawing/2014/main" id="{49203F0A-72F0-75A3-0715-945BC9B3EE74}"/>
                  </a:ext>
                </a:extLst>
              </p:cNvPr>
              <p:cNvSpPr/>
              <p:nvPr/>
            </p:nvSpPr>
            <p:spPr>
              <a:xfrm>
                <a:off x="6533480" y="2429322"/>
                <a:ext cx="97769" cy="51535"/>
              </a:xfrm>
              <a:custGeom>
                <a:avLst/>
                <a:gdLst/>
                <a:ahLst/>
                <a:cxnLst/>
                <a:rect l="l" t="t" r="r" b="b"/>
                <a:pathLst>
                  <a:path w="7579" h="3995" extrusionOk="0">
                    <a:moveTo>
                      <a:pt x="4840" y="0"/>
                    </a:moveTo>
                    <a:cubicBezTo>
                      <a:pt x="4566" y="0"/>
                      <a:pt x="4292" y="23"/>
                      <a:pt x="3995" y="69"/>
                    </a:cubicBezTo>
                    <a:cubicBezTo>
                      <a:pt x="3196" y="206"/>
                      <a:pt x="2398" y="480"/>
                      <a:pt x="1667" y="891"/>
                    </a:cubicBezTo>
                    <a:cubicBezTo>
                      <a:pt x="1325" y="1096"/>
                      <a:pt x="1005" y="1324"/>
                      <a:pt x="731" y="1598"/>
                    </a:cubicBezTo>
                    <a:cubicBezTo>
                      <a:pt x="594" y="1735"/>
                      <a:pt x="457" y="1872"/>
                      <a:pt x="320" y="2055"/>
                    </a:cubicBezTo>
                    <a:cubicBezTo>
                      <a:pt x="252" y="2123"/>
                      <a:pt x="206" y="2215"/>
                      <a:pt x="138" y="2329"/>
                    </a:cubicBezTo>
                    <a:cubicBezTo>
                      <a:pt x="92" y="2420"/>
                      <a:pt x="47" y="2511"/>
                      <a:pt x="24" y="2648"/>
                    </a:cubicBezTo>
                    <a:cubicBezTo>
                      <a:pt x="24" y="2671"/>
                      <a:pt x="24" y="2694"/>
                      <a:pt x="24" y="2717"/>
                    </a:cubicBezTo>
                    <a:cubicBezTo>
                      <a:pt x="24" y="2717"/>
                      <a:pt x="24" y="2740"/>
                      <a:pt x="24" y="2740"/>
                    </a:cubicBezTo>
                    <a:cubicBezTo>
                      <a:pt x="1" y="2785"/>
                      <a:pt x="24" y="2854"/>
                      <a:pt x="47" y="2899"/>
                    </a:cubicBezTo>
                    <a:cubicBezTo>
                      <a:pt x="183" y="3036"/>
                      <a:pt x="298" y="3150"/>
                      <a:pt x="435" y="3264"/>
                    </a:cubicBezTo>
                    <a:cubicBezTo>
                      <a:pt x="572" y="3379"/>
                      <a:pt x="754" y="3493"/>
                      <a:pt x="937" y="3584"/>
                    </a:cubicBezTo>
                    <a:cubicBezTo>
                      <a:pt x="1256" y="3744"/>
                      <a:pt x="1621" y="3858"/>
                      <a:pt x="2032" y="3926"/>
                    </a:cubicBezTo>
                    <a:cubicBezTo>
                      <a:pt x="2283" y="3972"/>
                      <a:pt x="2557" y="3995"/>
                      <a:pt x="2831" y="3995"/>
                    </a:cubicBezTo>
                    <a:lnTo>
                      <a:pt x="3219" y="3995"/>
                    </a:lnTo>
                    <a:cubicBezTo>
                      <a:pt x="3607" y="3949"/>
                      <a:pt x="3995" y="3904"/>
                      <a:pt x="4429" y="3789"/>
                    </a:cubicBezTo>
                    <a:cubicBezTo>
                      <a:pt x="4817" y="3698"/>
                      <a:pt x="5182" y="3561"/>
                      <a:pt x="5570" y="3379"/>
                    </a:cubicBezTo>
                    <a:cubicBezTo>
                      <a:pt x="5913" y="3219"/>
                      <a:pt x="6232" y="3036"/>
                      <a:pt x="6506" y="2831"/>
                    </a:cubicBezTo>
                    <a:cubicBezTo>
                      <a:pt x="6597" y="2762"/>
                      <a:pt x="6666" y="2694"/>
                      <a:pt x="6757" y="2625"/>
                    </a:cubicBezTo>
                    <a:lnTo>
                      <a:pt x="6871" y="2534"/>
                    </a:lnTo>
                    <a:cubicBezTo>
                      <a:pt x="7031" y="2397"/>
                      <a:pt x="7191" y="2260"/>
                      <a:pt x="7351" y="2078"/>
                    </a:cubicBezTo>
                    <a:cubicBezTo>
                      <a:pt x="7488" y="1941"/>
                      <a:pt x="7556" y="1781"/>
                      <a:pt x="7579" y="1621"/>
                    </a:cubicBezTo>
                    <a:cubicBezTo>
                      <a:pt x="7579" y="1484"/>
                      <a:pt x="7556" y="1324"/>
                      <a:pt x="7465" y="1165"/>
                    </a:cubicBezTo>
                    <a:cubicBezTo>
                      <a:pt x="7305" y="891"/>
                      <a:pt x="7054" y="708"/>
                      <a:pt x="6826" y="571"/>
                    </a:cubicBezTo>
                    <a:cubicBezTo>
                      <a:pt x="6575" y="411"/>
                      <a:pt x="6301" y="297"/>
                      <a:pt x="5935" y="183"/>
                    </a:cubicBezTo>
                    <a:cubicBezTo>
                      <a:pt x="5639" y="92"/>
                      <a:pt x="5388" y="23"/>
                      <a:pt x="5159" y="23"/>
                    </a:cubicBezTo>
                    <a:cubicBezTo>
                      <a:pt x="5045" y="0"/>
                      <a:pt x="4931" y="0"/>
                      <a:pt x="484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99" name="Google Shape;7780;p96">
                <a:extLst>
                  <a:ext uri="{FF2B5EF4-FFF2-40B4-BE49-F238E27FC236}">
                    <a16:creationId xmlns:a16="http://schemas.microsoft.com/office/drawing/2014/main" id="{15A44ACA-D417-9149-C164-1BB00BABECC4}"/>
                  </a:ext>
                </a:extLst>
              </p:cNvPr>
              <p:cNvSpPr/>
              <p:nvPr/>
            </p:nvSpPr>
            <p:spPr>
              <a:xfrm>
                <a:off x="6509642" y="2387218"/>
                <a:ext cx="130741" cy="97176"/>
              </a:xfrm>
              <a:custGeom>
                <a:avLst/>
                <a:gdLst/>
                <a:ahLst/>
                <a:cxnLst/>
                <a:rect l="l" t="t" r="r" b="b"/>
                <a:pathLst>
                  <a:path w="10135" h="7533" extrusionOk="0">
                    <a:moveTo>
                      <a:pt x="6642" y="3538"/>
                    </a:moveTo>
                    <a:cubicBezTo>
                      <a:pt x="7007" y="3561"/>
                      <a:pt x="7350" y="3607"/>
                      <a:pt x="7669" y="3698"/>
                    </a:cubicBezTo>
                    <a:cubicBezTo>
                      <a:pt x="7943" y="3789"/>
                      <a:pt x="8194" y="3904"/>
                      <a:pt x="8423" y="4041"/>
                    </a:cubicBezTo>
                    <a:cubicBezTo>
                      <a:pt x="8628" y="4155"/>
                      <a:pt x="8788" y="4292"/>
                      <a:pt x="8948" y="4474"/>
                    </a:cubicBezTo>
                    <a:cubicBezTo>
                      <a:pt x="9085" y="4611"/>
                      <a:pt x="9176" y="4748"/>
                      <a:pt x="9267" y="4908"/>
                    </a:cubicBezTo>
                    <a:cubicBezTo>
                      <a:pt x="9062" y="5227"/>
                      <a:pt x="8811" y="5547"/>
                      <a:pt x="8514" y="5821"/>
                    </a:cubicBezTo>
                    <a:cubicBezTo>
                      <a:pt x="8194" y="6118"/>
                      <a:pt x="7852" y="6346"/>
                      <a:pt x="7464" y="6551"/>
                    </a:cubicBezTo>
                    <a:cubicBezTo>
                      <a:pt x="7099" y="6757"/>
                      <a:pt x="6688" y="6894"/>
                      <a:pt x="6277" y="7008"/>
                    </a:cubicBezTo>
                    <a:cubicBezTo>
                      <a:pt x="5866" y="7099"/>
                      <a:pt x="5455" y="7145"/>
                      <a:pt x="5044" y="7145"/>
                    </a:cubicBezTo>
                    <a:lnTo>
                      <a:pt x="4930" y="7145"/>
                    </a:lnTo>
                    <a:cubicBezTo>
                      <a:pt x="4474" y="7122"/>
                      <a:pt x="4040" y="7053"/>
                      <a:pt x="3629" y="6939"/>
                    </a:cubicBezTo>
                    <a:cubicBezTo>
                      <a:pt x="3173" y="6802"/>
                      <a:pt x="2785" y="6620"/>
                      <a:pt x="2420" y="6414"/>
                    </a:cubicBezTo>
                    <a:lnTo>
                      <a:pt x="2420" y="6414"/>
                    </a:lnTo>
                    <a:lnTo>
                      <a:pt x="2465" y="6437"/>
                    </a:lnTo>
                    <a:cubicBezTo>
                      <a:pt x="2328" y="6346"/>
                      <a:pt x="2168" y="6232"/>
                      <a:pt x="2031" y="6118"/>
                    </a:cubicBezTo>
                    <a:cubicBezTo>
                      <a:pt x="2031" y="6095"/>
                      <a:pt x="2054" y="6095"/>
                      <a:pt x="2054" y="6072"/>
                    </a:cubicBezTo>
                    <a:cubicBezTo>
                      <a:pt x="2123" y="5912"/>
                      <a:pt x="2191" y="5752"/>
                      <a:pt x="2283" y="5615"/>
                    </a:cubicBezTo>
                    <a:cubicBezTo>
                      <a:pt x="2442" y="5364"/>
                      <a:pt x="2625" y="5159"/>
                      <a:pt x="2853" y="4931"/>
                    </a:cubicBezTo>
                    <a:cubicBezTo>
                      <a:pt x="3127" y="4657"/>
                      <a:pt x="3469" y="4429"/>
                      <a:pt x="3858" y="4223"/>
                    </a:cubicBezTo>
                    <a:cubicBezTo>
                      <a:pt x="3858" y="4223"/>
                      <a:pt x="3880" y="4200"/>
                      <a:pt x="3880" y="4200"/>
                    </a:cubicBezTo>
                    <a:cubicBezTo>
                      <a:pt x="4314" y="3972"/>
                      <a:pt x="4771" y="3812"/>
                      <a:pt x="5227" y="3698"/>
                    </a:cubicBezTo>
                    <a:lnTo>
                      <a:pt x="5250" y="3675"/>
                    </a:lnTo>
                    <a:lnTo>
                      <a:pt x="5273" y="3675"/>
                    </a:lnTo>
                    <a:cubicBezTo>
                      <a:pt x="5706" y="3584"/>
                      <a:pt x="6117" y="3538"/>
                      <a:pt x="6528" y="3538"/>
                    </a:cubicBezTo>
                    <a:close/>
                    <a:moveTo>
                      <a:pt x="1895" y="0"/>
                    </a:moveTo>
                    <a:cubicBezTo>
                      <a:pt x="1643" y="0"/>
                      <a:pt x="1392" y="69"/>
                      <a:pt x="1164" y="183"/>
                    </a:cubicBezTo>
                    <a:cubicBezTo>
                      <a:pt x="913" y="320"/>
                      <a:pt x="685" y="525"/>
                      <a:pt x="502" y="822"/>
                    </a:cubicBezTo>
                    <a:cubicBezTo>
                      <a:pt x="342" y="1096"/>
                      <a:pt x="205" y="1393"/>
                      <a:pt x="137" y="1781"/>
                    </a:cubicBezTo>
                    <a:cubicBezTo>
                      <a:pt x="46" y="2100"/>
                      <a:pt x="0" y="2466"/>
                      <a:pt x="23" y="2854"/>
                    </a:cubicBezTo>
                    <a:cubicBezTo>
                      <a:pt x="23" y="3196"/>
                      <a:pt x="69" y="3538"/>
                      <a:pt x="183" y="3949"/>
                    </a:cubicBezTo>
                    <a:cubicBezTo>
                      <a:pt x="274" y="4292"/>
                      <a:pt x="411" y="4634"/>
                      <a:pt x="571" y="4954"/>
                    </a:cubicBezTo>
                    <a:cubicBezTo>
                      <a:pt x="890" y="5547"/>
                      <a:pt x="1324" y="6072"/>
                      <a:pt x="1872" y="6483"/>
                    </a:cubicBezTo>
                    <a:cubicBezTo>
                      <a:pt x="2374" y="6871"/>
                      <a:pt x="2967" y="7168"/>
                      <a:pt x="3652" y="7350"/>
                    </a:cubicBezTo>
                    <a:cubicBezTo>
                      <a:pt x="4086" y="7464"/>
                      <a:pt x="4565" y="7533"/>
                      <a:pt x="5067" y="7533"/>
                    </a:cubicBezTo>
                    <a:cubicBezTo>
                      <a:pt x="5250" y="7533"/>
                      <a:pt x="5432" y="7533"/>
                      <a:pt x="5615" y="7510"/>
                    </a:cubicBezTo>
                    <a:cubicBezTo>
                      <a:pt x="6277" y="7441"/>
                      <a:pt x="6939" y="7259"/>
                      <a:pt x="7555" y="6962"/>
                    </a:cubicBezTo>
                    <a:cubicBezTo>
                      <a:pt x="8171" y="6643"/>
                      <a:pt x="8719" y="6209"/>
                      <a:pt x="9176" y="5684"/>
                    </a:cubicBezTo>
                    <a:cubicBezTo>
                      <a:pt x="9473" y="5364"/>
                      <a:pt x="9678" y="5022"/>
                      <a:pt x="9838" y="4657"/>
                    </a:cubicBezTo>
                    <a:cubicBezTo>
                      <a:pt x="9998" y="4314"/>
                      <a:pt x="10089" y="3904"/>
                      <a:pt x="10112" y="3516"/>
                    </a:cubicBezTo>
                    <a:cubicBezTo>
                      <a:pt x="10134" y="2762"/>
                      <a:pt x="9906" y="2055"/>
                      <a:pt x="9427" y="1484"/>
                    </a:cubicBezTo>
                    <a:cubicBezTo>
                      <a:pt x="9221" y="1210"/>
                      <a:pt x="8948" y="1005"/>
                      <a:pt x="8605" y="822"/>
                    </a:cubicBezTo>
                    <a:cubicBezTo>
                      <a:pt x="8308" y="662"/>
                      <a:pt x="7966" y="548"/>
                      <a:pt x="7578" y="525"/>
                    </a:cubicBezTo>
                    <a:lnTo>
                      <a:pt x="7395" y="525"/>
                    </a:lnTo>
                    <a:cubicBezTo>
                      <a:pt x="7099" y="525"/>
                      <a:pt x="6802" y="571"/>
                      <a:pt x="6505" y="662"/>
                    </a:cubicBezTo>
                    <a:cubicBezTo>
                      <a:pt x="6345" y="708"/>
                      <a:pt x="6186" y="754"/>
                      <a:pt x="6026" y="845"/>
                    </a:cubicBezTo>
                    <a:cubicBezTo>
                      <a:pt x="6003" y="845"/>
                      <a:pt x="5957" y="845"/>
                      <a:pt x="5935" y="868"/>
                    </a:cubicBezTo>
                    <a:lnTo>
                      <a:pt x="5889" y="913"/>
                    </a:lnTo>
                    <a:lnTo>
                      <a:pt x="5820" y="936"/>
                    </a:lnTo>
                    <a:cubicBezTo>
                      <a:pt x="5706" y="1005"/>
                      <a:pt x="5592" y="1096"/>
                      <a:pt x="5455" y="1165"/>
                    </a:cubicBezTo>
                    <a:cubicBezTo>
                      <a:pt x="5341" y="1233"/>
                      <a:pt x="5227" y="1279"/>
                      <a:pt x="5113" y="1302"/>
                    </a:cubicBezTo>
                    <a:cubicBezTo>
                      <a:pt x="5022" y="1324"/>
                      <a:pt x="4930" y="1347"/>
                      <a:pt x="4816" y="1347"/>
                    </a:cubicBezTo>
                    <a:cubicBezTo>
                      <a:pt x="4748" y="1324"/>
                      <a:pt x="4656" y="1324"/>
                      <a:pt x="4565" y="1302"/>
                    </a:cubicBezTo>
                    <a:cubicBezTo>
                      <a:pt x="4451" y="1256"/>
                      <a:pt x="4314" y="1187"/>
                      <a:pt x="4200" y="1119"/>
                    </a:cubicBezTo>
                    <a:cubicBezTo>
                      <a:pt x="4040" y="1028"/>
                      <a:pt x="3880" y="913"/>
                      <a:pt x="3743" y="799"/>
                    </a:cubicBezTo>
                    <a:cubicBezTo>
                      <a:pt x="3584" y="685"/>
                      <a:pt x="3424" y="571"/>
                      <a:pt x="3264" y="480"/>
                    </a:cubicBezTo>
                    <a:cubicBezTo>
                      <a:pt x="2830" y="206"/>
                      <a:pt x="2465" y="69"/>
                      <a:pt x="2100" y="23"/>
                    </a:cubicBezTo>
                    <a:cubicBezTo>
                      <a:pt x="2031" y="0"/>
                      <a:pt x="1963" y="0"/>
                      <a:pt x="189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00" name="Google Shape;7781;p96">
                <a:extLst>
                  <a:ext uri="{FF2B5EF4-FFF2-40B4-BE49-F238E27FC236}">
                    <a16:creationId xmlns:a16="http://schemas.microsoft.com/office/drawing/2014/main" id="{D9832711-2A06-C8E3-6FA6-C1AFACF989F0}"/>
                  </a:ext>
                </a:extLst>
              </p:cNvPr>
              <p:cNvSpPr/>
              <p:nvPr/>
            </p:nvSpPr>
            <p:spPr>
              <a:xfrm>
                <a:off x="6553216" y="2395164"/>
                <a:ext cx="45937" cy="13261"/>
              </a:xfrm>
              <a:custGeom>
                <a:avLst/>
                <a:gdLst/>
                <a:ahLst/>
                <a:cxnLst/>
                <a:rect l="l" t="t" r="r" b="b"/>
                <a:pathLst>
                  <a:path w="3561" h="1028" extrusionOk="0">
                    <a:moveTo>
                      <a:pt x="3378" y="1"/>
                    </a:moveTo>
                    <a:cubicBezTo>
                      <a:pt x="3196" y="24"/>
                      <a:pt x="3013" y="69"/>
                      <a:pt x="2831" y="115"/>
                    </a:cubicBezTo>
                    <a:cubicBezTo>
                      <a:pt x="2648" y="161"/>
                      <a:pt x="2465" y="229"/>
                      <a:pt x="2283" y="297"/>
                    </a:cubicBezTo>
                    <a:cubicBezTo>
                      <a:pt x="1963" y="434"/>
                      <a:pt x="1621" y="571"/>
                      <a:pt x="1256" y="617"/>
                    </a:cubicBezTo>
                    <a:cubicBezTo>
                      <a:pt x="1119" y="640"/>
                      <a:pt x="959" y="640"/>
                      <a:pt x="822" y="640"/>
                    </a:cubicBezTo>
                    <a:cubicBezTo>
                      <a:pt x="662" y="617"/>
                      <a:pt x="525" y="571"/>
                      <a:pt x="388" y="503"/>
                    </a:cubicBezTo>
                    <a:cubicBezTo>
                      <a:pt x="365" y="503"/>
                      <a:pt x="343" y="480"/>
                      <a:pt x="320" y="480"/>
                    </a:cubicBezTo>
                    <a:cubicBezTo>
                      <a:pt x="284" y="462"/>
                      <a:pt x="246" y="452"/>
                      <a:pt x="207" y="452"/>
                    </a:cubicBezTo>
                    <a:cubicBezTo>
                      <a:pt x="147" y="452"/>
                      <a:pt x="88" y="479"/>
                      <a:pt x="46" y="549"/>
                    </a:cubicBezTo>
                    <a:cubicBezTo>
                      <a:pt x="0" y="617"/>
                      <a:pt x="23" y="754"/>
                      <a:pt x="114" y="800"/>
                    </a:cubicBezTo>
                    <a:cubicBezTo>
                      <a:pt x="251" y="868"/>
                      <a:pt x="388" y="914"/>
                      <a:pt x="525" y="959"/>
                    </a:cubicBezTo>
                    <a:cubicBezTo>
                      <a:pt x="662" y="1005"/>
                      <a:pt x="799" y="1005"/>
                      <a:pt x="959" y="1028"/>
                    </a:cubicBezTo>
                    <a:cubicBezTo>
                      <a:pt x="1073" y="1028"/>
                      <a:pt x="1210" y="1005"/>
                      <a:pt x="1324" y="982"/>
                    </a:cubicBezTo>
                    <a:cubicBezTo>
                      <a:pt x="1484" y="959"/>
                      <a:pt x="1621" y="937"/>
                      <a:pt x="1758" y="891"/>
                    </a:cubicBezTo>
                    <a:cubicBezTo>
                      <a:pt x="2032" y="822"/>
                      <a:pt x="2283" y="708"/>
                      <a:pt x="2557" y="617"/>
                    </a:cubicBezTo>
                    <a:cubicBezTo>
                      <a:pt x="2808" y="503"/>
                      <a:pt x="3059" y="434"/>
                      <a:pt x="3333" y="389"/>
                    </a:cubicBezTo>
                    <a:lnTo>
                      <a:pt x="3378" y="389"/>
                    </a:lnTo>
                    <a:cubicBezTo>
                      <a:pt x="3424" y="389"/>
                      <a:pt x="3470" y="366"/>
                      <a:pt x="3515" y="320"/>
                    </a:cubicBezTo>
                    <a:cubicBezTo>
                      <a:pt x="3538" y="297"/>
                      <a:pt x="3561" y="252"/>
                      <a:pt x="3561" y="183"/>
                    </a:cubicBezTo>
                    <a:cubicBezTo>
                      <a:pt x="3561" y="138"/>
                      <a:pt x="3538" y="92"/>
                      <a:pt x="3515" y="69"/>
                    </a:cubicBezTo>
                    <a:cubicBezTo>
                      <a:pt x="3492" y="24"/>
                      <a:pt x="3424" y="1"/>
                      <a:pt x="34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01" name="Google Shape;7782;p96">
                <a:extLst>
                  <a:ext uri="{FF2B5EF4-FFF2-40B4-BE49-F238E27FC236}">
                    <a16:creationId xmlns:a16="http://schemas.microsoft.com/office/drawing/2014/main" id="{81F5BF90-C02E-2523-1409-323460419F54}"/>
                  </a:ext>
                </a:extLst>
              </p:cNvPr>
              <p:cNvSpPr/>
              <p:nvPr/>
            </p:nvSpPr>
            <p:spPr>
              <a:xfrm>
                <a:off x="6082417" y="2764974"/>
                <a:ext cx="13558" cy="29825"/>
              </a:xfrm>
              <a:custGeom>
                <a:avLst/>
                <a:gdLst/>
                <a:ahLst/>
                <a:cxnLst/>
                <a:rect l="l" t="t" r="r" b="b"/>
                <a:pathLst>
                  <a:path w="1051" h="2312" extrusionOk="0">
                    <a:moveTo>
                      <a:pt x="936" y="0"/>
                    </a:moveTo>
                    <a:cubicBezTo>
                      <a:pt x="914" y="0"/>
                      <a:pt x="868" y="23"/>
                      <a:pt x="845" y="46"/>
                    </a:cubicBezTo>
                    <a:cubicBezTo>
                      <a:pt x="662" y="388"/>
                      <a:pt x="503" y="731"/>
                      <a:pt x="366" y="1073"/>
                    </a:cubicBezTo>
                    <a:cubicBezTo>
                      <a:pt x="206" y="1438"/>
                      <a:pt x="92" y="1826"/>
                      <a:pt x="1" y="2191"/>
                    </a:cubicBezTo>
                    <a:cubicBezTo>
                      <a:pt x="1" y="2260"/>
                      <a:pt x="23" y="2306"/>
                      <a:pt x="92" y="2306"/>
                    </a:cubicBezTo>
                    <a:cubicBezTo>
                      <a:pt x="100" y="2310"/>
                      <a:pt x="109" y="2312"/>
                      <a:pt x="117" y="2312"/>
                    </a:cubicBezTo>
                    <a:cubicBezTo>
                      <a:pt x="153" y="2312"/>
                      <a:pt x="187" y="2274"/>
                      <a:pt x="206" y="2237"/>
                    </a:cubicBezTo>
                    <a:cubicBezTo>
                      <a:pt x="252" y="2009"/>
                      <a:pt x="297" y="1803"/>
                      <a:pt x="366" y="1575"/>
                    </a:cubicBezTo>
                    <a:cubicBezTo>
                      <a:pt x="366" y="1598"/>
                      <a:pt x="366" y="1598"/>
                      <a:pt x="366" y="1621"/>
                    </a:cubicBezTo>
                    <a:cubicBezTo>
                      <a:pt x="457" y="1347"/>
                      <a:pt x="548" y="1096"/>
                      <a:pt x="662" y="845"/>
                    </a:cubicBezTo>
                    <a:cubicBezTo>
                      <a:pt x="777" y="617"/>
                      <a:pt x="891" y="365"/>
                      <a:pt x="1028" y="137"/>
                    </a:cubicBezTo>
                    <a:cubicBezTo>
                      <a:pt x="1050" y="92"/>
                      <a:pt x="1028" y="23"/>
                      <a:pt x="98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grpSp>
        <p:sp>
          <p:nvSpPr>
            <p:cNvPr id="50" name="Google Shape;7786;p96">
              <a:extLst>
                <a:ext uri="{FF2B5EF4-FFF2-40B4-BE49-F238E27FC236}">
                  <a16:creationId xmlns:a16="http://schemas.microsoft.com/office/drawing/2014/main" id="{5E38C172-D16C-0216-B0CF-2ED22101D518}"/>
                </a:ext>
              </a:extLst>
            </p:cNvPr>
            <p:cNvSpPr/>
            <p:nvPr/>
          </p:nvSpPr>
          <p:spPr>
            <a:xfrm>
              <a:off x="7352877" y="4873089"/>
              <a:ext cx="181103" cy="176975"/>
            </a:xfrm>
            <a:custGeom>
              <a:avLst/>
              <a:gdLst/>
              <a:ahLst/>
              <a:cxnLst/>
              <a:rect l="l" t="t" r="r" b="b"/>
              <a:pathLst>
                <a:path w="14039" h="13719" extrusionOk="0">
                  <a:moveTo>
                    <a:pt x="7944" y="0"/>
                  </a:moveTo>
                  <a:cubicBezTo>
                    <a:pt x="7830" y="0"/>
                    <a:pt x="7716" y="23"/>
                    <a:pt x="7601" y="46"/>
                  </a:cubicBezTo>
                  <a:cubicBezTo>
                    <a:pt x="7556" y="69"/>
                    <a:pt x="7533" y="69"/>
                    <a:pt x="7510" y="69"/>
                  </a:cubicBezTo>
                  <a:cubicBezTo>
                    <a:pt x="7259" y="160"/>
                    <a:pt x="7008" y="320"/>
                    <a:pt x="6734" y="548"/>
                  </a:cubicBezTo>
                  <a:cubicBezTo>
                    <a:pt x="6529" y="754"/>
                    <a:pt x="6323" y="982"/>
                    <a:pt x="6118" y="1256"/>
                  </a:cubicBezTo>
                  <a:cubicBezTo>
                    <a:pt x="5912" y="1530"/>
                    <a:pt x="5730" y="1826"/>
                    <a:pt x="5524" y="2123"/>
                  </a:cubicBezTo>
                  <a:cubicBezTo>
                    <a:pt x="5365" y="2397"/>
                    <a:pt x="5228" y="2671"/>
                    <a:pt x="5068" y="2945"/>
                  </a:cubicBezTo>
                  <a:lnTo>
                    <a:pt x="5022" y="3013"/>
                  </a:lnTo>
                  <a:lnTo>
                    <a:pt x="4954" y="3127"/>
                  </a:lnTo>
                  <a:lnTo>
                    <a:pt x="4817" y="3378"/>
                  </a:lnTo>
                  <a:cubicBezTo>
                    <a:pt x="4794" y="3378"/>
                    <a:pt x="4748" y="3356"/>
                    <a:pt x="4703" y="3356"/>
                  </a:cubicBezTo>
                  <a:lnTo>
                    <a:pt x="3812" y="3356"/>
                  </a:lnTo>
                  <a:cubicBezTo>
                    <a:pt x="3379" y="3356"/>
                    <a:pt x="3036" y="3378"/>
                    <a:pt x="2694" y="3401"/>
                  </a:cubicBezTo>
                  <a:cubicBezTo>
                    <a:pt x="2352" y="3424"/>
                    <a:pt x="1986" y="3447"/>
                    <a:pt x="1644" y="3515"/>
                  </a:cubicBezTo>
                  <a:cubicBezTo>
                    <a:pt x="1576" y="3538"/>
                    <a:pt x="1507" y="3561"/>
                    <a:pt x="1461" y="3561"/>
                  </a:cubicBezTo>
                  <a:cubicBezTo>
                    <a:pt x="1347" y="3607"/>
                    <a:pt x="1233" y="3630"/>
                    <a:pt x="1119" y="3675"/>
                  </a:cubicBezTo>
                  <a:cubicBezTo>
                    <a:pt x="1028" y="3698"/>
                    <a:pt x="891" y="3766"/>
                    <a:pt x="754" y="3835"/>
                  </a:cubicBezTo>
                  <a:cubicBezTo>
                    <a:pt x="640" y="3903"/>
                    <a:pt x="503" y="3995"/>
                    <a:pt x="411" y="4109"/>
                  </a:cubicBezTo>
                  <a:cubicBezTo>
                    <a:pt x="297" y="4246"/>
                    <a:pt x="206" y="4360"/>
                    <a:pt x="138" y="4497"/>
                  </a:cubicBezTo>
                  <a:cubicBezTo>
                    <a:pt x="23" y="4794"/>
                    <a:pt x="1" y="5113"/>
                    <a:pt x="69" y="5387"/>
                  </a:cubicBezTo>
                  <a:cubicBezTo>
                    <a:pt x="160" y="5661"/>
                    <a:pt x="297" y="5935"/>
                    <a:pt x="526" y="6186"/>
                  </a:cubicBezTo>
                  <a:cubicBezTo>
                    <a:pt x="731" y="6414"/>
                    <a:pt x="959" y="6620"/>
                    <a:pt x="1256" y="6848"/>
                  </a:cubicBezTo>
                  <a:cubicBezTo>
                    <a:pt x="1461" y="7008"/>
                    <a:pt x="1712" y="7167"/>
                    <a:pt x="2032" y="7373"/>
                  </a:cubicBezTo>
                  <a:lnTo>
                    <a:pt x="2192" y="7487"/>
                  </a:lnTo>
                  <a:cubicBezTo>
                    <a:pt x="2306" y="7533"/>
                    <a:pt x="2397" y="7601"/>
                    <a:pt x="2511" y="7670"/>
                  </a:cubicBezTo>
                  <a:cubicBezTo>
                    <a:pt x="2329" y="7944"/>
                    <a:pt x="2078" y="8309"/>
                    <a:pt x="1849" y="8674"/>
                  </a:cubicBezTo>
                  <a:cubicBezTo>
                    <a:pt x="1667" y="8993"/>
                    <a:pt x="1530" y="9245"/>
                    <a:pt x="1439" y="9496"/>
                  </a:cubicBezTo>
                  <a:cubicBezTo>
                    <a:pt x="1347" y="9724"/>
                    <a:pt x="1210" y="10043"/>
                    <a:pt x="1165" y="10363"/>
                  </a:cubicBezTo>
                  <a:cubicBezTo>
                    <a:pt x="1096" y="10728"/>
                    <a:pt x="1096" y="11025"/>
                    <a:pt x="1187" y="11276"/>
                  </a:cubicBezTo>
                  <a:cubicBezTo>
                    <a:pt x="1279" y="11550"/>
                    <a:pt x="1439" y="11801"/>
                    <a:pt x="1690" y="11961"/>
                  </a:cubicBezTo>
                  <a:cubicBezTo>
                    <a:pt x="1918" y="12143"/>
                    <a:pt x="2215" y="12235"/>
                    <a:pt x="2511" y="12235"/>
                  </a:cubicBezTo>
                  <a:lnTo>
                    <a:pt x="2557" y="12235"/>
                  </a:lnTo>
                  <a:cubicBezTo>
                    <a:pt x="2740" y="12235"/>
                    <a:pt x="2922" y="12212"/>
                    <a:pt x="3128" y="12166"/>
                  </a:cubicBezTo>
                  <a:cubicBezTo>
                    <a:pt x="3196" y="12143"/>
                    <a:pt x="3287" y="12121"/>
                    <a:pt x="3356" y="12098"/>
                  </a:cubicBezTo>
                  <a:cubicBezTo>
                    <a:pt x="3995" y="11869"/>
                    <a:pt x="4588" y="11481"/>
                    <a:pt x="5068" y="11162"/>
                  </a:cubicBezTo>
                  <a:cubicBezTo>
                    <a:pt x="5273" y="11025"/>
                    <a:pt x="5456" y="10865"/>
                    <a:pt x="5661" y="10728"/>
                  </a:cubicBezTo>
                  <a:lnTo>
                    <a:pt x="5798" y="10637"/>
                  </a:lnTo>
                  <a:lnTo>
                    <a:pt x="5912" y="10546"/>
                  </a:lnTo>
                  <a:lnTo>
                    <a:pt x="6118" y="10386"/>
                  </a:lnTo>
                  <a:lnTo>
                    <a:pt x="6186" y="10614"/>
                  </a:lnTo>
                  <a:lnTo>
                    <a:pt x="6209" y="10660"/>
                  </a:lnTo>
                  <a:cubicBezTo>
                    <a:pt x="6323" y="10934"/>
                    <a:pt x="6460" y="11230"/>
                    <a:pt x="6574" y="11504"/>
                  </a:cubicBezTo>
                  <a:cubicBezTo>
                    <a:pt x="6848" y="12052"/>
                    <a:pt x="7145" y="12623"/>
                    <a:pt x="7579" y="13102"/>
                  </a:cubicBezTo>
                  <a:cubicBezTo>
                    <a:pt x="7807" y="13353"/>
                    <a:pt x="8012" y="13490"/>
                    <a:pt x="8218" y="13581"/>
                  </a:cubicBezTo>
                  <a:cubicBezTo>
                    <a:pt x="8309" y="13627"/>
                    <a:pt x="8446" y="13695"/>
                    <a:pt x="8583" y="13695"/>
                  </a:cubicBezTo>
                  <a:cubicBezTo>
                    <a:pt x="8651" y="13718"/>
                    <a:pt x="8720" y="13718"/>
                    <a:pt x="8765" y="13718"/>
                  </a:cubicBezTo>
                  <a:cubicBezTo>
                    <a:pt x="8880" y="13718"/>
                    <a:pt x="8948" y="13695"/>
                    <a:pt x="9039" y="13673"/>
                  </a:cubicBezTo>
                  <a:lnTo>
                    <a:pt x="9085" y="13673"/>
                  </a:lnTo>
                  <a:cubicBezTo>
                    <a:pt x="9678" y="13513"/>
                    <a:pt x="9975" y="12897"/>
                    <a:pt x="10067" y="12646"/>
                  </a:cubicBezTo>
                  <a:cubicBezTo>
                    <a:pt x="10409" y="11778"/>
                    <a:pt x="10455" y="10842"/>
                    <a:pt x="10500" y="9929"/>
                  </a:cubicBezTo>
                  <a:lnTo>
                    <a:pt x="10523" y="9678"/>
                  </a:lnTo>
                  <a:cubicBezTo>
                    <a:pt x="11276" y="9427"/>
                    <a:pt x="12098" y="9130"/>
                    <a:pt x="12783" y="8697"/>
                  </a:cubicBezTo>
                  <a:cubicBezTo>
                    <a:pt x="13194" y="8423"/>
                    <a:pt x="13650" y="8080"/>
                    <a:pt x="13901" y="7578"/>
                  </a:cubicBezTo>
                  <a:cubicBezTo>
                    <a:pt x="13992" y="7350"/>
                    <a:pt x="14038" y="7099"/>
                    <a:pt x="14015" y="6848"/>
                  </a:cubicBezTo>
                  <a:cubicBezTo>
                    <a:pt x="13970" y="6528"/>
                    <a:pt x="13810" y="6277"/>
                    <a:pt x="13696" y="6095"/>
                  </a:cubicBezTo>
                  <a:cubicBezTo>
                    <a:pt x="13490" y="5866"/>
                    <a:pt x="13239" y="5661"/>
                    <a:pt x="12920" y="5501"/>
                  </a:cubicBezTo>
                  <a:cubicBezTo>
                    <a:pt x="12623" y="5341"/>
                    <a:pt x="12281" y="5204"/>
                    <a:pt x="11915" y="5113"/>
                  </a:cubicBezTo>
                  <a:cubicBezTo>
                    <a:pt x="11390" y="4953"/>
                    <a:pt x="10797" y="4862"/>
                    <a:pt x="10340" y="4771"/>
                  </a:cubicBezTo>
                  <a:lnTo>
                    <a:pt x="10089" y="4748"/>
                  </a:lnTo>
                  <a:cubicBezTo>
                    <a:pt x="10067" y="4269"/>
                    <a:pt x="10021" y="3789"/>
                    <a:pt x="9952" y="3356"/>
                  </a:cubicBezTo>
                  <a:cubicBezTo>
                    <a:pt x="9884" y="2876"/>
                    <a:pt x="9793" y="2511"/>
                    <a:pt x="9701" y="2169"/>
                  </a:cubicBezTo>
                  <a:cubicBezTo>
                    <a:pt x="9610" y="1758"/>
                    <a:pt x="9496" y="1461"/>
                    <a:pt x="9359" y="1187"/>
                  </a:cubicBezTo>
                  <a:cubicBezTo>
                    <a:pt x="9222" y="868"/>
                    <a:pt x="9085" y="662"/>
                    <a:pt x="8925" y="457"/>
                  </a:cubicBezTo>
                  <a:cubicBezTo>
                    <a:pt x="8743" y="274"/>
                    <a:pt x="8537" y="137"/>
                    <a:pt x="8309" y="69"/>
                  </a:cubicBezTo>
                  <a:cubicBezTo>
                    <a:pt x="8195" y="23"/>
                    <a:pt x="8081" y="0"/>
                    <a:pt x="794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1" name="Google Shape;7787;p96">
              <a:extLst>
                <a:ext uri="{FF2B5EF4-FFF2-40B4-BE49-F238E27FC236}">
                  <a16:creationId xmlns:a16="http://schemas.microsoft.com/office/drawing/2014/main" id="{D0878A28-7E3B-2169-0E36-D4285F855DC3}"/>
                </a:ext>
              </a:extLst>
            </p:cNvPr>
            <p:cNvSpPr/>
            <p:nvPr/>
          </p:nvSpPr>
          <p:spPr>
            <a:xfrm>
              <a:off x="8940155" y="3143744"/>
              <a:ext cx="3548" cy="18911"/>
            </a:xfrm>
            <a:custGeom>
              <a:avLst/>
              <a:gdLst/>
              <a:ahLst/>
              <a:cxnLst/>
              <a:rect l="l" t="t" r="r" b="b"/>
              <a:pathLst>
                <a:path w="275" h="1466" extrusionOk="0">
                  <a:moveTo>
                    <a:pt x="92" y="0"/>
                  </a:moveTo>
                  <a:cubicBezTo>
                    <a:pt x="69" y="0"/>
                    <a:pt x="46" y="23"/>
                    <a:pt x="24" y="23"/>
                  </a:cubicBezTo>
                  <a:cubicBezTo>
                    <a:pt x="1" y="46"/>
                    <a:pt x="1" y="69"/>
                    <a:pt x="1" y="91"/>
                  </a:cubicBezTo>
                  <a:cubicBezTo>
                    <a:pt x="24" y="274"/>
                    <a:pt x="46" y="434"/>
                    <a:pt x="69" y="616"/>
                  </a:cubicBezTo>
                  <a:cubicBezTo>
                    <a:pt x="69" y="776"/>
                    <a:pt x="69" y="959"/>
                    <a:pt x="69" y="1119"/>
                  </a:cubicBezTo>
                  <a:cubicBezTo>
                    <a:pt x="69" y="1187"/>
                    <a:pt x="69" y="1256"/>
                    <a:pt x="46" y="1324"/>
                  </a:cubicBezTo>
                  <a:cubicBezTo>
                    <a:pt x="46" y="1393"/>
                    <a:pt x="69" y="1438"/>
                    <a:pt x="138" y="1461"/>
                  </a:cubicBezTo>
                  <a:cubicBezTo>
                    <a:pt x="147" y="1464"/>
                    <a:pt x="156" y="1465"/>
                    <a:pt x="165" y="1465"/>
                  </a:cubicBezTo>
                  <a:cubicBezTo>
                    <a:pt x="223" y="1465"/>
                    <a:pt x="275" y="1406"/>
                    <a:pt x="275" y="1347"/>
                  </a:cubicBezTo>
                  <a:cubicBezTo>
                    <a:pt x="275" y="1141"/>
                    <a:pt x="275" y="936"/>
                    <a:pt x="275" y="753"/>
                  </a:cubicBezTo>
                  <a:cubicBezTo>
                    <a:pt x="252" y="525"/>
                    <a:pt x="229" y="320"/>
                    <a:pt x="183" y="91"/>
                  </a:cubicBezTo>
                  <a:cubicBezTo>
                    <a:pt x="183" y="69"/>
                    <a:pt x="183" y="46"/>
                    <a:pt x="161" y="23"/>
                  </a:cubicBezTo>
                  <a:cubicBezTo>
                    <a:pt x="138" y="0"/>
                    <a:pt x="115" y="0"/>
                    <a:pt x="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grpSp>
          <p:nvGrpSpPr>
            <p:cNvPr id="52" name="Google Shape;7788;p96">
              <a:extLst>
                <a:ext uri="{FF2B5EF4-FFF2-40B4-BE49-F238E27FC236}">
                  <a16:creationId xmlns:a16="http://schemas.microsoft.com/office/drawing/2014/main" id="{33468181-CB50-BA74-99AB-82DD18D221A8}"/>
                </a:ext>
              </a:extLst>
            </p:cNvPr>
            <p:cNvGrpSpPr/>
            <p:nvPr/>
          </p:nvGrpSpPr>
          <p:grpSpPr>
            <a:xfrm>
              <a:off x="7749479" y="3245781"/>
              <a:ext cx="1170375" cy="1952975"/>
              <a:chOff x="7277808" y="1737418"/>
              <a:chExt cx="1170375" cy="1952975"/>
            </a:xfrm>
          </p:grpSpPr>
          <p:sp>
            <p:nvSpPr>
              <p:cNvPr id="517" name="Google Shape;7789;p96">
                <a:extLst>
                  <a:ext uri="{FF2B5EF4-FFF2-40B4-BE49-F238E27FC236}">
                    <a16:creationId xmlns:a16="http://schemas.microsoft.com/office/drawing/2014/main" id="{EFADC08E-67BC-A73B-9664-465EC9703237}"/>
                  </a:ext>
                </a:extLst>
              </p:cNvPr>
              <p:cNvSpPr/>
              <p:nvPr/>
            </p:nvSpPr>
            <p:spPr>
              <a:xfrm>
                <a:off x="8147853" y="3101800"/>
                <a:ext cx="197280" cy="229968"/>
              </a:xfrm>
              <a:custGeom>
                <a:avLst/>
                <a:gdLst/>
                <a:ahLst/>
                <a:cxnLst/>
                <a:rect l="l" t="t" r="r" b="b"/>
                <a:pathLst>
                  <a:path w="15293" h="17827" extrusionOk="0">
                    <a:moveTo>
                      <a:pt x="11253" y="0"/>
                    </a:moveTo>
                    <a:cubicBezTo>
                      <a:pt x="11070" y="0"/>
                      <a:pt x="10888" y="23"/>
                      <a:pt x="10728" y="46"/>
                    </a:cubicBezTo>
                    <a:cubicBezTo>
                      <a:pt x="10431" y="114"/>
                      <a:pt x="10157" y="229"/>
                      <a:pt x="9952" y="343"/>
                    </a:cubicBezTo>
                    <a:cubicBezTo>
                      <a:pt x="9655" y="503"/>
                      <a:pt x="9404" y="708"/>
                      <a:pt x="9199" y="891"/>
                    </a:cubicBezTo>
                    <a:cubicBezTo>
                      <a:pt x="8765" y="1256"/>
                      <a:pt x="8377" y="1735"/>
                      <a:pt x="7943" y="2397"/>
                    </a:cubicBezTo>
                    <a:cubicBezTo>
                      <a:pt x="7487" y="3105"/>
                      <a:pt x="7076" y="3881"/>
                      <a:pt x="6734" y="4725"/>
                    </a:cubicBezTo>
                    <a:lnTo>
                      <a:pt x="6711" y="4680"/>
                    </a:lnTo>
                    <a:lnTo>
                      <a:pt x="6734" y="4680"/>
                    </a:lnTo>
                    <a:cubicBezTo>
                      <a:pt x="6642" y="4314"/>
                      <a:pt x="6505" y="3972"/>
                      <a:pt x="6300" y="3652"/>
                    </a:cubicBezTo>
                    <a:cubicBezTo>
                      <a:pt x="6117" y="3333"/>
                      <a:pt x="5843" y="3082"/>
                      <a:pt x="5547" y="2899"/>
                    </a:cubicBezTo>
                    <a:cubicBezTo>
                      <a:pt x="5318" y="2762"/>
                      <a:pt x="5067" y="2694"/>
                      <a:pt x="4771" y="2694"/>
                    </a:cubicBezTo>
                    <a:cubicBezTo>
                      <a:pt x="4679" y="2694"/>
                      <a:pt x="4588" y="2717"/>
                      <a:pt x="4497" y="2717"/>
                    </a:cubicBezTo>
                    <a:cubicBezTo>
                      <a:pt x="4086" y="2785"/>
                      <a:pt x="3721" y="2968"/>
                      <a:pt x="3424" y="3219"/>
                    </a:cubicBezTo>
                    <a:cubicBezTo>
                      <a:pt x="3173" y="3401"/>
                      <a:pt x="2990" y="3675"/>
                      <a:pt x="2830" y="3995"/>
                    </a:cubicBezTo>
                    <a:cubicBezTo>
                      <a:pt x="2579" y="4565"/>
                      <a:pt x="2488" y="5250"/>
                      <a:pt x="2579" y="6118"/>
                    </a:cubicBezTo>
                    <a:cubicBezTo>
                      <a:pt x="2648" y="6665"/>
                      <a:pt x="2785" y="7259"/>
                      <a:pt x="2990" y="7852"/>
                    </a:cubicBezTo>
                    <a:cubicBezTo>
                      <a:pt x="3081" y="8058"/>
                      <a:pt x="3173" y="8263"/>
                      <a:pt x="3264" y="8491"/>
                    </a:cubicBezTo>
                    <a:cubicBezTo>
                      <a:pt x="2716" y="8537"/>
                      <a:pt x="2214" y="8674"/>
                      <a:pt x="1758" y="8925"/>
                    </a:cubicBezTo>
                    <a:cubicBezTo>
                      <a:pt x="1233" y="9199"/>
                      <a:pt x="753" y="9678"/>
                      <a:pt x="457" y="10249"/>
                    </a:cubicBezTo>
                    <a:cubicBezTo>
                      <a:pt x="160" y="10797"/>
                      <a:pt x="0" y="11436"/>
                      <a:pt x="23" y="12029"/>
                    </a:cubicBezTo>
                    <a:cubicBezTo>
                      <a:pt x="23" y="12326"/>
                      <a:pt x="69" y="12646"/>
                      <a:pt x="160" y="12965"/>
                    </a:cubicBezTo>
                    <a:cubicBezTo>
                      <a:pt x="251" y="13262"/>
                      <a:pt x="388" y="13559"/>
                      <a:pt x="571" y="13810"/>
                    </a:cubicBezTo>
                    <a:cubicBezTo>
                      <a:pt x="753" y="14106"/>
                      <a:pt x="1004" y="14357"/>
                      <a:pt x="1278" y="14563"/>
                    </a:cubicBezTo>
                    <a:cubicBezTo>
                      <a:pt x="1415" y="14677"/>
                      <a:pt x="1598" y="14791"/>
                      <a:pt x="1803" y="14905"/>
                    </a:cubicBezTo>
                    <a:cubicBezTo>
                      <a:pt x="1986" y="14997"/>
                      <a:pt x="2191" y="15065"/>
                      <a:pt x="2442" y="15134"/>
                    </a:cubicBezTo>
                    <a:cubicBezTo>
                      <a:pt x="2762" y="15225"/>
                      <a:pt x="3150" y="15293"/>
                      <a:pt x="3561" y="15293"/>
                    </a:cubicBezTo>
                    <a:lnTo>
                      <a:pt x="3698" y="15293"/>
                    </a:lnTo>
                    <a:cubicBezTo>
                      <a:pt x="3994" y="15270"/>
                      <a:pt x="4268" y="15225"/>
                      <a:pt x="4519" y="15202"/>
                    </a:cubicBezTo>
                    <a:cubicBezTo>
                      <a:pt x="4748" y="15156"/>
                      <a:pt x="4953" y="15111"/>
                      <a:pt x="5159" y="15042"/>
                    </a:cubicBezTo>
                    <a:cubicBezTo>
                      <a:pt x="5341" y="15658"/>
                      <a:pt x="5592" y="16183"/>
                      <a:pt x="5912" y="16594"/>
                    </a:cubicBezTo>
                    <a:cubicBezTo>
                      <a:pt x="6117" y="16845"/>
                      <a:pt x="6368" y="17074"/>
                      <a:pt x="6665" y="17279"/>
                    </a:cubicBezTo>
                    <a:cubicBezTo>
                      <a:pt x="6893" y="17439"/>
                      <a:pt x="7144" y="17553"/>
                      <a:pt x="7487" y="17667"/>
                    </a:cubicBezTo>
                    <a:cubicBezTo>
                      <a:pt x="7738" y="17758"/>
                      <a:pt x="8012" y="17804"/>
                      <a:pt x="8354" y="17827"/>
                    </a:cubicBezTo>
                    <a:lnTo>
                      <a:pt x="8537" y="17827"/>
                    </a:lnTo>
                    <a:cubicBezTo>
                      <a:pt x="8742" y="17827"/>
                      <a:pt x="8970" y="17804"/>
                      <a:pt x="9244" y="17736"/>
                    </a:cubicBezTo>
                    <a:cubicBezTo>
                      <a:pt x="9518" y="17690"/>
                      <a:pt x="9792" y="17599"/>
                      <a:pt x="10112" y="17462"/>
                    </a:cubicBezTo>
                    <a:cubicBezTo>
                      <a:pt x="10363" y="17348"/>
                      <a:pt x="10614" y="17188"/>
                      <a:pt x="10888" y="16960"/>
                    </a:cubicBezTo>
                    <a:cubicBezTo>
                      <a:pt x="11184" y="16708"/>
                      <a:pt x="11458" y="16389"/>
                      <a:pt x="11641" y="16024"/>
                    </a:cubicBezTo>
                    <a:cubicBezTo>
                      <a:pt x="11869" y="15613"/>
                      <a:pt x="11983" y="15156"/>
                      <a:pt x="12006" y="14677"/>
                    </a:cubicBezTo>
                    <a:cubicBezTo>
                      <a:pt x="12006" y="14426"/>
                      <a:pt x="11961" y="14198"/>
                      <a:pt x="11915" y="13992"/>
                    </a:cubicBezTo>
                    <a:cubicBezTo>
                      <a:pt x="11869" y="13718"/>
                      <a:pt x="11755" y="13467"/>
                      <a:pt x="11664" y="13239"/>
                    </a:cubicBezTo>
                    <a:cubicBezTo>
                      <a:pt x="11572" y="13034"/>
                      <a:pt x="11436" y="12851"/>
                      <a:pt x="11253" y="12600"/>
                    </a:cubicBezTo>
                    <a:lnTo>
                      <a:pt x="11184" y="12531"/>
                    </a:lnTo>
                    <a:lnTo>
                      <a:pt x="11139" y="12463"/>
                    </a:lnTo>
                    <a:cubicBezTo>
                      <a:pt x="11572" y="12326"/>
                      <a:pt x="12029" y="12143"/>
                      <a:pt x="12485" y="11892"/>
                    </a:cubicBezTo>
                    <a:cubicBezTo>
                      <a:pt x="12851" y="11710"/>
                      <a:pt x="13216" y="11459"/>
                      <a:pt x="13558" y="11208"/>
                    </a:cubicBezTo>
                    <a:cubicBezTo>
                      <a:pt x="13969" y="10911"/>
                      <a:pt x="14266" y="10614"/>
                      <a:pt x="14540" y="10272"/>
                    </a:cubicBezTo>
                    <a:cubicBezTo>
                      <a:pt x="14677" y="10089"/>
                      <a:pt x="14791" y="9907"/>
                      <a:pt x="14905" y="9724"/>
                    </a:cubicBezTo>
                    <a:cubicBezTo>
                      <a:pt x="14996" y="9564"/>
                      <a:pt x="15088" y="9359"/>
                      <a:pt x="15156" y="9085"/>
                    </a:cubicBezTo>
                    <a:cubicBezTo>
                      <a:pt x="15225" y="8902"/>
                      <a:pt x="15247" y="8674"/>
                      <a:pt x="15270" y="8469"/>
                    </a:cubicBezTo>
                    <a:cubicBezTo>
                      <a:pt x="15293" y="8240"/>
                      <a:pt x="15247" y="7989"/>
                      <a:pt x="15225" y="7807"/>
                    </a:cubicBezTo>
                    <a:cubicBezTo>
                      <a:pt x="15133" y="7350"/>
                      <a:pt x="14928" y="6916"/>
                      <a:pt x="14608" y="6574"/>
                    </a:cubicBezTo>
                    <a:cubicBezTo>
                      <a:pt x="14380" y="6300"/>
                      <a:pt x="14015" y="6072"/>
                      <a:pt x="13581" y="5981"/>
                    </a:cubicBezTo>
                    <a:cubicBezTo>
                      <a:pt x="13421" y="5935"/>
                      <a:pt x="13239" y="5912"/>
                      <a:pt x="13033" y="5912"/>
                    </a:cubicBezTo>
                    <a:cubicBezTo>
                      <a:pt x="12759" y="5912"/>
                      <a:pt x="12463" y="5958"/>
                      <a:pt x="12166" y="6026"/>
                    </a:cubicBezTo>
                    <a:cubicBezTo>
                      <a:pt x="12326" y="5798"/>
                      <a:pt x="12440" y="5570"/>
                      <a:pt x="12577" y="5319"/>
                    </a:cubicBezTo>
                    <a:cubicBezTo>
                      <a:pt x="12759" y="4953"/>
                      <a:pt x="12919" y="4611"/>
                      <a:pt x="13056" y="4246"/>
                    </a:cubicBezTo>
                    <a:cubicBezTo>
                      <a:pt x="13239" y="3767"/>
                      <a:pt x="13353" y="3401"/>
                      <a:pt x="13421" y="3036"/>
                    </a:cubicBezTo>
                    <a:cubicBezTo>
                      <a:pt x="13513" y="2602"/>
                      <a:pt x="13535" y="2237"/>
                      <a:pt x="13490" y="1895"/>
                    </a:cubicBezTo>
                    <a:cubicBezTo>
                      <a:pt x="13444" y="1461"/>
                      <a:pt x="13307" y="1119"/>
                      <a:pt x="13102" y="845"/>
                    </a:cubicBezTo>
                    <a:cubicBezTo>
                      <a:pt x="13033" y="754"/>
                      <a:pt x="12965" y="662"/>
                      <a:pt x="12874" y="594"/>
                    </a:cubicBezTo>
                    <a:cubicBezTo>
                      <a:pt x="12805" y="525"/>
                      <a:pt x="12714" y="457"/>
                      <a:pt x="12622" y="388"/>
                    </a:cubicBezTo>
                    <a:cubicBezTo>
                      <a:pt x="12440" y="251"/>
                      <a:pt x="12234" y="183"/>
                      <a:pt x="12052" y="114"/>
                    </a:cubicBezTo>
                    <a:cubicBezTo>
                      <a:pt x="11846" y="46"/>
                      <a:pt x="11618" y="23"/>
                      <a:pt x="1141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18" name="Google Shape;7790;p96">
                <a:extLst>
                  <a:ext uri="{FF2B5EF4-FFF2-40B4-BE49-F238E27FC236}">
                    <a16:creationId xmlns:a16="http://schemas.microsoft.com/office/drawing/2014/main" id="{85FDB8F8-B7A8-929D-BFB8-05B6C10378E8}"/>
                  </a:ext>
                </a:extLst>
              </p:cNvPr>
              <p:cNvSpPr/>
              <p:nvPr/>
            </p:nvSpPr>
            <p:spPr>
              <a:xfrm>
                <a:off x="8212324" y="3105915"/>
                <a:ext cx="132805" cy="225853"/>
              </a:xfrm>
              <a:custGeom>
                <a:avLst/>
                <a:gdLst/>
                <a:ahLst/>
                <a:cxnLst/>
                <a:rect l="l" t="t" r="r" b="b"/>
                <a:pathLst>
                  <a:path w="10295" h="17508" extrusionOk="0">
                    <a:moveTo>
                      <a:pt x="7510" y="1"/>
                    </a:moveTo>
                    <a:cubicBezTo>
                      <a:pt x="6985" y="868"/>
                      <a:pt x="6438" y="1736"/>
                      <a:pt x="5913" y="2603"/>
                    </a:cubicBezTo>
                    <a:cubicBezTo>
                      <a:pt x="3630" y="6324"/>
                      <a:pt x="1462" y="10181"/>
                      <a:pt x="115" y="14381"/>
                    </a:cubicBezTo>
                    <a:cubicBezTo>
                      <a:pt x="92" y="14495"/>
                      <a:pt x="46" y="14632"/>
                      <a:pt x="1" y="14769"/>
                    </a:cubicBezTo>
                    <a:cubicBezTo>
                      <a:pt x="46" y="14746"/>
                      <a:pt x="115" y="14746"/>
                      <a:pt x="161" y="14723"/>
                    </a:cubicBezTo>
                    <a:cubicBezTo>
                      <a:pt x="320" y="15339"/>
                      <a:pt x="594" y="15864"/>
                      <a:pt x="914" y="16275"/>
                    </a:cubicBezTo>
                    <a:cubicBezTo>
                      <a:pt x="1119" y="16526"/>
                      <a:pt x="1370" y="16755"/>
                      <a:pt x="1667" y="16960"/>
                    </a:cubicBezTo>
                    <a:cubicBezTo>
                      <a:pt x="1895" y="17120"/>
                      <a:pt x="2146" y="17257"/>
                      <a:pt x="2489" y="17348"/>
                    </a:cubicBezTo>
                    <a:cubicBezTo>
                      <a:pt x="2740" y="17439"/>
                      <a:pt x="3014" y="17485"/>
                      <a:pt x="3356" y="17508"/>
                    </a:cubicBezTo>
                    <a:lnTo>
                      <a:pt x="3539" y="17508"/>
                    </a:lnTo>
                    <a:cubicBezTo>
                      <a:pt x="3744" y="17508"/>
                      <a:pt x="3972" y="17485"/>
                      <a:pt x="4269" y="17439"/>
                    </a:cubicBezTo>
                    <a:cubicBezTo>
                      <a:pt x="4520" y="17371"/>
                      <a:pt x="4794" y="17280"/>
                      <a:pt x="5114" y="17143"/>
                    </a:cubicBezTo>
                    <a:cubicBezTo>
                      <a:pt x="5365" y="17029"/>
                      <a:pt x="5616" y="16869"/>
                      <a:pt x="5890" y="16641"/>
                    </a:cubicBezTo>
                    <a:cubicBezTo>
                      <a:pt x="6186" y="16389"/>
                      <a:pt x="6460" y="16070"/>
                      <a:pt x="6666" y="15705"/>
                    </a:cubicBezTo>
                    <a:cubicBezTo>
                      <a:pt x="6871" y="15294"/>
                      <a:pt x="6985" y="14837"/>
                      <a:pt x="7008" y="14358"/>
                    </a:cubicBezTo>
                    <a:cubicBezTo>
                      <a:pt x="7008" y="14107"/>
                      <a:pt x="6985" y="13879"/>
                      <a:pt x="6940" y="13650"/>
                    </a:cubicBezTo>
                    <a:cubicBezTo>
                      <a:pt x="6894" y="13399"/>
                      <a:pt x="6780" y="13171"/>
                      <a:pt x="6666" y="12920"/>
                    </a:cubicBezTo>
                    <a:cubicBezTo>
                      <a:pt x="6574" y="12715"/>
                      <a:pt x="6438" y="12532"/>
                      <a:pt x="6255" y="12281"/>
                    </a:cubicBezTo>
                    <a:lnTo>
                      <a:pt x="6186" y="12190"/>
                    </a:lnTo>
                    <a:lnTo>
                      <a:pt x="6164" y="12144"/>
                    </a:lnTo>
                    <a:cubicBezTo>
                      <a:pt x="6552" y="12030"/>
                      <a:pt x="7008" y="11824"/>
                      <a:pt x="7487" y="11573"/>
                    </a:cubicBezTo>
                    <a:cubicBezTo>
                      <a:pt x="7853" y="11391"/>
                      <a:pt x="8218" y="11162"/>
                      <a:pt x="8583" y="10889"/>
                    </a:cubicBezTo>
                    <a:cubicBezTo>
                      <a:pt x="8971" y="10592"/>
                      <a:pt x="9291" y="10295"/>
                      <a:pt x="9542" y="9976"/>
                    </a:cubicBezTo>
                    <a:cubicBezTo>
                      <a:pt x="9679" y="9770"/>
                      <a:pt x="9816" y="9588"/>
                      <a:pt x="9907" y="9405"/>
                    </a:cubicBezTo>
                    <a:cubicBezTo>
                      <a:pt x="9998" y="9245"/>
                      <a:pt x="10090" y="9040"/>
                      <a:pt x="10181" y="8789"/>
                    </a:cubicBezTo>
                    <a:cubicBezTo>
                      <a:pt x="10227" y="8583"/>
                      <a:pt x="10249" y="8401"/>
                      <a:pt x="10272" y="8150"/>
                    </a:cubicBezTo>
                    <a:cubicBezTo>
                      <a:pt x="10295" y="7921"/>
                      <a:pt x="10272" y="7693"/>
                      <a:pt x="10227" y="7488"/>
                    </a:cubicBezTo>
                    <a:cubicBezTo>
                      <a:pt x="10158" y="7031"/>
                      <a:pt x="9930" y="6597"/>
                      <a:pt x="9633" y="6255"/>
                    </a:cubicBezTo>
                    <a:cubicBezTo>
                      <a:pt x="9382" y="5981"/>
                      <a:pt x="9017" y="5753"/>
                      <a:pt x="8583" y="5639"/>
                    </a:cubicBezTo>
                    <a:cubicBezTo>
                      <a:pt x="8423" y="5616"/>
                      <a:pt x="8218" y="5570"/>
                      <a:pt x="8035" y="5570"/>
                    </a:cubicBezTo>
                    <a:cubicBezTo>
                      <a:pt x="7761" y="5570"/>
                      <a:pt x="7465" y="5616"/>
                      <a:pt x="7168" y="5707"/>
                    </a:cubicBezTo>
                    <a:cubicBezTo>
                      <a:pt x="7328" y="5479"/>
                      <a:pt x="7465" y="5228"/>
                      <a:pt x="7579" y="5000"/>
                    </a:cubicBezTo>
                    <a:cubicBezTo>
                      <a:pt x="7761" y="4634"/>
                      <a:pt x="7921" y="4292"/>
                      <a:pt x="8058" y="3927"/>
                    </a:cubicBezTo>
                    <a:cubicBezTo>
                      <a:pt x="8241" y="3470"/>
                      <a:pt x="8355" y="3082"/>
                      <a:pt x="8446" y="2717"/>
                    </a:cubicBezTo>
                    <a:cubicBezTo>
                      <a:pt x="8515" y="2283"/>
                      <a:pt x="8537" y="1918"/>
                      <a:pt x="8492" y="1576"/>
                    </a:cubicBezTo>
                    <a:cubicBezTo>
                      <a:pt x="8446" y="1142"/>
                      <a:pt x="8309" y="777"/>
                      <a:pt x="8104" y="526"/>
                    </a:cubicBezTo>
                    <a:cubicBezTo>
                      <a:pt x="8035" y="435"/>
                      <a:pt x="7967" y="343"/>
                      <a:pt x="7898" y="275"/>
                    </a:cubicBezTo>
                    <a:cubicBezTo>
                      <a:pt x="7807" y="206"/>
                      <a:pt x="7716" y="138"/>
                      <a:pt x="7624" y="69"/>
                    </a:cubicBezTo>
                    <a:cubicBezTo>
                      <a:pt x="7579" y="47"/>
                      <a:pt x="7556" y="24"/>
                      <a:pt x="751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19" name="Google Shape;7791;p96">
                <a:extLst>
                  <a:ext uri="{FF2B5EF4-FFF2-40B4-BE49-F238E27FC236}">
                    <a16:creationId xmlns:a16="http://schemas.microsoft.com/office/drawing/2014/main" id="{26AD88E9-B922-D296-1AD3-590D0EBEF38F}"/>
                  </a:ext>
                </a:extLst>
              </p:cNvPr>
              <p:cNvSpPr/>
              <p:nvPr/>
            </p:nvSpPr>
            <p:spPr>
              <a:xfrm>
                <a:off x="7403822" y="2909858"/>
                <a:ext cx="12965" cy="50336"/>
              </a:xfrm>
              <a:custGeom>
                <a:avLst/>
                <a:gdLst/>
                <a:ahLst/>
                <a:cxnLst/>
                <a:rect l="l" t="t" r="r" b="b"/>
                <a:pathLst>
                  <a:path w="1005" h="3902" extrusionOk="0">
                    <a:moveTo>
                      <a:pt x="481" y="0"/>
                    </a:moveTo>
                    <a:lnTo>
                      <a:pt x="481" y="0"/>
                    </a:lnTo>
                    <a:cubicBezTo>
                      <a:pt x="1005" y="1210"/>
                      <a:pt x="822" y="2715"/>
                      <a:pt x="0" y="3901"/>
                    </a:cubicBezTo>
                    <a:cubicBezTo>
                      <a:pt x="845" y="2715"/>
                      <a:pt x="1005" y="1210"/>
                      <a:pt x="481" y="0"/>
                    </a:cubicBezTo>
                    <a:close/>
                  </a:path>
                </a:pathLst>
              </a:custGeom>
              <a:solidFill>
                <a:srgbClr val="FE67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20" name="Google Shape;7792;p96">
                <a:extLst>
                  <a:ext uri="{FF2B5EF4-FFF2-40B4-BE49-F238E27FC236}">
                    <a16:creationId xmlns:a16="http://schemas.microsoft.com/office/drawing/2014/main" id="{EC0F69D9-FC21-6D5D-37F8-55A1200EB51D}"/>
                  </a:ext>
                </a:extLst>
              </p:cNvPr>
              <p:cNvSpPr/>
              <p:nvPr/>
            </p:nvSpPr>
            <p:spPr>
              <a:xfrm>
                <a:off x="7278105" y="3436562"/>
                <a:ext cx="204942" cy="189927"/>
              </a:xfrm>
              <a:custGeom>
                <a:avLst/>
                <a:gdLst/>
                <a:ahLst/>
                <a:cxnLst/>
                <a:rect l="l" t="t" r="r" b="b"/>
                <a:pathLst>
                  <a:path w="15887" h="14723" extrusionOk="0">
                    <a:moveTo>
                      <a:pt x="3059" y="1"/>
                    </a:moveTo>
                    <a:cubicBezTo>
                      <a:pt x="2762" y="1"/>
                      <a:pt x="2465" y="69"/>
                      <a:pt x="2168" y="160"/>
                    </a:cubicBezTo>
                    <a:cubicBezTo>
                      <a:pt x="1872" y="252"/>
                      <a:pt x="1575" y="412"/>
                      <a:pt x="1255" y="594"/>
                    </a:cubicBezTo>
                    <a:cubicBezTo>
                      <a:pt x="1141" y="685"/>
                      <a:pt x="1027" y="800"/>
                      <a:pt x="913" y="891"/>
                    </a:cubicBezTo>
                    <a:cubicBezTo>
                      <a:pt x="913" y="891"/>
                      <a:pt x="890" y="914"/>
                      <a:pt x="890" y="914"/>
                    </a:cubicBezTo>
                    <a:lnTo>
                      <a:pt x="890" y="891"/>
                    </a:lnTo>
                    <a:cubicBezTo>
                      <a:pt x="867" y="937"/>
                      <a:pt x="822" y="982"/>
                      <a:pt x="776" y="1005"/>
                    </a:cubicBezTo>
                    <a:lnTo>
                      <a:pt x="685" y="1096"/>
                    </a:lnTo>
                    <a:cubicBezTo>
                      <a:pt x="685" y="1096"/>
                      <a:pt x="685" y="1119"/>
                      <a:pt x="685" y="1119"/>
                    </a:cubicBezTo>
                    <a:cubicBezTo>
                      <a:pt x="571" y="1233"/>
                      <a:pt x="457" y="1325"/>
                      <a:pt x="365" y="1462"/>
                    </a:cubicBezTo>
                    <a:cubicBezTo>
                      <a:pt x="320" y="1507"/>
                      <a:pt x="274" y="1576"/>
                      <a:pt x="228" y="1644"/>
                    </a:cubicBezTo>
                    <a:cubicBezTo>
                      <a:pt x="183" y="1713"/>
                      <a:pt x="137" y="1804"/>
                      <a:pt x="91" y="1872"/>
                    </a:cubicBezTo>
                    <a:lnTo>
                      <a:pt x="91" y="1895"/>
                    </a:lnTo>
                    <a:cubicBezTo>
                      <a:pt x="91" y="1895"/>
                      <a:pt x="69" y="1918"/>
                      <a:pt x="69" y="1918"/>
                    </a:cubicBezTo>
                    <a:cubicBezTo>
                      <a:pt x="46" y="1941"/>
                      <a:pt x="23" y="1986"/>
                      <a:pt x="23" y="2009"/>
                    </a:cubicBezTo>
                    <a:cubicBezTo>
                      <a:pt x="0" y="2055"/>
                      <a:pt x="0" y="2123"/>
                      <a:pt x="0" y="2169"/>
                    </a:cubicBezTo>
                    <a:cubicBezTo>
                      <a:pt x="114" y="2694"/>
                      <a:pt x="297" y="3219"/>
                      <a:pt x="479" y="3653"/>
                    </a:cubicBezTo>
                    <a:cubicBezTo>
                      <a:pt x="616" y="4018"/>
                      <a:pt x="776" y="4360"/>
                      <a:pt x="959" y="4748"/>
                    </a:cubicBezTo>
                    <a:cubicBezTo>
                      <a:pt x="1324" y="5502"/>
                      <a:pt x="1735" y="6255"/>
                      <a:pt x="2260" y="7077"/>
                    </a:cubicBezTo>
                    <a:cubicBezTo>
                      <a:pt x="3333" y="8743"/>
                      <a:pt x="4542" y="10226"/>
                      <a:pt x="5889" y="11505"/>
                    </a:cubicBezTo>
                    <a:cubicBezTo>
                      <a:pt x="6711" y="12281"/>
                      <a:pt x="7555" y="12943"/>
                      <a:pt x="8400" y="13490"/>
                    </a:cubicBezTo>
                    <a:cubicBezTo>
                      <a:pt x="9290" y="14038"/>
                      <a:pt x="10180" y="14449"/>
                      <a:pt x="11048" y="14677"/>
                    </a:cubicBezTo>
                    <a:lnTo>
                      <a:pt x="11070" y="14677"/>
                    </a:lnTo>
                    <a:cubicBezTo>
                      <a:pt x="11139" y="14700"/>
                      <a:pt x="11230" y="14700"/>
                      <a:pt x="11321" y="14723"/>
                    </a:cubicBezTo>
                    <a:cubicBezTo>
                      <a:pt x="12189" y="14426"/>
                      <a:pt x="13056" y="13924"/>
                      <a:pt x="13901" y="13239"/>
                    </a:cubicBezTo>
                    <a:cubicBezTo>
                      <a:pt x="14289" y="12920"/>
                      <a:pt x="14654" y="12555"/>
                      <a:pt x="14973" y="12167"/>
                    </a:cubicBezTo>
                    <a:cubicBezTo>
                      <a:pt x="15316" y="11779"/>
                      <a:pt x="15590" y="11368"/>
                      <a:pt x="15818" y="10957"/>
                    </a:cubicBezTo>
                    <a:cubicBezTo>
                      <a:pt x="15886" y="10797"/>
                      <a:pt x="15841" y="10637"/>
                      <a:pt x="15704" y="10569"/>
                    </a:cubicBezTo>
                    <a:cubicBezTo>
                      <a:pt x="15681" y="10546"/>
                      <a:pt x="15658" y="10523"/>
                      <a:pt x="15635" y="10523"/>
                    </a:cubicBezTo>
                    <a:cubicBezTo>
                      <a:pt x="15339" y="9793"/>
                      <a:pt x="14973" y="9085"/>
                      <a:pt x="14563" y="8423"/>
                    </a:cubicBezTo>
                    <a:cubicBezTo>
                      <a:pt x="14106" y="7693"/>
                      <a:pt x="13558" y="6985"/>
                      <a:pt x="12942" y="6300"/>
                    </a:cubicBezTo>
                    <a:cubicBezTo>
                      <a:pt x="11892" y="5159"/>
                      <a:pt x="10637" y="4132"/>
                      <a:pt x="9199" y="3219"/>
                    </a:cubicBezTo>
                    <a:cubicBezTo>
                      <a:pt x="9199" y="3128"/>
                      <a:pt x="9153" y="3059"/>
                      <a:pt x="9107" y="2991"/>
                    </a:cubicBezTo>
                    <a:cubicBezTo>
                      <a:pt x="9062" y="2968"/>
                      <a:pt x="8993" y="2922"/>
                      <a:pt x="8925" y="2922"/>
                    </a:cubicBezTo>
                    <a:lnTo>
                      <a:pt x="8537" y="2922"/>
                    </a:lnTo>
                    <a:cubicBezTo>
                      <a:pt x="8468" y="2922"/>
                      <a:pt x="8423" y="2922"/>
                      <a:pt x="8354" y="2900"/>
                    </a:cubicBezTo>
                    <a:cubicBezTo>
                      <a:pt x="8149" y="2877"/>
                      <a:pt x="7943" y="2831"/>
                      <a:pt x="7738" y="2740"/>
                    </a:cubicBezTo>
                    <a:cubicBezTo>
                      <a:pt x="7418" y="2603"/>
                      <a:pt x="7076" y="2397"/>
                      <a:pt x="6688" y="2101"/>
                    </a:cubicBezTo>
                    <a:cubicBezTo>
                      <a:pt x="6460" y="1918"/>
                      <a:pt x="6254" y="1735"/>
                      <a:pt x="6026" y="1553"/>
                    </a:cubicBezTo>
                    <a:cubicBezTo>
                      <a:pt x="5821" y="1370"/>
                      <a:pt x="5592" y="1188"/>
                      <a:pt x="5387" y="1028"/>
                    </a:cubicBezTo>
                    <a:cubicBezTo>
                      <a:pt x="4976" y="708"/>
                      <a:pt x="4497" y="343"/>
                      <a:pt x="3903" y="160"/>
                    </a:cubicBezTo>
                    <a:cubicBezTo>
                      <a:pt x="3629" y="69"/>
                      <a:pt x="3355" y="1"/>
                      <a:pt x="305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21" name="Google Shape;7793;p96">
                <a:extLst>
                  <a:ext uri="{FF2B5EF4-FFF2-40B4-BE49-F238E27FC236}">
                    <a16:creationId xmlns:a16="http://schemas.microsoft.com/office/drawing/2014/main" id="{B6B578F6-978F-4E1C-CBD6-66F5E473AA16}"/>
                  </a:ext>
                </a:extLst>
              </p:cNvPr>
              <p:cNvSpPr/>
              <p:nvPr/>
            </p:nvSpPr>
            <p:spPr>
              <a:xfrm>
                <a:off x="7277808" y="3436562"/>
                <a:ext cx="161663" cy="189927"/>
              </a:xfrm>
              <a:custGeom>
                <a:avLst/>
                <a:gdLst/>
                <a:ahLst/>
                <a:cxnLst/>
                <a:rect l="l" t="t" r="r" b="b"/>
                <a:pathLst>
                  <a:path w="12532" h="14723" extrusionOk="0">
                    <a:moveTo>
                      <a:pt x="3082" y="1"/>
                    </a:moveTo>
                    <a:cubicBezTo>
                      <a:pt x="2785" y="1"/>
                      <a:pt x="2488" y="46"/>
                      <a:pt x="2191" y="160"/>
                    </a:cubicBezTo>
                    <a:cubicBezTo>
                      <a:pt x="1895" y="252"/>
                      <a:pt x="1598" y="389"/>
                      <a:pt x="1278" y="594"/>
                    </a:cubicBezTo>
                    <a:cubicBezTo>
                      <a:pt x="1164" y="685"/>
                      <a:pt x="1050" y="777"/>
                      <a:pt x="936" y="891"/>
                    </a:cubicBezTo>
                    <a:lnTo>
                      <a:pt x="799" y="1005"/>
                    </a:lnTo>
                    <a:lnTo>
                      <a:pt x="708" y="1096"/>
                    </a:lnTo>
                    <a:cubicBezTo>
                      <a:pt x="548" y="1256"/>
                      <a:pt x="457" y="1347"/>
                      <a:pt x="388" y="1439"/>
                    </a:cubicBezTo>
                    <a:cubicBezTo>
                      <a:pt x="343" y="1507"/>
                      <a:pt x="297" y="1576"/>
                      <a:pt x="251" y="1621"/>
                    </a:cubicBezTo>
                    <a:cubicBezTo>
                      <a:pt x="206" y="1713"/>
                      <a:pt x="160" y="1781"/>
                      <a:pt x="114" y="1872"/>
                    </a:cubicBezTo>
                    <a:lnTo>
                      <a:pt x="92" y="1918"/>
                    </a:lnTo>
                    <a:lnTo>
                      <a:pt x="23" y="2009"/>
                    </a:lnTo>
                    <a:cubicBezTo>
                      <a:pt x="0" y="2055"/>
                      <a:pt x="0" y="2123"/>
                      <a:pt x="23" y="2169"/>
                    </a:cubicBezTo>
                    <a:cubicBezTo>
                      <a:pt x="137" y="2694"/>
                      <a:pt x="320" y="3219"/>
                      <a:pt x="480" y="3653"/>
                    </a:cubicBezTo>
                    <a:cubicBezTo>
                      <a:pt x="617" y="3995"/>
                      <a:pt x="776" y="4360"/>
                      <a:pt x="982" y="4748"/>
                    </a:cubicBezTo>
                    <a:cubicBezTo>
                      <a:pt x="1324" y="5502"/>
                      <a:pt x="1758" y="6278"/>
                      <a:pt x="2283" y="7077"/>
                    </a:cubicBezTo>
                    <a:cubicBezTo>
                      <a:pt x="3333" y="8743"/>
                      <a:pt x="4565" y="10226"/>
                      <a:pt x="5912" y="11505"/>
                    </a:cubicBezTo>
                    <a:cubicBezTo>
                      <a:pt x="6734" y="12304"/>
                      <a:pt x="7578" y="12965"/>
                      <a:pt x="8423" y="13490"/>
                    </a:cubicBezTo>
                    <a:cubicBezTo>
                      <a:pt x="9313" y="14061"/>
                      <a:pt x="10203" y="14449"/>
                      <a:pt x="11071" y="14677"/>
                    </a:cubicBezTo>
                    <a:cubicBezTo>
                      <a:pt x="11162" y="14700"/>
                      <a:pt x="11253" y="14723"/>
                      <a:pt x="11344" y="14723"/>
                    </a:cubicBezTo>
                    <a:cubicBezTo>
                      <a:pt x="11732" y="14586"/>
                      <a:pt x="12143" y="14426"/>
                      <a:pt x="12531" y="14198"/>
                    </a:cubicBezTo>
                    <a:cubicBezTo>
                      <a:pt x="12212" y="14084"/>
                      <a:pt x="11915" y="13970"/>
                      <a:pt x="11618" y="13856"/>
                    </a:cubicBezTo>
                    <a:cubicBezTo>
                      <a:pt x="10797" y="13468"/>
                      <a:pt x="9998" y="13034"/>
                      <a:pt x="9222" y="12532"/>
                    </a:cubicBezTo>
                    <a:cubicBezTo>
                      <a:pt x="8400" y="11984"/>
                      <a:pt x="7601" y="11368"/>
                      <a:pt x="6871" y="10706"/>
                    </a:cubicBezTo>
                    <a:cubicBezTo>
                      <a:pt x="6117" y="10044"/>
                      <a:pt x="5433" y="9313"/>
                      <a:pt x="4794" y="8560"/>
                    </a:cubicBezTo>
                    <a:cubicBezTo>
                      <a:pt x="3538" y="7077"/>
                      <a:pt x="2443" y="5433"/>
                      <a:pt x="1621" y="3676"/>
                    </a:cubicBezTo>
                    <a:cubicBezTo>
                      <a:pt x="1598" y="3630"/>
                      <a:pt x="1621" y="3561"/>
                      <a:pt x="1644" y="3539"/>
                    </a:cubicBezTo>
                    <a:lnTo>
                      <a:pt x="1667" y="3539"/>
                    </a:lnTo>
                    <a:cubicBezTo>
                      <a:pt x="2260" y="3265"/>
                      <a:pt x="2831" y="2945"/>
                      <a:pt x="3333" y="2557"/>
                    </a:cubicBezTo>
                    <a:lnTo>
                      <a:pt x="3356" y="2557"/>
                    </a:lnTo>
                    <a:cubicBezTo>
                      <a:pt x="3515" y="2420"/>
                      <a:pt x="3652" y="2306"/>
                      <a:pt x="3789" y="2169"/>
                    </a:cubicBezTo>
                    <a:cubicBezTo>
                      <a:pt x="3926" y="2032"/>
                      <a:pt x="4063" y="1895"/>
                      <a:pt x="4177" y="1758"/>
                    </a:cubicBezTo>
                    <a:cubicBezTo>
                      <a:pt x="4246" y="1644"/>
                      <a:pt x="4314" y="1553"/>
                      <a:pt x="4383" y="1439"/>
                    </a:cubicBezTo>
                    <a:cubicBezTo>
                      <a:pt x="4451" y="1325"/>
                      <a:pt x="4497" y="1210"/>
                      <a:pt x="4565" y="1096"/>
                    </a:cubicBezTo>
                    <a:cubicBezTo>
                      <a:pt x="4558" y="1096"/>
                      <a:pt x="4553" y="1099"/>
                      <a:pt x="4549" y="1102"/>
                    </a:cubicBezTo>
                    <a:lnTo>
                      <a:pt x="4549" y="1102"/>
                    </a:lnTo>
                    <a:cubicBezTo>
                      <a:pt x="4593" y="994"/>
                      <a:pt x="4635" y="886"/>
                      <a:pt x="4657" y="800"/>
                    </a:cubicBezTo>
                    <a:cubicBezTo>
                      <a:pt x="4679" y="708"/>
                      <a:pt x="4702" y="617"/>
                      <a:pt x="4725" y="526"/>
                    </a:cubicBezTo>
                    <a:cubicBezTo>
                      <a:pt x="4474" y="389"/>
                      <a:pt x="4223" y="252"/>
                      <a:pt x="3926" y="138"/>
                    </a:cubicBezTo>
                    <a:cubicBezTo>
                      <a:pt x="3652" y="46"/>
                      <a:pt x="3378" y="1"/>
                      <a:pt x="308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22" name="Google Shape;7794;p96">
                <a:extLst>
                  <a:ext uri="{FF2B5EF4-FFF2-40B4-BE49-F238E27FC236}">
                    <a16:creationId xmlns:a16="http://schemas.microsoft.com/office/drawing/2014/main" id="{D89B689F-D60C-05BB-4B09-1B8D6600821C}"/>
                  </a:ext>
                </a:extLst>
              </p:cNvPr>
              <p:cNvSpPr/>
              <p:nvPr/>
            </p:nvSpPr>
            <p:spPr>
              <a:xfrm>
                <a:off x="7320789" y="3469545"/>
                <a:ext cx="13" cy="13"/>
              </a:xfrm>
              <a:custGeom>
                <a:avLst/>
                <a:gdLst/>
                <a:ahLst/>
                <a:cxnLst/>
                <a:rect l="l" t="t" r="r" b="b"/>
                <a:pathLst>
                  <a:path w="1" h="1" extrusionOk="0">
                    <a:moveTo>
                      <a:pt x="1" y="0"/>
                    </a:moveTo>
                    <a:cubicBezTo>
                      <a:pt x="1" y="0"/>
                      <a:pt x="1" y="0"/>
                      <a:pt x="1" y="0"/>
                    </a:cubicBezTo>
                    <a:cubicBezTo>
                      <a:pt x="1" y="0"/>
                      <a:pt x="1" y="0"/>
                      <a:pt x="1" y="0"/>
                    </a:cubicBezTo>
                    <a:close/>
                  </a:path>
                </a:pathLst>
              </a:custGeom>
              <a:solidFill>
                <a:srgbClr val="0C68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23" name="Google Shape;7795;p96">
                <a:extLst>
                  <a:ext uri="{FF2B5EF4-FFF2-40B4-BE49-F238E27FC236}">
                    <a16:creationId xmlns:a16="http://schemas.microsoft.com/office/drawing/2014/main" id="{756092E4-A321-094A-17A9-0E8C04E88BDC}"/>
                  </a:ext>
                </a:extLst>
              </p:cNvPr>
              <p:cNvSpPr/>
              <p:nvPr/>
            </p:nvSpPr>
            <p:spPr>
              <a:xfrm>
                <a:off x="7321085" y="3469545"/>
                <a:ext cx="13" cy="13"/>
              </a:xfrm>
              <a:custGeom>
                <a:avLst/>
                <a:gdLst/>
                <a:ahLst/>
                <a:cxnLst/>
                <a:rect l="l" t="t" r="r" b="b"/>
                <a:pathLst>
                  <a:path w="1" h="1" extrusionOk="0">
                    <a:moveTo>
                      <a:pt x="1" y="0"/>
                    </a:moveTo>
                    <a:lnTo>
                      <a:pt x="1" y="0"/>
                    </a:lnTo>
                    <a:close/>
                  </a:path>
                </a:pathLst>
              </a:custGeom>
              <a:solidFill>
                <a:srgbClr val="0C68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24" name="Google Shape;7796;p96">
                <a:extLst>
                  <a:ext uri="{FF2B5EF4-FFF2-40B4-BE49-F238E27FC236}">
                    <a16:creationId xmlns:a16="http://schemas.microsoft.com/office/drawing/2014/main" id="{8D2253F6-08E6-A03F-0062-A5DE2030EC57}"/>
                  </a:ext>
                </a:extLst>
              </p:cNvPr>
              <p:cNvSpPr/>
              <p:nvPr/>
            </p:nvSpPr>
            <p:spPr>
              <a:xfrm>
                <a:off x="7339635" y="3454814"/>
                <a:ext cx="24742" cy="33372"/>
              </a:xfrm>
              <a:custGeom>
                <a:avLst/>
                <a:gdLst/>
                <a:ahLst/>
                <a:cxnLst/>
                <a:rect l="l" t="t" r="r" b="b"/>
                <a:pathLst>
                  <a:path w="1918" h="2587" extrusionOk="0">
                    <a:moveTo>
                      <a:pt x="1621" y="1"/>
                    </a:moveTo>
                    <a:cubicBezTo>
                      <a:pt x="1576" y="1"/>
                      <a:pt x="1530" y="1"/>
                      <a:pt x="1484" y="24"/>
                    </a:cubicBezTo>
                    <a:cubicBezTo>
                      <a:pt x="1439" y="69"/>
                      <a:pt x="1370" y="138"/>
                      <a:pt x="1347" y="206"/>
                    </a:cubicBezTo>
                    <a:cubicBezTo>
                      <a:pt x="1324" y="389"/>
                      <a:pt x="1256" y="571"/>
                      <a:pt x="1187" y="754"/>
                    </a:cubicBezTo>
                    <a:cubicBezTo>
                      <a:pt x="1028" y="1051"/>
                      <a:pt x="845" y="1325"/>
                      <a:pt x="617" y="1576"/>
                    </a:cubicBezTo>
                    <a:cubicBezTo>
                      <a:pt x="457" y="1736"/>
                      <a:pt x="297" y="1918"/>
                      <a:pt x="138" y="2078"/>
                    </a:cubicBezTo>
                    <a:cubicBezTo>
                      <a:pt x="23" y="2192"/>
                      <a:pt x="1" y="2375"/>
                      <a:pt x="115" y="2489"/>
                    </a:cubicBezTo>
                    <a:cubicBezTo>
                      <a:pt x="165" y="2552"/>
                      <a:pt x="243" y="2587"/>
                      <a:pt x="321" y="2587"/>
                    </a:cubicBezTo>
                    <a:cubicBezTo>
                      <a:pt x="386" y="2587"/>
                      <a:pt x="451" y="2563"/>
                      <a:pt x="503" y="2512"/>
                    </a:cubicBezTo>
                    <a:cubicBezTo>
                      <a:pt x="1119" y="1918"/>
                      <a:pt x="1735" y="1233"/>
                      <a:pt x="1895" y="366"/>
                    </a:cubicBezTo>
                    <a:cubicBezTo>
                      <a:pt x="1918" y="298"/>
                      <a:pt x="1918" y="229"/>
                      <a:pt x="1872" y="161"/>
                    </a:cubicBezTo>
                    <a:cubicBezTo>
                      <a:pt x="1849" y="92"/>
                      <a:pt x="1781" y="24"/>
                      <a:pt x="17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25" name="Google Shape;7797;p96">
                <a:extLst>
                  <a:ext uri="{FF2B5EF4-FFF2-40B4-BE49-F238E27FC236}">
                    <a16:creationId xmlns:a16="http://schemas.microsoft.com/office/drawing/2014/main" id="{823433A1-B7CD-B2BF-1040-C59CAEED131D}"/>
                  </a:ext>
                </a:extLst>
              </p:cNvPr>
              <p:cNvSpPr/>
              <p:nvPr/>
            </p:nvSpPr>
            <p:spPr>
              <a:xfrm>
                <a:off x="7354946" y="3466011"/>
                <a:ext cx="24162" cy="34250"/>
              </a:xfrm>
              <a:custGeom>
                <a:avLst/>
                <a:gdLst/>
                <a:ahLst/>
                <a:cxnLst/>
                <a:rect l="l" t="t" r="r" b="b"/>
                <a:pathLst>
                  <a:path w="1873" h="2655" extrusionOk="0">
                    <a:moveTo>
                      <a:pt x="1553" y="0"/>
                    </a:moveTo>
                    <a:cubicBezTo>
                      <a:pt x="1438" y="0"/>
                      <a:pt x="1302" y="92"/>
                      <a:pt x="1279" y="206"/>
                    </a:cubicBezTo>
                    <a:cubicBezTo>
                      <a:pt x="1210" y="411"/>
                      <a:pt x="1142" y="617"/>
                      <a:pt x="1050" y="822"/>
                    </a:cubicBezTo>
                    <a:cubicBezTo>
                      <a:pt x="845" y="1233"/>
                      <a:pt x="617" y="1575"/>
                      <a:pt x="320" y="1918"/>
                    </a:cubicBezTo>
                    <a:cubicBezTo>
                      <a:pt x="252" y="2009"/>
                      <a:pt x="183" y="2077"/>
                      <a:pt x="115" y="2169"/>
                    </a:cubicBezTo>
                    <a:cubicBezTo>
                      <a:pt x="46" y="2214"/>
                      <a:pt x="23" y="2283"/>
                      <a:pt x="23" y="2351"/>
                    </a:cubicBezTo>
                    <a:cubicBezTo>
                      <a:pt x="0" y="2443"/>
                      <a:pt x="46" y="2511"/>
                      <a:pt x="92" y="2557"/>
                    </a:cubicBezTo>
                    <a:cubicBezTo>
                      <a:pt x="142" y="2619"/>
                      <a:pt x="227" y="2655"/>
                      <a:pt x="308" y="2655"/>
                    </a:cubicBezTo>
                    <a:cubicBezTo>
                      <a:pt x="374" y="2655"/>
                      <a:pt x="439" y="2631"/>
                      <a:pt x="480" y="2579"/>
                    </a:cubicBezTo>
                    <a:cubicBezTo>
                      <a:pt x="777" y="2283"/>
                      <a:pt x="1050" y="1940"/>
                      <a:pt x="1279" y="1598"/>
                    </a:cubicBezTo>
                    <a:cubicBezTo>
                      <a:pt x="1507" y="1210"/>
                      <a:pt x="1712" y="799"/>
                      <a:pt x="1827" y="388"/>
                    </a:cubicBezTo>
                    <a:cubicBezTo>
                      <a:pt x="1872" y="228"/>
                      <a:pt x="1781" y="69"/>
                      <a:pt x="1644" y="23"/>
                    </a:cubicBezTo>
                    <a:cubicBezTo>
                      <a:pt x="1598" y="23"/>
                      <a:pt x="1575" y="0"/>
                      <a:pt x="15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26" name="Google Shape;7798;p96">
                <a:extLst>
                  <a:ext uri="{FF2B5EF4-FFF2-40B4-BE49-F238E27FC236}">
                    <a16:creationId xmlns:a16="http://schemas.microsoft.com/office/drawing/2014/main" id="{D5FE6B88-1A5A-1C2B-65D0-5EC37CF5C5AD}"/>
                  </a:ext>
                </a:extLst>
              </p:cNvPr>
              <p:cNvSpPr/>
              <p:nvPr/>
            </p:nvSpPr>
            <p:spPr>
              <a:xfrm>
                <a:off x="7317848" y="3543445"/>
                <a:ext cx="121621" cy="83334"/>
              </a:xfrm>
              <a:custGeom>
                <a:avLst/>
                <a:gdLst/>
                <a:ahLst/>
                <a:cxnLst/>
                <a:rect l="l" t="t" r="r" b="b"/>
                <a:pathLst>
                  <a:path w="9428" h="6460" extrusionOk="0">
                    <a:moveTo>
                      <a:pt x="0" y="0"/>
                    </a:moveTo>
                    <a:lnTo>
                      <a:pt x="0" y="0"/>
                    </a:lnTo>
                    <a:cubicBezTo>
                      <a:pt x="845" y="1187"/>
                      <a:pt x="1781" y="2283"/>
                      <a:pt x="2785" y="3241"/>
                    </a:cubicBezTo>
                    <a:cubicBezTo>
                      <a:pt x="3630" y="4018"/>
                      <a:pt x="4474" y="4679"/>
                      <a:pt x="5296" y="5204"/>
                    </a:cubicBezTo>
                    <a:cubicBezTo>
                      <a:pt x="6209" y="5775"/>
                      <a:pt x="7099" y="6186"/>
                      <a:pt x="7967" y="6391"/>
                    </a:cubicBezTo>
                    <a:cubicBezTo>
                      <a:pt x="8058" y="6414"/>
                      <a:pt x="8149" y="6437"/>
                      <a:pt x="8240" y="6460"/>
                    </a:cubicBezTo>
                    <a:cubicBezTo>
                      <a:pt x="8628" y="6323"/>
                      <a:pt x="9039" y="6140"/>
                      <a:pt x="9427" y="5935"/>
                    </a:cubicBezTo>
                    <a:cubicBezTo>
                      <a:pt x="9108" y="5798"/>
                      <a:pt x="8811" y="5684"/>
                      <a:pt x="8514" y="5570"/>
                    </a:cubicBezTo>
                    <a:cubicBezTo>
                      <a:pt x="7693" y="5182"/>
                      <a:pt x="6894" y="4748"/>
                      <a:pt x="6118" y="4246"/>
                    </a:cubicBezTo>
                    <a:cubicBezTo>
                      <a:pt x="5319" y="3721"/>
                      <a:pt x="4520" y="3104"/>
                      <a:pt x="3767" y="2420"/>
                    </a:cubicBezTo>
                    <a:cubicBezTo>
                      <a:pt x="3584" y="2237"/>
                      <a:pt x="3401" y="2077"/>
                      <a:pt x="3219" y="1895"/>
                    </a:cubicBezTo>
                    <a:cubicBezTo>
                      <a:pt x="2717" y="1689"/>
                      <a:pt x="2260" y="1461"/>
                      <a:pt x="1781" y="1187"/>
                    </a:cubicBezTo>
                    <a:cubicBezTo>
                      <a:pt x="1165" y="845"/>
                      <a:pt x="571" y="434"/>
                      <a:pt x="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27" name="Google Shape;7799;p96">
                <a:extLst>
                  <a:ext uri="{FF2B5EF4-FFF2-40B4-BE49-F238E27FC236}">
                    <a16:creationId xmlns:a16="http://schemas.microsoft.com/office/drawing/2014/main" id="{B02BF8CC-72A4-B69F-F7B6-B2132702B5A7}"/>
                  </a:ext>
                </a:extLst>
              </p:cNvPr>
              <p:cNvSpPr/>
              <p:nvPr/>
            </p:nvSpPr>
            <p:spPr>
              <a:xfrm>
                <a:off x="7740648" y="2502048"/>
                <a:ext cx="493206" cy="645439"/>
              </a:xfrm>
              <a:custGeom>
                <a:avLst/>
                <a:gdLst/>
                <a:ahLst/>
                <a:cxnLst/>
                <a:rect l="l" t="t" r="r" b="b"/>
                <a:pathLst>
                  <a:path w="38233" h="50034" extrusionOk="0">
                    <a:moveTo>
                      <a:pt x="23442" y="48892"/>
                    </a:moveTo>
                    <a:lnTo>
                      <a:pt x="23442" y="48892"/>
                    </a:lnTo>
                    <a:cubicBezTo>
                      <a:pt x="23374" y="48915"/>
                      <a:pt x="23328" y="48915"/>
                      <a:pt x="23260" y="48915"/>
                    </a:cubicBezTo>
                    <a:lnTo>
                      <a:pt x="23237" y="48915"/>
                    </a:lnTo>
                    <a:cubicBezTo>
                      <a:pt x="23305" y="48915"/>
                      <a:pt x="23374" y="48915"/>
                      <a:pt x="23442" y="48892"/>
                    </a:cubicBezTo>
                    <a:close/>
                    <a:moveTo>
                      <a:pt x="21023" y="0"/>
                    </a:moveTo>
                    <a:cubicBezTo>
                      <a:pt x="20658" y="0"/>
                      <a:pt x="20270" y="23"/>
                      <a:pt x="19904" y="69"/>
                    </a:cubicBezTo>
                    <a:cubicBezTo>
                      <a:pt x="19288" y="137"/>
                      <a:pt x="18649" y="274"/>
                      <a:pt x="18010" y="457"/>
                    </a:cubicBezTo>
                    <a:cubicBezTo>
                      <a:pt x="17508" y="594"/>
                      <a:pt x="16983" y="776"/>
                      <a:pt x="16344" y="1050"/>
                    </a:cubicBezTo>
                    <a:cubicBezTo>
                      <a:pt x="15339" y="1461"/>
                      <a:pt x="14381" y="1940"/>
                      <a:pt x="13445" y="2511"/>
                    </a:cubicBezTo>
                    <a:cubicBezTo>
                      <a:pt x="12577" y="3036"/>
                      <a:pt x="11733" y="3630"/>
                      <a:pt x="10843" y="4360"/>
                    </a:cubicBezTo>
                    <a:cubicBezTo>
                      <a:pt x="9291" y="5638"/>
                      <a:pt x="7830" y="7213"/>
                      <a:pt x="6529" y="9039"/>
                    </a:cubicBezTo>
                    <a:cubicBezTo>
                      <a:pt x="5319" y="10705"/>
                      <a:pt x="4246" y="12600"/>
                      <a:pt x="3333" y="14677"/>
                    </a:cubicBezTo>
                    <a:cubicBezTo>
                      <a:pt x="2466" y="16640"/>
                      <a:pt x="1758" y="18740"/>
                      <a:pt x="1210" y="20931"/>
                    </a:cubicBezTo>
                    <a:cubicBezTo>
                      <a:pt x="708" y="23031"/>
                      <a:pt x="366" y="25199"/>
                      <a:pt x="183" y="27436"/>
                    </a:cubicBezTo>
                    <a:cubicBezTo>
                      <a:pt x="1" y="29559"/>
                      <a:pt x="1" y="31682"/>
                      <a:pt x="183" y="33736"/>
                    </a:cubicBezTo>
                    <a:cubicBezTo>
                      <a:pt x="366" y="36178"/>
                      <a:pt x="777" y="38255"/>
                      <a:pt x="1393" y="40127"/>
                    </a:cubicBezTo>
                    <a:cubicBezTo>
                      <a:pt x="1690" y="41063"/>
                      <a:pt x="2078" y="41953"/>
                      <a:pt x="2511" y="42798"/>
                    </a:cubicBezTo>
                    <a:cubicBezTo>
                      <a:pt x="2922" y="43551"/>
                      <a:pt x="3402" y="44304"/>
                      <a:pt x="3972" y="45012"/>
                    </a:cubicBezTo>
                    <a:cubicBezTo>
                      <a:pt x="5022" y="46313"/>
                      <a:pt x="6415" y="47408"/>
                      <a:pt x="7967" y="48207"/>
                    </a:cubicBezTo>
                    <a:cubicBezTo>
                      <a:pt x="9542" y="48983"/>
                      <a:pt x="11345" y="49508"/>
                      <a:pt x="13513" y="49805"/>
                    </a:cubicBezTo>
                    <a:cubicBezTo>
                      <a:pt x="14540" y="49942"/>
                      <a:pt x="15613" y="50010"/>
                      <a:pt x="16823" y="50010"/>
                    </a:cubicBezTo>
                    <a:cubicBezTo>
                      <a:pt x="17074" y="50010"/>
                      <a:pt x="17302" y="50033"/>
                      <a:pt x="17530" y="50033"/>
                    </a:cubicBezTo>
                    <a:cubicBezTo>
                      <a:pt x="18466" y="50033"/>
                      <a:pt x="19334" y="50010"/>
                      <a:pt x="20178" y="49965"/>
                    </a:cubicBezTo>
                    <a:cubicBezTo>
                      <a:pt x="22735" y="49828"/>
                      <a:pt x="24926" y="49508"/>
                      <a:pt x="26889" y="48960"/>
                    </a:cubicBezTo>
                    <a:cubicBezTo>
                      <a:pt x="27962" y="48664"/>
                      <a:pt x="29012" y="48276"/>
                      <a:pt x="29993" y="47796"/>
                    </a:cubicBezTo>
                    <a:cubicBezTo>
                      <a:pt x="30952" y="47340"/>
                      <a:pt x="31888" y="46746"/>
                      <a:pt x="32755" y="46039"/>
                    </a:cubicBezTo>
                    <a:cubicBezTo>
                      <a:pt x="33599" y="45377"/>
                      <a:pt x="34376" y="44532"/>
                      <a:pt x="35083" y="43597"/>
                    </a:cubicBezTo>
                    <a:cubicBezTo>
                      <a:pt x="35745" y="42684"/>
                      <a:pt x="36316" y="41611"/>
                      <a:pt x="36795" y="40424"/>
                    </a:cubicBezTo>
                    <a:cubicBezTo>
                      <a:pt x="37206" y="39351"/>
                      <a:pt x="37525" y="38164"/>
                      <a:pt x="37777" y="36817"/>
                    </a:cubicBezTo>
                    <a:cubicBezTo>
                      <a:pt x="37982" y="35608"/>
                      <a:pt x="38119" y="34330"/>
                      <a:pt x="38165" y="32914"/>
                    </a:cubicBezTo>
                    <a:cubicBezTo>
                      <a:pt x="38233" y="30541"/>
                      <a:pt x="38073" y="28007"/>
                      <a:pt x="37685" y="24948"/>
                    </a:cubicBezTo>
                    <a:cubicBezTo>
                      <a:pt x="37525" y="23761"/>
                      <a:pt x="37320" y="22529"/>
                      <a:pt x="37092" y="21205"/>
                    </a:cubicBezTo>
                    <a:cubicBezTo>
                      <a:pt x="36909" y="20178"/>
                      <a:pt x="36704" y="19082"/>
                      <a:pt x="36453" y="18032"/>
                    </a:cubicBezTo>
                    <a:cubicBezTo>
                      <a:pt x="35950" y="15955"/>
                      <a:pt x="35243" y="13924"/>
                      <a:pt x="34353" y="12006"/>
                    </a:cubicBezTo>
                    <a:cubicBezTo>
                      <a:pt x="33417" y="9975"/>
                      <a:pt x="32298" y="8172"/>
                      <a:pt x="30997" y="6642"/>
                    </a:cubicBezTo>
                    <a:cubicBezTo>
                      <a:pt x="30358" y="5912"/>
                      <a:pt x="29696" y="5250"/>
                      <a:pt x="28989" y="4657"/>
                    </a:cubicBezTo>
                    <a:cubicBezTo>
                      <a:pt x="28989" y="4565"/>
                      <a:pt x="28943" y="4497"/>
                      <a:pt x="28897" y="4406"/>
                    </a:cubicBezTo>
                    <a:cubicBezTo>
                      <a:pt x="28464" y="3881"/>
                      <a:pt x="28053" y="3401"/>
                      <a:pt x="27642" y="2968"/>
                    </a:cubicBezTo>
                    <a:cubicBezTo>
                      <a:pt x="27231" y="2557"/>
                      <a:pt x="26775" y="2169"/>
                      <a:pt x="26273" y="1804"/>
                    </a:cubicBezTo>
                    <a:cubicBezTo>
                      <a:pt x="25360" y="1096"/>
                      <a:pt x="24355" y="617"/>
                      <a:pt x="23282" y="297"/>
                    </a:cubicBezTo>
                    <a:cubicBezTo>
                      <a:pt x="22575" y="114"/>
                      <a:pt x="21799" y="0"/>
                      <a:pt x="210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28" name="Google Shape;7800;p96">
                <a:extLst>
                  <a:ext uri="{FF2B5EF4-FFF2-40B4-BE49-F238E27FC236}">
                    <a16:creationId xmlns:a16="http://schemas.microsoft.com/office/drawing/2014/main" id="{E57411EB-0C1B-494F-3B25-214EA6C373BE}"/>
                  </a:ext>
                </a:extLst>
              </p:cNvPr>
              <p:cNvSpPr/>
              <p:nvPr/>
            </p:nvSpPr>
            <p:spPr>
              <a:xfrm>
                <a:off x="8026252" y="2502925"/>
                <a:ext cx="205239" cy="367186"/>
              </a:xfrm>
              <a:custGeom>
                <a:avLst/>
                <a:gdLst/>
                <a:ahLst/>
                <a:cxnLst/>
                <a:rect l="l" t="t" r="r" b="b"/>
                <a:pathLst>
                  <a:path w="15910" h="28464" extrusionOk="0">
                    <a:moveTo>
                      <a:pt x="0" y="1"/>
                    </a:moveTo>
                    <a:lnTo>
                      <a:pt x="0" y="1"/>
                    </a:lnTo>
                    <a:cubicBezTo>
                      <a:pt x="959" y="1781"/>
                      <a:pt x="1758" y="3630"/>
                      <a:pt x="2602" y="5479"/>
                    </a:cubicBezTo>
                    <a:cubicBezTo>
                      <a:pt x="2694" y="5707"/>
                      <a:pt x="2808" y="5935"/>
                      <a:pt x="2899" y="6186"/>
                    </a:cubicBezTo>
                    <a:cubicBezTo>
                      <a:pt x="3013" y="6415"/>
                      <a:pt x="3127" y="6666"/>
                      <a:pt x="3241" y="6894"/>
                    </a:cubicBezTo>
                    <a:cubicBezTo>
                      <a:pt x="3470" y="7442"/>
                      <a:pt x="3698" y="7990"/>
                      <a:pt x="3903" y="8515"/>
                    </a:cubicBezTo>
                    <a:cubicBezTo>
                      <a:pt x="4337" y="9656"/>
                      <a:pt x="4725" y="10797"/>
                      <a:pt x="5045" y="11938"/>
                    </a:cubicBezTo>
                    <a:cubicBezTo>
                      <a:pt x="5227" y="12509"/>
                      <a:pt x="5387" y="13080"/>
                      <a:pt x="5524" y="13650"/>
                    </a:cubicBezTo>
                    <a:cubicBezTo>
                      <a:pt x="5638" y="14130"/>
                      <a:pt x="5752" y="14632"/>
                      <a:pt x="5866" y="15134"/>
                    </a:cubicBezTo>
                    <a:cubicBezTo>
                      <a:pt x="6072" y="16161"/>
                      <a:pt x="6254" y="17211"/>
                      <a:pt x="6437" y="18238"/>
                    </a:cubicBezTo>
                    <a:cubicBezTo>
                      <a:pt x="6620" y="19288"/>
                      <a:pt x="6802" y="20338"/>
                      <a:pt x="7076" y="21388"/>
                    </a:cubicBezTo>
                    <a:cubicBezTo>
                      <a:pt x="7304" y="22392"/>
                      <a:pt x="7601" y="23374"/>
                      <a:pt x="8012" y="24333"/>
                    </a:cubicBezTo>
                    <a:cubicBezTo>
                      <a:pt x="8012" y="24333"/>
                      <a:pt x="7989" y="24310"/>
                      <a:pt x="7989" y="24310"/>
                    </a:cubicBezTo>
                    <a:lnTo>
                      <a:pt x="7989" y="24310"/>
                    </a:lnTo>
                    <a:cubicBezTo>
                      <a:pt x="8080" y="24492"/>
                      <a:pt x="8149" y="24675"/>
                      <a:pt x="8240" y="24857"/>
                    </a:cubicBezTo>
                    <a:cubicBezTo>
                      <a:pt x="8331" y="25017"/>
                      <a:pt x="8400" y="25177"/>
                      <a:pt x="8491" y="25314"/>
                    </a:cubicBezTo>
                    <a:cubicBezTo>
                      <a:pt x="8628" y="25588"/>
                      <a:pt x="8788" y="25839"/>
                      <a:pt x="8971" y="26067"/>
                    </a:cubicBezTo>
                    <a:cubicBezTo>
                      <a:pt x="8971" y="26067"/>
                      <a:pt x="8971" y="26090"/>
                      <a:pt x="8993" y="26090"/>
                    </a:cubicBezTo>
                    <a:cubicBezTo>
                      <a:pt x="9153" y="26295"/>
                      <a:pt x="9313" y="26478"/>
                      <a:pt x="9496" y="26661"/>
                    </a:cubicBezTo>
                    <a:cubicBezTo>
                      <a:pt x="9678" y="26843"/>
                      <a:pt x="9838" y="26980"/>
                      <a:pt x="10020" y="27140"/>
                    </a:cubicBezTo>
                    <a:lnTo>
                      <a:pt x="10043" y="27140"/>
                    </a:lnTo>
                    <a:cubicBezTo>
                      <a:pt x="10249" y="27300"/>
                      <a:pt x="10477" y="27460"/>
                      <a:pt x="10682" y="27574"/>
                    </a:cubicBezTo>
                    <a:cubicBezTo>
                      <a:pt x="10911" y="27711"/>
                      <a:pt x="11139" y="27825"/>
                      <a:pt x="11367" y="27916"/>
                    </a:cubicBezTo>
                    <a:lnTo>
                      <a:pt x="11344" y="27916"/>
                    </a:lnTo>
                    <a:cubicBezTo>
                      <a:pt x="11641" y="28030"/>
                      <a:pt x="11938" y="28144"/>
                      <a:pt x="12257" y="28213"/>
                    </a:cubicBezTo>
                    <a:cubicBezTo>
                      <a:pt x="12554" y="28304"/>
                      <a:pt x="12874" y="28350"/>
                      <a:pt x="13170" y="28395"/>
                    </a:cubicBezTo>
                    <a:cubicBezTo>
                      <a:pt x="13558" y="28441"/>
                      <a:pt x="13941" y="28464"/>
                      <a:pt x="14323" y="28464"/>
                    </a:cubicBezTo>
                    <a:cubicBezTo>
                      <a:pt x="14705" y="28464"/>
                      <a:pt x="15088" y="28441"/>
                      <a:pt x="15476" y="28395"/>
                    </a:cubicBezTo>
                    <a:cubicBezTo>
                      <a:pt x="15613" y="28373"/>
                      <a:pt x="15772" y="28350"/>
                      <a:pt x="15909" y="28304"/>
                    </a:cubicBezTo>
                    <a:cubicBezTo>
                      <a:pt x="15818" y="27231"/>
                      <a:pt x="15704" y="26113"/>
                      <a:pt x="15544" y="24880"/>
                    </a:cubicBezTo>
                    <a:cubicBezTo>
                      <a:pt x="15384" y="23693"/>
                      <a:pt x="15202" y="22461"/>
                      <a:pt x="14951" y="21137"/>
                    </a:cubicBezTo>
                    <a:cubicBezTo>
                      <a:pt x="14768" y="20110"/>
                      <a:pt x="14586" y="19037"/>
                      <a:pt x="14312" y="17964"/>
                    </a:cubicBezTo>
                    <a:cubicBezTo>
                      <a:pt x="13809" y="15887"/>
                      <a:pt x="13102" y="13856"/>
                      <a:pt x="12235" y="11938"/>
                    </a:cubicBezTo>
                    <a:cubicBezTo>
                      <a:pt x="11299" y="9907"/>
                      <a:pt x="10157" y="8104"/>
                      <a:pt x="8856" y="6574"/>
                    </a:cubicBezTo>
                    <a:cubicBezTo>
                      <a:pt x="8240" y="5844"/>
                      <a:pt x="7555" y="5182"/>
                      <a:pt x="6871" y="4589"/>
                    </a:cubicBezTo>
                    <a:cubicBezTo>
                      <a:pt x="6871" y="4497"/>
                      <a:pt x="6825" y="4429"/>
                      <a:pt x="6756" y="4338"/>
                    </a:cubicBezTo>
                    <a:cubicBezTo>
                      <a:pt x="6346" y="3813"/>
                      <a:pt x="5935" y="3333"/>
                      <a:pt x="5501" y="2900"/>
                    </a:cubicBezTo>
                    <a:cubicBezTo>
                      <a:pt x="5090" y="2489"/>
                      <a:pt x="4634" y="2101"/>
                      <a:pt x="4132" y="1713"/>
                    </a:cubicBezTo>
                    <a:cubicBezTo>
                      <a:pt x="3219" y="1028"/>
                      <a:pt x="2214" y="526"/>
                      <a:pt x="1164" y="229"/>
                    </a:cubicBezTo>
                    <a:cubicBezTo>
                      <a:pt x="776" y="138"/>
                      <a:pt x="388" y="46"/>
                      <a:pt x="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29" name="Google Shape;7801;p96">
                <a:extLst>
                  <a:ext uri="{FF2B5EF4-FFF2-40B4-BE49-F238E27FC236}">
                    <a16:creationId xmlns:a16="http://schemas.microsoft.com/office/drawing/2014/main" id="{96C7DA6F-549A-FA31-11EB-DF0FB214C580}"/>
                  </a:ext>
                </a:extLst>
              </p:cNvPr>
              <p:cNvSpPr/>
              <p:nvPr/>
            </p:nvSpPr>
            <p:spPr>
              <a:xfrm>
                <a:off x="8155799" y="2853011"/>
                <a:ext cx="13" cy="13"/>
              </a:xfrm>
              <a:custGeom>
                <a:avLst/>
                <a:gdLst/>
                <a:ahLst/>
                <a:cxnLst/>
                <a:rect l="l" t="t" r="r" b="b"/>
                <a:pathLst>
                  <a:path w="1" h="1" extrusionOk="0">
                    <a:moveTo>
                      <a:pt x="0" y="0"/>
                    </a:moveTo>
                    <a:cubicBezTo>
                      <a:pt x="0" y="0"/>
                      <a:pt x="0" y="0"/>
                      <a:pt x="0" y="0"/>
                    </a:cubicBezTo>
                    <a:cubicBezTo>
                      <a:pt x="0" y="0"/>
                      <a:pt x="0" y="0"/>
                      <a:pt x="0" y="0"/>
                    </a:cubicBezTo>
                    <a:cubicBezTo>
                      <a:pt x="0" y="0"/>
                      <a:pt x="0" y="0"/>
                      <a:pt x="0" y="0"/>
                    </a:cubicBezTo>
                    <a:close/>
                  </a:path>
                </a:pathLst>
              </a:custGeom>
              <a:solidFill>
                <a:srgbClr val="73BC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30" name="Google Shape;7802;p96">
                <a:extLst>
                  <a:ext uri="{FF2B5EF4-FFF2-40B4-BE49-F238E27FC236}">
                    <a16:creationId xmlns:a16="http://schemas.microsoft.com/office/drawing/2014/main" id="{9D55E076-83A6-7B76-1DC8-78822E25423E}"/>
                  </a:ext>
                </a:extLst>
              </p:cNvPr>
              <p:cNvSpPr/>
              <p:nvPr/>
            </p:nvSpPr>
            <p:spPr>
              <a:xfrm>
                <a:off x="7740648" y="2502048"/>
                <a:ext cx="431079" cy="610841"/>
              </a:xfrm>
              <a:custGeom>
                <a:avLst/>
                <a:gdLst/>
                <a:ahLst/>
                <a:cxnLst/>
                <a:rect l="l" t="t" r="r" b="b"/>
                <a:pathLst>
                  <a:path w="33417" h="47352" extrusionOk="0">
                    <a:moveTo>
                      <a:pt x="21023" y="0"/>
                    </a:moveTo>
                    <a:cubicBezTo>
                      <a:pt x="20658" y="0"/>
                      <a:pt x="20292" y="23"/>
                      <a:pt x="19904" y="69"/>
                    </a:cubicBezTo>
                    <a:cubicBezTo>
                      <a:pt x="19288" y="137"/>
                      <a:pt x="18649" y="251"/>
                      <a:pt x="18010" y="457"/>
                    </a:cubicBezTo>
                    <a:cubicBezTo>
                      <a:pt x="17508" y="594"/>
                      <a:pt x="16983" y="776"/>
                      <a:pt x="16344" y="1050"/>
                    </a:cubicBezTo>
                    <a:cubicBezTo>
                      <a:pt x="15339" y="1438"/>
                      <a:pt x="14358" y="1940"/>
                      <a:pt x="13445" y="2488"/>
                    </a:cubicBezTo>
                    <a:cubicBezTo>
                      <a:pt x="12577" y="3013"/>
                      <a:pt x="11733" y="3630"/>
                      <a:pt x="10843" y="4360"/>
                    </a:cubicBezTo>
                    <a:cubicBezTo>
                      <a:pt x="9291" y="5638"/>
                      <a:pt x="7830" y="7213"/>
                      <a:pt x="6529" y="9016"/>
                    </a:cubicBezTo>
                    <a:cubicBezTo>
                      <a:pt x="5319" y="10705"/>
                      <a:pt x="4246" y="12600"/>
                      <a:pt x="3333" y="14654"/>
                    </a:cubicBezTo>
                    <a:cubicBezTo>
                      <a:pt x="2466" y="16640"/>
                      <a:pt x="1758" y="18740"/>
                      <a:pt x="1210" y="20931"/>
                    </a:cubicBezTo>
                    <a:cubicBezTo>
                      <a:pt x="708" y="23031"/>
                      <a:pt x="343" y="25199"/>
                      <a:pt x="160" y="27436"/>
                    </a:cubicBezTo>
                    <a:cubicBezTo>
                      <a:pt x="1" y="29559"/>
                      <a:pt x="1" y="31682"/>
                      <a:pt x="160" y="33736"/>
                    </a:cubicBezTo>
                    <a:cubicBezTo>
                      <a:pt x="366" y="36178"/>
                      <a:pt x="754" y="38255"/>
                      <a:pt x="1393" y="40150"/>
                    </a:cubicBezTo>
                    <a:cubicBezTo>
                      <a:pt x="1690" y="41063"/>
                      <a:pt x="2078" y="41953"/>
                      <a:pt x="2511" y="42798"/>
                    </a:cubicBezTo>
                    <a:cubicBezTo>
                      <a:pt x="2899" y="43574"/>
                      <a:pt x="3402" y="44327"/>
                      <a:pt x="3972" y="45012"/>
                    </a:cubicBezTo>
                    <a:cubicBezTo>
                      <a:pt x="4611" y="45811"/>
                      <a:pt x="5387" y="46541"/>
                      <a:pt x="6255" y="47157"/>
                    </a:cubicBezTo>
                    <a:cubicBezTo>
                      <a:pt x="7373" y="47249"/>
                      <a:pt x="8514" y="47317"/>
                      <a:pt x="9633" y="47340"/>
                    </a:cubicBezTo>
                    <a:cubicBezTo>
                      <a:pt x="9981" y="47347"/>
                      <a:pt x="10329" y="47351"/>
                      <a:pt x="10676" y="47351"/>
                    </a:cubicBezTo>
                    <a:cubicBezTo>
                      <a:pt x="12467" y="47351"/>
                      <a:pt x="14246" y="47250"/>
                      <a:pt x="16024" y="47020"/>
                    </a:cubicBezTo>
                    <a:lnTo>
                      <a:pt x="16001" y="47020"/>
                    </a:lnTo>
                    <a:cubicBezTo>
                      <a:pt x="18307" y="46701"/>
                      <a:pt x="20589" y="46176"/>
                      <a:pt x="22735" y="45263"/>
                    </a:cubicBezTo>
                    <a:lnTo>
                      <a:pt x="22712" y="45263"/>
                    </a:lnTo>
                    <a:cubicBezTo>
                      <a:pt x="23442" y="44966"/>
                      <a:pt x="24173" y="44601"/>
                      <a:pt x="24880" y="44213"/>
                    </a:cubicBezTo>
                    <a:cubicBezTo>
                      <a:pt x="25542" y="43825"/>
                      <a:pt x="26181" y="43391"/>
                      <a:pt x="26775" y="42935"/>
                    </a:cubicBezTo>
                    <a:cubicBezTo>
                      <a:pt x="26775" y="42935"/>
                      <a:pt x="26798" y="42912"/>
                      <a:pt x="26798" y="42912"/>
                    </a:cubicBezTo>
                    <a:cubicBezTo>
                      <a:pt x="27300" y="42524"/>
                      <a:pt x="27802" y="42090"/>
                      <a:pt x="28258" y="41634"/>
                    </a:cubicBezTo>
                    <a:cubicBezTo>
                      <a:pt x="28738" y="41154"/>
                      <a:pt x="29171" y="40652"/>
                      <a:pt x="29582" y="40127"/>
                    </a:cubicBezTo>
                    <a:cubicBezTo>
                      <a:pt x="30016" y="39579"/>
                      <a:pt x="30381" y="39009"/>
                      <a:pt x="30724" y="38415"/>
                    </a:cubicBezTo>
                    <a:cubicBezTo>
                      <a:pt x="31089" y="37799"/>
                      <a:pt x="31408" y="37160"/>
                      <a:pt x="31682" y="36498"/>
                    </a:cubicBezTo>
                    <a:cubicBezTo>
                      <a:pt x="31682" y="36498"/>
                      <a:pt x="31682" y="36521"/>
                      <a:pt x="31682" y="36521"/>
                    </a:cubicBezTo>
                    <a:cubicBezTo>
                      <a:pt x="32047" y="35676"/>
                      <a:pt x="32344" y="34809"/>
                      <a:pt x="32572" y="33919"/>
                    </a:cubicBezTo>
                    <a:cubicBezTo>
                      <a:pt x="32686" y="33462"/>
                      <a:pt x="32801" y="33006"/>
                      <a:pt x="32892" y="32526"/>
                    </a:cubicBezTo>
                    <a:cubicBezTo>
                      <a:pt x="32983" y="31979"/>
                      <a:pt x="33075" y="31431"/>
                      <a:pt x="33166" y="30860"/>
                    </a:cubicBezTo>
                    <a:lnTo>
                      <a:pt x="33166" y="30883"/>
                    </a:lnTo>
                    <a:cubicBezTo>
                      <a:pt x="33280" y="29901"/>
                      <a:pt x="33371" y="28920"/>
                      <a:pt x="33417" y="27938"/>
                    </a:cubicBezTo>
                    <a:cubicBezTo>
                      <a:pt x="33234" y="27870"/>
                      <a:pt x="33029" y="27756"/>
                      <a:pt x="32823" y="27642"/>
                    </a:cubicBezTo>
                    <a:cubicBezTo>
                      <a:pt x="32618" y="27528"/>
                      <a:pt x="32413" y="27368"/>
                      <a:pt x="32184" y="27208"/>
                    </a:cubicBezTo>
                    <a:cubicBezTo>
                      <a:pt x="31956" y="27048"/>
                      <a:pt x="31796" y="26888"/>
                      <a:pt x="31637" y="26729"/>
                    </a:cubicBezTo>
                    <a:cubicBezTo>
                      <a:pt x="31477" y="26569"/>
                      <a:pt x="31317" y="26386"/>
                      <a:pt x="31134" y="26158"/>
                    </a:cubicBezTo>
                    <a:cubicBezTo>
                      <a:pt x="30929" y="25907"/>
                      <a:pt x="30769" y="25656"/>
                      <a:pt x="30632" y="25382"/>
                    </a:cubicBezTo>
                    <a:cubicBezTo>
                      <a:pt x="30541" y="25245"/>
                      <a:pt x="30450" y="25085"/>
                      <a:pt x="30381" y="24925"/>
                    </a:cubicBezTo>
                    <a:cubicBezTo>
                      <a:pt x="30290" y="24743"/>
                      <a:pt x="30221" y="24560"/>
                      <a:pt x="30130" y="24378"/>
                    </a:cubicBezTo>
                    <a:cubicBezTo>
                      <a:pt x="29788" y="23533"/>
                      <a:pt x="29491" y="22620"/>
                      <a:pt x="29217" y="21456"/>
                    </a:cubicBezTo>
                    <a:cubicBezTo>
                      <a:pt x="28943" y="20406"/>
                      <a:pt x="28761" y="19379"/>
                      <a:pt x="28578" y="18306"/>
                    </a:cubicBezTo>
                    <a:lnTo>
                      <a:pt x="28464" y="17667"/>
                    </a:lnTo>
                    <a:cubicBezTo>
                      <a:pt x="28327" y="16891"/>
                      <a:pt x="28167" y="16024"/>
                      <a:pt x="28007" y="15202"/>
                    </a:cubicBezTo>
                    <a:cubicBezTo>
                      <a:pt x="27893" y="14654"/>
                      <a:pt x="27779" y="14175"/>
                      <a:pt x="27665" y="13718"/>
                    </a:cubicBezTo>
                    <a:cubicBezTo>
                      <a:pt x="27551" y="13239"/>
                      <a:pt x="27391" y="12668"/>
                      <a:pt x="27186" y="12006"/>
                    </a:cubicBezTo>
                    <a:cubicBezTo>
                      <a:pt x="26843" y="10842"/>
                      <a:pt x="26455" y="9678"/>
                      <a:pt x="26044" y="8583"/>
                    </a:cubicBezTo>
                    <a:cubicBezTo>
                      <a:pt x="25839" y="8035"/>
                      <a:pt x="25611" y="7487"/>
                      <a:pt x="25382" y="6962"/>
                    </a:cubicBezTo>
                    <a:cubicBezTo>
                      <a:pt x="25291" y="6779"/>
                      <a:pt x="25200" y="6574"/>
                      <a:pt x="25108" y="6391"/>
                    </a:cubicBezTo>
                    <a:lnTo>
                      <a:pt x="25040" y="6254"/>
                    </a:lnTo>
                    <a:cubicBezTo>
                      <a:pt x="24949" y="6003"/>
                      <a:pt x="24835" y="5775"/>
                      <a:pt x="24743" y="5547"/>
                    </a:cubicBezTo>
                    <a:lnTo>
                      <a:pt x="24401" y="4794"/>
                    </a:lnTo>
                    <a:lnTo>
                      <a:pt x="24355" y="4702"/>
                    </a:lnTo>
                    <a:cubicBezTo>
                      <a:pt x="23670" y="3173"/>
                      <a:pt x="22963" y="1575"/>
                      <a:pt x="22141" y="69"/>
                    </a:cubicBezTo>
                    <a:cubicBezTo>
                      <a:pt x="21776" y="23"/>
                      <a:pt x="21388" y="0"/>
                      <a:pt x="210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31" name="Google Shape;7803;p96">
                <a:extLst>
                  <a:ext uri="{FF2B5EF4-FFF2-40B4-BE49-F238E27FC236}">
                    <a16:creationId xmlns:a16="http://schemas.microsoft.com/office/drawing/2014/main" id="{E9620DF8-9E8C-B72D-2457-BD623B301041}"/>
                  </a:ext>
                </a:extLst>
              </p:cNvPr>
              <p:cNvSpPr/>
              <p:nvPr/>
            </p:nvSpPr>
            <p:spPr>
              <a:xfrm>
                <a:off x="8122235" y="3019657"/>
                <a:ext cx="310" cy="13"/>
              </a:xfrm>
              <a:custGeom>
                <a:avLst/>
                <a:gdLst/>
                <a:ahLst/>
                <a:cxnLst/>
                <a:rect l="l" t="t" r="r" b="b"/>
                <a:pathLst>
                  <a:path w="24" h="1" extrusionOk="0">
                    <a:moveTo>
                      <a:pt x="0" y="0"/>
                    </a:moveTo>
                    <a:cubicBezTo>
                      <a:pt x="0" y="0"/>
                      <a:pt x="0" y="0"/>
                      <a:pt x="0" y="0"/>
                    </a:cubicBezTo>
                    <a:cubicBezTo>
                      <a:pt x="0" y="0"/>
                      <a:pt x="0" y="0"/>
                      <a:pt x="23" y="0"/>
                    </a:cubicBezTo>
                    <a:cubicBezTo>
                      <a:pt x="23" y="0"/>
                      <a:pt x="0" y="0"/>
                      <a:pt x="0" y="0"/>
                    </a:cubicBezTo>
                    <a:close/>
                  </a:path>
                </a:pathLst>
              </a:custGeom>
              <a:solidFill>
                <a:srgbClr val="073A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32" name="Google Shape;7804;p96">
                <a:extLst>
                  <a:ext uri="{FF2B5EF4-FFF2-40B4-BE49-F238E27FC236}">
                    <a16:creationId xmlns:a16="http://schemas.microsoft.com/office/drawing/2014/main" id="{52A1134B-5883-6767-5B04-EE09DE5A4107}"/>
                  </a:ext>
                </a:extLst>
              </p:cNvPr>
              <p:cNvSpPr/>
              <p:nvPr/>
            </p:nvSpPr>
            <p:spPr>
              <a:xfrm>
                <a:off x="8122235" y="3019657"/>
                <a:ext cx="13" cy="13"/>
              </a:xfrm>
              <a:custGeom>
                <a:avLst/>
                <a:gdLst/>
                <a:ahLst/>
                <a:cxnLst/>
                <a:rect l="l" t="t" r="r" b="b"/>
                <a:pathLst>
                  <a:path w="1" h="1" extrusionOk="0">
                    <a:moveTo>
                      <a:pt x="0" y="0"/>
                    </a:moveTo>
                    <a:lnTo>
                      <a:pt x="0" y="0"/>
                    </a:lnTo>
                    <a:cubicBezTo>
                      <a:pt x="0" y="0"/>
                      <a:pt x="0" y="0"/>
                      <a:pt x="0" y="0"/>
                    </a:cubicBezTo>
                    <a:cubicBezTo>
                      <a:pt x="0" y="0"/>
                      <a:pt x="0" y="0"/>
                      <a:pt x="0" y="0"/>
                    </a:cubicBezTo>
                    <a:close/>
                  </a:path>
                </a:pathLst>
              </a:custGeom>
              <a:solidFill>
                <a:srgbClr val="073A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33" name="Google Shape;7805;p96">
                <a:extLst>
                  <a:ext uri="{FF2B5EF4-FFF2-40B4-BE49-F238E27FC236}">
                    <a16:creationId xmlns:a16="http://schemas.microsoft.com/office/drawing/2014/main" id="{8032628A-C0D2-56C5-34E9-365F7D16D540}"/>
                  </a:ext>
                </a:extLst>
              </p:cNvPr>
              <p:cNvSpPr/>
              <p:nvPr/>
            </p:nvSpPr>
            <p:spPr>
              <a:xfrm>
                <a:off x="8122235" y="3019657"/>
                <a:ext cx="13" cy="13"/>
              </a:xfrm>
              <a:custGeom>
                <a:avLst/>
                <a:gdLst/>
                <a:ahLst/>
                <a:cxnLst/>
                <a:rect l="l" t="t" r="r" b="b"/>
                <a:pathLst>
                  <a:path w="1" h="1" extrusionOk="0">
                    <a:moveTo>
                      <a:pt x="0" y="0"/>
                    </a:moveTo>
                    <a:cubicBezTo>
                      <a:pt x="0" y="0"/>
                      <a:pt x="0" y="0"/>
                      <a:pt x="0" y="0"/>
                    </a:cubicBezTo>
                    <a:cubicBezTo>
                      <a:pt x="0" y="0"/>
                      <a:pt x="0" y="0"/>
                      <a:pt x="0" y="0"/>
                    </a:cubicBezTo>
                    <a:cubicBezTo>
                      <a:pt x="0" y="0"/>
                      <a:pt x="0" y="0"/>
                      <a:pt x="0" y="0"/>
                    </a:cubicBezTo>
                    <a:cubicBezTo>
                      <a:pt x="0" y="0"/>
                      <a:pt x="0" y="0"/>
                      <a:pt x="0" y="0"/>
                    </a:cubicBezTo>
                    <a:close/>
                  </a:path>
                </a:pathLst>
              </a:custGeom>
              <a:solidFill>
                <a:srgbClr val="073A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34" name="Google Shape;7806;p96">
                <a:extLst>
                  <a:ext uri="{FF2B5EF4-FFF2-40B4-BE49-F238E27FC236}">
                    <a16:creationId xmlns:a16="http://schemas.microsoft.com/office/drawing/2014/main" id="{187AFF3F-E352-E181-48C8-C5D5EE1C8969}"/>
                  </a:ext>
                </a:extLst>
              </p:cNvPr>
              <p:cNvSpPr/>
              <p:nvPr/>
            </p:nvSpPr>
            <p:spPr>
              <a:xfrm>
                <a:off x="8086311" y="3055569"/>
                <a:ext cx="13" cy="13"/>
              </a:xfrm>
              <a:custGeom>
                <a:avLst/>
                <a:gdLst/>
                <a:ahLst/>
                <a:cxnLst/>
                <a:rect l="l" t="t" r="r" b="b"/>
                <a:pathLst>
                  <a:path w="1" h="1" extrusionOk="0">
                    <a:moveTo>
                      <a:pt x="1" y="1"/>
                    </a:moveTo>
                    <a:cubicBezTo>
                      <a:pt x="1" y="1"/>
                      <a:pt x="1" y="1"/>
                      <a:pt x="1" y="1"/>
                    </a:cubicBezTo>
                    <a:cubicBezTo>
                      <a:pt x="1" y="1"/>
                      <a:pt x="1" y="1"/>
                      <a:pt x="1" y="1"/>
                    </a:cubicBezTo>
                    <a:cubicBezTo>
                      <a:pt x="1" y="1"/>
                      <a:pt x="1" y="1"/>
                      <a:pt x="1" y="1"/>
                    </a:cubicBezTo>
                    <a:close/>
                  </a:path>
                </a:pathLst>
              </a:custGeom>
              <a:solidFill>
                <a:srgbClr val="073A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35" name="Google Shape;7807;p96">
                <a:extLst>
                  <a:ext uri="{FF2B5EF4-FFF2-40B4-BE49-F238E27FC236}">
                    <a16:creationId xmlns:a16="http://schemas.microsoft.com/office/drawing/2014/main" id="{BEBD5A4D-C147-BDF8-A058-97C8733F4010}"/>
                  </a:ext>
                </a:extLst>
              </p:cNvPr>
              <p:cNvSpPr/>
              <p:nvPr/>
            </p:nvSpPr>
            <p:spPr>
              <a:xfrm>
                <a:off x="8086311" y="3055569"/>
                <a:ext cx="13" cy="13"/>
              </a:xfrm>
              <a:custGeom>
                <a:avLst/>
                <a:gdLst/>
                <a:ahLst/>
                <a:cxnLst/>
                <a:rect l="l" t="t" r="r" b="b"/>
                <a:pathLst>
                  <a:path w="1" h="1" extrusionOk="0">
                    <a:moveTo>
                      <a:pt x="1" y="1"/>
                    </a:moveTo>
                    <a:cubicBezTo>
                      <a:pt x="1" y="1"/>
                      <a:pt x="1" y="1"/>
                      <a:pt x="1" y="1"/>
                    </a:cubicBezTo>
                    <a:cubicBezTo>
                      <a:pt x="1" y="1"/>
                      <a:pt x="1" y="1"/>
                      <a:pt x="1" y="1"/>
                    </a:cubicBezTo>
                    <a:cubicBezTo>
                      <a:pt x="1" y="1"/>
                      <a:pt x="1" y="1"/>
                      <a:pt x="1" y="1"/>
                    </a:cubicBezTo>
                    <a:close/>
                  </a:path>
                </a:pathLst>
              </a:custGeom>
              <a:solidFill>
                <a:srgbClr val="073A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36" name="Google Shape;7808;p96">
                <a:extLst>
                  <a:ext uri="{FF2B5EF4-FFF2-40B4-BE49-F238E27FC236}">
                    <a16:creationId xmlns:a16="http://schemas.microsoft.com/office/drawing/2014/main" id="{351FE56D-B8E2-BF4D-E5F9-710A0A8DCF34}"/>
                  </a:ext>
                </a:extLst>
              </p:cNvPr>
              <p:cNvSpPr/>
              <p:nvPr/>
            </p:nvSpPr>
            <p:spPr>
              <a:xfrm>
                <a:off x="8086311" y="3055569"/>
                <a:ext cx="13" cy="13"/>
              </a:xfrm>
              <a:custGeom>
                <a:avLst/>
                <a:gdLst/>
                <a:ahLst/>
                <a:cxnLst/>
                <a:rect l="l" t="t" r="r" b="b"/>
                <a:pathLst>
                  <a:path w="1" h="1" extrusionOk="0">
                    <a:moveTo>
                      <a:pt x="1" y="1"/>
                    </a:moveTo>
                    <a:cubicBezTo>
                      <a:pt x="1" y="1"/>
                      <a:pt x="1" y="1"/>
                      <a:pt x="1" y="1"/>
                    </a:cubicBezTo>
                    <a:cubicBezTo>
                      <a:pt x="1" y="1"/>
                      <a:pt x="1" y="1"/>
                      <a:pt x="1" y="1"/>
                    </a:cubicBezTo>
                    <a:cubicBezTo>
                      <a:pt x="1" y="1"/>
                      <a:pt x="1" y="1"/>
                      <a:pt x="1" y="1"/>
                    </a:cubicBezTo>
                    <a:close/>
                  </a:path>
                </a:pathLst>
              </a:custGeom>
              <a:solidFill>
                <a:srgbClr val="073A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37" name="Google Shape;7809;p96">
                <a:extLst>
                  <a:ext uri="{FF2B5EF4-FFF2-40B4-BE49-F238E27FC236}">
                    <a16:creationId xmlns:a16="http://schemas.microsoft.com/office/drawing/2014/main" id="{E09D25B5-7DE2-1ADE-5CF2-0DA6FF38ED81}"/>
                  </a:ext>
                </a:extLst>
              </p:cNvPr>
              <p:cNvSpPr/>
              <p:nvPr/>
            </p:nvSpPr>
            <p:spPr>
              <a:xfrm>
                <a:off x="8026252" y="2502925"/>
                <a:ext cx="146054" cy="359536"/>
              </a:xfrm>
              <a:custGeom>
                <a:avLst/>
                <a:gdLst/>
                <a:ahLst/>
                <a:cxnLst/>
                <a:rect l="l" t="t" r="r" b="b"/>
                <a:pathLst>
                  <a:path w="11322" h="27871" extrusionOk="0">
                    <a:moveTo>
                      <a:pt x="0" y="1"/>
                    </a:moveTo>
                    <a:lnTo>
                      <a:pt x="0" y="1"/>
                    </a:lnTo>
                    <a:cubicBezTo>
                      <a:pt x="822" y="1507"/>
                      <a:pt x="1529" y="3105"/>
                      <a:pt x="2214" y="4634"/>
                    </a:cubicBezTo>
                    <a:lnTo>
                      <a:pt x="2260" y="4726"/>
                    </a:lnTo>
                    <a:lnTo>
                      <a:pt x="2602" y="5479"/>
                    </a:lnTo>
                    <a:cubicBezTo>
                      <a:pt x="2694" y="5707"/>
                      <a:pt x="2808" y="5935"/>
                      <a:pt x="2899" y="6186"/>
                    </a:cubicBezTo>
                    <a:lnTo>
                      <a:pt x="2967" y="6323"/>
                    </a:lnTo>
                    <a:cubicBezTo>
                      <a:pt x="3059" y="6506"/>
                      <a:pt x="3150" y="6711"/>
                      <a:pt x="3241" y="6894"/>
                    </a:cubicBezTo>
                    <a:cubicBezTo>
                      <a:pt x="3470" y="7419"/>
                      <a:pt x="3698" y="7967"/>
                      <a:pt x="3903" y="8515"/>
                    </a:cubicBezTo>
                    <a:cubicBezTo>
                      <a:pt x="4314" y="9610"/>
                      <a:pt x="4702" y="10774"/>
                      <a:pt x="5045" y="11938"/>
                    </a:cubicBezTo>
                    <a:cubicBezTo>
                      <a:pt x="5250" y="12600"/>
                      <a:pt x="5410" y="13171"/>
                      <a:pt x="5524" y="13650"/>
                    </a:cubicBezTo>
                    <a:cubicBezTo>
                      <a:pt x="5638" y="14107"/>
                      <a:pt x="5752" y="14586"/>
                      <a:pt x="5866" y="15134"/>
                    </a:cubicBezTo>
                    <a:cubicBezTo>
                      <a:pt x="6026" y="15956"/>
                      <a:pt x="6186" y="16823"/>
                      <a:pt x="6323" y="17599"/>
                    </a:cubicBezTo>
                    <a:lnTo>
                      <a:pt x="6437" y="18238"/>
                    </a:lnTo>
                    <a:cubicBezTo>
                      <a:pt x="6620" y="19311"/>
                      <a:pt x="6802" y="20338"/>
                      <a:pt x="7076" y="21388"/>
                    </a:cubicBezTo>
                    <a:cubicBezTo>
                      <a:pt x="7350" y="22552"/>
                      <a:pt x="7647" y="23465"/>
                      <a:pt x="7989" y="24310"/>
                    </a:cubicBezTo>
                    <a:cubicBezTo>
                      <a:pt x="8080" y="24492"/>
                      <a:pt x="8149" y="24675"/>
                      <a:pt x="8240" y="24857"/>
                    </a:cubicBezTo>
                    <a:cubicBezTo>
                      <a:pt x="8309" y="25017"/>
                      <a:pt x="8400" y="25177"/>
                      <a:pt x="8491" y="25314"/>
                    </a:cubicBezTo>
                    <a:cubicBezTo>
                      <a:pt x="8628" y="25588"/>
                      <a:pt x="8788" y="25839"/>
                      <a:pt x="8993" y="26090"/>
                    </a:cubicBezTo>
                    <a:cubicBezTo>
                      <a:pt x="9176" y="26318"/>
                      <a:pt x="9336" y="26501"/>
                      <a:pt x="9496" y="26661"/>
                    </a:cubicBezTo>
                    <a:cubicBezTo>
                      <a:pt x="9655" y="26820"/>
                      <a:pt x="9815" y="26980"/>
                      <a:pt x="10043" y="27140"/>
                    </a:cubicBezTo>
                    <a:cubicBezTo>
                      <a:pt x="10272" y="27323"/>
                      <a:pt x="10477" y="27460"/>
                      <a:pt x="10682" y="27574"/>
                    </a:cubicBezTo>
                    <a:cubicBezTo>
                      <a:pt x="10888" y="27688"/>
                      <a:pt x="11093" y="27802"/>
                      <a:pt x="11276" y="27870"/>
                    </a:cubicBezTo>
                    <a:cubicBezTo>
                      <a:pt x="11299" y="27231"/>
                      <a:pt x="11322" y="26592"/>
                      <a:pt x="11322" y="25953"/>
                    </a:cubicBezTo>
                    <a:cubicBezTo>
                      <a:pt x="11299" y="25109"/>
                      <a:pt x="11276" y="24287"/>
                      <a:pt x="11207" y="23442"/>
                    </a:cubicBezTo>
                    <a:cubicBezTo>
                      <a:pt x="11139" y="22621"/>
                      <a:pt x="11048" y="21776"/>
                      <a:pt x="10934" y="20954"/>
                    </a:cubicBezTo>
                    <a:cubicBezTo>
                      <a:pt x="10386" y="16869"/>
                      <a:pt x="9267" y="12874"/>
                      <a:pt x="7669" y="9062"/>
                    </a:cubicBezTo>
                    <a:cubicBezTo>
                      <a:pt x="7669" y="9062"/>
                      <a:pt x="7669" y="9085"/>
                      <a:pt x="7669" y="9085"/>
                    </a:cubicBezTo>
                    <a:cubicBezTo>
                      <a:pt x="6505" y="6346"/>
                      <a:pt x="5090" y="3698"/>
                      <a:pt x="3424" y="1211"/>
                    </a:cubicBezTo>
                    <a:cubicBezTo>
                      <a:pt x="2694" y="777"/>
                      <a:pt x="1940" y="434"/>
                      <a:pt x="1164" y="229"/>
                    </a:cubicBezTo>
                    <a:cubicBezTo>
                      <a:pt x="776" y="115"/>
                      <a:pt x="388" y="46"/>
                      <a:pt x="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38" name="Google Shape;7810;p96">
                <a:extLst>
                  <a:ext uri="{FF2B5EF4-FFF2-40B4-BE49-F238E27FC236}">
                    <a16:creationId xmlns:a16="http://schemas.microsoft.com/office/drawing/2014/main" id="{A845498E-1D8E-8760-7F13-C7B1CEBCDB86}"/>
                  </a:ext>
                </a:extLst>
              </p:cNvPr>
              <p:cNvSpPr/>
              <p:nvPr/>
            </p:nvSpPr>
            <p:spPr>
              <a:xfrm>
                <a:off x="8162572" y="2877739"/>
                <a:ext cx="10901" cy="23865"/>
              </a:xfrm>
              <a:custGeom>
                <a:avLst/>
                <a:gdLst/>
                <a:ahLst/>
                <a:cxnLst/>
                <a:rect l="l" t="t" r="r" b="b"/>
                <a:pathLst>
                  <a:path w="845" h="1850" extrusionOk="0">
                    <a:moveTo>
                      <a:pt x="457" y="0"/>
                    </a:moveTo>
                    <a:cubicBezTo>
                      <a:pt x="251" y="0"/>
                      <a:pt x="92" y="183"/>
                      <a:pt x="69" y="388"/>
                    </a:cubicBezTo>
                    <a:cubicBezTo>
                      <a:pt x="69" y="754"/>
                      <a:pt x="46" y="1096"/>
                      <a:pt x="23" y="1461"/>
                    </a:cubicBezTo>
                    <a:cubicBezTo>
                      <a:pt x="0" y="1667"/>
                      <a:pt x="206" y="1849"/>
                      <a:pt x="411" y="1849"/>
                    </a:cubicBezTo>
                    <a:cubicBezTo>
                      <a:pt x="502" y="1849"/>
                      <a:pt x="594" y="1804"/>
                      <a:pt x="685" y="1735"/>
                    </a:cubicBezTo>
                    <a:cubicBezTo>
                      <a:pt x="754" y="1644"/>
                      <a:pt x="776" y="1575"/>
                      <a:pt x="776" y="1461"/>
                    </a:cubicBezTo>
                    <a:cubicBezTo>
                      <a:pt x="822" y="1096"/>
                      <a:pt x="845" y="754"/>
                      <a:pt x="845" y="388"/>
                    </a:cubicBezTo>
                    <a:cubicBezTo>
                      <a:pt x="845" y="183"/>
                      <a:pt x="662" y="0"/>
                      <a:pt x="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39" name="Google Shape;7811;p96">
                <a:extLst>
                  <a:ext uri="{FF2B5EF4-FFF2-40B4-BE49-F238E27FC236}">
                    <a16:creationId xmlns:a16="http://schemas.microsoft.com/office/drawing/2014/main" id="{9B4E9708-3CE5-4429-DCA2-47F44EA8F675}"/>
                  </a:ext>
                </a:extLst>
              </p:cNvPr>
              <p:cNvSpPr/>
              <p:nvPr/>
            </p:nvSpPr>
            <p:spPr>
              <a:xfrm>
                <a:off x="8154329" y="2923674"/>
                <a:ext cx="13842" cy="23104"/>
              </a:xfrm>
              <a:custGeom>
                <a:avLst/>
                <a:gdLst/>
                <a:ahLst/>
                <a:cxnLst/>
                <a:rect l="l" t="t" r="r" b="b"/>
                <a:pathLst>
                  <a:path w="1073" h="1791" extrusionOk="0">
                    <a:moveTo>
                      <a:pt x="685" y="0"/>
                    </a:moveTo>
                    <a:cubicBezTo>
                      <a:pt x="616" y="0"/>
                      <a:pt x="548" y="23"/>
                      <a:pt x="480" y="46"/>
                    </a:cubicBezTo>
                    <a:cubicBezTo>
                      <a:pt x="411" y="91"/>
                      <a:pt x="320" y="183"/>
                      <a:pt x="320" y="274"/>
                    </a:cubicBezTo>
                    <a:cubicBezTo>
                      <a:pt x="251" y="616"/>
                      <a:pt x="183" y="959"/>
                      <a:pt x="69" y="1301"/>
                    </a:cubicBezTo>
                    <a:cubicBezTo>
                      <a:pt x="0" y="1507"/>
                      <a:pt x="137" y="1712"/>
                      <a:pt x="320" y="1780"/>
                    </a:cubicBezTo>
                    <a:cubicBezTo>
                      <a:pt x="353" y="1787"/>
                      <a:pt x="386" y="1790"/>
                      <a:pt x="418" y="1790"/>
                    </a:cubicBezTo>
                    <a:cubicBezTo>
                      <a:pt x="599" y="1790"/>
                      <a:pt x="741" y="1682"/>
                      <a:pt x="799" y="1507"/>
                    </a:cubicBezTo>
                    <a:cubicBezTo>
                      <a:pt x="913" y="1164"/>
                      <a:pt x="1005" y="822"/>
                      <a:pt x="1050" y="479"/>
                    </a:cubicBezTo>
                    <a:cubicBezTo>
                      <a:pt x="1073" y="365"/>
                      <a:pt x="1073" y="274"/>
                      <a:pt x="1005" y="183"/>
                    </a:cubicBezTo>
                    <a:cubicBezTo>
                      <a:pt x="959" y="91"/>
                      <a:pt x="868" y="46"/>
                      <a:pt x="7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40" name="Google Shape;7812;p96">
                <a:extLst>
                  <a:ext uri="{FF2B5EF4-FFF2-40B4-BE49-F238E27FC236}">
                    <a16:creationId xmlns:a16="http://schemas.microsoft.com/office/drawing/2014/main" id="{21247CBB-9271-A67F-1CFF-8541B7041794}"/>
                  </a:ext>
                </a:extLst>
              </p:cNvPr>
              <p:cNvSpPr/>
              <p:nvPr/>
            </p:nvSpPr>
            <p:spPr>
              <a:xfrm>
                <a:off x="8143429" y="2958411"/>
                <a:ext cx="14448" cy="28703"/>
              </a:xfrm>
              <a:custGeom>
                <a:avLst/>
                <a:gdLst/>
                <a:ahLst/>
                <a:cxnLst/>
                <a:rect l="l" t="t" r="r" b="b"/>
                <a:pathLst>
                  <a:path w="1120" h="2225" extrusionOk="0">
                    <a:moveTo>
                      <a:pt x="731" y="0"/>
                    </a:moveTo>
                    <a:cubicBezTo>
                      <a:pt x="663" y="0"/>
                      <a:pt x="617" y="23"/>
                      <a:pt x="548" y="69"/>
                    </a:cubicBezTo>
                    <a:cubicBezTo>
                      <a:pt x="480" y="115"/>
                      <a:pt x="389" y="183"/>
                      <a:pt x="366" y="297"/>
                    </a:cubicBezTo>
                    <a:cubicBezTo>
                      <a:pt x="297" y="777"/>
                      <a:pt x="206" y="1256"/>
                      <a:pt x="69" y="1735"/>
                    </a:cubicBezTo>
                    <a:cubicBezTo>
                      <a:pt x="1" y="1941"/>
                      <a:pt x="138" y="2146"/>
                      <a:pt x="320" y="2215"/>
                    </a:cubicBezTo>
                    <a:cubicBezTo>
                      <a:pt x="351" y="2221"/>
                      <a:pt x="381" y="2225"/>
                      <a:pt x="411" y="2225"/>
                    </a:cubicBezTo>
                    <a:cubicBezTo>
                      <a:pt x="583" y="2225"/>
                      <a:pt x="741" y="2116"/>
                      <a:pt x="800" y="1941"/>
                    </a:cubicBezTo>
                    <a:cubicBezTo>
                      <a:pt x="936" y="1461"/>
                      <a:pt x="1028" y="982"/>
                      <a:pt x="1096" y="480"/>
                    </a:cubicBezTo>
                    <a:cubicBezTo>
                      <a:pt x="1119" y="388"/>
                      <a:pt x="1119" y="297"/>
                      <a:pt x="1073" y="206"/>
                    </a:cubicBezTo>
                    <a:cubicBezTo>
                      <a:pt x="1028" y="115"/>
                      <a:pt x="936" y="46"/>
                      <a:pt x="845" y="23"/>
                    </a:cubicBezTo>
                    <a:cubicBezTo>
                      <a:pt x="800" y="0"/>
                      <a:pt x="777" y="0"/>
                      <a:pt x="73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41" name="Google Shape;7813;p96">
                <a:extLst>
                  <a:ext uri="{FF2B5EF4-FFF2-40B4-BE49-F238E27FC236}">
                    <a16:creationId xmlns:a16="http://schemas.microsoft.com/office/drawing/2014/main" id="{48C7B278-E29D-90EB-5904-2BC10AEE4407}"/>
                  </a:ext>
                </a:extLst>
              </p:cNvPr>
              <p:cNvSpPr/>
              <p:nvPr/>
            </p:nvSpPr>
            <p:spPr>
              <a:xfrm>
                <a:off x="8131949" y="3004642"/>
                <a:ext cx="15029" cy="24871"/>
              </a:xfrm>
              <a:custGeom>
                <a:avLst/>
                <a:gdLst/>
                <a:ahLst/>
                <a:cxnLst/>
                <a:rect l="l" t="t" r="r" b="b"/>
                <a:pathLst>
                  <a:path w="1165" h="1928" extrusionOk="0">
                    <a:moveTo>
                      <a:pt x="754" y="0"/>
                    </a:moveTo>
                    <a:cubicBezTo>
                      <a:pt x="594" y="0"/>
                      <a:pt x="411" y="114"/>
                      <a:pt x="389" y="297"/>
                    </a:cubicBezTo>
                    <a:cubicBezTo>
                      <a:pt x="297" y="685"/>
                      <a:pt x="183" y="1050"/>
                      <a:pt x="69" y="1438"/>
                    </a:cubicBezTo>
                    <a:cubicBezTo>
                      <a:pt x="0" y="1643"/>
                      <a:pt x="137" y="1849"/>
                      <a:pt x="320" y="1917"/>
                    </a:cubicBezTo>
                    <a:cubicBezTo>
                      <a:pt x="350" y="1924"/>
                      <a:pt x="381" y="1927"/>
                      <a:pt x="411" y="1927"/>
                    </a:cubicBezTo>
                    <a:cubicBezTo>
                      <a:pt x="583" y="1927"/>
                      <a:pt x="741" y="1819"/>
                      <a:pt x="799" y="1643"/>
                    </a:cubicBezTo>
                    <a:cubicBezTo>
                      <a:pt x="913" y="1255"/>
                      <a:pt x="1028" y="867"/>
                      <a:pt x="1119" y="479"/>
                    </a:cubicBezTo>
                    <a:cubicBezTo>
                      <a:pt x="1165" y="297"/>
                      <a:pt x="1050" y="69"/>
                      <a:pt x="845" y="23"/>
                    </a:cubicBezTo>
                    <a:cubicBezTo>
                      <a:pt x="822" y="23"/>
                      <a:pt x="777" y="0"/>
                      <a:pt x="7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42" name="Google Shape;7814;p96">
                <a:extLst>
                  <a:ext uri="{FF2B5EF4-FFF2-40B4-BE49-F238E27FC236}">
                    <a16:creationId xmlns:a16="http://schemas.microsoft.com/office/drawing/2014/main" id="{BB910E28-0C16-D14D-D5DE-456D179EF07A}"/>
                  </a:ext>
                </a:extLst>
              </p:cNvPr>
              <p:cNvSpPr/>
              <p:nvPr/>
            </p:nvSpPr>
            <p:spPr>
              <a:xfrm>
                <a:off x="8120468" y="3047029"/>
                <a:ext cx="15609" cy="22227"/>
              </a:xfrm>
              <a:custGeom>
                <a:avLst/>
                <a:gdLst/>
                <a:ahLst/>
                <a:cxnLst/>
                <a:rect l="l" t="t" r="r" b="b"/>
                <a:pathLst>
                  <a:path w="1210" h="1723" extrusionOk="0">
                    <a:moveTo>
                      <a:pt x="776" y="1"/>
                    </a:moveTo>
                    <a:cubicBezTo>
                      <a:pt x="708" y="1"/>
                      <a:pt x="639" y="24"/>
                      <a:pt x="571" y="47"/>
                    </a:cubicBezTo>
                    <a:cubicBezTo>
                      <a:pt x="480" y="115"/>
                      <a:pt x="434" y="183"/>
                      <a:pt x="411" y="275"/>
                    </a:cubicBezTo>
                    <a:cubicBezTo>
                      <a:pt x="297" y="594"/>
                      <a:pt x="183" y="914"/>
                      <a:pt x="69" y="1233"/>
                    </a:cubicBezTo>
                    <a:cubicBezTo>
                      <a:pt x="0" y="1439"/>
                      <a:pt x="137" y="1667"/>
                      <a:pt x="320" y="1713"/>
                    </a:cubicBezTo>
                    <a:cubicBezTo>
                      <a:pt x="350" y="1720"/>
                      <a:pt x="380" y="1723"/>
                      <a:pt x="410" y="1723"/>
                    </a:cubicBezTo>
                    <a:cubicBezTo>
                      <a:pt x="583" y="1723"/>
                      <a:pt x="741" y="1614"/>
                      <a:pt x="799" y="1439"/>
                    </a:cubicBezTo>
                    <a:cubicBezTo>
                      <a:pt x="913" y="1119"/>
                      <a:pt x="1027" y="800"/>
                      <a:pt x="1142" y="480"/>
                    </a:cubicBezTo>
                    <a:cubicBezTo>
                      <a:pt x="1210" y="298"/>
                      <a:pt x="1050" y="69"/>
                      <a:pt x="868" y="24"/>
                    </a:cubicBezTo>
                    <a:cubicBezTo>
                      <a:pt x="845" y="1"/>
                      <a:pt x="799" y="1"/>
                      <a:pt x="77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43" name="Google Shape;7815;p96">
                <a:extLst>
                  <a:ext uri="{FF2B5EF4-FFF2-40B4-BE49-F238E27FC236}">
                    <a16:creationId xmlns:a16="http://schemas.microsoft.com/office/drawing/2014/main" id="{E48E9EF4-C809-2A0A-2DA7-15C7AC0C29EE}"/>
                  </a:ext>
                </a:extLst>
              </p:cNvPr>
              <p:cNvSpPr/>
              <p:nvPr/>
            </p:nvSpPr>
            <p:spPr>
              <a:xfrm>
                <a:off x="8102796" y="3089133"/>
                <a:ext cx="15029" cy="20627"/>
              </a:xfrm>
              <a:custGeom>
                <a:avLst/>
                <a:gdLst/>
                <a:ahLst/>
                <a:cxnLst/>
                <a:rect l="l" t="t" r="r" b="b"/>
                <a:pathLst>
                  <a:path w="1165" h="1599" extrusionOk="0">
                    <a:moveTo>
                      <a:pt x="777" y="1"/>
                    </a:moveTo>
                    <a:cubicBezTo>
                      <a:pt x="708" y="1"/>
                      <a:pt x="640" y="1"/>
                      <a:pt x="571" y="47"/>
                    </a:cubicBezTo>
                    <a:cubicBezTo>
                      <a:pt x="480" y="92"/>
                      <a:pt x="434" y="183"/>
                      <a:pt x="389" y="275"/>
                    </a:cubicBezTo>
                    <a:cubicBezTo>
                      <a:pt x="366" y="343"/>
                      <a:pt x="343" y="435"/>
                      <a:pt x="297" y="526"/>
                    </a:cubicBezTo>
                    <a:cubicBezTo>
                      <a:pt x="229" y="686"/>
                      <a:pt x="138" y="868"/>
                      <a:pt x="69" y="1028"/>
                    </a:cubicBezTo>
                    <a:cubicBezTo>
                      <a:pt x="24" y="1119"/>
                      <a:pt x="1" y="1211"/>
                      <a:pt x="24" y="1325"/>
                    </a:cubicBezTo>
                    <a:cubicBezTo>
                      <a:pt x="46" y="1416"/>
                      <a:pt x="115" y="1507"/>
                      <a:pt x="206" y="1553"/>
                    </a:cubicBezTo>
                    <a:cubicBezTo>
                      <a:pt x="259" y="1583"/>
                      <a:pt x="325" y="1599"/>
                      <a:pt x="393" y="1599"/>
                    </a:cubicBezTo>
                    <a:cubicBezTo>
                      <a:pt x="528" y="1599"/>
                      <a:pt x="670" y="1538"/>
                      <a:pt x="731" y="1416"/>
                    </a:cubicBezTo>
                    <a:cubicBezTo>
                      <a:pt x="868" y="1096"/>
                      <a:pt x="1005" y="800"/>
                      <a:pt x="1142" y="480"/>
                    </a:cubicBezTo>
                    <a:cubicBezTo>
                      <a:pt x="1165" y="389"/>
                      <a:pt x="1142" y="252"/>
                      <a:pt x="1096" y="183"/>
                    </a:cubicBezTo>
                    <a:cubicBezTo>
                      <a:pt x="1051" y="92"/>
                      <a:pt x="959" y="24"/>
                      <a:pt x="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44" name="Google Shape;7816;p96">
                <a:extLst>
                  <a:ext uri="{FF2B5EF4-FFF2-40B4-BE49-F238E27FC236}">
                    <a16:creationId xmlns:a16="http://schemas.microsoft.com/office/drawing/2014/main" id="{400DED9E-D725-8756-BC55-3F07DCB52256}"/>
                  </a:ext>
                </a:extLst>
              </p:cNvPr>
              <p:cNvSpPr/>
              <p:nvPr/>
            </p:nvSpPr>
            <p:spPr>
              <a:xfrm>
                <a:off x="8074534" y="2582127"/>
                <a:ext cx="12965" cy="15583"/>
              </a:xfrm>
              <a:custGeom>
                <a:avLst/>
                <a:gdLst/>
                <a:ahLst/>
                <a:cxnLst/>
                <a:rect l="l" t="t" r="r" b="b"/>
                <a:pathLst>
                  <a:path w="1005" h="1208" extrusionOk="0">
                    <a:moveTo>
                      <a:pt x="434" y="1"/>
                    </a:moveTo>
                    <a:cubicBezTo>
                      <a:pt x="389" y="1"/>
                      <a:pt x="366" y="24"/>
                      <a:pt x="320" y="24"/>
                    </a:cubicBezTo>
                    <a:cubicBezTo>
                      <a:pt x="137" y="69"/>
                      <a:pt x="1" y="298"/>
                      <a:pt x="69" y="503"/>
                    </a:cubicBezTo>
                    <a:cubicBezTo>
                      <a:pt x="115" y="640"/>
                      <a:pt x="160" y="777"/>
                      <a:pt x="206" y="937"/>
                    </a:cubicBezTo>
                    <a:cubicBezTo>
                      <a:pt x="261" y="1102"/>
                      <a:pt x="404" y="1208"/>
                      <a:pt x="565" y="1208"/>
                    </a:cubicBezTo>
                    <a:cubicBezTo>
                      <a:pt x="604" y="1208"/>
                      <a:pt x="645" y="1201"/>
                      <a:pt x="685" y="1188"/>
                    </a:cubicBezTo>
                    <a:cubicBezTo>
                      <a:pt x="868" y="1142"/>
                      <a:pt x="1005" y="937"/>
                      <a:pt x="936" y="731"/>
                    </a:cubicBezTo>
                    <a:cubicBezTo>
                      <a:pt x="891" y="571"/>
                      <a:pt x="845" y="434"/>
                      <a:pt x="799" y="298"/>
                    </a:cubicBezTo>
                    <a:cubicBezTo>
                      <a:pt x="731" y="115"/>
                      <a:pt x="594" y="1"/>
                      <a:pt x="43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45" name="Google Shape;7817;p96">
                <a:extLst>
                  <a:ext uri="{FF2B5EF4-FFF2-40B4-BE49-F238E27FC236}">
                    <a16:creationId xmlns:a16="http://schemas.microsoft.com/office/drawing/2014/main" id="{C41169EE-A4DB-0355-0BD7-1AB66105340D}"/>
                  </a:ext>
                </a:extLst>
              </p:cNvPr>
              <p:cNvSpPr/>
              <p:nvPr/>
            </p:nvSpPr>
            <p:spPr>
              <a:xfrm>
                <a:off x="8087485" y="2620992"/>
                <a:ext cx="13558" cy="17518"/>
              </a:xfrm>
              <a:custGeom>
                <a:avLst/>
                <a:gdLst/>
                <a:ahLst/>
                <a:cxnLst/>
                <a:rect l="l" t="t" r="r" b="b"/>
                <a:pathLst>
                  <a:path w="1051" h="1358" extrusionOk="0">
                    <a:moveTo>
                      <a:pt x="320" y="1"/>
                    </a:moveTo>
                    <a:cubicBezTo>
                      <a:pt x="138" y="69"/>
                      <a:pt x="1" y="275"/>
                      <a:pt x="69" y="480"/>
                    </a:cubicBezTo>
                    <a:cubicBezTo>
                      <a:pt x="138" y="685"/>
                      <a:pt x="183" y="868"/>
                      <a:pt x="252" y="1074"/>
                    </a:cubicBezTo>
                    <a:cubicBezTo>
                      <a:pt x="310" y="1249"/>
                      <a:pt x="468" y="1357"/>
                      <a:pt x="641" y="1357"/>
                    </a:cubicBezTo>
                    <a:cubicBezTo>
                      <a:pt x="671" y="1357"/>
                      <a:pt x="701" y="1354"/>
                      <a:pt x="731" y="1347"/>
                    </a:cubicBezTo>
                    <a:cubicBezTo>
                      <a:pt x="914" y="1279"/>
                      <a:pt x="1051" y="1074"/>
                      <a:pt x="982" y="868"/>
                    </a:cubicBezTo>
                    <a:cubicBezTo>
                      <a:pt x="914" y="663"/>
                      <a:pt x="868" y="480"/>
                      <a:pt x="800" y="275"/>
                    </a:cubicBezTo>
                    <a:cubicBezTo>
                      <a:pt x="754" y="92"/>
                      <a:pt x="594" y="1"/>
                      <a:pt x="43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46" name="Google Shape;7818;p96">
                <a:extLst>
                  <a:ext uri="{FF2B5EF4-FFF2-40B4-BE49-F238E27FC236}">
                    <a16:creationId xmlns:a16="http://schemas.microsoft.com/office/drawing/2014/main" id="{BB15B987-3BA4-7FC5-50BB-19059333E311}"/>
                  </a:ext>
                </a:extLst>
              </p:cNvPr>
              <p:cNvSpPr/>
              <p:nvPr/>
            </p:nvSpPr>
            <p:spPr>
              <a:xfrm>
                <a:off x="8101919" y="2663985"/>
                <a:ext cx="12965" cy="17634"/>
              </a:xfrm>
              <a:custGeom>
                <a:avLst/>
                <a:gdLst/>
                <a:ahLst/>
                <a:cxnLst/>
                <a:rect l="l" t="t" r="r" b="b"/>
                <a:pathLst>
                  <a:path w="1005" h="1367" extrusionOk="0">
                    <a:moveTo>
                      <a:pt x="320" y="0"/>
                    </a:moveTo>
                    <a:cubicBezTo>
                      <a:pt x="114" y="69"/>
                      <a:pt x="0" y="274"/>
                      <a:pt x="46" y="480"/>
                    </a:cubicBezTo>
                    <a:cubicBezTo>
                      <a:pt x="114" y="685"/>
                      <a:pt x="160" y="890"/>
                      <a:pt x="229" y="1096"/>
                    </a:cubicBezTo>
                    <a:cubicBezTo>
                      <a:pt x="265" y="1261"/>
                      <a:pt x="420" y="1367"/>
                      <a:pt x="573" y="1367"/>
                    </a:cubicBezTo>
                    <a:cubicBezTo>
                      <a:pt x="611" y="1367"/>
                      <a:pt x="649" y="1360"/>
                      <a:pt x="685" y="1347"/>
                    </a:cubicBezTo>
                    <a:cubicBezTo>
                      <a:pt x="890" y="1301"/>
                      <a:pt x="1005" y="1096"/>
                      <a:pt x="959" y="890"/>
                    </a:cubicBezTo>
                    <a:cubicBezTo>
                      <a:pt x="890" y="685"/>
                      <a:pt x="845" y="480"/>
                      <a:pt x="799" y="274"/>
                    </a:cubicBezTo>
                    <a:cubicBezTo>
                      <a:pt x="731" y="114"/>
                      <a:pt x="594" y="0"/>
                      <a:pt x="41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47" name="Google Shape;7819;p96">
                <a:extLst>
                  <a:ext uri="{FF2B5EF4-FFF2-40B4-BE49-F238E27FC236}">
                    <a16:creationId xmlns:a16="http://schemas.microsoft.com/office/drawing/2014/main" id="{D1D35339-F2D3-4C5E-6C50-8FC45409ED93}"/>
                  </a:ext>
                </a:extLst>
              </p:cNvPr>
              <p:cNvSpPr/>
              <p:nvPr/>
            </p:nvSpPr>
            <p:spPr>
              <a:xfrm>
                <a:off x="8110755" y="2704025"/>
                <a:ext cx="13842" cy="21337"/>
              </a:xfrm>
              <a:custGeom>
                <a:avLst/>
                <a:gdLst/>
                <a:ahLst/>
                <a:cxnLst/>
                <a:rect l="l" t="t" r="r" b="b"/>
                <a:pathLst>
                  <a:path w="1073" h="1654" extrusionOk="0">
                    <a:moveTo>
                      <a:pt x="434" y="0"/>
                    </a:moveTo>
                    <a:cubicBezTo>
                      <a:pt x="388" y="0"/>
                      <a:pt x="365" y="0"/>
                      <a:pt x="320" y="23"/>
                    </a:cubicBezTo>
                    <a:cubicBezTo>
                      <a:pt x="114" y="69"/>
                      <a:pt x="0" y="297"/>
                      <a:pt x="69" y="480"/>
                    </a:cubicBezTo>
                    <a:cubicBezTo>
                      <a:pt x="137" y="776"/>
                      <a:pt x="205" y="1073"/>
                      <a:pt x="297" y="1370"/>
                    </a:cubicBezTo>
                    <a:cubicBezTo>
                      <a:pt x="336" y="1545"/>
                      <a:pt x="507" y="1654"/>
                      <a:pt x="684" y="1654"/>
                    </a:cubicBezTo>
                    <a:cubicBezTo>
                      <a:pt x="715" y="1654"/>
                      <a:pt x="746" y="1651"/>
                      <a:pt x="776" y="1644"/>
                    </a:cubicBezTo>
                    <a:cubicBezTo>
                      <a:pt x="959" y="1575"/>
                      <a:pt x="1073" y="1370"/>
                      <a:pt x="1027" y="1165"/>
                    </a:cubicBezTo>
                    <a:cubicBezTo>
                      <a:pt x="936" y="868"/>
                      <a:pt x="867" y="571"/>
                      <a:pt x="799" y="274"/>
                    </a:cubicBezTo>
                    <a:cubicBezTo>
                      <a:pt x="753" y="115"/>
                      <a:pt x="594" y="0"/>
                      <a:pt x="43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48" name="Google Shape;7820;p96">
                <a:extLst>
                  <a:ext uri="{FF2B5EF4-FFF2-40B4-BE49-F238E27FC236}">
                    <a16:creationId xmlns:a16="http://schemas.microsoft.com/office/drawing/2014/main" id="{4B86C98B-E24E-6739-49CC-32D95FB47F0F}"/>
                  </a:ext>
                </a:extLst>
              </p:cNvPr>
              <p:cNvSpPr/>
              <p:nvPr/>
            </p:nvSpPr>
            <p:spPr>
              <a:xfrm>
                <a:off x="8122235" y="2746721"/>
                <a:ext cx="12087" cy="18099"/>
              </a:xfrm>
              <a:custGeom>
                <a:avLst/>
                <a:gdLst/>
                <a:ahLst/>
                <a:cxnLst/>
                <a:rect l="l" t="t" r="r" b="b"/>
                <a:pathLst>
                  <a:path w="937" h="1403" extrusionOk="0">
                    <a:moveTo>
                      <a:pt x="388" y="0"/>
                    </a:moveTo>
                    <a:cubicBezTo>
                      <a:pt x="365" y="0"/>
                      <a:pt x="320" y="23"/>
                      <a:pt x="297" y="23"/>
                    </a:cubicBezTo>
                    <a:cubicBezTo>
                      <a:pt x="206" y="46"/>
                      <a:pt x="114" y="114"/>
                      <a:pt x="69" y="206"/>
                    </a:cubicBezTo>
                    <a:cubicBezTo>
                      <a:pt x="0" y="297"/>
                      <a:pt x="23" y="388"/>
                      <a:pt x="23" y="502"/>
                    </a:cubicBezTo>
                    <a:cubicBezTo>
                      <a:pt x="69" y="708"/>
                      <a:pt x="114" y="913"/>
                      <a:pt x="160" y="1119"/>
                    </a:cubicBezTo>
                    <a:cubicBezTo>
                      <a:pt x="199" y="1294"/>
                      <a:pt x="371" y="1402"/>
                      <a:pt x="533" y="1402"/>
                    </a:cubicBezTo>
                    <a:cubicBezTo>
                      <a:pt x="562" y="1402"/>
                      <a:pt x="590" y="1399"/>
                      <a:pt x="617" y="1392"/>
                    </a:cubicBezTo>
                    <a:cubicBezTo>
                      <a:pt x="822" y="1324"/>
                      <a:pt x="936" y="1119"/>
                      <a:pt x="890" y="913"/>
                    </a:cubicBezTo>
                    <a:cubicBezTo>
                      <a:pt x="845" y="708"/>
                      <a:pt x="799" y="502"/>
                      <a:pt x="753" y="297"/>
                    </a:cubicBezTo>
                    <a:cubicBezTo>
                      <a:pt x="753" y="183"/>
                      <a:pt x="662" y="91"/>
                      <a:pt x="571" y="69"/>
                    </a:cubicBezTo>
                    <a:cubicBezTo>
                      <a:pt x="525" y="23"/>
                      <a:pt x="457" y="0"/>
                      <a:pt x="38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49" name="Google Shape;7821;p96">
                <a:extLst>
                  <a:ext uri="{FF2B5EF4-FFF2-40B4-BE49-F238E27FC236}">
                    <a16:creationId xmlns:a16="http://schemas.microsoft.com/office/drawing/2014/main" id="{1066C4DE-898A-EEA9-DDF7-E2FEF7988A4D}"/>
                  </a:ext>
                </a:extLst>
              </p:cNvPr>
              <p:cNvSpPr/>
              <p:nvPr/>
            </p:nvSpPr>
            <p:spPr>
              <a:xfrm>
                <a:off x="8133716" y="2790592"/>
                <a:ext cx="13558" cy="20550"/>
              </a:xfrm>
              <a:custGeom>
                <a:avLst/>
                <a:gdLst/>
                <a:ahLst/>
                <a:cxnLst/>
                <a:rect l="l" t="t" r="r" b="b"/>
                <a:pathLst>
                  <a:path w="1051" h="1593" extrusionOk="0">
                    <a:moveTo>
                      <a:pt x="297" y="0"/>
                    </a:moveTo>
                    <a:cubicBezTo>
                      <a:pt x="92" y="69"/>
                      <a:pt x="0" y="274"/>
                      <a:pt x="46" y="479"/>
                    </a:cubicBezTo>
                    <a:cubicBezTo>
                      <a:pt x="115" y="753"/>
                      <a:pt x="183" y="1027"/>
                      <a:pt x="274" y="1324"/>
                    </a:cubicBezTo>
                    <a:cubicBezTo>
                      <a:pt x="312" y="1474"/>
                      <a:pt x="457" y="1593"/>
                      <a:pt x="621" y="1593"/>
                    </a:cubicBezTo>
                    <a:cubicBezTo>
                      <a:pt x="657" y="1593"/>
                      <a:pt x="694" y="1587"/>
                      <a:pt x="731" y="1575"/>
                    </a:cubicBezTo>
                    <a:cubicBezTo>
                      <a:pt x="936" y="1529"/>
                      <a:pt x="1050" y="1301"/>
                      <a:pt x="1005" y="1096"/>
                    </a:cubicBezTo>
                    <a:cubicBezTo>
                      <a:pt x="913" y="822"/>
                      <a:pt x="845" y="548"/>
                      <a:pt x="776" y="274"/>
                    </a:cubicBezTo>
                    <a:cubicBezTo>
                      <a:pt x="731" y="114"/>
                      <a:pt x="571" y="0"/>
                      <a:pt x="41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50" name="Google Shape;7822;p96">
                <a:extLst>
                  <a:ext uri="{FF2B5EF4-FFF2-40B4-BE49-F238E27FC236}">
                    <a16:creationId xmlns:a16="http://schemas.microsoft.com/office/drawing/2014/main" id="{39C66B8C-AEC8-5A27-03C7-2CD61AEDC899}"/>
                  </a:ext>
                </a:extLst>
              </p:cNvPr>
              <p:cNvSpPr/>
              <p:nvPr/>
            </p:nvSpPr>
            <p:spPr>
              <a:xfrm>
                <a:off x="8149904" y="2822969"/>
                <a:ext cx="17983" cy="18873"/>
              </a:xfrm>
              <a:custGeom>
                <a:avLst/>
                <a:gdLst/>
                <a:ahLst/>
                <a:cxnLst/>
                <a:rect l="l" t="t" r="r" b="b"/>
                <a:pathLst>
                  <a:path w="1394" h="1463" extrusionOk="0">
                    <a:moveTo>
                      <a:pt x="434" y="1"/>
                    </a:moveTo>
                    <a:cubicBezTo>
                      <a:pt x="366" y="1"/>
                      <a:pt x="298" y="24"/>
                      <a:pt x="229" y="69"/>
                    </a:cubicBezTo>
                    <a:cubicBezTo>
                      <a:pt x="69" y="161"/>
                      <a:pt x="1" y="412"/>
                      <a:pt x="115" y="594"/>
                    </a:cubicBezTo>
                    <a:cubicBezTo>
                      <a:pt x="298" y="868"/>
                      <a:pt x="480" y="1119"/>
                      <a:pt x="708" y="1370"/>
                    </a:cubicBezTo>
                    <a:cubicBezTo>
                      <a:pt x="771" y="1433"/>
                      <a:pt x="863" y="1462"/>
                      <a:pt x="957" y="1462"/>
                    </a:cubicBezTo>
                    <a:cubicBezTo>
                      <a:pt x="1068" y="1462"/>
                      <a:pt x="1182" y="1422"/>
                      <a:pt x="1256" y="1348"/>
                    </a:cubicBezTo>
                    <a:cubicBezTo>
                      <a:pt x="1393" y="1188"/>
                      <a:pt x="1370" y="960"/>
                      <a:pt x="1233" y="823"/>
                    </a:cubicBezTo>
                    <a:cubicBezTo>
                      <a:pt x="1165" y="731"/>
                      <a:pt x="1074" y="640"/>
                      <a:pt x="1005" y="549"/>
                    </a:cubicBezTo>
                    <a:cubicBezTo>
                      <a:pt x="914" y="435"/>
                      <a:pt x="845" y="320"/>
                      <a:pt x="754" y="183"/>
                    </a:cubicBezTo>
                    <a:cubicBezTo>
                      <a:pt x="686" y="69"/>
                      <a:pt x="549" y="1"/>
                      <a:pt x="43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51" name="Google Shape;7823;p96">
                <a:extLst>
                  <a:ext uri="{FF2B5EF4-FFF2-40B4-BE49-F238E27FC236}">
                    <a16:creationId xmlns:a16="http://schemas.microsoft.com/office/drawing/2014/main" id="{A2806800-74B1-745F-E1E5-C8A026FCD7B0}"/>
                  </a:ext>
                </a:extLst>
              </p:cNvPr>
              <p:cNvSpPr/>
              <p:nvPr/>
            </p:nvSpPr>
            <p:spPr>
              <a:xfrm>
                <a:off x="8182888" y="2842989"/>
                <a:ext cx="18860" cy="13210"/>
              </a:xfrm>
              <a:custGeom>
                <a:avLst/>
                <a:gdLst/>
                <a:ahLst/>
                <a:cxnLst/>
                <a:rect l="l" t="t" r="r" b="b"/>
                <a:pathLst>
                  <a:path w="1462" h="1024" extrusionOk="0">
                    <a:moveTo>
                      <a:pt x="434" y="1"/>
                    </a:moveTo>
                    <a:cubicBezTo>
                      <a:pt x="320" y="1"/>
                      <a:pt x="183" y="92"/>
                      <a:pt x="114" y="206"/>
                    </a:cubicBezTo>
                    <a:cubicBezTo>
                      <a:pt x="0" y="389"/>
                      <a:pt x="69" y="617"/>
                      <a:pt x="251" y="731"/>
                    </a:cubicBezTo>
                    <a:cubicBezTo>
                      <a:pt x="480" y="846"/>
                      <a:pt x="708" y="937"/>
                      <a:pt x="936" y="1005"/>
                    </a:cubicBezTo>
                    <a:cubicBezTo>
                      <a:pt x="972" y="1017"/>
                      <a:pt x="1009" y="1023"/>
                      <a:pt x="1044" y="1023"/>
                    </a:cubicBezTo>
                    <a:cubicBezTo>
                      <a:pt x="1210" y="1023"/>
                      <a:pt x="1359" y="900"/>
                      <a:pt x="1415" y="731"/>
                    </a:cubicBezTo>
                    <a:cubicBezTo>
                      <a:pt x="1461" y="526"/>
                      <a:pt x="1347" y="343"/>
                      <a:pt x="1142" y="275"/>
                    </a:cubicBezTo>
                    <a:cubicBezTo>
                      <a:pt x="1073" y="252"/>
                      <a:pt x="1005" y="229"/>
                      <a:pt x="936" y="206"/>
                    </a:cubicBezTo>
                    <a:cubicBezTo>
                      <a:pt x="822" y="161"/>
                      <a:pt x="731" y="115"/>
                      <a:pt x="617" y="47"/>
                    </a:cubicBezTo>
                    <a:cubicBezTo>
                      <a:pt x="571" y="24"/>
                      <a:pt x="502" y="1"/>
                      <a:pt x="43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52" name="Google Shape;7824;p96">
                <a:extLst>
                  <a:ext uri="{FF2B5EF4-FFF2-40B4-BE49-F238E27FC236}">
                    <a16:creationId xmlns:a16="http://schemas.microsoft.com/office/drawing/2014/main" id="{EABF7F10-5F03-FADF-928C-215C13E072DD}"/>
                  </a:ext>
                </a:extLst>
              </p:cNvPr>
              <p:cNvSpPr/>
              <p:nvPr/>
            </p:nvSpPr>
            <p:spPr>
              <a:xfrm>
                <a:off x="8209383" y="2848587"/>
                <a:ext cx="12965" cy="10281"/>
              </a:xfrm>
              <a:custGeom>
                <a:avLst/>
                <a:gdLst/>
                <a:ahLst/>
                <a:cxnLst/>
                <a:rect l="l" t="t" r="r" b="b"/>
                <a:pathLst>
                  <a:path w="1005" h="797" extrusionOk="0">
                    <a:moveTo>
                      <a:pt x="480" y="1"/>
                    </a:moveTo>
                    <a:cubicBezTo>
                      <a:pt x="434" y="23"/>
                      <a:pt x="366" y="46"/>
                      <a:pt x="320" y="46"/>
                    </a:cubicBezTo>
                    <a:cubicBezTo>
                      <a:pt x="115" y="115"/>
                      <a:pt x="1" y="320"/>
                      <a:pt x="46" y="526"/>
                    </a:cubicBezTo>
                    <a:cubicBezTo>
                      <a:pt x="101" y="691"/>
                      <a:pt x="244" y="797"/>
                      <a:pt x="405" y="797"/>
                    </a:cubicBezTo>
                    <a:cubicBezTo>
                      <a:pt x="444" y="797"/>
                      <a:pt x="485" y="790"/>
                      <a:pt x="526" y="777"/>
                    </a:cubicBezTo>
                    <a:cubicBezTo>
                      <a:pt x="571" y="777"/>
                      <a:pt x="640" y="754"/>
                      <a:pt x="685" y="731"/>
                    </a:cubicBezTo>
                    <a:cubicBezTo>
                      <a:pt x="891" y="685"/>
                      <a:pt x="1005" y="457"/>
                      <a:pt x="959" y="275"/>
                    </a:cubicBezTo>
                    <a:cubicBezTo>
                      <a:pt x="914" y="92"/>
                      <a:pt x="754" y="1"/>
                      <a:pt x="59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53" name="Google Shape;7825;p96">
                <a:extLst>
                  <a:ext uri="{FF2B5EF4-FFF2-40B4-BE49-F238E27FC236}">
                    <a16:creationId xmlns:a16="http://schemas.microsoft.com/office/drawing/2014/main" id="{77BB9D0D-C2C3-142F-91AF-602B96912BF9}"/>
                  </a:ext>
                </a:extLst>
              </p:cNvPr>
              <p:cNvSpPr/>
              <p:nvPr/>
            </p:nvSpPr>
            <p:spPr>
              <a:xfrm>
                <a:off x="7591377" y="1931436"/>
                <a:ext cx="652508" cy="583609"/>
              </a:xfrm>
              <a:custGeom>
                <a:avLst/>
                <a:gdLst/>
                <a:ahLst/>
                <a:cxnLst/>
                <a:rect l="l" t="t" r="r" b="b"/>
                <a:pathLst>
                  <a:path w="50582" h="45241" extrusionOk="0">
                    <a:moveTo>
                      <a:pt x="17850" y="1"/>
                    </a:moveTo>
                    <a:cubicBezTo>
                      <a:pt x="17325" y="1"/>
                      <a:pt x="16822" y="24"/>
                      <a:pt x="16320" y="115"/>
                    </a:cubicBezTo>
                    <a:cubicBezTo>
                      <a:pt x="15841" y="184"/>
                      <a:pt x="15384" y="321"/>
                      <a:pt x="14951" y="480"/>
                    </a:cubicBezTo>
                    <a:cubicBezTo>
                      <a:pt x="14723" y="572"/>
                      <a:pt x="14494" y="686"/>
                      <a:pt x="14312" y="800"/>
                    </a:cubicBezTo>
                    <a:cubicBezTo>
                      <a:pt x="14129" y="891"/>
                      <a:pt x="13946" y="1005"/>
                      <a:pt x="13741" y="1165"/>
                    </a:cubicBezTo>
                    <a:cubicBezTo>
                      <a:pt x="13033" y="1713"/>
                      <a:pt x="12577" y="2489"/>
                      <a:pt x="12417" y="3379"/>
                    </a:cubicBezTo>
                    <a:cubicBezTo>
                      <a:pt x="12326" y="3813"/>
                      <a:pt x="12326" y="4292"/>
                      <a:pt x="12394" y="4771"/>
                    </a:cubicBezTo>
                    <a:cubicBezTo>
                      <a:pt x="12440" y="5091"/>
                      <a:pt x="12486" y="5388"/>
                      <a:pt x="12554" y="5662"/>
                    </a:cubicBezTo>
                    <a:cubicBezTo>
                      <a:pt x="12029" y="5251"/>
                      <a:pt x="11413" y="4794"/>
                      <a:pt x="10751" y="4383"/>
                    </a:cubicBezTo>
                    <a:cubicBezTo>
                      <a:pt x="9838" y="3836"/>
                      <a:pt x="9039" y="3493"/>
                      <a:pt x="8240" y="3356"/>
                    </a:cubicBezTo>
                    <a:cubicBezTo>
                      <a:pt x="7989" y="3288"/>
                      <a:pt x="7715" y="3265"/>
                      <a:pt x="7441" y="3265"/>
                    </a:cubicBezTo>
                    <a:cubicBezTo>
                      <a:pt x="7259" y="3265"/>
                      <a:pt x="7099" y="3288"/>
                      <a:pt x="6939" y="3311"/>
                    </a:cubicBezTo>
                    <a:cubicBezTo>
                      <a:pt x="6505" y="3333"/>
                      <a:pt x="6049" y="3470"/>
                      <a:pt x="5592" y="3676"/>
                    </a:cubicBezTo>
                    <a:cubicBezTo>
                      <a:pt x="5136" y="3858"/>
                      <a:pt x="4679" y="4132"/>
                      <a:pt x="4177" y="4520"/>
                    </a:cubicBezTo>
                    <a:cubicBezTo>
                      <a:pt x="3858" y="4771"/>
                      <a:pt x="3538" y="5068"/>
                      <a:pt x="3219" y="5411"/>
                    </a:cubicBezTo>
                    <a:cubicBezTo>
                      <a:pt x="2716" y="5958"/>
                      <a:pt x="2260" y="6620"/>
                      <a:pt x="1872" y="7396"/>
                    </a:cubicBezTo>
                    <a:cubicBezTo>
                      <a:pt x="1507" y="8081"/>
                      <a:pt x="1233" y="8857"/>
                      <a:pt x="1005" y="9725"/>
                    </a:cubicBezTo>
                    <a:cubicBezTo>
                      <a:pt x="799" y="10523"/>
                      <a:pt x="685" y="11345"/>
                      <a:pt x="662" y="12212"/>
                    </a:cubicBezTo>
                    <a:cubicBezTo>
                      <a:pt x="662" y="13057"/>
                      <a:pt x="731" y="13902"/>
                      <a:pt x="890" y="14700"/>
                    </a:cubicBezTo>
                    <a:cubicBezTo>
                      <a:pt x="1096" y="15591"/>
                      <a:pt x="1393" y="16435"/>
                      <a:pt x="1803" y="17166"/>
                    </a:cubicBezTo>
                    <a:cubicBezTo>
                      <a:pt x="2032" y="17554"/>
                      <a:pt x="2283" y="17919"/>
                      <a:pt x="2534" y="18261"/>
                    </a:cubicBezTo>
                    <a:cubicBezTo>
                      <a:pt x="2808" y="18604"/>
                      <a:pt x="3104" y="18900"/>
                      <a:pt x="3424" y="19151"/>
                    </a:cubicBezTo>
                    <a:cubicBezTo>
                      <a:pt x="2876" y="19585"/>
                      <a:pt x="2374" y="20042"/>
                      <a:pt x="1940" y="20521"/>
                    </a:cubicBezTo>
                    <a:cubicBezTo>
                      <a:pt x="1484" y="21023"/>
                      <a:pt x="1096" y="21548"/>
                      <a:pt x="799" y="22141"/>
                    </a:cubicBezTo>
                    <a:cubicBezTo>
                      <a:pt x="525" y="22644"/>
                      <a:pt x="297" y="23214"/>
                      <a:pt x="160" y="23808"/>
                    </a:cubicBezTo>
                    <a:cubicBezTo>
                      <a:pt x="46" y="24333"/>
                      <a:pt x="0" y="24880"/>
                      <a:pt x="23" y="25497"/>
                    </a:cubicBezTo>
                    <a:cubicBezTo>
                      <a:pt x="69" y="26547"/>
                      <a:pt x="388" y="27688"/>
                      <a:pt x="982" y="28852"/>
                    </a:cubicBezTo>
                    <a:cubicBezTo>
                      <a:pt x="1530" y="29925"/>
                      <a:pt x="2283" y="31020"/>
                      <a:pt x="3287" y="32139"/>
                    </a:cubicBezTo>
                    <a:cubicBezTo>
                      <a:pt x="4200" y="33189"/>
                      <a:pt x="5296" y="34193"/>
                      <a:pt x="6574" y="35266"/>
                    </a:cubicBezTo>
                    <a:cubicBezTo>
                      <a:pt x="7738" y="36202"/>
                      <a:pt x="8993" y="37138"/>
                      <a:pt x="10454" y="38073"/>
                    </a:cubicBezTo>
                    <a:cubicBezTo>
                      <a:pt x="11732" y="38918"/>
                      <a:pt x="13102" y="39740"/>
                      <a:pt x="14563" y="40539"/>
                    </a:cubicBezTo>
                    <a:cubicBezTo>
                      <a:pt x="15864" y="41223"/>
                      <a:pt x="17188" y="41885"/>
                      <a:pt x="18489" y="42479"/>
                    </a:cubicBezTo>
                    <a:cubicBezTo>
                      <a:pt x="19744" y="43027"/>
                      <a:pt x="20840" y="43460"/>
                      <a:pt x="21890" y="43825"/>
                    </a:cubicBezTo>
                    <a:cubicBezTo>
                      <a:pt x="22415" y="43985"/>
                      <a:pt x="22871" y="44122"/>
                      <a:pt x="23328" y="44259"/>
                    </a:cubicBezTo>
                    <a:cubicBezTo>
                      <a:pt x="23533" y="44305"/>
                      <a:pt x="23716" y="44350"/>
                      <a:pt x="23921" y="44396"/>
                    </a:cubicBezTo>
                    <a:cubicBezTo>
                      <a:pt x="24127" y="44442"/>
                      <a:pt x="24355" y="44465"/>
                      <a:pt x="24560" y="44487"/>
                    </a:cubicBezTo>
                    <a:lnTo>
                      <a:pt x="24629" y="44510"/>
                    </a:lnTo>
                    <a:cubicBezTo>
                      <a:pt x="26797" y="44807"/>
                      <a:pt x="28943" y="45104"/>
                      <a:pt x="31065" y="45195"/>
                    </a:cubicBezTo>
                    <a:cubicBezTo>
                      <a:pt x="31522" y="45218"/>
                      <a:pt x="31978" y="45241"/>
                      <a:pt x="32389" y="45241"/>
                    </a:cubicBezTo>
                    <a:cubicBezTo>
                      <a:pt x="33074" y="45241"/>
                      <a:pt x="33759" y="45218"/>
                      <a:pt x="34375" y="45149"/>
                    </a:cubicBezTo>
                    <a:cubicBezTo>
                      <a:pt x="35494" y="45058"/>
                      <a:pt x="36498" y="44853"/>
                      <a:pt x="37411" y="44556"/>
                    </a:cubicBezTo>
                    <a:cubicBezTo>
                      <a:pt x="37434" y="44579"/>
                      <a:pt x="37502" y="44624"/>
                      <a:pt x="37548" y="44647"/>
                    </a:cubicBezTo>
                    <a:cubicBezTo>
                      <a:pt x="38004" y="44716"/>
                      <a:pt x="38461" y="44761"/>
                      <a:pt x="38895" y="44761"/>
                    </a:cubicBezTo>
                    <a:cubicBezTo>
                      <a:pt x="39054" y="44761"/>
                      <a:pt x="39191" y="44761"/>
                      <a:pt x="39351" y="44738"/>
                    </a:cubicBezTo>
                    <a:cubicBezTo>
                      <a:pt x="39830" y="44716"/>
                      <a:pt x="40310" y="44647"/>
                      <a:pt x="40812" y="44510"/>
                    </a:cubicBezTo>
                    <a:cubicBezTo>
                      <a:pt x="41519" y="44328"/>
                      <a:pt x="42227" y="44054"/>
                      <a:pt x="42980" y="43666"/>
                    </a:cubicBezTo>
                    <a:cubicBezTo>
                      <a:pt x="43642" y="43323"/>
                      <a:pt x="44327" y="42890"/>
                      <a:pt x="45012" y="42342"/>
                    </a:cubicBezTo>
                    <a:cubicBezTo>
                      <a:pt x="45651" y="41840"/>
                      <a:pt x="46267" y="41269"/>
                      <a:pt x="46815" y="40630"/>
                    </a:cubicBezTo>
                    <a:cubicBezTo>
                      <a:pt x="49257" y="37868"/>
                      <a:pt x="50239" y="34558"/>
                      <a:pt x="49485" y="31797"/>
                    </a:cubicBezTo>
                    <a:cubicBezTo>
                      <a:pt x="49234" y="30861"/>
                      <a:pt x="48778" y="29993"/>
                      <a:pt x="48116" y="29194"/>
                    </a:cubicBezTo>
                    <a:cubicBezTo>
                      <a:pt x="48367" y="29035"/>
                      <a:pt x="48595" y="28852"/>
                      <a:pt x="48824" y="28647"/>
                    </a:cubicBezTo>
                    <a:cubicBezTo>
                      <a:pt x="49075" y="28418"/>
                      <a:pt x="49303" y="28167"/>
                      <a:pt x="49508" y="27825"/>
                    </a:cubicBezTo>
                    <a:cubicBezTo>
                      <a:pt x="49896" y="27277"/>
                      <a:pt x="50193" y="26615"/>
                      <a:pt x="50353" y="25839"/>
                    </a:cubicBezTo>
                    <a:cubicBezTo>
                      <a:pt x="50535" y="25154"/>
                      <a:pt x="50581" y="24401"/>
                      <a:pt x="50535" y="23625"/>
                    </a:cubicBezTo>
                    <a:cubicBezTo>
                      <a:pt x="50467" y="22849"/>
                      <a:pt x="50307" y="22119"/>
                      <a:pt x="50056" y="21434"/>
                    </a:cubicBezTo>
                    <a:cubicBezTo>
                      <a:pt x="49851" y="20886"/>
                      <a:pt x="49600" y="20407"/>
                      <a:pt x="49280" y="19973"/>
                    </a:cubicBezTo>
                    <a:cubicBezTo>
                      <a:pt x="49120" y="19745"/>
                      <a:pt x="48960" y="19539"/>
                      <a:pt x="48778" y="19334"/>
                    </a:cubicBezTo>
                    <a:cubicBezTo>
                      <a:pt x="48664" y="19220"/>
                      <a:pt x="48572" y="19129"/>
                      <a:pt x="48481" y="19060"/>
                    </a:cubicBezTo>
                    <a:cubicBezTo>
                      <a:pt x="48641" y="18923"/>
                      <a:pt x="48778" y="18763"/>
                      <a:pt x="48915" y="18604"/>
                    </a:cubicBezTo>
                    <a:cubicBezTo>
                      <a:pt x="49097" y="18375"/>
                      <a:pt x="49234" y="18124"/>
                      <a:pt x="49303" y="17850"/>
                    </a:cubicBezTo>
                    <a:cubicBezTo>
                      <a:pt x="49463" y="17348"/>
                      <a:pt x="49394" y="16800"/>
                      <a:pt x="49120" y="16321"/>
                    </a:cubicBezTo>
                    <a:cubicBezTo>
                      <a:pt x="48869" y="15910"/>
                      <a:pt x="48436" y="15568"/>
                      <a:pt x="47911" y="15385"/>
                    </a:cubicBezTo>
                    <a:cubicBezTo>
                      <a:pt x="47659" y="15294"/>
                      <a:pt x="47386" y="15248"/>
                      <a:pt x="47089" y="15248"/>
                    </a:cubicBezTo>
                    <a:cubicBezTo>
                      <a:pt x="46975" y="15248"/>
                      <a:pt x="46906" y="15248"/>
                      <a:pt x="46815" y="15271"/>
                    </a:cubicBezTo>
                    <a:cubicBezTo>
                      <a:pt x="47066" y="14906"/>
                      <a:pt x="47226" y="14541"/>
                      <a:pt x="47317" y="14175"/>
                    </a:cubicBezTo>
                    <a:cubicBezTo>
                      <a:pt x="47386" y="13924"/>
                      <a:pt x="47408" y="13673"/>
                      <a:pt x="47386" y="13422"/>
                    </a:cubicBezTo>
                    <a:cubicBezTo>
                      <a:pt x="47363" y="13194"/>
                      <a:pt x="47317" y="12966"/>
                      <a:pt x="47203" y="12760"/>
                    </a:cubicBezTo>
                    <a:cubicBezTo>
                      <a:pt x="47043" y="12395"/>
                      <a:pt x="46724" y="12098"/>
                      <a:pt x="46358" y="11939"/>
                    </a:cubicBezTo>
                    <a:cubicBezTo>
                      <a:pt x="46153" y="11870"/>
                      <a:pt x="45948" y="11802"/>
                      <a:pt x="45719" y="11802"/>
                    </a:cubicBezTo>
                    <a:lnTo>
                      <a:pt x="45628" y="11802"/>
                    </a:lnTo>
                    <a:cubicBezTo>
                      <a:pt x="45445" y="11802"/>
                      <a:pt x="45286" y="11824"/>
                      <a:pt x="45103" y="11870"/>
                    </a:cubicBezTo>
                    <a:cubicBezTo>
                      <a:pt x="44852" y="11939"/>
                      <a:pt x="44601" y="12053"/>
                      <a:pt x="44395" y="12212"/>
                    </a:cubicBezTo>
                    <a:cubicBezTo>
                      <a:pt x="44144" y="12395"/>
                      <a:pt x="43939" y="12623"/>
                      <a:pt x="43733" y="12897"/>
                    </a:cubicBezTo>
                    <a:cubicBezTo>
                      <a:pt x="43642" y="13034"/>
                      <a:pt x="43551" y="13194"/>
                      <a:pt x="43482" y="13331"/>
                    </a:cubicBezTo>
                    <a:cubicBezTo>
                      <a:pt x="43460" y="13194"/>
                      <a:pt x="43437" y="13057"/>
                      <a:pt x="43391" y="12920"/>
                    </a:cubicBezTo>
                    <a:cubicBezTo>
                      <a:pt x="43209" y="12121"/>
                      <a:pt x="42843" y="11322"/>
                      <a:pt x="42341" y="10615"/>
                    </a:cubicBezTo>
                    <a:cubicBezTo>
                      <a:pt x="41360" y="9177"/>
                      <a:pt x="39876" y="8127"/>
                      <a:pt x="38255" y="7716"/>
                    </a:cubicBezTo>
                    <a:cubicBezTo>
                      <a:pt x="37776" y="7579"/>
                      <a:pt x="37274" y="7533"/>
                      <a:pt x="36749" y="7533"/>
                    </a:cubicBezTo>
                    <a:lnTo>
                      <a:pt x="36270" y="7533"/>
                    </a:lnTo>
                    <a:cubicBezTo>
                      <a:pt x="35950" y="7579"/>
                      <a:pt x="35608" y="7625"/>
                      <a:pt x="35265" y="7716"/>
                    </a:cubicBezTo>
                    <a:cubicBezTo>
                      <a:pt x="35014" y="7762"/>
                      <a:pt x="34786" y="7853"/>
                      <a:pt x="34535" y="7944"/>
                    </a:cubicBezTo>
                    <a:cubicBezTo>
                      <a:pt x="34375" y="7419"/>
                      <a:pt x="34078" y="6917"/>
                      <a:pt x="33645" y="6392"/>
                    </a:cubicBezTo>
                    <a:cubicBezTo>
                      <a:pt x="33188" y="5844"/>
                      <a:pt x="32572" y="5342"/>
                      <a:pt x="31887" y="4954"/>
                    </a:cubicBezTo>
                    <a:cubicBezTo>
                      <a:pt x="31568" y="4771"/>
                      <a:pt x="31225" y="4612"/>
                      <a:pt x="30837" y="4475"/>
                    </a:cubicBezTo>
                    <a:cubicBezTo>
                      <a:pt x="30495" y="4361"/>
                      <a:pt x="30152" y="4292"/>
                      <a:pt x="29742" y="4224"/>
                    </a:cubicBezTo>
                    <a:cubicBezTo>
                      <a:pt x="29582" y="4201"/>
                      <a:pt x="29422" y="4201"/>
                      <a:pt x="29239" y="4201"/>
                    </a:cubicBezTo>
                    <a:cubicBezTo>
                      <a:pt x="29057" y="4201"/>
                      <a:pt x="28851" y="4224"/>
                      <a:pt x="28669" y="4246"/>
                    </a:cubicBezTo>
                    <a:cubicBezTo>
                      <a:pt x="28326" y="4292"/>
                      <a:pt x="28007" y="4406"/>
                      <a:pt x="27687" y="4543"/>
                    </a:cubicBezTo>
                    <a:cubicBezTo>
                      <a:pt x="27391" y="4703"/>
                      <a:pt x="27117" y="4886"/>
                      <a:pt x="26888" y="5137"/>
                    </a:cubicBezTo>
                    <a:cubicBezTo>
                      <a:pt x="26272" y="3493"/>
                      <a:pt x="24811" y="2055"/>
                      <a:pt x="22780" y="1097"/>
                    </a:cubicBezTo>
                    <a:cubicBezTo>
                      <a:pt x="21776" y="640"/>
                      <a:pt x="20680" y="298"/>
                      <a:pt x="19561" y="115"/>
                    </a:cubicBezTo>
                    <a:cubicBezTo>
                      <a:pt x="18968" y="47"/>
                      <a:pt x="18397" y="1"/>
                      <a:pt x="17850" y="1"/>
                    </a:cubicBezTo>
                    <a:close/>
                  </a:path>
                </a:pathLst>
              </a:custGeom>
              <a:solidFill>
                <a:srgbClr val="3333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54" name="Google Shape;7826;p96">
                <a:extLst>
                  <a:ext uri="{FF2B5EF4-FFF2-40B4-BE49-F238E27FC236}">
                    <a16:creationId xmlns:a16="http://schemas.microsoft.com/office/drawing/2014/main" id="{DAD50A2F-63EB-8E78-B861-CBA3B93F91E5}"/>
                  </a:ext>
                </a:extLst>
              </p:cNvPr>
              <p:cNvSpPr/>
              <p:nvPr/>
            </p:nvSpPr>
            <p:spPr>
              <a:xfrm>
                <a:off x="7617576" y="2120165"/>
                <a:ext cx="148118" cy="325970"/>
              </a:xfrm>
              <a:custGeom>
                <a:avLst/>
                <a:gdLst/>
                <a:ahLst/>
                <a:cxnLst/>
                <a:rect l="l" t="t" r="r" b="b"/>
                <a:pathLst>
                  <a:path w="11482" h="25269" extrusionOk="0">
                    <a:moveTo>
                      <a:pt x="5456" y="1"/>
                    </a:moveTo>
                    <a:cubicBezTo>
                      <a:pt x="5319" y="1"/>
                      <a:pt x="5182" y="24"/>
                      <a:pt x="5022" y="24"/>
                    </a:cubicBezTo>
                    <a:lnTo>
                      <a:pt x="5045" y="24"/>
                    </a:lnTo>
                    <a:cubicBezTo>
                      <a:pt x="4908" y="47"/>
                      <a:pt x="4771" y="69"/>
                      <a:pt x="4611" y="115"/>
                    </a:cubicBezTo>
                    <a:cubicBezTo>
                      <a:pt x="4474" y="161"/>
                      <a:pt x="4360" y="206"/>
                      <a:pt x="4223" y="252"/>
                    </a:cubicBezTo>
                    <a:lnTo>
                      <a:pt x="4201" y="252"/>
                    </a:lnTo>
                    <a:cubicBezTo>
                      <a:pt x="4064" y="321"/>
                      <a:pt x="3904" y="412"/>
                      <a:pt x="3767" y="480"/>
                    </a:cubicBezTo>
                    <a:cubicBezTo>
                      <a:pt x="3749" y="498"/>
                      <a:pt x="3732" y="505"/>
                      <a:pt x="3715" y="505"/>
                    </a:cubicBezTo>
                    <a:cubicBezTo>
                      <a:pt x="3686" y="505"/>
                      <a:pt x="3658" y="486"/>
                      <a:pt x="3630" y="457"/>
                    </a:cubicBezTo>
                    <a:cubicBezTo>
                      <a:pt x="3630" y="435"/>
                      <a:pt x="3630" y="435"/>
                      <a:pt x="3630" y="412"/>
                    </a:cubicBezTo>
                    <a:cubicBezTo>
                      <a:pt x="3584" y="435"/>
                      <a:pt x="3539" y="480"/>
                      <a:pt x="3493" y="503"/>
                    </a:cubicBezTo>
                    <a:cubicBezTo>
                      <a:pt x="3493" y="503"/>
                      <a:pt x="3493" y="526"/>
                      <a:pt x="3470" y="526"/>
                    </a:cubicBezTo>
                    <a:cubicBezTo>
                      <a:pt x="3402" y="594"/>
                      <a:pt x="3310" y="663"/>
                      <a:pt x="3242" y="731"/>
                    </a:cubicBezTo>
                    <a:cubicBezTo>
                      <a:pt x="3151" y="823"/>
                      <a:pt x="3082" y="891"/>
                      <a:pt x="3014" y="982"/>
                    </a:cubicBezTo>
                    <a:cubicBezTo>
                      <a:pt x="2945" y="1074"/>
                      <a:pt x="2877" y="1165"/>
                      <a:pt x="2831" y="1279"/>
                    </a:cubicBezTo>
                    <a:cubicBezTo>
                      <a:pt x="2763" y="1370"/>
                      <a:pt x="2717" y="1485"/>
                      <a:pt x="2671" y="1576"/>
                    </a:cubicBezTo>
                    <a:cubicBezTo>
                      <a:pt x="2511" y="1987"/>
                      <a:pt x="2420" y="2420"/>
                      <a:pt x="2352" y="2877"/>
                    </a:cubicBezTo>
                    <a:cubicBezTo>
                      <a:pt x="2283" y="3379"/>
                      <a:pt x="2260" y="3881"/>
                      <a:pt x="2215" y="4383"/>
                    </a:cubicBezTo>
                    <a:cubicBezTo>
                      <a:pt x="2192" y="4634"/>
                      <a:pt x="2169" y="4886"/>
                      <a:pt x="2123" y="5114"/>
                    </a:cubicBezTo>
                    <a:cubicBezTo>
                      <a:pt x="2078" y="5342"/>
                      <a:pt x="2032" y="5570"/>
                      <a:pt x="1986" y="5776"/>
                    </a:cubicBezTo>
                    <a:cubicBezTo>
                      <a:pt x="1941" y="5890"/>
                      <a:pt x="1895" y="6004"/>
                      <a:pt x="1850" y="6141"/>
                    </a:cubicBezTo>
                    <a:cubicBezTo>
                      <a:pt x="1781" y="6278"/>
                      <a:pt x="1713" y="6415"/>
                      <a:pt x="1644" y="6552"/>
                    </a:cubicBezTo>
                    <a:cubicBezTo>
                      <a:pt x="1530" y="6826"/>
                      <a:pt x="1370" y="7100"/>
                      <a:pt x="1210" y="7374"/>
                    </a:cubicBezTo>
                    <a:cubicBezTo>
                      <a:pt x="1073" y="7602"/>
                      <a:pt x="936" y="7853"/>
                      <a:pt x="800" y="8104"/>
                    </a:cubicBezTo>
                    <a:cubicBezTo>
                      <a:pt x="663" y="8332"/>
                      <a:pt x="548" y="8560"/>
                      <a:pt x="434" y="8812"/>
                    </a:cubicBezTo>
                    <a:cubicBezTo>
                      <a:pt x="434" y="8812"/>
                      <a:pt x="434" y="8812"/>
                      <a:pt x="457" y="8789"/>
                    </a:cubicBezTo>
                    <a:lnTo>
                      <a:pt x="457" y="8789"/>
                    </a:lnTo>
                    <a:cubicBezTo>
                      <a:pt x="343" y="9017"/>
                      <a:pt x="275" y="9222"/>
                      <a:pt x="206" y="9451"/>
                    </a:cubicBezTo>
                    <a:cubicBezTo>
                      <a:pt x="160" y="9702"/>
                      <a:pt x="92" y="9930"/>
                      <a:pt x="69" y="10181"/>
                    </a:cubicBezTo>
                    <a:cubicBezTo>
                      <a:pt x="23" y="10501"/>
                      <a:pt x="1" y="10843"/>
                      <a:pt x="1" y="11185"/>
                    </a:cubicBezTo>
                    <a:cubicBezTo>
                      <a:pt x="1" y="11505"/>
                      <a:pt x="1" y="11824"/>
                      <a:pt x="23" y="12144"/>
                    </a:cubicBezTo>
                    <a:cubicBezTo>
                      <a:pt x="46" y="12829"/>
                      <a:pt x="92" y="13514"/>
                      <a:pt x="183" y="14175"/>
                    </a:cubicBezTo>
                    <a:cubicBezTo>
                      <a:pt x="183" y="14175"/>
                      <a:pt x="183" y="14175"/>
                      <a:pt x="183" y="14153"/>
                    </a:cubicBezTo>
                    <a:cubicBezTo>
                      <a:pt x="297" y="15066"/>
                      <a:pt x="480" y="15979"/>
                      <a:pt x="685" y="16869"/>
                    </a:cubicBezTo>
                    <a:cubicBezTo>
                      <a:pt x="868" y="17074"/>
                      <a:pt x="1051" y="17302"/>
                      <a:pt x="1256" y="17531"/>
                    </a:cubicBezTo>
                    <a:cubicBezTo>
                      <a:pt x="2169" y="18558"/>
                      <a:pt x="3265" y="19585"/>
                      <a:pt x="4543" y="20635"/>
                    </a:cubicBezTo>
                    <a:cubicBezTo>
                      <a:pt x="5707" y="21594"/>
                      <a:pt x="6962" y="22507"/>
                      <a:pt x="8400" y="23442"/>
                    </a:cubicBezTo>
                    <a:cubicBezTo>
                      <a:pt x="9359" y="24059"/>
                      <a:pt x="10341" y="24675"/>
                      <a:pt x="11390" y="25269"/>
                    </a:cubicBezTo>
                    <a:cubicBezTo>
                      <a:pt x="11436" y="24858"/>
                      <a:pt x="11459" y="24424"/>
                      <a:pt x="11459" y="24013"/>
                    </a:cubicBezTo>
                    <a:cubicBezTo>
                      <a:pt x="11482" y="23283"/>
                      <a:pt x="11482" y="22552"/>
                      <a:pt x="11459" y="21845"/>
                    </a:cubicBezTo>
                    <a:cubicBezTo>
                      <a:pt x="11413" y="20315"/>
                      <a:pt x="11299" y="18809"/>
                      <a:pt x="11139" y="17325"/>
                    </a:cubicBezTo>
                    <a:cubicBezTo>
                      <a:pt x="11048" y="16641"/>
                      <a:pt x="10980" y="15956"/>
                      <a:pt x="10888" y="15271"/>
                    </a:cubicBezTo>
                    <a:cubicBezTo>
                      <a:pt x="10820" y="14700"/>
                      <a:pt x="10751" y="14107"/>
                      <a:pt x="10683" y="13536"/>
                    </a:cubicBezTo>
                    <a:cubicBezTo>
                      <a:pt x="10637" y="13080"/>
                      <a:pt x="10592" y="12646"/>
                      <a:pt x="10569" y="12190"/>
                    </a:cubicBezTo>
                    <a:cubicBezTo>
                      <a:pt x="10523" y="11687"/>
                      <a:pt x="10500" y="11185"/>
                      <a:pt x="10477" y="10683"/>
                    </a:cubicBezTo>
                    <a:cubicBezTo>
                      <a:pt x="10409" y="9382"/>
                      <a:pt x="10341" y="8058"/>
                      <a:pt x="10158" y="6757"/>
                    </a:cubicBezTo>
                    <a:cubicBezTo>
                      <a:pt x="10067" y="6095"/>
                      <a:pt x="9952" y="5433"/>
                      <a:pt x="9816" y="4771"/>
                    </a:cubicBezTo>
                    <a:cubicBezTo>
                      <a:pt x="9656" y="4132"/>
                      <a:pt x="9473" y="3516"/>
                      <a:pt x="9222" y="2923"/>
                    </a:cubicBezTo>
                    <a:cubicBezTo>
                      <a:pt x="8994" y="2420"/>
                      <a:pt x="8743" y="1918"/>
                      <a:pt x="8400" y="1485"/>
                    </a:cubicBezTo>
                    <a:cubicBezTo>
                      <a:pt x="8172" y="1211"/>
                      <a:pt x="7944" y="960"/>
                      <a:pt x="7647" y="731"/>
                    </a:cubicBezTo>
                    <a:cubicBezTo>
                      <a:pt x="7419" y="549"/>
                      <a:pt x="7168" y="412"/>
                      <a:pt x="6894" y="275"/>
                    </a:cubicBezTo>
                    <a:cubicBezTo>
                      <a:pt x="6894" y="298"/>
                      <a:pt x="6894" y="298"/>
                      <a:pt x="6894" y="298"/>
                    </a:cubicBezTo>
                    <a:cubicBezTo>
                      <a:pt x="6757" y="229"/>
                      <a:pt x="6620" y="184"/>
                      <a:pt x="6483" y="138"/>
                    </a:cubicBezTo>
                    <a:cubicBezTo>
                      <a:pt x="6300" y="92"/>
                      <a:pt x="6141" y="69"/>
                      <a:pt x="5958" y="47"/>
                    </a:cubicBezTo>
                    <a:cubicBezTo>
                      <a:pt x="5798" y="24"/>
                      <a:pt x="5639" y="1"/>
                      <a:pt x="5479" y="1"/>
                    </a:cubicBezTo>
                    <a:close/>
                  </a:path>
                </a:pathLst>
              </a:custGeom>
              <a:solidFill>
                <a:srgbClr val="2C2C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55" name="Google Shape;7827;p96">
                <a:extLst>
                  <a:ext uri="{FF2B5EF4-FFF2-40B4-BE49-F238E27FC236}">
                    <a16:creationId xmlns:a16="http://schemas.microsoft.com/office/drawing/2014/main" id="{1ED12630-FF25-1028-6B00-0363FB765CA0}"/>
                  </a:ext>
                </a:extLst>
              </p:cNvPr>
              <p:cNvSpPr/>
              <p:nvPr/>
            </p:nvSpPr>
            <p:spPr>
              <a:xfrm>
                <a:off x="7671753" y="2123415"/>
                <a:ext cx="310" cy="13"/>
              </a:xfrm>
              <a:custGeom>
                <a:avLst/>
                <a:gdLst/>
                <a:ahLst/>
                <a:cxnLst/>
                <a:rect l="l" t="t" r="r" b="b"/>
                <a:pathLst>
                  <a:path w="24" h="1" extrusionOk="0">
                    <a:moveTo>
                      <a:pt x="1" y="0"/>
                    </a:moveTo>
                    <a:cubicBezTo>
                      <a:pt x="1" y="0"/>
                      <a:pt x="23" y="0"/>
                      <a:pt x="23" y="0"/>
                    </a:cubicBezTo>
                    <a:lnTo>
                      <a:pt x="23" y="0"/>
                    </a:lnTo>
                    <a:cubicBezTo>
                      <a:pt x="23" y="0"/>
                      <a:pt x="1" y="0"/>
                      <a:pt x="1" y="0"/>
                    </a:cubicBezTo>
                    <a:close/>
                  </a:path>
                </a:pathLst>
              </a:custGeom>
              <a:solidFill>
                <a:srgbClr val="2C2C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56" name="Google Shape;7828;p96">
                <a:extLst>
                  <a:ext uri="{FF2B5EF4-FFF2-40B4-BE49-F238E27FC236}">
                    <a16:creationId xmlns:a16="http://schemas.microsoft.com/office/drawing/2014/main" id="{62845589-8CAC-99A8-98ED-E916524A2DEE}"/>
                  </a:ext>
                </a:extLst>
              </p:cNvPr>
              <p:cNvSpPr/>
              <p:nvPr/>
            </p:nvSpPr>
            <p:spPr>
              <a:xfrm>
                <a:off x="7671753" y="2123415"/>
                <a:ext cx="13" cy="13"/>
              </a:xfrm>
              <a:custGeom>
                <a:avLst/>
                <a:gdLst/>
                <a:ahLst/>
                <a:cxnLst/>
                <a:rect l="l" t="t" r="r" b="b"/>
                <a:pathLst>
                  <a:path w="1" h="1" extrusionOk="0">
                    <a:moveTo>
                      <a:pt x="1" y="0"/>
                    </a:moveTo>
                    <a:lnTo>
                      <a:pt x="1" y="0"/>
                    </a:lnTo>
                    <a:close/>
                  </a:path>
                </a:pathLst>
              </a:custGeom>
              <a:solidFill>
                <a:srgbClr val="2C2C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57" name="Google Shape;7829;p96">
                <a:extLst>
                  <a:ext uri="{FF2B5EF4-FFF2-40B4-BE49-F238E27FC236}">
                    <a16:creationId xmlns:a16="http://schemas.microsoft.com/office/drawing/2014/main" id="{71F8A1EF-2B3E-9D1B-30DB-040D649F88FB}"/>
                  </a:ext>
                </a:extLst>
              </p:cNvPr>
              <p:cNvSpPr/>
              <p:nvPr/>
            </p:nvSpPr>
            <p:spPr>
              <a:xfrm>
                <a:off x="8101622" y="2084253"/>
                <a:ext cx="142235" cy="424307"/>
              </a:xfrm>
              <a:custGeom>
                <a:avLst/>
                <a:gdLst/>
                <a:ahLst/>
                <a:cxnLst/>
                <a:rect l="l" t="t" r="r" b="b"/>
                <a:pathLst>
                  <a:path w="11026" h="32892" extrusionOk="0">
                    <a:moveTo>
                      <a:pt x="6574" y="0"/>
                    </a:moveTo>
                    <a:lnTo>
                      <a:pt x="6574" y="0"/>
                    </a:lnTo>
                    <a:cubicBezTo>
                      <a:pt x="6597" y="69"/>
                      <a:pt x="6620" y="114"/>
                      <a:pt x="6643" y="183"/>
                    </a:cubicBezTo>
                    <a:cubicBezTo>
                      <a:pt x="6711" y="411"/>
                      <a:pt x="6734" y="639"/>
                      <a:pt x="6711" y="868"/>
                    </a:cubicBezTo>
                    <a:cubicBezTo>
                      <a:pt x="6711" y="1096"/>
                      <a:pt x="6665" y="1301"/>
                      <a:pt x="6620" y="1530"/>
                    </a:cubicBezTo>
                    <a:cubicBezTo>
                      <a:pt x="6460" y="2009"/>
                      <a:pt x="6232" y="2465"/>
                      <a:pt x="5958" y="2899"/>
                    </a:cubicBezTo>
                    <a:cubicBezTo>
                      <a:pt x="5707" y="3241"/>
                      <a:pt x="5433" y="3584"/>
                      <a:pt x="5136" y="3903"/>
                    </a:cubicBezTo>
                    <a:cubicBezTo>
                      <a:pt x="5205" y="3926"/>
                      <a:pt x="5273" y="3926"/>
                      <a:pt x="5319" y="3949"/>
                    </a:cubicBezTo>
                    <a:cubicBezTo>
                      <a:pt x="5456" y="3972"/>
                      <a:pt x="5570" y="3995"/>
                      <a:pt x="5684" y="4063"/>
                    </a:cubicBezTo>
                    <a:cubicBezTo>
                      <a:pt x="5867" y="4132"/>
                      <a:pt x="6026" y="4223"/>
                      <a:pt x="6163" y="4360"/>
                    </a:cubicBezTo>
                    <a:cubicBezTo>
                      <a:pt x="6323" y="4474"/>
                      <a:pt x="6460" y="4634"/>
                      <a:pt x="6551" y="4816"/>
                    </a:cubicBezTo>
                    <a:cubicBezTo>
                      <a:pt x="6574" y="4885"/>
                      <a:pt x="6620" y="4976"/>
                      <a:pt x="6643" y="5067"/>
                    </a:cubicBezTo>
                    <a:cubicBezTo>
                      <a:pt x="6665" y="5136"/>
                      <a:pt x="6688" y="5227"/>
                      <a:pt x="6711" y="5296"/>
                    </a:cubicBezTo>
                    <a:cubicBezTo>
                      <a:pt x="6734" y="5478"/>
                      <a:pt x="6734" y="5684"/>
                      <a:pt x="6688" y="5866"/>
                    </a:cubicBezTo>
                    <a:cubicBezTo>
                      <a:pt x="6665" y="6049"/>
                      <a:pt x="6597" y="6232"/>
                      <a:pt x="6506" y="6391"/>
                    </a:cubicBezTo>
                    <a:cubicBezTo>
                      <a:pt x="6392" y="6574"/>
                      <a:pt x="6277" y="6734"/>
                      <a:pt x="6118" y="6871"/>
                    </a:cubicBezTo>
                    <a:cubicBezTo>
                      <a:pt x="6026" y="6939"/>
                      <a:pt x="5935" y="7008"/>
                      <a:pt x="5844" y="7076"/>
                    </a:cubicBezTo>
                    <a:cubicBezTo>
                      <a:pt x="5798" y="7122"/>
                      <a:pt x="5752" y="7145"/>
                      <a:pt x="5707" y="7190"/>
                    </a:cubicBezTo>
                    <a:cubicBezTo>
                      <a:pt x="5981" y="7373"/>
                      <a:pt x="6255" y="7578"/>
                      <a:pt x="6506" y="7829"/>
                    </a:cubicBezTo>
                    <a:cubicBezTo>
                      <a:pt x="6780" y="8103"/>
                      <a:pt x="7031" y="8423"/>
                      <a:pt x="7236" y="8742"/>
                    </a:cubicBezTo>
                    <a:cubicBezTo>
                      <a:pt x="7487" y="9108"/>
                      <a:pt x="7693" y="9473"/>
                      <a:pt x="7852" y="9884"/>
                    </a:cubicBezTo>
                    <a:cubicBezTo>
                      <a:pt x="8012" y="10272"/>
                      <a:pt x="8149" y="10660"/>
                      <a:pt x="8240" y="11071"/>
                    </a:cubicBezTo>
                    <a:cubicBezTo>
                      <a:pt x="8423" y="11869"/>
                      <a:pt x="8469" y="12691"/>
                      <a:pt x="8332" y="13490"/>
                    </a:cubicBezTo>
                    <a:cubicBezTo>
                      <a:pt x="8309" y="13604"/>
                      <a:pt x="8286" y="13718"/>
                      <a:pt x="8263" y="13832"/>
                    </a:cubicBezTo>
                    <a:cubicBezTo>
                      <a:pt x="8240" y="13924"/>
                      <a:pt x="8218" y="13992"/>
                      <a:pt x="8195" y="14061"/>
                    </a:cubicBezTo>
                    <a:cubicBezTo>
                      <a:pt x="8103" y="14243"/>
                      <a:pt x="8012" y="14426"/>
                      <a:pt x="7875" y="14586"/>
                    </a:cubicBezTo>
                    <a:cubicBezTo>
                      <a:pt x="7761" y="14768"/>
                      <a:pt x="7624" y="14928"/>
                      <a:pt x="7510" y="15111"/>
                    </a:cubicBezTo>
                    <a:cubicBezTo>
                      <a:pt x="7396" y="15270"/>
                      <a:pt x="7282" y="15430"/>
                      <a:pt x="7190" y="15590"/>
                    </a:cubicBezTo>
                    <a:cubicBezTo>
                      <a:pt x="7195" y="15590"/>
                      <a:pt x="7199" y="15590"/>
                      <a:pt x="7202" y="15590"/>
                    </a:cubicBezTo>
                    <a:lnTo>
                      <a:pt x="7202" y="15590"/>
                    </a:lnTo>
                    <a:cubicBezTo>
                      <a:pt x="7184" y="15628"/>
                      <a:pt x="7168" y="15670"/>
                      <a:pt x="7168" y="15727"/>
                    </a:cubicBezTo>
                    <a:cubicBezTo>
                      <a:pt x="7145" y="15750"/>
                      <a:pt x="7145" y="15773"/>
                      <a:pt x="7145" y="15795"/>
                    </a:cubicBezTo>
                    <a:cubicBezTo>
                      <a:pt x="7145" y="15795"/>
                      <a:pt x="7145" y="15795"/>
                      <a:pt x="7145" y="15773"/>
                    </a:cubicBezTo>
                    <a:cubicBezTo>
                      <a:pt x="7122" y="15887"/>
                      <a:pt x="7122" y="16001"/>
                      <a:pt x="7122" y="16115"/>
                    </a:cubicBezTo>
                    <a:cubicBezTo>
                      <a:pt x="7145" y="16229"/>
                      <a:pt x="7145" y="16320"/>
                      <a:pt x="7145" y="16412"/>
                    </a:cubicBezTo>
                    <a:cubicBezTo>
                      <a:pt x="7259" y="17119"/>
                      <a:pt x="7487" y="17804"/>
                      <a:pt x="7647" y="18489"/>
                    </a:cubicBezTo>
                    <a:cubicBezTo>
                      <a:pt x="7670" y="18671"/>
                      <a:pt x="7715" y="18854"/>
                      <a:pt x="7738" y="19014"/>
                    </a:cubicBezTo>
                    <a:cubicBezTo>
                      <a:pt x="7761" y="19173"/>
                      <a:pt x="7761" y="19333"/>
                      <a:pt x="7784" y="19493"/>
                    </a:cubicBezTo>
                    <a:cubicBezTo>
                      <a:pt x="7807" y="19858"/>
                      <a:pt x="7830" y="20223"/>
                      <a:pt x="7830" y="20589"/>
                    </a:cubicBezTo>
                    <a:cubicBezTo>
                      <a:pt x="7830" y="21365"/>
                      <a:pt x="7784" y="22118"/>
                      <a:pt x="7647" y="22871"/>
                    </a:cubicBezTo>
                    <a:cubicBezTo>
                      <a:pt x="7510" y="23602"/>
                      <a:pt x="7327" y="24332"/>
                      <a:pt x="7053" y="25040"/>
                    </a:cubicBezTo>
                    <a:cubicBezTo>
                      <a:pt x="6825" y="25633"/>
                      <a:pt x="6551" y="26204"/>
                      <a:pt x="6209" y="26729"/>
                    </a:cubicBezTo>
                    <a:cubicBezTo>
                      <a:pt x="5912" y="27231"/>
                      <a:pt x="5570" y="27710"/>
                      <a:pt x="5205" y="28144"/>
                    </a:cubicBezTo>
                    <a:cubicBezTo>
                      <a:pt x="4451" y="29080"/>
                      <a:pt x="3607" y="29924"/>
                      <a:pt x="2694" y="30700"/>
                    </a:cubicBezTo>
                    <a:cubicBezTo>
                      <a:pt x="1826" y="31453"/>
                      <a:pt x="913" y="32184"/>
                      <a:pt x="0" y="32891"/>
                    </a:cubicBezTo>
                    <a:cubicBezTo>
                      <a:pt x="411" y="32846"/>
                      <a:pt x="845" y="32777"/>
                      <a:pt x="1256" y="32663"/>
                    </a:cubicBezTo>
                    <a:cubicBezTo>
                      <a:pt x="1963" y="32503"/>
                      <a:pt x="2671" y="32207"/>
                      <a:pt x="3424" y="31842"/>
                    </a:cubicBezTo>
                    <a:cubicBezTo>
                      <a:pt x="4086" y="31499"/>
                      <a:pt x="4771" y="31065"/>
                      <a:pt x="5456" y="30495"/>
                    </a:cubicBezTo>
                    <a:cubicBezTo>
                      <a:pt x="6095" y="29993"/>
                      <a:pt x="6711" y="29422"/>
                      <a:pt x="7259" y="28783"/>
                    </a:cubicBezTo>
                    <a:cubicBezTo>
                      <a:pt x="9701" y="26021"/>
                      <a:pt x="10706" y="22711"/>
                      <a:pt x="9929" y="19950"/>
                    </a:cubicBezTo>
                    <a:cubicBezTo>
                      <a:pt x="9701" y="19014"/>
                      <a:pt x="9222" y="18146"/>
                      <a:pt x="8560" y="17347"/>
                    </a:cubicBezTo>
                    <a:cubicBezTo>
                      <a:pt x="8811" y="17211"/>
                      <a:pt x="9039" y="17028"/>
                      <a:pt x="9268" y="16800"/>
                    </a:cubicBezTo>
                    <a:cubicBezTo>
                      <a:pt x="9519" y="16594"/>
                      <a:pt x="9747" y="16320"/>
                      <a:pt x="9975" y="15978"/>
                    </a:cubicBezTo>
                    <a:cubicBezTo>
                      <a:pt x="10363" y="15430"/>
                      <a:pt x="10637" y="14768"/>
                      <a:pt x="10820" y="14015"/>
                    </a:cubicBezTo>
                    <a:cubicBezTo>
                      <a:pt x="10979" y="13307"/>
                      <a:pt x="11025" y="12554"/>
                      <a:pt x="10979" y="11778"/>
                    </a:cubicBezTo>
                    <a:cubicBezTo>
                      <a:pt x="10934" y="11002"/>
                      <a:pt x="10774" y="10272"/>
                      <a:pt x="10500" y="9587"/>
                    </a:cubicBezTo>
                    <a:cubicBezTo>
                      <a:pt x="10295" y="9039"/>
                      <a:pt x="10044" y="8560"/>
                      <a:pt x="9747" y="8126"/>
                    </a:cubicBezTo>
                    <a:cubicBezTo>
                      <a:pt x="9587" y="7898"/>
                      <a:pt x="9404" y="7692"/>
                      <a:pt x="9222" y="7487"/>
                    </a:cubicBezTo>
                    <a:cubicBezTo>
                      <a:pt x="9131" y="7373"/>
                      <a:pt x="9016" y="7282"/>
                      <a:pt x="8925" y="7190"/>
                    </a:cubicBezTo>
                    <a:cubicBezTo>
                      <a:pt x="9085" y="7076"/>
                      <a:pt x="9222" y="6939"/>
                      <a:pt x="9359" y="6779"/>
                    </a:cubicBezTo>
                    <a:cubicBezTo>
                      <a:pt x="9541" y="6528"/>
                      <a:pt x="9678" y="6277"/>
                      <a:pt x="9770" y="6003"/>
                    </a:cubicBezTo>
                    <a:cubicBezTo>
                      <a:pt x="9907" y="5501"/>
                      <a:pt x="9838" y="4953"/>
                      <a:pt x="9564" y="4474"/>
                    </a:cubicBezTo>
                    <a:cubicBezTo>
                      <a:pt x="9313" y="4040"/>
                      <a:pt x="8880" y="3721"/>
                      <a:pt x="8355" y="3515"/>
                    </a:cubicBezTo>
                    <a:cubicBezTo>
                      <a:pt x="8103" y="3447"/>
                      <a:pt x="7852" y="3401"/>
                      <a:pt x="7533" y="3401"/>
                    </a:cubicBezTo>
                    <a:cubicBezTo>
                      <a:pt x="7419" y="3401"/>
                      <a:pt x="7350" y="3401"/>
                      <a:pt x="7259" y="3424"/>
                    </a:cubicBezTo>
                    <a:cubicBezTo>
                      <a:pt x="7510" y="3082"/>
                      <a:pt x="7670" y="2716"/>
                      <a:pt x="7761" y="2328"/>
                    </a:cubicBezTo>
                    <a:cubicBezTo>
                      <a:pt x="7830" y="2077"/>
                      <a:pt x="7852" y="1826"/>
                      <a:pt x="7830" y="1575"/>
                    </a:cubicBezTo>
                    <a:cubicBezTo>
                      <a:pt x="7830" y="1347"/>
                      <a:pt x="7761" y="1119"/>
                      <a:pt x="7647" y="913"/>
                    </a:cubicBezTo>
                    <a:cubicBezTo>
                      <a:pt x="7510" y="548"/>
                      <a:pt x="7190" y="251"/>
                      <a:pt x="6802" y="92"/>
                    </a:cubicBezTo>
                    <a:cubicBezTo>
                      <a:pt x="6734" y="69"/>
                      <a:pt x="6643" y="23"/>
                      <a:pt x="6574" y="0"/>
                    </a:cubicBezTo>
                    <a:close/>
                  </a:path>
                </a:pathLst>
              </a:custGeom>
              <a:solidFill>
                <a:srgbClr val="2C2C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58" name="Google Shape;7830;p96">
                <a:extLst>
                  <a:ext uri="{FF2B5EF4-FFF2-40B4-BE49-F238E27FC236}">
                    <a16:creationId xmlns:a16="http://schemas.microsoft.com/office/drawing/2014/main" id="{C8BE42D5-620F-8275-34FC-61F998C6F928}"/>
                  </a:ext>
                </a:extLst>
              </p:cNvPr>
              <p:cNvSpPr/>
              <p:nvPr/>
            </p:nvSpPr>
            <p:spPr>
              <a:xfrm>
                <a:off x="8185829" y="2091025"/>
                <a:ext cx="13" cy="13"/>
              </a:xfrm>
              <a:custGeom>
                <a:avLst/>
                <a:gdLst/>
                <a:ahLst/>
                <a:cxnLst/>
                <a:rect l="l" t="t" r="r" b="b"/>
                <a:pathLst>
                  <a:path w="1" h="1" extrusionOk="0">
                    <a:moveTo>
                      <a:pt x="1" y="0"/>
                    </a:moveTo>
                    <a:lnTo>
                      <a:pt x="1" y="0"/>
                    </a:lnTo>
                    <a:close/>
                  </a:path>
                </a:pathLst>
              </a:custGeom>
              <a:solidFill>
                <a:srgbClr val="2C2C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59" name="Google Shape;7831;p96">
                <a:extLst>
                  <a:ext uri="{FF2B5EF4-FFF2-40B4-BE49-F238E27FC236}">
                    <a16:creationId xmlns:a16="http://schemas.microsoft.com/office/drawing/2014/main" id="{75452CC7-E49A-ED73-2299-878936CDE863}"/>
                  </a:ext>
                </a:extLst>
              </p:cNvPr>
              <p:cNvSpPr/>
              <p:nvPr/>
            </p:nvSpPr>
            <p:spPr>
              <a:xfrm>
                <a:off x="7359358" y="3555803"/>
                <a:ext cx="123982" cy="63907"/>
              </a:xfrm>
              <a:custGeom>
                <a:avLst/>
                <a:gdLst/>
                <a:ahLst/>
                <a:cxnLst/>
                <a:rect l="l" t="t" r="r" b="b"/>
                <a:pathLst>
                  <a:path w="9611" h="4954" extrusionOk="0">
                    <a:moveTo>
                      <a:pt x="8743" y="1"/>
                    </a:moveTo>
                    <a:cubicBezTo>
                      <a:pt x="8629" y="115"/>
                      <a:pt x="8515" y="229"/>
                      <a:pt x="8401" y="320"/>
                    </a:cubicBezTo>
                    <a:cubicBezTo>
                      <a:pt x="7921" y="731"/>
                      <a:pt x="7373" y="1097"/>
                      <a:pt x="6780" y="1348"/>
                    </a:cubicBezTo>
                    <a:cubicBezTo>
                      <a:pt x="6141" y="1599"/>
                      <a:pt x="5479" y="1781"/>
                      <a:pt x="4817" y="1827"/>
                    </a:cubicBezTo>
                    <a:cubicBezTo>
                      <a:pt x="4560" y="1853"/>
                      <a:pt x="4300" y="1865"/>
                      <a:pt x="4039" y="1865"/>
                    </a:cubicBezTo>
                    <a:cubicBezTo>
                      <a:pt x="3605" y="1865"/>
                      <a:pt x="3168" y="1830"/>
                      <a:pt x="2740" y="1758"/>
                    </a:cubicBezTo>
                    <a:cubicBezTo>
                      <a:pt x="2032" y="1644"/>
                      <a:pt x="1325" y="1462"/>
                      <a:pt x="640" y="1211"/>
                    </a:cubicBezTo>
                    <a:cubicBezTo>
                      <a:pt x="435" y="1119"/>
                      <a:pt x="206" y="1028"/>
                      <a:pt x="1" y="937"/>
                    </a:cubicBezTo>
                    <a:lnTo>
                      <a:pt x="1" y="937"/>
                    </a:lnTo>
                    <a:cubicBezTo>
                      <a:pt x="183" y="1119"/>
                      <a:pt x="366" y="1279"/>
                      <a:pt x="549" y="1462"/>
                    </a:cubicBezTo>
                    <a:cubicBezTo>
                      <a:pt x="1302" y="2146"/>
                      <a:pt x="2101" y="2763"/>
                      <a:pt x="2900" y="3288"/>
                    </a:cubicBezTo>
                    <a:cubicBezTo>
                      <a:pt x="3676" y="3790"/>
                      <a:pt x="4475" y="4224"/>
                      <a:pt x="5296" y="4612"/>
                    </a:cubicBezTo>
                    <a:cubicBezTo>
                      <a:pt x="5593" y="4726"/>
                      <a:pt x="5890" y="4840"/>
                      <a:pt x="6187" y="4954"/>
                    </a:cubicBezTo>
                    <a:cubicBezTo>
                      <a:pt x="6666" y="4703"/>
                      <a:pt x="7145" y="4383"/>
                      <a:pt x="7602" y="3995"/>
                    </a:cubicBezTo>
                    <a:cubicBezTo>
                      <a:pt x="7990" y="3676"/>
                      <a:pt x="8355" y="3333"/>
                      <a:pt x="8674" y="2945"/>
                    </a:cubicBezTo>
                    <a:cubicBezTo>
                      <a:pt x="9017" y="2535"/>
                      <a:pt x="9291" y="2124"/>
                      <a:pt x="9519" y="1713"/>
                    </a:cubicBezTo>
                    <a:cubicBezTo>
                      <a:pt x="9610" y="1553"/>
                      <a:pt x="9565" y="1393"/>
                      <a:pt x="9428" y="1302"/>
                    </a:cubicBezTo>
                    <a:cubicBezTo>
                      <a:pt x="9382" y="1302"/>
                      <a:pt x="9359" y="1279"/>
                      <a:pt x="9336" y="1279"/>
                    </a:cubicBezTo>
                    <a:cubicBezTo>
                      <a:pt x="9154" y="845"/>
                      <a:pt x="8971" y="412"/>
                      <a:pt x="874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60" name="Google Shape;7832;p96">
                <a:extLst>
                  <a:ext uri="{FF2B5EF4-FFF2-40B4-BE49-F238E27FC236}">
                    <a16:creationId xmlns:a16="http://schemas.microsoft.com/office/drawing/2014/main" id="{B983E2CD-A02E-FE64-F761-1F0348EF6EC3}"/>
                  </a:ext>
                </a:extLst>
              </p:cNvPr>
              <p:cNvSpPr/>
              <p:nvPr/>
            </p:nvSpPr>
            <p:spPr>
              <a:xfrm>
                <a:off x="7382331" y="3068532"/>
                <a:ext cx="498211" cy="514117"/>
              </a:xfrm>
              <a:custGeom>
                <a:avLst/>
                <a:gdLst/>
                <a:ahLst/>
                <a:cxnLst/>
                <a:rect l="l" t="t" r="r" b="b"/>
                <a:pathLst>
                  <a:path w="38621" h="39854" extrusionOk="0">
                    <a:moveTo>
                      <a:pt x="26067" y="0"/>
                    </a:moveTo>
                    <a:cubicBezTo>
                      <a:pt x="25177" y="0"/>
                      <a:pt x="24241" y="160"/>
                      <a:pt x="23191" y="502"/>
                    </a:cubicBezTo>
                    <a:cubicBezTo>
                      <a:pt x="22483" y="753"/>
                      <a:pt x="21753" y="1073"/>
                      <a:pt x="20954" y="1507"/>
                    </a:cubicBezTo>
                    <a:lnTo>
                      <a:pt x="20977" y="1461"/>
                    </a:lnTo>
                    <a:cubicBezTo>
                      <a:pt x="21045" y="1301"/>
                      <a:pt x="20977" y="1141"/>
                      <a:pt x="20817" y="1073"/>
                    </a:cubicBezTo>
                    <a:cubicBezTo>
                      <a:pt x="20794" y="1073"/>
                      <a:pt x="20748" y="1050"/>
                      <a:pt x="20726" y="1050"/>
                    </a:cubicBezTo>
                    <a:cubicBezTo>
                      <a:pt x="20589" y="1050"/>
                      <a:pt x="20497" y="1141"/>
                      <a:pt x="20452" y="1233"/>
                    </a:cubicBezTo>
                    <a:cubicBezTo>
                      <a:pt x="20360" y="1484"/>
                      <a:pt x="20246" y="1712"/>
                      <a:pt x="20155" y="1963"/>
                    </a:cubicBezTo>
                    <a:cubicBezTo>
                      <a:pt x="20041" y="2032"/>
                      <a:pt x="20018" y="2169"/>
                      <a:pt x="20041" y="2260"/>
                    </a:cubicBezTo>
                    <a:cubicBezTo>
                      <a:pt x="18763" y="5341"/>
                      <a:pt x="17211" y="8423"/>
                      <a:pt x="15270" y="11687"/>
                    </a:cubicBezTo>
                    <a:cubicBezTo>
                      <a:pt x="15270" y="11687"/>
                      <a:pt x="15248" y="11732"/>
                      <a:pt x="15248" y="11732"/>
                    </a:cubicBezTo>
                    <a:cubicBezTo>
                      <a:pt x="15248" y="11732"/>
                      <a:pt x="15248" y="11755"/>
                      <a:pt x="15248" y="11755"/>
                    </a:cubicBezTo>
                    <a:cubicBezTo>
                      <a:pt x="12988" y="15544"/>
                      <a:pt x="10409" y="19265"/>
                      <a:pt x="7555" y="22848"/>
                    </a:cubicBezTo>
                    <a:cubicBezTo>
                      <a:pt x="5182" y="25838"/>
                      <a:pt x="2694" y="28600"/>
                      <a:pt x="206" y="31020"/>
                    </a:cubicBezTo>
                    <a:lnTo>
                      <a:pt x="160" y="31065"/>
                    </a:lnTo>
                    <a:cubicBezTo>
                      <a:pt x="114" y="31111"/>
                      <a:pt x="69" y="31157"/>
                      <a:pt x="69" y="31248"/>
                    </a:cubicBezTo>
                    <a:cubicBezTo>
                      <a:pt x="0" y="31316"/>
                      <a:pt x="0" y="31408"/>
                      <a:pt x="23" y="31499"/>
                    </a:cubicBezTo>
                    <a:cubicBezTo>
                      <a:pt x="685" y="33302"/>
                      <a:pt x="1666" y="34923"/>
                      <a:pt x="2922" y="36361"/>
                    </a:cubicBezTo>
                    <a:cubicBezTo>
                      <a:pt x="4223" y="37799"/>
                      <a:pt x="5752" y="38940"/>
                      <a:pt x="7464" y="39739"/>
                    </a:cubicBezTo>
                    <a:cubicBezTo>
                      <a:pt x="7510" y="39807"/>
                      <a:pt x="7601" y="39853"/>
                      <a:pt x="7692" y="39853"/>
                    </a:cubicBezTo>
                    <a:cubicBezTo>
                      <a:pt x="7738" y="39853"/>
                      <a:pt x="7806" y="39830"/>
                      <a:pt x="7852" y="39807"/>
                    </a:cubicBezTo>
                    <a:cubicBezTo>
                      <a:pt x="8742" y="39191"/>
                      <a:pt x="9655" y="38484"/>
                      <a:pt x="10705" y="37616"/>
                    </a:cubicBezTo>
                    <a:cubicBezTo>
                      <a:pt x="11573" y="36909"/>
                      <a:pt x="12463" y="36155"/>
                      <a:pt x="13444" y="35265"/>
                    </a:cubicBezTo>
                    <a:cubicBezTo>
                      <a:pt x="15156" y="33759"/>
                      <a:pt x="16891" y="32138"/>
                      <a:pt x="18740" y="30312"/>
                    </a:cubicBezTo>
                    <a:cubicBezTo>
                      <a:pt x="20383" y="28714"/>
                      <a:pt x="22027" y="27002"/>
                      <a:pt x="23784" y="25131"/>
                    </a:cubicBezTo>
                    <a:cubicBezTo>
                      <a:pt x="25199" y="23624"/>
                      <a:pt x="26660" y="22072"/>
                      <a:pt x="28075" y="20520"/>
                    </a:cubicBezTo>
                    <a:cubicBezTo>
                      <a:pt x="29513" y="18899"/>
                      <a:pt x="30769" y="17439"/>
                      <a:pt x="31887" y="16046"/>
                    </a:cubicBezTo>
                    <a:cubicBezTo>
                      <a:pt x="31933" y="16023"/>
                      <a:pt x="31978" y="16001"/>
                      <a:pt x="32024" y="15955"/>
                    </a:cubicBezTo>
                    <a:cubicBezTo>
                      <a:pt x="32298" y="15635"/>
                      <a:pt x="32572" y="15270"/>
                      <a:pt x="32823" y="14859"/>
                    </a:cubicBezTo>
                    <a:cubicBezTo>
                      <a:pt x="34101" y="13216"/>
                      <a:pt x="35197" y="11641"/>
                      <a:pt x="36133" y="10089"/>
                    </a:cubicBezTo>
                    <a:cubicBezTo>
                      <a:pt x="37137" y="8468"/>
                      <a:pt x="37913" y="6962"/>
                      <a:pt x="38552" y="5455"/>
                    </a:cubicBezTo>
                    <a:cubicBezTo>
                      <a:pt x="38621" y="5318"/>
                      <a:pt x="38552" y="5136"/>
                      <a:pt x="38392" y="5067"/>
                    </a:cubicBezTo>
                    <a:cubicBezTo>
                      <a:pt x="38370" y="5067"/>
                      <a:pt x="38324" y="5044"/>
                      <a:pt x="38301" y="5044"/>
                    </a:cubicBezTo>
                    <a:cubicBezTo>
                      <a:pt x="38164" y="5044"/>
                      <a:pt x="38073" y="5136"/>
                      <a:pt x="38027" y="5227"/>
                    </a:cubicBezTo>
                    <a:cubicBezTo>
                      <a:pt x="37479" y="6528"/>
                      <a:pt x="36795" y="7852"/>
                      <a:pt x="35973" y="9244"/>
                    </a:cubicBezTo>
                    <a:lnTo>
                      <a:pt x="35996" y="9222"/>
                    </a:lnTo>
                    <a:lnTo>
                      <a:pt x="35996" y="9222"/>
                    </a:lnTo>
                    <a:cubicBezTo>
                      <a:pt x="35379" y="10271"/>
                      <a:pt x="34695" y="11299"/>
                      <a:pt x="33919" y="12394"/>
                    </a:cubicBezTo>
                    <a:cubicBezTo>
                      <a:pt x="34147" y="11755"/>
                      <a:pt x="34284" y="11070"/>
                      <a:pt x="34375" y="10431"/>
                    </a:cubicBezTo>
                    <a:cubicBezTo>
                      <a:pt x="34603" y="8582"/>
                      <a:pt x="34261" y="6642"/>
                      <a:pt x="33394" y="4953"/>
                    </a:cubicBezTo>
                    <a:cubicBezTo>
                      <a:pt x="33188" y="4542"/>
                      <a:pt x="32937" y="4131"/>
                      <a:pt x="32686" y="3743"/>
                    </a:cubicBezTo>
                    <a:cubicBezTo>
                      <a:pt x="32435" y="3401"/>
                      <a:pt x="32138" y="3036"/>
                      <a:pt x="31773" y="2671"/>
                    </a:cubicBezTo>
                    <a:cubicBezTo>
                      <a:pt x="31157" y="1986"/>
                      <a:pt x="30404" y="1415"/>
                      <a:pt x="29559" y="913"/>
                    </a:cubicBezTo>
                    <a:cubicBezTo>
                      <a:pt x="29080" y="639"/>
                      <a:pt x="28555" y="411"/>
                      <a:pt x="28007" y="251"/>
                    </a:cubicBezTo>
                    <a:cubicBezTo>
                      <a:pt x="27505" y="114"/>
                      <a:pt x="26980" y="23"/>
                      <a:pt x="2638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61" name="Google Shape;7833;p96">
                <a:extLst>
                  <a:ext uri="{FF2B5EF4-FFF2-40B4-BE49-F238E27FC236}">
                    <a16:creationId xmlns:a16="http://schemas.microsoft.com/office/drawing/2014/main" id="{2504C283-1BBF-F628-F3E2-3C85AE45669F}"/>
                  </a:ext>
                </a:extLst>
              </p:cNvPr>
              <p:cNvSpPr/>
              <p:nvPr/>
            </p:nvSpPr>
            <p:spPr>
              <a:xfrm>
                <a:off x="7437089" y="3115344"/>
                <a:ext cx="361303" cy="430628"/>
              </a:xfrm>
              <a:custGeom>
                <a:avLst/>
                <a:gdLst/>
                <a:ahLst/>
                <a:cxnLst/>
                <a:rect l="l" t="t" r="r" b="b"/>
                <a:pathLst>
                  <a:path w="28008" h="33382" extrusionOk="0">
                    <a:moveTo>
                      <a:pt x="27711" y="0"/>
                    </a:moveTo>
                    <a:cubicBezTo>
                      <a:pt x="27619" y="0"/>
                      <a:pt x="27528" y="46"/>
                      <a:pt x="27482" y="114"/>
                    </a:cubicBezTo>
                    <a:cubicBezTo>
                      <a:pt x="25040" y="3949"/>
                      <a:pt x="22484" y="7692"/>
                      <a:pt x="19767" y="11344"/>
                    </a:cubicBezTo>
                    <a:cubicBezTo>
                      <a:pt x="17028" y="15019"/>
                      <a:pt x="14152" y="18557"/>
                      <a:pt x="11094" y="21981"/>
                    </a:cubicBezTo>
                    <a:cubicBezTo>
                      <a:pt x="10341" y="22826"/>
                      <a:pt x="9587" y="23670"/>
                      <a:pt x="8788" y="24492"/>
                    </a:cubicBezTo>
                    <a:cubicBezTo>
                      <a:pt x="8400" y="24926"/>
                      <a:pt x="8012" y="25336"/>
                      <a:pt x="7624" y="25747"/>
                    </a:cubicBezTo>
                    <a:cubicBezTo>
                      <a:pt x="7442" y="25930"/>
                      <a:pt x="7259" y="26135"/>
                      <a:pt x="7054" y="26341"/>
                    </a:cubicBezTo>
                    <a:lnTo>
                      <a:pt x="6917" y="26478"/>
                    </a:lnTo>
                    <a:cubicBezTo>
                      <a:pt x="6894" y="26500"/>
                      <a:pt x="6848" y="26523"/>
                      <a:pt x="6826" y="26569"/>
                    </a:cubicBezTo>
                    <a:cubicBezTo>
                      <a:pt x="6803" y="26592"/>
                      <a:pt x="6757" y="26637"/>
                      <a:pt x="6734" y="26660"/>
                    </a:cubicBezTo>
                    <a:cubicBezTo>
                      <a:pt x="6620" y="26774"/>
                      <a:pt x="6506" y="26888"/>
                      <a:pt x="6392" y="27003"/>
                    </a:cubicBezTo>
                    <a:cubicBezTo>
                      <a:pt x="6004" y="27413"/>
                      <a:pt x="5593" y="27824"/>
                      <a:pt x="5182" y="28212"/>
                    </a:cubicBezTo>
                    <a:cubicBezTo>
                      <a:pt x="4383" y="29011"/>
                      <a:pt x="3584" y="29810"/>
                      <a:pt x="2740" y="30563"/>
                    </a:cubicBezTo>
                    <a:cubicBezTo>
                      <a:pt x="2329" y="30951"/>
                      <a:pt x="1918" y="31339"/>
                      <a:pt x="1507" y="31727"/>
                    </a:cubicBezTo>
                    <a:cubicBezTo>
                      <a:pt x="1302" y="31910"/>
                      <a:pt x="1096" y="32093"/>
                      <a:pt x="891" y="32275"/>
                    </a:cubicBezTo>
                    <a:cubicBezTo>
                      <a:pt x="640" y="32481"/>
                      <a:pt x="389" y="32686"/>
                      <a:pt x="161" y="32869"/>
                    </a:cubicBezTo>
                    <a:cubicBezTo>
                      <a:pt x="24" y="32983"/>
                      <a:pt x="1" y="33165"/>
                      <a:pt x="115" y="33280"/>
                    </a:cubicBezTo>
                    <a:cubicBezTo>
                      <a:pt x="168" y="33346"/>
                      <a:pt x="252" y="33382"/>
                      <a:pt x="336" y="33382"/>
                    </a:cubicBezTo>
                    <a:cubicBezTo>
                      <a:pt x="396" y="33382"/>
                      <a:pt x="455" y="33363"/>
                      <a:pt x="503" y="33325"/>
                    </a:cubicBezTo>
                    <a:cubicBezTo>
                      <a:pt x="731" y="33143"/>
                      <a:pt x="959" y="32960"/>
                      <a:pt x="1188" y="32777"/>
                    </a:cubicBezTo>
                    <a:cubicBezTo>
                      <a:pt x="1416" y="32595"/>
                      <a:pt x="1644" y="32389"/>
                      <a:pt x="1850" y="32184"/>
                    </a:cubicBezTo>
                    <a:cubicBezTo>
                      <a:pt x="2283" y="31796"/>
                      <a:pt x="2694" y="31408"/>
                      <a:pt x="3105" y="31020"/>
                    </a:cubicBezTo>
                    <a:cubicBezTo>
                      <a:pt x="3927" y="30244"/>
                      <a:pt x="4748" y="29468"/>
                      <a:pt x="5547" y="28669"/>
                    </a:cubicBezTo>
                    <a:cubicBezTo>
                      <a:pt x="6118" y="28098"/>
                      <a:pt x="6689" y="27528"/>
                      <a:pt x="7236" y="26957"/>
                    </a:cubicBezTo>
                    <a:cubicBezTo>
                      <a:pt x="7259" y="26957"/>
                      <a:pt x="7259" y="26934"/>
                      <a:pt x="7259" y="26934"/>
                    </a:cubicBezTo>
                    <a:cubicBezTo>
                      <a:pt x="8286" y="25884"/>
                      <a:pt x="9291" y="24811"/>
                      <a:pt x="10272" y="23739"/>
                    </a:cubicBezTo>
                    <a:cubicBezTo>
                      <a:pt x="13354" y="20360"/>
                      <a:pt x="16275" y="16845"/>
                      <a:pt x="19060" y="13216"/>
                    </a:cubicBezTo>
                    <a:cubicBezTo>
                      <a:pt x="21822" y="9610"/>
                      <a:pt x="24447" y="5866"/>
                      <a:pt x="26912" y="2055"/>
                    </a:cubicBezTo>
                    <a:cubicBezTo>
                      <a:pt x="27254" y="1530"/>
                      <a:pt x="27597" y="982"/>
                      <a:pt x="27939" y="457"/>
                    </a:cubicBezTo>
                    <a:cubicBezTo>
                      <a:pt x="27985" y="388"/>
                      <a:pt x="28007" y="320"/>
                      <a:pt x="27985" y="229"/>
                    </a:cubicBezTo>
                    <a:cubicBezTo>
                      <a:pt x="27985" y="160"/>
                      <a:pt x="27939" y="92"/>
                      <a:pt x="27893" y="46"/>
                    </a:cubicBezTo>
                    <a:cubicBezTo>
                      <a:pt x="27825" y="23"/>
                      <a:pt x="27779" y="0"/>
                      <a:pt x="277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62" name="Google Shape;7834;p96">
                <a:extLst>
                  <a:ext uri="{FF2B5EF4-FFF2-40B4-BE49-F238E27FC236}">
                    <a16:creationId xmlns:a16="http://schemas.microsoft.com/office/drawing/2014/main" id="{FAF229B2-9A62-9916-D3E7-03AA3B588BD1}"/>
                  </a:ext>
                </a:extLst>
              </p:cNvPr>
              <p:cNvSpPr/>
              <p:nvPr/>
            </p:nvSpPr>
            <p:spPr>
              <a:xfrm>
                <a:off x="8099262" y="3458890"/>
                <a:ext cx="144596" cy="231207"/>
              </a:xfrm>
              <a:custGeom>
                <a:avLst/>
                <a:gdLst/>
                <a:ahLst/>
                <a:cxnLst/>
                <a:rect l="l" t="t" r="r" b="b"/>
                <a:pathLst>
                  <a:path w="11209" h="17923" extrusionOk="0">
                    <a:moveTo>
                      <a:pt x="5910" y="1"/>
                    </a:moveTo>
                    <a:cubicBezTo>
                      <a:pt x="5772" y="1"/>
                      <a:pt x="5659" y="89"/>
                      <a:pt x="5639" y="233"/>
                    </a:cubicBezTo>
                    <a:cubicBezTo>
                      <a:pt x="5616" y="255"/>
                      <a:pt x="5616" y="301"/>
                      <a:pt x="5639" y="324"/>
                    </a:cubicBezTo>
                    <a:cubicBezTo>
                      <a:pt x="5045" y="849"/>
                      <a:pt x="4497" y="1442"/>
                      <a:pt x="4018" y="2059"/>
                    </a:cubicBezTo>
                    <a:cubicBezTo>
                      <a:pt x="3516" y="2743"/>
                      <a:pt x="3037" y="3497"/>
                      <a:pt x="2603" y="4318"/>
                    </a:cubicBezTo>
                    <a:cubicBezTo>
                      <a:pt x="1918" y="5688"/>
                      <a:pt x="1370" y="7240"/>
                      <a:pt x="1028" y="8906"/>
                    </a:cubicBezTo>
                    <a:cubicBezTo>
                      <a:pt x="937" y="8952"/>
                      <a:pt x="891" y="8998"/>
                      <a:pt x="845" y="9066"/>
                    </a:cubicBezTo>
                    <a:cubicBezTo>
                      <a:pt x="823" y="9112"/>
                      <a:pt x="823" y="9203"/>
                      <a:pt x="845" y="9271"/>
                    </a:cubicBezTo>
                    <a:cubicBezTo>
                      <a:pt x="868" y="9340"/>
                      <a:pt x="891" y="9408"/>
                      <a:pt x="914" y="9454"/>
                    </a:cubicBezTo>
                    <a:cubicBezTo>
                      <a:pt x="937" y="9477"/>
                      <a:pt x="937" y="9523"/>
                      <a:pt x="937" y="9545"/>
                    </a:cubicBezTo>
                    <a:cubicBezTo>
                      <a:pt x="960" y="9568"/>
                      <a:pt x="960" y="9591"/>
                      <a:pt x="982" y="9614"/>
                    </a:cubicBezTo>
                    <a:cubicBezTo>
                      <a:pt x="1005" y="9682"/>
                      <a:pt x="1028" y="9751"/>
                      <a:pt x="1028" y="9796"/>
                    </a:cubicBezTo>
                    <a:cubicBezTo>
                      <a:pt x="1074" y="10002"/>
                      <a:pt x="1096" y="10230"/>
                      <a:pt x="1096" y="10436"/>
                    </a:cubicBezTo>
                    <a:cubicBezTo>
                      <a:pt x="1074" y="10801"/>
                      <a:pt x="1005" y="11189"/>
                      <a:pt x="868" y="11645"/>
                    </a:cubicBezTo>
                    <a:cubicBezTo>
                      <a:pt x="777" y="11919"/>
                      <a:pt x="663" y="12193"/>
                      <a:pt x="571" y="12467"/>
                    </a:cubicBezTo>
                    <a:cubicBezTo>
                      <a:pt x="480" y="12718"/>
                      <a:pt x="389" y="12992"/>
                      <a:pt x="298" y="13243"/>
                    </a:cubicBezTo>
                    <a:cubicBezTo>
                      <a:pt x="138" y="13722"/>
                      <a:pt x="1" y="14316"/>
                      <a:pt x="1" y="14932"/>
                    </a:cubicBezTo>
                    <a:cubicBezTo>
                      <a:pt x="24" y="15229"/>
                      <a:pt x="69" y="15503"/>
                      <a:pt x="161" y="15777"/>
                    </a:cubicBezTo>
                    <a:cubicBezTo>
                      <a:pt x="275" y="16051"/>
                      <a:pt x="435" y="16324"/>
                      <a:pt x="617" y="16553"/>
                    </a:cubicBezTo>
                    <a:cubicBezTo>
                      <a:pt x="823" y="16804"/>
                      <a:pt x="1051" y="17032"/>
                      <a:pt x="1348" y="17260"/>
                    </a:cubicBezTo>
                    <a:cubicBezTo>
                      <a:pt x="1485" y="17329"/>
                      <a:pt x="1621" y="17397"/>
                      <a:pt x="1758" y="17489"/>
                    </a:cubicBezTo>
                    <a:cubicBezTo>
                      <a:pt x="1804" y="17511"/>
                      <a:pt x="1850" y="17534"/>
                      <a:pt x="1895" y="17557"/>
                    </a:cubicBezTo>
                    <a:cubicBezTo>
                      <a:pt x="1941" y="17580"/>
                      <a:pt x="1987" y="17603"/>
                      <a:pt x="2009" y="17626"/>
                    </a:cubicBezTo>
                    <a:lnTo>
                      <a:pt x="2032" y="17626"/>
                    </a:lnTo>
                    <a:cubicBezTo>
                      <a:pt x="2169" y="17694"/>
                      <a:pt x="2329" y="17740"/>
                      <a:pt x="2466" y="17785"/>
                    </a:cubicBezTo>
                    <a:cubicBezTo>
                      <a:pt x="2534" y="17808"/>
                      <a:pt x="2603" y="17831"/>
                      <a:pt x="2671" y="17854"/>
                    </a:cubicBezTo>
                    <a:cubicBezTo>
                      <a:pt x="2763" y="17877"/>
                      <a:pt x="2854" y="17899"/>
                      <a:pt x="2945" y="17899"/>
                    </a:cubicBezTo>
                    <a:lnTo>
                      <a:pt x="2968" y="17899"/>
                    </a:lnTo>
                    <a:cubicBezTo>
                      <a:pt x="2991" y="17899"/>
                      <a:pt x="2991" y="17899"/>
                      <a:pt x="3014" y="17922"/>
                    </a:cubicBezTo>
                    <a:lnTo>
                      <a:pt x="3105" y="17922"/>
                    </a:lnTo>
                    <a:cubicBezTo>
                      <a:pt x="3151" y="17922"/>
                      <a:pt x="3219" y="17922"/>
                      <a:pt x="3265" y="17877"/>
                    </a:cubicBezTo>
                    <a:cubicBezTo>
                      <a:pt x="3721" y="17603"/>
                      <a:pt x="4132" y="17237"/>
                      <a:pt x="4497" y="16918"/>
                    </a:cubicBezTo>
                    <a:cubicBezTo>
                      <a:pt x="4771" y="16667"/>
                      <a:pt x="5045" y="16393"/>
                      <a:pt x="5342" y="16096"/>
                    </a:cubicBezTo>
                    <a:cubicBezTo>
                      <a:pt x="5913" y="15503"/>
                      <a:pt x="6483" y="14841"/>
                      <a:pt x="7054" y="14065"/>
                    </a:cubicBezTo>
                    <a:cubicBezTo>
                      <a:pt x="8264" y="12467"/>
                      <a:pt x="9222" y="10801"/>
                      <a:pt x="9953" y="9112"/>
                    </a:cubicBezTo>
                    <a:cubicBezTo>
                      <a:pt x="10386" y="8062"/>
                      <a:pt x="10729" y="7057"/>
                      <a:pt x="10934" y="6076"/>
                    </a:cubicBezTo>
                    <a:cubicBezTo>
                      <a:pt x="11140" y="5049"/>
                      <a:pt x="11208" y="4067"/>
                      <a:pt x="11117" y="3154"/>
                    </a:cubicBezTo>
                    <a:cubicBezTo>
                      <a:pt x="11094" y="3063"/>
                      <a:pt x="11071" y="2972"/>
                      <a:pt x="11071" y="2903"/>
                    </a:cubicBezTo>
                    <a:cubicBezTo>
                      <a:pt x="10478" y="2173"/>
                      <a:pt x="9702" y="1534"/>
                      <a:pt x="8766" y="986"/>
                    </a:cubicBezTo>
                    <a:cubicBezTo>
                      <a:pt x="8332" y="758"/>
                      <a:pt x="7876" y="529"/>
                      <a:pt x="7396" y="370"/>
                    </a:cubicBezTo>
                    <a:cubicBezTo>
                      <a:pt x="6917" y="187"/>
                      <a:pt x="6438" y="73"/>
                      <a:pt x="5958" y="4"/>
                    </a:cubicBezTo>
                    <a:cubicBezTo>
                      <a:pt x="5942" y="2"/>
                      <a:pt x="5926" y="1"/>
                      <a:pt x="59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63" name="Google Shape;7835;p96">
                <a:extLst>
                  <a:ext uri="{FF2B5EF4-FFF2-40B4-BE49-F238E27FC236}">
                    <a16:creationId xmlns:a16="http://schemas.microsoft.com/office/drawing/2014/main" id="{2951FAA0-7F91-57A6-F647-0C1AAAC5D407}"/>
                  </a:ext>
                </a:extLst>
              </p:cNvPr>
              <p:cNvSpPr/>
              <p:nvPr/>
            </p:nvSpPr>
            <p:spPr>
              <a:xfrm>
                <a:off x="8099262" y="3484263"/>
                <a:ext cx="144596" cy="206129"/>
              </a:xfrm>
              <a:custGeom>
                <a:avLst/>
                <a:gdLst/>
                <a:ahLst/>
                <a:cxnLst/>
                <a:rect l="l" t="t" r="r" b="b"/>
                <a:pathLst>
                  <a:path w="11209" h="15979" extrusionOk="0">
                    <a:moveTo>
                      <a:pt x="10158" y="0"/>
                    </a:moveTo>
                    <a:cubicBezTo>
                      <a:pt x="10181" y="320"/>
                      <a:pt x="10158" y="639"/>
                      <a:pt x="10135" y="959"/>
                    </a:cubicBezTo>
                    <a:cubicBezTo>
                      <a:pt x="10090" y="1872"/>
                      <a:pt x="9953" y="2785"/>
                      <a:pt x="9747" y="3675"/>
                    </a:cubicBezTo>
                    <a:cubicBezTo>
                      <a:pt x="9542" y="4657"/>
                      <a:pt x="9222" y="5593"/>
                      <a:pt x="8857" y="6528"/>
                    </a:cubicBezTo>
                    <a:cubicBezTo>
                      <a:pt x="8492" y="7464"/>
                      <a:pt x="8081" y="8354"/>
                      <a:pt x="7579" y="9222"/>
                    </a:cubicBezTo>
                    <a:cubicBezTo>
                      <a:pt x="6620" y="10911"/>
                      <a:pt x="5456" y="12509"/>
                      <a:pt x="4109" y="13901"/>
                    </a:cubicBezTo>
                    <a:cubicBezTo>
                      <a:pt x="4096" y="13928"/>
                      <a:pt x="4067" y="13939"/>
                      <a:pt x="4036" y="13939"/>
                    </a:cubicBezTo>
                    <a:cubicBezTo>
                      <a:pt x="4014" y="13939"/>
                      <a:pt x="3991" y="13933"/>
                      <a:pt x="3972" y="13924"/>
                    </a:cubicBezTo>
                    <a:cubicBezTo>
                      <a:pt x="3972" y="13901"/>
                      <a:pt x="3972" y="13901"/>
                      <a:pt x="3972" y="13901"/>
                    </a:cubicBezTo>
                    <a:cubicBezTo>
                      <a:pt x="3516" y="13444"/>
                      <a:pt x="3014" y="13034"/>
                      <a:pt x="2466" y="12668"/>
                    </a:cubicBezTo>
                    <a:lnTo>
                      <a:pt x="2443" y="12668"/>
                    </a:lnTo>
                    <a:cubicBezTo>
                      <a:pt x="2283" y="12577"/>
                      <a:pt x="2101" y="12463"/>
                      <a:pt x="1941" y="12395"/>
                    </a:cubicBezTo>
                    <a:cubicBezTo>
                      <a:pt x="1758" y="12303"/>
                      <a:pt x="1599" y="12235"/>
                      <a:pt x="1416" y="12189"/>
                    </a:cubicBezTo>
                    <a:cubicBezTo>
                      <a:pt x="1302" y="12143"/>
                      <a:pt x="1188" y="12121"/>
                      <a:pt x="1051" y="12098"/>
                    </a:cubicBezTo>
                    <a:cubicBezTo>
                      <a:pt x="937" y="12075"/>
                      <a:pt x="800" y="12052"/>
                      <a:pt x="686" y="12052"/>
                    </a:cubicBezTo>
                    <a:lnTo>
                      <a:pt x="343" y="12052"/>
                    </a:lnTo>
                    <a:cubicBezTo>
                      <a:pt x="252" y="12052"/>
                      <a:pt x="161" y="12075"/>
                      <a:pt x="69" y="12098"/>
                    </a:cubicBezTo>
                    <a:cubicBezTo>
                      <a:pt x="24" y="12372"/>
                      <a:pt x="1" y="12668"/>
                      <a:pt x="1" y="12965"/>
                    </a:cubicBezTo>
                    <a:cubicBezTo>
                      <a:pt x="1" y="13262"/>
                      <a:pt x="69" y="13536"/>
                      <a:pt x="161" y="13810"/>
                    </a:cubicBezTo>
                    <a:cubicBezTo>
                      <a:pt x="275" y="14084"/>
                      <a:pt x="412" y="14357"/>
                      <a:pt x="617" y="14609"/>
                    </a:cubicBezTo>
                    <a:cubicBezTo>
                      <a:pt x="800" y="14837"/>
                      <a:pt x="1051" y="15065"/>
                      <a:pt x="1348" y="15293"/>
                    </a:cubicBezTo>
                    <a:cubicBezTo>
                      <a:pt x="1485" y="15362"/>
                      <a:pt x="1599" y="15453"/>
                      <a:pt x="1736" y="15522"/>
                    </a:cubicBezTo>
                    <a:lnTo>
                      <a:pt x="1895" y="15613"/>
                    </a:lnTo>
                    <a:lnTo>
                      <a:pt x="2009" y="15659"/>
                    </a:lnTo>
                    <a:cubicBezTo>
                      <a:pt x="2215" y="15750"/>
                      <a:pt x="2352" y="15795"/>
                      <a:pt x="2466" y="15818"/>
                    </a:cubicBezTo>
                    <a:cubicBezTo>
                      <a:pt x="2534" y="15864"/>
                      <a:pt x="2603" y="15864"/>
                      <a:pt x="2671" y="15887"/>
                    </a:cubicBezTo>
                    <a:cubicBezTo>
                      <a:pt x="2763" y="15910"/>
                      <a:pt x="2854" y="15932"/>
                      <a:pt x="2945" y="15955"/>
                    </a:cubicBezTo>
                    <a:lnTo>
                      <a:pt x="2991" y="15955"/>
                    </a:lnTo>
                    <a:lnTo>
                      <a:pt x="3105" y="15978"/>
                    </a:lnTo>
                    <a:cubicBezTo>
                      <a:pt x="3174" y="15978"/>
                      <a:pt x="3219" y="15955"/>
                      <a:pt x="3265" y="15932"/>
                    </a:cubicBezTo>
                    <a:cubicBezTo>
                      <a:pt x="3721" y="15636"/>
                      <a:pt x="4132" y="15270"/>
                      <a:pt x="4497" y="14974"/>
                    </a:cubicBezTo>
                    <a:cubicBezTo>
                      <a:pt x="4771" y="14723"/>
                      <a:pt x="5045" y="14449"/>
                      <a:pt x="5342" y="14129"/>
                    </a:cubicBezTo>
                    <a:cubicBezTo>
                      <a:pt x="5935" y="13536"/>
                      <a:pt x="6506" y="12851"/>
                      <a:pt x="7077" y="12098"/>
                    </a:cubicBezTo>
                    <a:cubicBezTo>
                      <a:pt x="8264" y="10523"/>
                      <a:pt x="9222" y="8857"/>
                      <a:pt x="9953" y="7145"/>
                    </a:cubicBezTo>
                    <a:cubicBezTo>
                      <a:pt x="10409" y="6095"/>
                      <a:pt x="10729" y="5090"/>
                      <a:pt x="10934" y="4109"/>
                    </a:cubicBezTo>
                    <a:cubicBezTo>
                      <a:pt x="11162" y="3059"/>
                      <a:pt x="11208" y="2100"/>
                      <a:pt x="11117" y="1187"/>
                    </a:cubicBezTo>
                    <a:cubicBezTo>
                      <a:pt x="11094" y="1096"/>
                      <a:pt x="11094" y="1005"/>
                      <a:pt x="11071" y="913"/>
                    </a:cubicBezTo>
                    <a:cubicBezTo>
                      <a:pt x="10820" y="594"/>
                      <a:pt x="10501" y="297"/>
                      <a:pt x="101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64" name="Google Shape;7836;p96">
                <a:extLst>
                  <a:ext uri="{FF2B5EF4-FFF2-40B4-BE49-F238E27FC236}">
                    <a16:creationId xmlns:a16="http://schemas.microsoft.com/office/drawing/2014/main" id="{DA53DA3F-75DF-05C9-5054-C863CA06F0BC}"/>
                  </a:ext>
                </a:extLst>
              </p:cNvPr>
              <p:cNvSpPr/>
              <p:nvPr/>
            </p:nvSpPr>
            <p:spPr>
              <a:xfrm>
                <a:off x="8131059" y="3647671"/>
                <a:ext cx="13" cy="13"/>
              </a:xfrm>
              <a:custGeom>
                <a:avLst/>
                <a:gdLst/>
                <a:ahLst/>
                <a:cxnLst/>
                <a:rect l="l" t="t" r="r" b="b"/>
                <a:pathLst>
                  <a:path w="1" h="1" extrusionOk="0">
                    <a:moveTo>
                      <a:pt x="1" y="0"/>
                    </a:moveTo>
                    <a:cubicBezTo>
                      <a:pt x="1" y="0"/>
                      <a:pt x="1" y="0"/>
                      <a:pt x="1" y="0"/>
                    </a:cubicBezTo>
                    <a:cubicBezTo>
                      <a:pt x="1" y="0"/>
                      <a:pt x="1" y="0"/>
                      <a:pt x="1" y="0"/>
                    </a:cubicBezTo>
                    <a:close/>
                  </a:path>
                </a:pathLst>
              </a:custGeom>
              <a:solidFill>
                <a:srgbClr val="0C68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65" name="Google Shape;7837;p96">
                <a:extLst>
                  <a:ext uri="{FF2B5EF4-FFF2-40B4-BE49-F238E27FC236}">
                    <a16:creationId xmlns:a16="http://schemas.microsoft.com/office/drawing/2014/main" id="{CF6D97AE-CD5D-9D18-E3C7-C5C6747B775E}"/>
                  </a:ext>
                </a:extLst>
              </p:cNvPr>
              <p:cNvSpPr/>
              <p:nvPr/>
            </p:nvSpPr>
            <p:spPr>
              <a:xfrm>
                <a:off x="8130775" y="3647671"/>
                <a:ext cx="297" cy="13"/>
              </a:xfrm>
              <a:custGeom>
                <a:avLst/>
                <a:gdLst/>
                <a:ahLst/>
                <a:cxnLst/>
                <a:rect l="l" t="t" r="r" b="b"/>
                <a:pathLst>
                  <a:path w="23" h="1" extrusionOk="0">
                    <a:moveTo>
                      <a:pt x="23" y="0"/>
                    </a:moveTo>
                    <a:cubicBezTo>
                      <a:pt x="23" y="0"/>
                      <a:pt x="0" y="0"/>
                      <a:pt x="0" y="0"/>
                    </a:cubicBezTo>
                    <a:cubicBezTo>
                      <a:pt x="0" y="0"/>
                      <a:pt x="23" y="0"/>
                      <a:pt x="23" y="0"/>
                    </a:cubicBezTo>
                    <a:close/>
                  </a:path>
                </a:pathLst>
              </a:custGeom>
              <a:solidFill>
                <a:srgbClr val="0C68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66" name="Google Shape;7838;p96">
                <a:extLst>
                  <a:ext uri="{FF2B5EF4-FFF2-40B4-BE49-F238E27FC236}">
                    <a16:creationId xmlns:a16="http://schemas.microsoft.com/office/drawing/2014/main" id="{90DE656D-0BB8-BEF4-E38F-C43CB5A392DE}"/>
                  </a:ext>
                </a:extLst>
              </p:cNvPr>
              <p:cNvSpPr/>
              <p:nvPr/>
            </p:nvSpPr>
            <p:spPr>
              <a:xfrm>
                <a:off x="8103093" y="3610341"/>
                <a:ext cx="38003" cy="14487"/>
              </a:xfrm>
              <a:custGeom>
                <a:avLst/>
                <a:gdLst/>
                <a:ahLst/>
                <a:cxnLst/>
                <a:rect l="l" t="t" r="r" b="b"/>
                <a:pathLst>
                  <a:path w="2946" h="1123" extrusionOk="0">
                    <a:moveTo>
                      <a:pt x="724" y="1"/>
                    </a:moveTo>
                    <a:cubicBezTo>
                      <a:pt x="575" y="1"/>
                      <a:pt x="425" y="14"/>
                      <a:pt x="274" y="41"/>
                    </a:cubicBezTo>
                    <a:cubicBezTo>
                      <a:pt x="206" y="41"/>
                      <a:pt x="138" y="64"/>
                      <a:pt x="69" y="133"/>
                    </a:cubicBezTo>
                    <a:cubicBezTo>
                      <a:pt x="23" y="178"/>
                      <a:pt x="1" y="269"/>
                      <a:pt x="1" y="338"/>
                    </a:cubicBezTo>
                    <a:cubicBezTo>
                      <a:pt x="1" y="361"/>
                      <a:pt x="1" y="384"/>
                      <a:pt x="23" y="429"/>
                    </a:cubicBezTo>
                    <a:cubicBezTo>
                      <a:pt x="46" y="475"/>
                      <a:pt x="69" y="498"/>
                      <a:pt x="92" y="543"/>
                    </a:cubicBezTo>
                    <a:cubicBezTo>
                      <a:pt x="138" y="589"/>
                      <a:pt x="229" y="612"/>
                      <a:pt x="297" y="612"/>
                    </a:cubicBezTo>
                    <a:cubicBezTo>
                      <a:pt x="503" y="566"/>
                      <a:pt x="685" y="566"/>
                      <a:pt x="868" y="566"/>
                    </a:cubicBezTo>
                    <a:cubicBezTo>
                      <a:pt x="1210" y="612"/>
                      <a:pt x="1530" y="703"/>
                      <a:pt x="1849" y="817"/>
                    </a:cubicBezTo>
                    <a:cubicBezTo>
                      <a:pt x="2055" y="886"/>
                      <a:pt x="2283" y="1000"/>
                      <a:pt x="2489" y="1091"/>
                    </a:cubicBezTo>
                    <a:cubicBezTo>
                      <a:pt x="2538" y="1112"/>
                      <a:pt x="2587" y="1123"/>
                      <a:pt x="2634" y="1123"/>
                    </a:cubicBezTo>
                    <a:cubicBezTo>
                      <a:pt x="2739" y="1123"/>
                      <a:pt x="2829" y="1072"/>
                      <a:pt x="2877" y="977"/>
                    </a:cubicBezTo>
                    <a:cubicBezTo>
                      <a:pt x="2945" y="840"/>
                      <a:pt x="2899" y="658"/>
                      <a:pt x="2762" y="589"/>
                    </a:cubicBezTo>
                    <a:cubicBezTo>
                      <a:pt x="2121" y="287"/>
                      <a:pt x="1433" y="1"/>
                      <a:pt x="7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67" name="Google Shape;7839;p96">
                <a:extLst>
                  <a:ext uri="{FF2B5EF4-FFF2-40B4-BE49-F238E27FC236}">
                    <a16:creationId xmlns:a16="http://schemas.microsoft.com/office/drawing/2014/main" id="{CB1C1C7A-25D1-43A3-53E3-57084FEEEB66}"/>
                  </a:ext>
                </a:extLst>
              </p:cNvPr>
              <p:cNvSpPr/>
              <p:nvPr/>
            </p:nvSpPr>
            <p:spPr>
              <a:xfrm>
                <a:off x="8108691" y="3593198"/>
                <a:ext cx="38584" cy="13390"/>
              </a:xfrm>
              <a:custGeom>
                <a:avLst/>
                <a:gdLst/>
                <a:ahLst/>
                <a:cxnLst/>
                <a:rect l="l" t="t" r="r" b="b"/>
                <a:pathLst>
                  <a:path w="2991" h="1038" extrusionOk="0">
                    <a:moveTo>
                      <a:pt x="714" y="1"/>
                    </a:moveTo>
                    <a:cubicBezTo>
                      <a:pt x="566" y="1"/>
                      <a:pt x="419" y="8"/>
                      <a:pt x="274" y="24"/>
                    </a:cubicBezTo>
                    <a:cubicBezTo>
                      <a:pt x="114" y="24"/>
                      <a:pt x="0" y="161"/>
                      <a:pt x="0" y="320"/>
                    </a:cubicBezTo>
                    <a:cubicBezTo>
                      <a:pt x="0" y="343"/>
                      <a:pt x="0" y="366"/>
                      <a:pt x="23" y="389"/>
                    </a:cubicBezTo>
                    <a:cubicBezTo>
                      <a:pt x="69" y="503"/>
                      <a:pt x="183" y="594"/>
                      <a:pt x="297" y="594"/>
                    </a:cubicBezTo>
                    <a:cubicBezTo>
                      <a:pt x="525" y="571"/>
                      <a:pt x="754" y="571"/>
                      <a:pt x="959" y="571"/>
                    </a:cubicBezTo>
                    <a:cubicBezTo>
                      <a:pt x="1393" y="617"/>
                      <a:pt x="1826" y="731"/>
                      <a:pt x="2237" y="891"/>
                    </a:cubicBezTo>
                    <a:cubicBezTo>
                      <a:pt x="2351" y="914"/>
                      <a:pt x="2443" y="959"/>
                      <a:pt x="2534" y="1005"/>
                    </a:cubicBezTo>
                    <a:cubicBezTo>
                      <a:pt x="2582" y="1021"/>
                      <a:pt x="2642" y="1037"/>
                      <a:pt x="2697" y="1037"/>
                    </a:cubicBezTo>
                    <a:cubicBezTo>
                      <a:pt x="2720" y="1037"/>
                      <a:pt x="2742" y="1035"/>
                      <a:pt x="2762" y="1028"/>
                    </a:cubicBezTo>
                    <a:cubicBezTo>
                      <a:pt x="2831" y="1005"/>
                      <a:pt x="2899" y="937"/>
                      <a:pt x="2922" y="891"/>
                    </a:cubicBezTo>
                    <a:cubicBezTo>
                      <a:pt x="2990" y="754"/>
                      <a:pt x="2945" y="549"/>
                      <a:pt x="2808" y="503"/>
                    </a:cubicBezTo>
                    <a:cubicBezTo>
                      <a:pt x="2420" y="320"/>
                      <a:pt x="2009" y="183"/>
                      <a:pt x="1598" y="92"/>
                    </a:cubicBezTo>
                    <a:cubicBezTo>
                      <a:pt x="1309" y="31"/>
                      <a:pt x="1010" y="1"/>
                      <a:pt x="71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68" name="Google Shape;7840;p96">
                <a:extLst>
                  <a:ext uri="{FF2B5EF4-FFF2-40B4-BE49-F238E27FC236}">
                    <a16:creationId xmlns:a16="http://schemas.microsoft.com/office/drawing/2014/main" id="{FEBFADF6-2A15-7C04-496B-9370246127D0}"/>
                  </a:ext>
                </a:extLst>
              </p:cNvPr>
              <p:cNvSpPr/>
              <p:nvPr/>
            </p:nvSpPr>
            <p:spPr>
              <a:xfrm>
                <a:off x="8159037" y="3458890"/>
                <a:ext cx="71556" cy="118435"/>
              </a:xfrm>
              <a:custGeom>
                <a:avLst/>
                <a:gdLst/>
                <a:ahLst/>
                <a:cxnLst/>
                <a:rect l="l" t="t" r="r" b="b"/>
                <a:pathLst>
                  <a:path w="5547" h="9181" extrusionOk="0">
                    <a:moveTo>
                      <a:pt x="1275" y="1"/>
                    </a:moveTo>
                    <a:cubicBezTo>
                      <a:pt x="1133" y="1"/>
                      <a:pt x="1002" y="89"/>
                      <a:pt x="982" y="233"/>
                    </a:cubicBezTo>
                    <a:cubicBezTo>
                      <a:pt x="982" y="255"/>
                      <a:pt x="982" y="301"/>
                      <a:pt x="982" y="324"/>
                    </a:cubicBezTo>
                    <a:cubicBezTo>
                      <a:pt x="640" y="644"/>
                      <a:pt x="320" y="963"/>
                      <a:pt x="0" y="1328"/>
                    </a:cubicBezTo>
                    <a:cubicBezTo>
                      <a:pt x="137" y="1374"/>
                      <a:pt x="274" y="1442"/>
                      <a:pt x="411" y="1534"/>
                    </a:cubicBezTo>
                    <a:cubicBezTo>
                      <a:pt x="982" y="1830"/>
                      <a:pt x="1507" y="2218"/>
                      <a:pt x="1941" y="2698"/>
                    </a:cubicBezTo>
                    <a:cubicBezTo>
                      <a:pt x="2420" y="3200"/>
                      <a:pt x="2808" y="3748"/>
                      <a:pt x="3082" y="4364"/>
                    </a:cubicBezTo>
                    <a:cubicBezTo>
                      <a:pt x="3401" y="4980"/>
                      <a:pt x="3607" y="5642"/>
                      <a:pt x="3744" y="6327"/>
                    </a:cubicBezTo>
                    <a:cubicBezTo>
                      <a:pt x="3881" y="7035"/>
                      <a:pt x="3949" y="7765"/>
                      <a:pt x="3949" y="8495"/>
                    </a:cubicBezTo>
                    <a:cubicBezTo>
                      <a:pt x="3949" y="8724"/>
                      <a:pt x="3949" y="8952"/>
                      <a:pt x="3949" y="9180"/>
                    </a:cubicBezTo>
                    <a:cubicBezTo>
                      <a:pt x="4040" y="8952"/>
                      <a:pt x="4132" y="8724"/>
                      <a:pt x="4223" y="8495"/>
                    </a:cubicBezTo>
                    <a:cubicBezTo>
                      <a:pt x="4611" y="7560"/>
                      <a:pt x="4908" y="6601"/>
                      <a:pt x="5113" y="5642"/>
                    </a:cubicBezTo>
                    <a:cubicBezTo>
                      <a:pt x="5319" y="4752"/>
                      <a:pt x="5456" y="3839"/>
                      <a:pt x="5501" y="2926"/>
                    </a:cubicBezTo>
                    <a:cubicBezTo>
                      <a:pt x="5524" y="2629"/>
                      <a:pt x="5547" y="2310"/>
                      <a:pt x="5547" y="1967"/>
                    </a:cubicBezTo>
                    <a:cubicBezTo>
                      <a:pt x="5136" y="1625"/>
                      <a:pt x="4657" y="1283"/>
                      <a:pt x="4132" y="986"/>
                    </a:cubicBezTo>
                    <a:cubicBezTo>
                      <a:pt x="3721" y="735"/>
                      <a:pt x="3242" y="529"/>
                      <a:pt x="2762" y="347"/>
                    </a:cubicBezTo>
                    <a:cubicBezTo>
                      <a:pt x="2283" y="187"/>
                      <a:pt x="1804" y="50"/>
                      <a:pt x="1324" y="4"/>
                    </a:cubicBezTo>
                    <a:cubicBezTo>
                      <a:pt x="1308" y="2"/>
                      <a:pt x="1292" y="1"/>
                      <a:pt x="127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69" name="Google Shape;7841;p96">
                <a:extLst>
                  <a:ext uri="{FF2B5EF4-FFF2-40B4-BE49-F238E27FC236}">
                    <a16:creationId xmlns:a16="http://schemas.microsoft.com/office/drawing/2014/main" id="{00040A03-DA12-4413-8D0C-9F4E17E10B6D}"/>
                  </a:ext>
                </a:extLst>
              </p:cNvPr>
              <p:cNvSpPr/>
              <p:nvPr/>
            </p:nvSpPr>
            <p:spPr>
              <a:xfrm>
                <a:off x="8201437" y="3484263"/>
                <a:ext cx="42699" cy="140468"/>
              </a:xfrm>
              <a:custGeom>
                <a:avLst/>
                <a:gdLst/>
                <a:ahLst/>
                <a:cxnLst/>
                <a:rect l="l" t="t" r="r" b="b"/>
                <a:pathLst>
                  <a:path w="3310" h="10889" extrusionOk="0">
                    <a:moveTo>
                      <a:pt x="2260" y="0"/>
                    </a:moveTo>
                    <a:cubicBezTo>
                      <a:pt x="2260" y="343"/>
                      <a:pt x="2237" y="662"/>
                      <a:pt x="2214" y="959"/>
                    </a:cubicBezTo>
                    <a:cubicBezTo>
                      <a:pt x="2169" y="1872"/>
                      <a:pt x="2032" y="2785"/>
                      <a:pt x="1826" y="3675"/>
                    </a:cubicBezTo>
                    <a:cubicBezTo>
                      <a:pt x="1621" y="4634"/>
                      <a:pt x="1324" y="5593"/>
                      <a:pt x="936" y="6528"/>
                    </a:cubicBezTo>
                    <a:cubicBezTo>
                      <a:pt x="845" y="6757"/>
                      <a:pt x="753" y="6985"/>
                      <a:pt x="662" y="7213"/>
                    </a:cubicBezTo>
                    <a:cubicBezTo>
                      <a:pt x="639" y="7761"/>
                      <a:pt x="571" y="8286"/>
                      <a:pt x="480" y="8811"/>
                    </a:cubicBezTo>
                    <a:cubicBezTo>
                      <a:pt x="365" y="9519"/>
                      <a:pt x="206" y="10203"/>
                      <a:pt x="0" y="10888"/>
                    </a:cubicBezTo>
                    <a:cubicBezTo>
                      <a:pt x="822" y="9678"/>
                      <a:pt x="1507" y="8423"/>
                      <a:pt x="2055" y="7145"/>
                    </a:cubicBezTo>
                    <a:cubicBezTo>
                      <a:pt x="2488" y="6095"/>
                      <a:pt x="2831" y="5068"/>
                      <a:pt x="3013" y="4109"/>
                    </a:cubicBezTo>
                    <a:cubicBezTo>
                      <a:pt x="3241" y="3059"/>
                      <a:pt x="3310" y="2100"/>
                      <a:pt x="3196" y="1187"/>
                    </a:cubicBezTo>
                    <a:cubicBezTo>
                      <a:pt x="3196" y="1096"/>
                      <a:pt x="3173" y="1028"/>
                      <a:pt x="3150" y="936"/>
                    </a:cubicBezTo>
                    <a:cubicBezTo>
                      <a:pt x="2899" y="594"/>
                      <a:pt x="2602" y="297"/>
                      <a:pt x="22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70" name="Google Shape;7842;p96">
                <a:extLst>
                  <a:ext uri="{FF2B5EF4-FFF2-40B4-BE49-F238E27FC236}">
                    <a16:creationId xmlns:a16="http://schemas.microsoft.com/office/drawing/2014/main" id="{545591BD-12CD-EE59-269E-52273716362A}"/>
                  </a:ext>
                </a:extLst>
              </p:cNvPr>
              <p:cNvSpPr/>
              <p:nvPr/>
            </p:nvSpPr>
            <p:spPr>
              <a:xfrm>
                <a:off x="7733579" y="3044682"/>
                <a:ext cx="450223" cy="541787"/>
              </a:xfrm>
              <a:custGeom>
                <a:avLst/>
                <a:gdLst/>
                <a:ahLst/>
                <a:cxnLst/>
                <a:rect l="l" t="t" r="r" b="b"/>
                <a:pathLst>
                  <a:path w="34901" h="41999" extrusionOk="0">
                    <a:moveTo>
                      <a:pt x="10683" y="0"/>
                    </a:moveTo>
                    <a:cubicBezTo>
                      <a:pt x="8515" y="0"/>
                      <a:pt x="6552" y="365"/>
                      <a:pt x="4863" y="1073"/>
                    </a:cubicBezTo>
                    <a:cubicBezTo>
                      <a:pt x="3927" y="1461"/>
                      <a:pt x="3082" y="2009"/>
                      <a:pt x="2329" y="2648"/>
                    </a:cubicBezTo>
                    <a:cubicBezTo>
                      <a:pt x="1964" y="2990"/>
                      <a:pt x="1599" y="3356"/>
                      <a:pt x="1279" y="3789"/>
                    </a:cubicBezTo>
                    <a:cubicBezTo>
                      <a:pt x="1005" y="4132"/>
                      <a:pt x="777" y="4497"/>
                      <a:pt x="571" y="4931"/>
                    </a:cubicBezTo>
                    <a:cubicBezTo>
                      <a:pt x="571" y="4839"/>
                      <a:pt x="549" y="4771"/>
                      <a:pt x="503" y="4702"/>
                    </a:cubicBezTo>
                    <a:cubicBezTo>
                      <a:pt x="435" y="4657"/>
                      <a:pt x="366" y="4611"/>
                      <a:pt x="298" y="4611"/>
                    </a:cubicBezTo>
                    <a:cubicBezTo>
                      <a:pt x="206" y="4611"/>
                      <a:pt x="138" y="4657"/>
                      <a:pt x="92" y="4702"/>
                    </a:cubicBezTo>
                    <a:cubicBezTo>
                      <a:pt x="46" y="4748"/>
                      <a:pt x="1" y="4839"/>
                      <a:pt x="1" y="4908"/>
                    </a:cubicBezTo>
                    <a:cubicBezTo>
                      <a:pt x="229" y="6802"/>
                      <a:pt x="617" y="8697"/>
                      <a:pt x="1142" y="10568"/>
                    </a:cubicBezTo>
                    <a:cubicBezTo>
                      <a:pt x="1644" y="12372"/>
                      <a:pt x="2306" y="14243"/>
                      <a:pt x="3105" y="16092"/>
                    </a:cubicBezTo>
                    <a:cubicBezTo>
                      <a:pt x="4657" y="19630"/>
                      <a:pt x="6689" y="23099"/>
                      <a:pt x="9177" y="26341"/>
                    </a:cubicBezTo>
                    <a:cubicBezTo>
                      <a:pt x="11596" y="29536"/>
                      <a:pt x="14381" y="32435"/>
                      <a:pt x="17439" y="34946"/>
                    </a:cubicBezTo>
                    <a:cubicBezTo>
                      <a:pt x="18969" y="36201"/>
                      <a:pt x="20566" y="37365"/>
                      <a:pt x="22187" y="38415"/>
                    </a:cubicBezTo>
                    <a:cubicBezTo>
                      <a:pt x="22986" y="38917"/>
                      <a:pt x="23830" y="39419"/>
                      <a:pt x="24675" y="39876"/>
                    </a:cubicBezTo>
                    <a:cubicBezTo>
                      <a:pt x="25702" y="40447"/>
                      <a:pt x="26684" y="40949"/>
                      <a:pt x="27642" y="41382"/>
                    </a:cubicBezTo>
                    <a:cubicBezTo>
                      <a:pt x="28099" y="41565"/>
                      <a:pt x="28555" y="41770"/>
                      <a:pt x="29057" y="41953"/>
                    </a:cubicBezTo>
                    <a:lnTo>
                      <a:pt x="29194" y="41953"/>
                    </a:lnTo>
                    <a:cubicBezTo>
                      <a:pt x="29240" y="41976"/>
                      <a:pt x="29309" y="41999"/>
                      <a:pt x="29354" y="41999"/>
                    </a:cubicBezTo>
                    <a:cubicBezTo>
                      <a:pt x="29400" y="41999"/>
                      <a:pt x="29445" y="41976"/>
                      <a:pt x="29491" y="41953"/>
                    </a:cubicBezTo>
                    <a:cubicBezTo>
                      <a:pt x="30107" y="41679"/>
                      <a:pt x="30724" y="41246"/>
                      <a:pt x="31340" y="40629"/>
                    </a:cubicBezTo>
                    <a:cubicBezTo>
                      <a:pt x="31911" y="40059"/>
                      <a:pt x="32436" y="39397"/>
                      <a:pt x="32961" y="38575"/>
                    </a:cubicBezTo>
                    <a:cubicBezTo>
                      <a:pt x="33440" y="37845"/>
                      <a:pt x="33851" y="37023"/>
                      <a:pt x="34193" y="36178"/>
                    </a:cubicBezTo>
                    <a:cubicBezTo>
                      <a:pt x="34513" y="35357"/>
                      <a:pt x="34718" y="34558"/>
                      <a:pt x="34832" y="33782"/>
                    </a:cubicBezTo>
                    <a:cubicBezTo>
                      <a:pt x="34878" y="33280"/>
                      <a:pt x="34901" y="32800"/>
                      <a:pt x="34832" y="32344"/>
                    </a:cubicBezTo>
                    <a:cubicBezTo>
                      <a:pt x="34832" y="32298"/>
                      <a:pt x="34809" y="32252"/>
                      <a:pt x="34787" y="32230"/>
                    </a:cubicBezTo>
                    <a:cubicBezTo>
                      <a:pt x="34764" y="32161"/>
                      <a:pt x="34718" y="32115"/>
                      <a:pt x="34672" y="32093"/>
                    </a:cubicBezTo>
                    <a:cubicBezTo>
                      <a:pt x="34216" y="31796"/>
                      <a:pt x="33759" y="31476"/>
                      <a:pt x="33303" y="31134"/>
                    </a:cubicBezTo>
                    <a:lnTo>
                      <a:pt x="33303" y="31134"/>
                    </a:lnTo>
                    <a:lnTo>
                      <a:pt x="33326" y="31157"/>
                    </a:lnTo>
                    <a:lnTo>
                      <a:pt x="33349" y="31180"/>
                    </a:lnTo>
                    <a:cubicBezTo>
                      <a:pt x="32093" y="30221"/>
                      <a:pt x="30861" y="29125"/>
                      <a:pt x="29582" y="27801"/>
                    </a:cubicBezTo>
                    <a:cubicBezTo>
                      <a:pt x="28418" y="26637"/>
                      <a:pt x="27300" y="25313"/>
                      <a:pt x="26227" y="23921"/>
                    </a:cubicBezTo>
                    <a:lnTo>
                      <a:pt x="26181" y="23875"/>
                    </a:lnTo>
                    <a:cubicBezTo>
                      <a:pt x="23967" y="20931"/>
                      <a:pt x="22164" y="17850"/>
                      <a:pt x="20863" y="14654"/>
                    </a:cubicBezTo>
                    <a:cubicBezTo>
                      <a:pt x="19859" y="12143"/>
                      <a:pt x="19174" y="9633"/>
                      <a:pt x="18855" y="7213"/>
                    </a:cubicBezTo>
                    <a:lnTo>
                      <a:pt x="18855" y="7282"/>
                    </a:lnTo>
                    <a:cubicBezTo>
                      <a:pt x="18740" y="6209"/>
                      <a:pt x="18672" y="5136"/>
                      <a:pt x="18672" y="4086"/>
                    </a:cubicBezTo>
                    <a:cubicBezTo>
                      <a:pt x="18763" y="4018"/>
                      <a:pt x="18786" y="3926"/>
                      <a:pt x="18786" y="3812"/>
                    </a:cubicBezTo>
                    <a:cubicBezTo>
                      <a:pt x="18763" y="3675"/>
                      <a:pt x="18740" y="3561"/>
                      <a:pt x="18695" y="3424"/>
                    </a:cubicBezTo>
                    <a:cubicBezTo>
                      <a:pt x="18695" y="3401"/>
                      <a:pt x="18695" y="3378"/>
                      <a:pt x="18695" y="3356"/>
                    </a:cubicBezTo>
                    <a:cubicBezTo>
                      <a:pt x="18695" y="3264"/>
                      <a:pt x="18649" y="3173"/>
                      <a:pt x="18581" y="3105"/>
                    </a:cubicBezTo>
                    <a:cubicBezTo>
                      <a:pt x="18535" y="3013"/>
                      <a:pt x="18489" y="2899"/>
                      <a:pt x="18421" y="2785"/>
                    </a:cubicBezTo>
                    <a:cubicBezTo>
                      <a:pt x="18238" y="2488"/>
                      <a:pt x="18010" y="2214"/>
                      <a:pt x="17736" y="1940"/>
                    </a:cubicBezTo>
                    <a:cubicBezTo>
                      <a:pt x="17211" y="1484"/>
                      <a:pt x="16549" y="1096"/>
                      <a:pt x="15705" y="776"/>
                    </a:cubicBezTo>
                    <a:cubicBezTo>
                      <a:pt x="14381" y="251"/>
                      <a:pt x="12829" y="23"/>
                      <a:pt x="1084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71" name="Google Shape;7843;p96">
                <a:extLst>
                  <a:ext uri="{FF2B5EF4-FFF2-40B4-BE49-F238E27FC236}">
                    <a16:creationId xmlns:a16="http://schemas.microsoft.com/office/drawing/2014/main" id="{96BCCA82-7DDD-82B6-D964-EA562938F228}"/>
                  </a:ext>
                </a:extLst>
              </p:cNvPr>
              <p:cNvSpPr/>
              <p:nvPr/>
            </p:nvSpPr>
            <p:spPr>
              <a:xfrm>
                <a:off x="7889932" y="3045262"/>
                <a:ext cx="293862" cy="462594"/>
              </a:xfrm>
              <a:custGeom>
                <a:avLst/>
                <a:gdLst/>
                <a:ahLst/>
                <a:cxnLst/>
                <a:rect l="l" t="t" r="r" b="b"/>
                <a:pathLst>
                  <a:path w="22780" h="35860" extrusionOk="0">
                    <a:moveTo>
                      <a:pt x="0" y="1"/>
                    </a:moveTo>
                    <a:cubicBezTo>
                      <a:pt x="274" y="2603"/>
                      <a:pt x="799" y="5182"/>
                      <a:pt x="1529" y="7693"/>
                    </a:cubicBezTo>
                    <a:cubicBezTo>
                      <a:pt x="1529" y="7670"/>
                      <a:pt x="1529" y="7670"/>
                      <a:pt x="1529" y="7670"/>
                    </a:cubicBezTo>
                    <a:cubicBezTo>
                      <a:pt x="1689" y="8241"/>
                      <a:pt x="1872" y="8789"/>
                      <a:pt x="2054" y="9359"/>
                    </a:cubicBezTo>
                    <a:cubicBezTo>
                      <a:pt x="3310" y="13194"/>
                      <a:pt x="5022" y="16869"/>
                      <a:pt x="7122" y="20315"/>
                    </a:cubicBezTo>
                    <a:lnTo>
                      <a:pt x="7099" y="20293"/>
                    </a:lnTo>
                    <a:lnTo>
                      <a:pt x="7099" y="20293"/>
                    </a:lnTo>
                    <a:cubicBezTo>
                      <a:pt x="7304" y="20635"/>
                      <a:pt x="7532" y="20977"/>
                      <a:pt x="7738" y="21320"/>
                    </a:cubicBezTo>
                    <a:cubicBezTo>
                      <a:pt x="9929" y="24721"/>
                      <a:pt x="12508" y="27893"/>
                      <a:pt x="15453" y="30678"/>
                    </a:cubicBezTo>
                    <a:lnTo>
                      <a:pt x="15430" y="30655"/>
                    </a:lnTo>
                    <a:lnTo>
                      <a:pt x="15430" y="30655"/>
                    </a:lnTo>
                    <a:cubicBezTo>
                      <a:pt x="16754" y="31911"/>
                      <a:pt x="18123" y="33075"/>
                      <a:pt x="19584" y="34125"/>
                    </a:cubicBezTo>
                    <a:cubicBezTo>
                      <a:pt x="20429" y="34741"/>
                      <a:pt x="21296" y="35312"/>
                      <a:pt x="22186" y="35859"/>
                    </a:cubicBezTo>
                    <a:cubicBezTo>
                      <a:pt x="22437" y="35129"/>
                      <a:pt x="22620" y="34421"/>
                      <a:pt x="22711" y="33737"/>
                    </a:cubicBezTo>
                    <a:cubicBezTo>
                      <a:pt x="22780" y="33235"/>
                      <a:pt x="22780" y="32755"/>
                      <a:pt x="22711" y="32299"/>
                    </a:cubicBezTo>
                    <a:cubicBezTo>
                      <a:pt x="22711" y="32253"/>
                      <a:pt x="22688" y="32207"/>
                      <a:pt x="22666" y="32185"/>
                    </a:cubicBezTo>
                    <a:cubicBezTo>
                      <a:pt x="22643" y="32116"/>
                      <a:pt x="22597" y="32070"/>
                      <a:pt x="22551" y="32048"/>
                    </a:cubicBezTo>
                    <a:cubicBezTo>
                      <a:pt x="22095" y="31751"/>
                      <a:pt x="21638" y="31431"/>
                      <a:pt x="21182" y="31089"/>
                    </a:cubicBezTo>
                    <a:lnTo>
                      <a:pt x="21182" y="31089"/>
                    </a:lnTo>
                    <a:lnTo>
                      <a:pt x="21205" y="31135"/>
                    </a:lnTo>
                    <a:lnTo>
                      <a:pt x="21228" y="31157"/>
                    </a:lnTo>
                    <a:cubicBezTo>
                      <a:pt x="19949" y="30153"/>
                      <a:pt x="18740" y="29035"/>
                      <a:pt x="17484" y="27756"/>
                    </a:cubicBezTo>
                    <a:cubicBezTo>
                      <a:pt x="16320" y="26570"/>
                      <a:pt x="15179" y="25268"/>
                      <a:pt x="14106" y="23876"/>
                    </a:cubicBezTo>
                    <a:lnTo>
                      <a:pt x="14060" y="23808"/>
                    </a:lnTo>
                    <a:cubicBezTo>
                      <a:pt x="11846" y="20886"/>
                      <a:pt x="10066" y="17805"/>
                      <a:pt x="8765" y="14609"/>
                    </a:cubicBezTo>
                    <a:cubicBezTo>
                      <a:pt x="7738" y="12075"/>
                      <a:pt x="7053" y="9588"/>
                      <a:pt x="6756" y="7168"/>
                    </a:cubicBezTo>
                    <a:lnTo>
                      <a:pt x="6734" y="7237"/>
                    </a:lnTo>
                    <a:cubicBezTo>
                      <a:pt x="6619" y="6118"/>
                      <a:pt x="6551" y="5045"/>
                      <a:pt x="6574" y="4041"/>
                    </a:cubicBezTo>
                    <a:cubicBezTo>
                      <a:pt x="6642" y="3995"/>
                      <a:pt x="6688" y="3881"/>
                      <a:pt x="6665" y="3767"/>
                    </a:cubicBezTo>
                    <a:cubicBezTo>
                      <a:pt x="6642" y="3630"/>
                      <a:pt x="6619" y="3493"/>
                      <a:pt x="6574" y="3379"/>
                    </a:cubicBezTo>
                    <a:lnTo>
                      <a:pt x="6574" y="3333"/>
                    </a:lnTo>
                    <a:cubicBezTo>
                      <a:pt x="6597" y="3219"/>
                      <a:pt x="6551" y="3128"/>
                      <a:pt x="6460" y="3060"/>
                    </a:cubicBezTo>
                    <a:cubicBezTo>
                      <a:pt x="6414" y="2945"/>
                      <a:pt x="6368" y="2854"/>
                      <a:pt x="6300" y="2740"/>
                    </a:cubicBezTo>
                    <a:cubicBezTo>
                      <a:pt x="6140" y="2443"/>
                      <a:pt x="5889" y="2146"/>
                      <a:pt x="5615" y="1895"/>
                    </a:cubicBezTo>
                    <a:cubicBezTo>
                      <a:pt x="5090" y="1439"/>
                      <a:pt x="4428" y="1051"/>
                      <a:pt x="3584" y="731"/>
                    </a:cubicBezTo>
                    <a:cubicBezTo>
                      <a:pt x="2556" y="320"/>
                      <a:pt x="1392" y="92"/>
                      <a:pt x="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72" name="Google Shape;7844;p96">
                <a:extLst>
                  <a:ext uri="{FF2B5EF4-FFF2-40B4-BE49-F238E27FC236}">
                    <a16:creationId xmlns:a16="http://schemas.microsoft.com/office/drawing/2014/main" id="{567B0351-10E4-76FC-9BDF-ECC41A047F31}"/>
                  </a:ext>
                </a:extLst>
              </p:cNvPr>
              <p:cNvSpPr/>
              <p:nvPr/>
            </p:nvSpPr>
            <p:spPr>
              <a:xfrm>
                <a:off x="7899052" y="3105631"/>
                <a:ext cx="274435" cy="401822"/>
              </a:xfrm>
              <a:custGeom>
                <a:avLst/>
                <a:gdLst/>
                <a:ahLst/>
                <a:cxnLst/>
                <a:rect l="l" t="t" r="r" b="b"/>
                <a:pathLst>
                  <a:path w="21274" h="31149" extrusionOk="0">
                    <a:moveTo>
                      <a:pt x="320" y="0"/>
                    </a:moveTo>
                    <a:cubicBezTo>
                      <a:pt x="297" y="0"/>
                      <a:pt x="252" y="0"/>
                      <a:pt x="229" y="23"/>
                    </a:cubicBezTo>
                    <a:cubicBezTo>
                      <a:pt x="92" y="69"/>
                      <a:pt x="1" y="228"/>
                      <a:pt x="46" y="388"/>
                    </a:cubicBezTo>
                    <a:cubicBezTo>
                      <a:pt x="1188" y="4177"/>
                      <a:pt x="2557" y="7920"/>
                      <a:pt x="4292" y="11504"/>
                    </a:cubicBezTo>
                    <a:cubicBezTo>
                      <a:pt x="5958" y="14996"/>
                      <a:pt x="7990" y="18306"/>
                      <a:pt x="10386" y="21342"/>
                    </a:cubicBezTo>
                    <a:cubicBezTo>
                      <a:pt x="11619" y="22894"/>
                      <a:pt x="12943" y="24377"/>
                      <a:pt x="14335" y="25770"/>
                    </a:cubicBezTo>
                    <a:cubicBezTo>
                      <a:pt x="15065" y="26500"/>
                      <a:pt x="15819" y="27185"/>
                      <a:pt x="16595" y="27870"/>
                    </a:cubicBezTo>
                    <a:cubicBezTo>
                      <a:pt x="17439" y="28623"/>
                      <a:pt x="18307" y="29353"/>
                      <a:pt x="19220" y="30015"/>
                    </a:cubicBezTo>
                    <a:cubicBezTo>
                      <a:pt x="19745" y="30403"/>
                      <a:pt x="20292" y="30769"/>
                      <a:pt x="20863" y="31111"/>
                    </a:cubicBezTo>
                    <a:cubicBezTo>
                      <a:pt x="20890" y="31138"/>
                      <a:pt x="20932" y="31149"/>
                      <a:pt x="20976" y="31149"/>
                    </a:cubicBezTo>
                    <a:cubicBezTo>
                      <a:pt x="21008" y="31149"/>
                      <a:pt x="21040" y="31143"/>
                      <a:pt x="21068" y="31134"/>
                    </a:cubicBezTo>
                    <a:cubicBezTo>
                      <a:pt x="21137" y="31111"/>
                      <a:pt x="21205" y="31065"/>
                      <a:pt x="21228" y="30997"/>
                    </a:cubicBezTo>
                    <a:cubicBezTo>
                      <a:pt x="21274" y="30928"/>
                      <a:pt x="21274" y="30837"/>
                      <a:pt x="21251" y="30769"/>
                    </a:cubicBezTo>
                    <a:cubicBezTo>
                      <a:pt x="21228" y="30700"/>
                      <a:pt x="21160" y="30654"/>
                      <a:pt x="21114" y="30609"/>
                    </a:cubicBezTo>
                    <a:cubicBezTo>
                      <a:pt x="20911" y="30496"/>
                      <a:pt x="20707" y="30360"/>
                      <a:pt x="20503" y="30225"/>
                    </a:cubicBezTo>
                    <a:lnTo>
                      <a:pt x="20503" y="30225"/>
                    </a:lnTo>
                    <a:lnTo>
                      <a:pt x="20566" y="30266"/>
                    </a:lnTo>
                    <a:cubicBezTo>
                      <a:pt x="19722" y="29719"/>
                      <a:pt x="18946" y="29102"/>
                      <a:pt x="18170" y="28463"/>
                    </a:cubicBezTo>
                    <a:cubicBezTo>
                      <a:pt x="17462" y="27870"/>
                      <a:pt x="16754" y="27276"/>
                      <a:pt x="16092" y="26660"/>
                    </a:cubicBezTo>
                    <a:cubicBezTo>
                      <a:pt x="14791" y="25473"/>
                      <a:pt x="13582" y="24218"/>
                      <a:pt x="12418" y="22917"/>
                    </a:cubicBezTo>
                    <a:lnTo>
                      <a:pt x="12440" y="22917"/>
                    </a:lnTo>
                    <a:cubicBezTo>
                      <a:pt x="11162" y="21479"/>
                      <a:pt x="9975" y="19949"/>
                      <a:pt x="8903" y="18352"/>
                    </a:cubicBezTo>
                    <a:cubicBezTo>
                      <a:pt x="7807" y="16777"/>
                      <a:pt x="6803" y="15133"/>
                      <a:pt x="5890" y="13444"/>
                    </a:cubicBezTo>
                    <a:cubicBezTo>
                      <a:pt x="5570" y="12805"/>
                      <a:pt x="5250" y="12189"/>
                      <a:pt x="4931" y="11573"/>
                    </a:cubicBezTo>
                    <a:cubicBezTo>
                      <a:pt x="3219" y="8012"/>
                      <a:pt x="1827" y="4291"/>
                      <a:pt x="685" y="502"/>
                    </a:cubicBezTo>
                    <a:lnTo>
                      <a:pt x="594" y="206"/>
                    </a:lnTo>
                    <a:cubicBezTo>
                      <a:pt x="548" y="91"/>
                      <a:pt x="434" y="0"/>
                      <a:pt x="32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73" name="Google Shape;7845;p96">
                <a:extLst>
                  <a:ext uri="{FF2B5EF4-FFF2-40B4-BE49-F238E27FC236}">
                    <a16:creationId xmlns:a16="http://schemas.microsoft.com/office/drawing/2014/main" id="{1D4E24F2-BBE1-D710-4002-AC1E2480808E}"/>
                  </a:ext>
                </a:extLst>
              </p:cNvPr>
              <p:cNvSpPr/>
              <p:nvPr/>
            </p:nvSpPr>
            <p:spPr>
              <a:xfrm>
                <a:off x="7625238" y="2618928"/>
                <a:ext cx="399577" cy="525314"/>
              </a:xfrm>
              <a:custGeom>
                <a:avLst/>
                <a:gdLst/>
                <a:ahLst/>
                <a:cxnLst/>
                <a:rect l="l" t="t" r="r" b="b"/>
                <a:pathLst>
                  <a:path w="30975" h="40722" extrusionOk="0">
                    <a:moveTo>
                      <a:pt x="28030" y="35563"/>
                    </a:moveTo>
                    <a:cubicBezTo>
                      <a:pt x="27938" y="36316"/>
                      <a:pt x="27824" y="37092"/>
                      <a:pt x="27733" y="37868"/>
                    </a:cubicBezTo>
                    <a:lnTo>
                      <a:pt x="27710" y="37891"/>
                    </a:lnTo>
                    <a:cubicBezTo>
                      <a:pt x="27824" y="37115"/>
                      <a:pt x="27915" y="36339"/>
                      <a:pt x="28030" y="35563"/>
                    </a:cubicBezTo>
                    <a:close/>
                    <a:moveTo>
                      <a:pt x="25724" y="1"/>
                    </a:moveTo>
                    <a:cubicBezTo>
                      <a:pt x="25610" y="1"/>
                      <a:pt x="25519" y="69"/>
                      <a:pt x="25450" y="161"/>
                    </a:cubicBezTo>
                    <a:cubicBezTo>
                      <a:pt x="25382" y="275"/>
                      <a:pt x="25405" y="412"/>
                      <a:pt x="25519" y="503"/>
                    </a:cubicBezTo>
                    <a:lnTo>
                      <a:pt x="25017" y="503"/>
                    </a:lnTo>
                    <a:cubicBezTo>
                      <a:pt x="24743" y="503"/>
                      <a:pt x="24446" y="503"/>
                      <a:pt x="24149" y="526"/>
                    </a:cubicBezTo>
                    <a:cubicBezTo>
                      <a:pt x="23761" y="549"/>
                      <a:pt x="23396" y="594"/>
                      <a:pt x="23008" y="617"/>
                    </a:cubicBezTo>
                    <a:cubicBezTo>
                      <a:pt x="22803" y="640"/>
                      <a:pt x="22574" y="663"/>
                      <a:pt x="22346" y="686"/>
                    </a:cubicBezTo>
                    <a:cubicBezTo>
                      <a:pt x="21228" y="777"/>
                      <a:pt x="20041" y="845"/>
                      <a:pt x="18694" y="891"/>
                    </a:cubicBezTo>
                    <a:cubicBezTo>
                      <a:pt x="17758" y="914"/>
                      <a:pt x="16754" y="937"/>
                      <a:pt x="15635" y="937"/>
                    </a:cubicBezTo>
                    <a:cubicBezTo>
                      <a:pt x="14471" y="937"/>
                      <a:pt x="13307" y="914"/>
                      <a:pt x="12166" y="914"/>
                    </a:cubicBezTo>
                    <a:cubicBezTo>
                      <a:pt x="12166" y="845"/>
                      <a:pt x="12166" y="777"/>
                      <a:pt x="12120" y="709"/>
                    </a:cubicBezTo>
                    <a:cubicBezTo>
                      <a:pt x="12075" y="617"/>
                      <a:pt x="11961" y="572"/>
                      <a:pt x="11869" y="572"/>
                    </a:cubicBezTo>
                    <a:cubicBezTo>
                      <a:pt x="11824" y="572"/>
                      <a:pt x="11755" y="594"/>
                      <a:pt x="11732" y="617"/>
                    </a:cubicBezTo>
                    <a:cubicBezTo>
                      <a:pt x="11595" y="709"/>
                      <a:pt x="11458" y="823"/>
                      <a:pt x="11321" y="914"/>
                    </a:cubicBezTo>
                    <a:cubicBezTo>
                      <a:pt x="11276" y="937"/>
                      <a:pt x="11230" y="960"/>
                      <a:pt x="11207" y="1005"/>
                    </a:cubicBezTo>
                    <a:cubicBezTo>
                      <a:pt x="10203" y="1758"/>
                      <a:pt x="9290" y="2671"/>
                      <a:pt x="8423" y="3676"/>
                    </a:cubicBezTo>
                    <a:cubicBezTo>
                      <a:pt x="7487" y="4794"/>
                      <a:pt x="6597" y="6118"/>
                      <a:pt x="5798" y="7579"/>
                    </a:cubicBezTo>
                    <a:cubicBezTo>
                      <a:pt x="5045" y="8926"/>
                      <a:pt x="4360" y="10409"/>
                      <a:pt x="3743" y="12098"/>
                    </a:cubicBezTo>
                    <a:cubicBezTo>
                      <a:pt x="3173" y="13605"/>
                      <a:pt x="2671" y="15203"/>
                      <a:pt x="2214" y="17006"/>
                    </a:cubicBezTo>
                    <a:cubicBezTo>
                      <a:pt x="1415" y="20110"/>
                      <a:pt x="845" y="23442"/>
                      <a:pt x="457" y="27163"/>
                    </a:cubicBezTo>
                    <a:cubicBezTo>
                      <a:pt x="297" y="28715"/>
                      <a:pt x="183" y="30313"/>
                      <a:pt x="91" y="31933"/>
                    </a:cubicBezTo>
                    <a:cubicBezTo>
                      <a:pt x="23" y="33371"/>
                      <a:pt x="0" y="34878"/>
                      <a:pt x="0" y="36704"/>
                    </a:cubicBezTo>
                    <a:cubicBezTo>
                      <a:pt x="0" y="36795"/>
                      <a:pt x="46" y="36887"/>
                      <a:pt x="137" y="36955"/>
                    </a:cubicBezTo>
                    <a:cubicBezTo>
                      <a:pt x="137" y="36955"/>
                      <a:pt x="137" y="36955"/>
                      <a:pt x="137" y="36978"/>
                    </a:cubicBezTo>
                    <a:cubicBezTo>
                      <a:pt x="228" y="37046"/>
                      <a:pt x="320" y="37138"/>
                      <a:pt x="411" y="37206"/>
                    </a:cubicBezTo>
                    <a:cubicBezTo>
                      <a:pt x="1826" y="38165"/>
                      <a:pt x="3515" y="38895"/>
                      <a:pt x="5569" y="39489"/>
                    </a:cubicBezTo>
                    <a:cubicBezTo>
                      <a:pt x="7304" y="39968"/>
                      <a:pt x="9244" y="40310"/>
                      <a:pt x="11527" y="40516"/>
                    </a:cubicBezTo>
                    <a:cubicBezTo>
                      <a:pt x="12440" y="40607"/>
                      <a:pt x="13376" y="40653"/>
                      <a:pt x="14426" y="40698"/>
                    </a:cubicBezTo>
                    <a:cubicBezTo>
                      <a:pt x="14996" y="40721"/>
                      <a:pt x="15521" y="40721"/>
                      <a:pt x="16046" y="40721"/>
                    </a:cubicBezTo>
                    <a:cubicBezTo>
                      <a:pt x="16594" y="40721"/>
                      <a:pt x="17142" y="40698"/>
                      <a:pt x="17644" y="40676"/>
                    </a:cubicBezTo>
                    <a:cubicBezTo>
                      <a:pt x="20064" y="40584"/>
                      <a:pt x="22415" y="40219"/>
                      <a:pt x="24606" y="39603"/>
                    </a:cubicBezTo>
                    <a:cubicBezTo>
                      <a:pt x="25199" y="39443"/>
                      <a:pt x="25793" y="39238"/>
                      <a:pt x="26386" y="39032"/>
                    </a:cubicBezTo>
                    <a:cubicBezTo>
                      <a:pt x="27048" y="38804"/>
                      <a:pt x="27596" y="38576"/>
                      <a:pt x="28098" y="38325"/>
                    </a:cubicBezTo>
                    <a:cubicBezTo>
                      <a:pt x="28167" y="38302"/>
                      <a:pt x="28212" y="38210"/>
                      <a:pt x="28235" y="38142"/>
                    </a:cubicBezTo>
                    <a:cubicBezTo>
                      <a:pt x="28281" y="38096"/>
                      <a:pt x="28281" y="38028"/>
                      <a:pt x="28281" y="37959"/>
                    </a:cubicBezTo>
                    <a:cubicBezTo>
                      <a:pt x="28600" y="35654"/>
                      <a:pt x="28897" y="33326"/>
                      <a:pt x="29217" y="30998"/>
                    </a:cubicBezTo>
                    <a:cubicBezTo>
                      <a:pt x="29559" y="28418"/>
                      <a:pt x="29901" y="25839"/>
                      <a:pt x="30244" y="23237"/>
                    </a:cubicBezTo>
                    <a:cubicBezTo>
                      <a:pt x="30700" y="19768"/>
                      <a:pt x="30906" y="17120"/>
                      <a:pt x="30951" y="14655"/>
                    </a:cubicBezTo>
                    <a:cubicBezTo>
                      <a:pt x="30974" y="12897"/>
                      <a:pt x="30883" y="11322"/>
                      <a:pt x="30700" y="9839"/>
                    </a:cubicBezTo>
                    <a:cubicBezTo>
                      <a:pt x="30495" y="8127"/>
                      <a:pt x="30175" y="6643"/>
                      <a:pt x="29719" y="5319"/>
                    </a:cubicBezTo>
                    <a:cubicBezTo>
                      <a:pt x="29308" y="4178"/>
                      <a:pt x="28806" y="3174"/>
                      <a:pt x="28189" y="2329"/>
                    </a:cubicBezTo>
                    <a:cubicBezTo>
                      <a:pt x="27527" y="1393"/>
                      <a:pt x="26751" y="640"/>
                      <a:pt x="25861" y="47"/>
                    </a:cubicBezTo>
                    <a:cubicBezTo>
                      <a:pt x="25816" y="24"/>
                      <a:pt x="25770" y="1"/>
                      <a:pt x="2572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74" name="Google Shape;7846;p96">
                <a:extLst>
                  <a:ext uri="{FF2B5EF4-FFF2-40B4-BE49-F238E27FC236}">
                    <a16:creationId xmlns:a16="http://schemas.microsoft.com/office/drawing/2014/main" id="{A9336CE3-4354-DFCB-C1B1-A827343AF3F5}"/>
                  </a:ext>
                </a:extLst>
              </p:cNvPr>
              <p:cNvSpPr/>
              <p:nvPr/>
            </p:nvSpPr>
            <p:spPr>
              <a:xfrm>
                <a:off x="7978550" y="3070880"/>
                <a:ext cx="14435" cy="41719"/>
              </a:xfrm>
              <a:custGeom>
                <a:avLst/>
                <a:gdLst/>
                <a:ahLst/>
                <a:cxnLst/>
                <a:rect l="l" t="t" r="r" b="b"/>
                <a:pathLst>
                  <a:path w="1119" h="3234" extrusionOk="0">
                    <a:moveTo>
                      <a:pt x="822" y="1"/>
                    </a:moveTo>
                    <a:cubicBezTo>
                      <a:pt x="754" y="1"/>
                      <a:pt x="685" y="24"/>
                      <a:pt x="617" y="69"/>
                    </a:cubicBezTo>
                    <a:cubicBezTo>
                      <a:pt x="571" y="115"/>
                      <a:pt x="548" y="183"/>
                      <a:pt x="525" y="275"/>
                    </a:cubicBezTo>
                    <a:cubicBezTo>
                      <a:pt x="411" y="982"/>
                      <a:pt x="320" y="1713"/>
                      <a:pt x="160" y="2420"/>
                    </a:cubicBezTo>
                    <a:cubicBezTo>
                      <a:pt x="137" y="2557"/>
                      <a:pt x="92" y="2717"/>
                      <a:pt x="46" y="2854"/>
                    </a:cubicBezTo>
                    <a:cubicBezTo>
                      <a:pt x="0" y="3014"/>
                      <a:pt x="69" y="3173"/>
                      <a:pt x="229" y="3219"/>
                    </a:cubicBezTo>
                    <a:cubicBezTo>
                      <a:pt x="257" y="3229"/>
                      <a:pt x="288" y="3233"/>
                      <a:pt x="319" y="3233"/>
                    </a:cubicBezTo>
                    <a:cubicBezTo>
                      <a:pt x="436" y="3233"/>
                      <a:pt x="558" y="3168"/>
                      <a:pt x="594" y="3059"/>
                    </a:cubicBezTo>
                    <a:cubicBezTo>
                      <a:pt x="845" y="2146"/>
                      <a:pt x="936" y="1233"/>
                      <a:pt x="1096" y="320"/>
                    </a:cubicBezTo>
                    <a:cubicBezTo>
                      <a:pt x="1119" y="160"/>
                      <a:pt x="982" y="24"/>
                      <a:pt x="845" y="1"/>
                    </a:cubicBezTo>
                    <a:close/>
                  </a:path>
                </a:pathLst>
              </a:custGeom>
              <a:solidFill>
                <a:srgbClr val="00A0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75" name="Google Shape;7847;p96">
                <a:extLst>
                  <a:ext uri="{FF2B5EF4-FFF2-40B4-BE49-F238E27FC236}">
                    <a16:creationId xmlns:a16="http://schemas.microsoft.com/office/drawing/2014/main" id="{7AB5A95A-7AE4-8107-A1BA-A7F36A2B26AB}"/>
                  </a:ext>
                </a:extLst>
              </p:cNvPr>
              <p:cNvSpPr/>
              <p:nvPr/>
            </p:nvSpPr>
            <p:spPr>
              <a:xfrm>
                <a:off x="7761261" y="2618928"/>
                <a:ext cx="263547" cy="520309"/>
              </a:xfrm>
              <a:custGeom>
                <a:avLst/>
                <a:gdLst/>
                <a:ahLst/>
                <a:cxnLst/>
                <a:rect l="l" t="t" r="r" b="b"/>
                <a:pathLst>
                  <a:path w="20430" h="40334" extrusionOk="0">
                    <a:moveTo>
                      <a:pt x="15179" y="1"/>
                    </a:moveTo>
                    <a:cubicBezTo>
                      <a:pt x="15065" y="1"/>
                      <a:pt x="14951" y="47"/>
                      <a:pt x="14905" y="138"/>
                    </a:cubicBezTo>
                    <a:cubicBezTo>
                      <a:pt x="14837" y="275"/>
                      <a:pt x="14860" y="412"/>
                      <a:pt x="14974" y="526"/>
                    </a:cubicBezTo>
                    <a:cubicBezTo>
                      <a:pt x="14814" y="480"/>
                      <a:pt x="14677" y="480"/>
                      <a:pt x="14472" y="480"/>
                    </a:cubicBezTo>
                    <a:cubicBezTo>
                      <a:pt x="14198" y="480"/>
                      <a:pt x="13901" y="503"/>
                      <a:pt x="13604" y="503"/>
                    </a:cubicBezTo>
                    <a:cubicBezTo>
                      <a:pt x="13216" y="526"/>
                      <a:pt x="12851" y="572"/>
                      <a:pt x="12463" y="617"/>
                    </a:cubicBezTo>
                    <a:cubicBezTo>
                      <a:pt x="12258" y="640"/>
                      <a:pt x="12029" y="663"/>
                      <a:pt x="11801" y="686"/>
                    </a:cubicBezTo>
                    <a:cubicBezTo>
                      <a:pt x="10683" y="777"/>
                      <a:pt x="9473" y="845"/>
                      <a:pt x="8149" y="891"/>
                    </a:cubicBezTo>
                    <a:cubicBezTo>
                      <a:pt x="7282" y="914"/>
                      <a:pt x="6300" y="914"/>
                      <a:pt x="5090" y="914"/>
                    </a:cubicBezTo>
                    <a:cubicBezTo>
                      <a:pt x="3926" y="914"/>
                      <a:pt x="2762" y="914"/>
                      <a:pt x="1598" y="891"/>
                    </a:cubicBezTo>
                    <a:cubicBezTo>
                      <a:pt x="1621" y="845"/>
                      <a:pt x="1621" y="777"/>
                      <a:pt x="1575" y="709"/>
                    </a:cubicBezTo>
                    <a:cubicBezTo>
                      <a:pt x="1530" y="617"/>
                      <a:pt x="1416" y="549"/>
                      <a:pt x="1324" y="549"/>
                    </a:cubicBezTo>
                    <a:cubicBezTo>
                      <a:pt x="1279" y="549"/>
                      <a:pt x="1210" y="572"/>
                      <a:pt x="1164" y="594"/>
                    </a:cubicBezTo>
                    <a:cubicBezTo>
                      <a:pt x="1028" y="709"/>
                      <a:pt x="891" y="800"/>
                      <a:pt x="754" y="914"/>
                    </a:cubicBezTo>
                    <a:cubicBezTo>
                      <a:pt x="708" y="937"/>
                      <a:pt x="685" y="960"/>
                      <a:pt x="640" y="1005"/>
                    </a:cubicBezTo>
                    <a:cubicBezTo>
                      <a:pt x="434" y="1165"/>
                      <a:pt x="229" y="1348"/>
                      <a:pt x="0" y="1507"/>
                    </a:cubicBezTo>
                    <a:cubicBezTo>
                      <a:pt x="137" y="1667"/>
                      <a:pt x="274" y="1827"/>
                      <a:pt x="434" y="1964"/>
                    </a:cubicBezTo>
                    <a:cubicBezTo>
                      <a:pt x="594" y="2124"/>
                      <a:pt x="776" y="2261"/>
                      <a:pt x="936" y="2398"/>
                    </a:cubicBezTo>
                    <a:cubicBezTo>
                      <a:pt x="1210" y="2603"/>
                      <a:pt x="1484" y="2786"/>
                      <a:pt x="1781" y="2945"/>
                    </a:cubicBezTo>
                    <a:cubicBezTo>
                      <a:pt x="2078" y="3128"/>
                      <a:pt x="2374" y="3288"/>
                      <a:pt x="2694" y="3402"/>
                    </a:cubicBezTo>
                    <a:lnTo>
                      <a:pt x="2671" y="3402"/>
                    </a:lnTo>
                    <a:cubicBezTo>
                      <a:pt x="3744" y="3858"/>
                      <a:pt x="4885" y="4109"/>
                      <a:pt x="6026" y="4269"/>
                    </a:cubicBezTo>
                    <a:lnTo>
                      <a:pt x="6049" y="4269"/>
                    </a:lnTo>
                    <a:cubicBezTo>
                      <a:pt x="7099" y="4406"/>
                      <a:pt x="8149" y="4452"/>
                      <a:pt x="9199" y="4452"/>
                    </a:cubicBezTo>
                    <a:cubicBezTo>
                      <a:pt x="10180" y="4429"/>
                      <a:pt x="11162" y="4361"/>
                      <a:pt x="12121" y="4224"/>
                    </a:cubicBezTo>
                    <a:cubicBezTo>
                      <a:pt x="12554" y="4178"/>
                      <a:pt x="12988" y="4109"/>
                      <a:pt x="13422" y="4018"/>
                    </a:cubicBezTo>
                    <a:cubicBezTo>
                      <a:pt x="13741" y="3950"/>
                      <a:pt x="14038" y="3858"/>
                      <a:pt x="14358" y="3767"/>
                    </a:cubicBezTo>
                    <a:cubicBezTo>
                      <a:pt x="14631" y="3676"/>
                      <a:pt x="14905" y="3585"/>
                      <a:pt x="15156" y="3470"/>
                    </a:cubicBezTo>
                    <a:cubicBezTo>
                      <a:pt x="15339" y="3402"/>
                      <a:pt x="15499" y="3333"/>
                      <a:pt x="15659" y="3242"/>
                    </a:cubicBezTo>
                    <a:cubicBezTo>
                      <a:pt x="15671" y="3236"/>
                      <a:pt x="15683" y="3233"/>
                      <a:pt x="15695" y="3233"/>
                    </a:cubicBezTo>
                    <a:cubicBezTo>
                      <a:pt x="15729" y="3233"/>
                      <a:pt x="15762" y="3254"/>
                      <a:pt x="15796" y="3288"/>
                    </a:cubicBezTo>
                    <a:cubicBezTo>
                      <a:pt x="15818" y="3311"/>
                      <a:pt x="15796" y="3379"/>
                      <a:pt x="15750" y="3402"/>
                    </a:cubicBezTo>
                    <a:cubicBezTo>
                      <a:pt x="15567" y="3493"/>
                      <a:pt x="15407" y="3585"/>
                      <a:pt x="15225" y="3653"/>
                    </a:cubicBezTo>
                    <a:cubicBezTo>
                      <a:pt x="15339" y="3767"/>
                      <a:pt x="15453" y="3904"/>
                      <a:pt x="15544" y="4018"/>
                    </a:cubicBezTo>
                    <a:cubicBezTo>
                      <a:pt x="15567" y="4041"/>
                      <a:pt x="15567" y="4064"/>
                      <a:pt x="15567" y="4087"/>
                    </a:cubicBezTo>
                    <a:cubicBezTo>
                      <a:pt x="15910" y="4520"/>
                      <a:pt x="16184" y="4977"/>
                      <a:pt x="16412" y="5456"/>
                    </a:cubicBezTo>
                    <a:cubicBezTo>
                      <a:pt x="16686" y="6027"/>
                      <a:pt x="16891" y="6597"/>
                      <a:pt x="17051" y="7191"/>
                    </a:cubicBezTo>
                    <a:cubicBezTo>
                      <a:pt x="17348" y="8378"/>
                      <a:pt x="17507" y="9610"/>
                      <a:pt x="17644" y="10843"/>
                    </a:cubicBezTo>
                    <a:cubicBezTo>
                      <a:pt x="17667" y="11094"/>
                      <a:pt x="17713" y="11345"/>
                      <a:pt x="17736" y="11619"/>
                    </a:cubicBezTo>
                    <a:cubicBezTo>
                      <a:pt x="17758" y="11893"/>
                      <a:pt x="17781" y="12190"/>
                      <a:pt x="17827" y="12464"/>
                    </a:cubicBezTo>
                    <a:cubicBezTo>
                      <a:pt x="17873" y="13148"/>
                      <a:pt x="17941" y="13810"/>
                      <a:pt x="17964" y="14495"/>
                    </a:cubicBezTo>
                    <a:cubicBezTo>
                      <a:pt x="18032" y="15842"/>
                      <a:pt x="18055" y="17188"/>
                      <a:pt x="18010" y="18535"/>
                    </a:cubicBezTo>
                    <a:cubicBezTo>
                      <a:pt x="17918" y="21228"/>
                      <a:pt x="17622" y="23899"/>
                      <a:pt x="17165" y="26524"/>
                    </a:cubicBezTo>
                    <a:cubicBezTo>
                      <a:pt x="16982" y="27551"/>
                      <a:pt x="16754" y="28578"/>
                      <a:pt x="16480" y="29582"/>
                    </a:cubicBezTo>
                    <a:cubicBezTo>
                      <a:pt x="16229" y="30541"/>
                      <a:pt x="15910" y="31500"/>
                      <a:pt x="15544" y="32436"/>
                    </a:cubicBezTo>
                    <a:cubicBezTo>
                      <a:pt x="14837" y="34239"/>
                      <a:pt x="13947" y="35974"/>
                      <a:pt x="12851" y="37594"/>
                    </a:cubicBezTo>
                    <a:cubicBezTo>
                      <a:pt x="12189" y="38553"/>
                      <a:pt x="11482" y="39466"/>
                      <a:pt x="10683" y="40333"/>
                    </a:cubicBezTo>
                    <a:cubicBezTo>
                      <a:pt x="11847" y="40151"/>
                      <a:pt x="12965" y="39922"/>
                      <a:pt x="14061" y="39603"/>
                    </a:cubicBezTo>
                    <a:cubicBezTo>
                      <a:pt x="14654" y="39443"/>
                      <a:pt x="15248" y="39260"/>
                      <a:pt x="15841" y="39032"/>
                    </a:cubicBezTo>
                    <a:cubicBezTo>
                      <a:pt x="16503" y="38804"/>
                      <a:pt x="17051" y="38576"/>
                      <a:pt x="17553" y="38325"/>
                    </a:cubicBezTo>
                    <a:cubicBezTo>
                      <a:pt x="17622" y="38302"/>
                      <a:pt x="17667" y="38210"/>
                      <a:pt x="17690" y="38142"/>
                    </a:cubicBezTo>
                    <a:cubicBezTo>
                      <a:pt x="17736" y="38096"/>
                      <a:pt x="17736" y="38028"/>
                      <a:pt x="17758" y="37959"/>
                    </a:cubicBezTo>
                    <a:cubicBezTo>
                      <a:pt x="17964" y="36362"/>
                      <a:pt x="18169" y="34741"/>
                      <a:pt x="18398" y="33120"/>
                    </a:cubicBezTo>
                    <a:lnTo>
                      <a:pt x="18535" y="32162"/>
                    </a:lnTo>
                    <a:lnTo>
                      <a:pt x="18672" y="30998"/>
                    </a:lnTo>
                    <a:cubicBezTo>
                      <a:pt x="19037" y="28418"/>
                      <a:pt x="19379" y="25839"/>
                      <a:pt x="19699" y="23237"/>
                    </a:cubicBezTo>
                    <a:cubicBezTo>
                      <a:pt x="20155" y="19768"/>
                      <a:pt x="20383" y="17120"/>
                      <a:pt x="20406" y="14655"/>
                    </a:cubicBezTo>
                    <a:cubicBezTo>
                      <a:pt x="20429" y="12897"/>
                      <a:pt x="20361" y="11322"/>
                      <a:pt x="20178" y="9839"/>
                    </a:cubicBezTo>
                    <a:cubicBezTo>
                      <a:pt x="19973" y="8127"/>
                      <a:pt x="19630" y="6643"/>
                      <a:pt x="19174" y="5319"/>
                    </a:cubicBezTo>
                    <a:cubicBezTo>
                      <a:pt x="18763" y="4178"/>
                      <a:pt x="18261" y="3174"/>
                      <a:pt x="17644" y="2306"/>
                    </a:cubicBezTo>
                    <a:cubicBezTo>
                      <a:pt x="17005" y="1393"/>
                      <a:pt x="16206" y="617"/>
                      <a:pt x="15316" y="47"/>
                    </a:cubicBezTo>
                    <a:cubicBezTo>
                      <a:pt x="15271" y="1"/>
                      <a:pt x="15225" y="1"/>
                      <a:pt x="1517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76" name="Google Shape;7848;p96">
                <a:extLst>
                  <a:ext uri="{FF2B5EF4-FFF2-40B4-BE49-F238E27FC236}">
                    <a16:creationId xmlns:a16="http://schemas.microsoft.com/office/drawing/2014/main" id="{7B9E0E29-6848-78B3-241B-C2FBFC1C7615}"/>
                  </a:ext>
                </a:extLst>
              </p:cNvPr>
              <p:cNvSpPr/>
              <p:nvPr/>
            </p:nvSpPr>
            <p:spPr>
              <a:xfrm>
                <a:off x="7956763" y="2663689"/>
                <a:ext cx="13" cy="13"/>
              </a:xfrm>
              <a:custGeom>
                <a:avLst/>
                <a:gdLst/>
                <a:ahLst/>
                <a:cxnLst/>
                <a:rect l="l" t="t" r="r" b="b"/>
                <a:pathLst>
                  <a:path w="1" h="1" extrusionOk="0">
                    <a:moveTo>
                      <a:pt x="0" y="0"/>
                    </a:moveTo>
                    <a:cubicBezTo>
                      <a:pt x="0" y="0"/>
                      <a:pt x="0" y="0"/>
                      <a:pt x="0" y="0"/>
                    </a:cubicBezTo>
                    <a:cubicBezTo>
                      <a:pt x="0" y="0"/>
                      <a:pt x="0" y="0"/>
                      <a:pt x="0" y="0"/>
                    </a:cubicBezTo>
                    <a:close/>
                  </a:path>
                </a:pathLst>
              </a:custGeom>
              <a:solidFill>
                <a:srgbClr val="0092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77" name="Google Shape;7849;p96">
                <a:extLst>
                  <a:ext uri="{FF2B5EF4-FFF2-40B4-BE49-F238E27FC236}">
                    <a16:creationId xmlns:a16="http://schemas.microsoft.com/office/drawing/2014/main" id="{CB369666-2552-690A-91F5-43A961ABDBB2}"/>
                  </a:ext>
                </a:extLst>
              </p:cNvPr>
              <p:cNvSpPr/>
              <p:nvPr/>
            </p:nvSpPr>
            <p:spPr>
              <a:xfrm>
                <a:off x="7961471" y="2674576"/>
                <a:ext cx="13" cy="13"/>
              </a:xfrm>
              <a:custGeom>
                <a:avLst/>
                <a:gdLst/>
                <a:ahLst/>
                <a:cxnLst/>
                <a:rect l="l" t="t" r="r" b="b"/>
                <a:pathLst>
                  <a:path w="1" h="1" extrusionOk="0">
                    <a:moveTo>
                      <a:pt x="1" y="1"/>
                    </a:moveTo>
                    <a:cubicBezTo>
                      <a:pt x="1" y="1"/>
                      <a:pt x="1" y="1"/>
                      <a:pt x="1" y="1"/>
                    </a:cubicBezTo>
                    <a:close/>
                  </a:path>
                </a:pathLst>
              </a:custGeom>
              <a:solidFill>
                <a:srgbClr val="0092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78" name="Google Shape;7850;p96">
                <a:extLst>
                  <a:ext uri="{FF2B5EF4-FFF2-40B4-BE49-F238E27FC236}">
                    <a16:creationId xmlns:a16="http://schemas.microsoft.com/office/drawing/2014/main" id="{8F8AF658-DCDB-9099-52FD-B137F141F101}"/>
                  </a:ext>
                </a:extLst>
              </p:cNvPr>
              <p:cNvSpPr/>
              <p:nvPr/>
            </p:nvSpPr>
            <p:spPr>
              <a:xfrm>
                <a:off x="7760087" y="2546215"/>
                <a:ext cx="213185" cy="123092"/>
              </a:xfrm>
              <a:custGeom>
                <a:avLst/>
                <a:gdLst/>
                <a:ahLst/>
                <a:cxnLst/>
                <a:rect l="l" t="t" r="r" b="b"/>
                <a:pathLst>
                  <a:path w="16526" h="9542" extrusionOk="0">
                    <a:moveTo>
                      <a:pt x="7099" y="0"/>
                    </a:moveTo>
                    <a:cubicBezTo>
                      <a:pt x="6505" y="0"/>
                      <a:pt x="5912" y="69"/>
                      <a:pt x="5296" y="160"/>
                    </a:cubicBezTo>
                    <a:cubicBezTo>
                      <a:pt x="4748" y="228"/>
                      <a:pt x="4200" y="365"/>
                      <a:pt x="3721" y="525"/>
                    </a:cubicBezTo>
                    <a:cubicBezTo>
                      <a:pt x="3127" y="731"/>
                      <a:pt x="2602" y="982"/>
                      <a:pt x="2191" y="1278"/>
                    </a:cubicBezTo>
                    <a:cubicBezTo>
                      <a:pt x="1963" y="1438"/>
                      <a:pt x="1735" y="1644"/>
                      <a:pt x="1484" y="1872"/>
                    </a:cubicBezTo>
                    <a:cubicBezTo>
                      <a:pt x="1301" y="2077"/>
                      <a:pt x="1141" y="2260"/>
                      <a:pt x="1004" y="2465"/>
                    </a:cubicBezTo>
                    <a:cubicBezTo>
                      <a:pt x="867" y="2671"/>
                      <a:pt x="753" y="2922"/>
                      <a:pt x="662" y="3241"/>
                    </a:cubicBezTo>
                    <a:cubicBezTo>
                      <a:pt x="639" y="3287"/>
                      <a:pt x="639" y="3333"/>
                      <a:pt x="662" y="3378"/>
                    </a:cubicBezTo>
                    <a:cubicBezTo>
                      <a:pt x="388" y="3858"/>
                      <a:pt x="206" y="4291"/>
                      <a:pt x="114" y="4725"/>
                    </a:cubicBezTo>
                    <a:cubicBezTo>
                      <a:pt x="23" y="5204"/>
                      <a:pt x="0" y="5638"/>
                      <a:pt x="114" y="6072"/>
                    </a:cubicBezTo>
                    <a:cubicBezTo>
                      <a:pt x="160" y="6254"/>
                      <a:pt x="228" y="6460"/>
                      <a:pt x="320" y="6665"/>
                    </a:cubicBezTo>
                    <a:cubicBezTo>
                      <a:pt x="434" y="6893"/>
                      <a:pt x="548" y="7053"/>
                      <a:pt x="662" y="7213"/>
                    </a:cubicBezTo>
                    <a:cubicBezTo>
                      <a:pt x="913" y="7510"/>
                      <a:pt x="1233" y="7806"/>
                      <a:pt x="1644" y="8080"/>
                    </a:cubicBezTo>
                    <a:cubicBezTo>
                      <a:pt x="2009" y="8308"/>
                      <a:pt x="2442" y="8537"/>
                      <a:pt x="2967" y="8742"/>
                    </a:cubicBezTo>
                    <a:cubicBezTo>
                      <a:pt x="3447" y="8925"/>
                      <a:pt x="3949" y="9062"/>
                      <a:pt x="4520" y="9176"/>
                    </a:cubicBezTo>
                    <a:cubicBezTo>
                      <a:pt x="5615" y="9427"/>
                      <a:pt x="6802" y="9541"/>
                      <a:pt x="8057" y="9541"/>
                    </a:cubicBezTo>
                    <a:cubicBezTo>
                      <a:pt x="9290" y="9541"/>
                      <a:pt x="10477" y="9427"/>
                      <a:pt x="11573" y="9176"/>
                    </a:cubicBezTo>
                    <a:cubicBezTo>
                      <a:pt x="12098" y="9062"/>
                      <a:pt x="12577" y="8925"/>
                      <a:pt x="13033" y="8765"/>
                    </a:cubicBezTo>
                    <a:cubicBezTo>
                      <a:pt x="13513" y="8582"/>
                      <a:pt x="13924" y="8400"/>
                      <a:pt x="14266" y="8172"/>
                    </a:cubicBezTo>
                    <a:cubicBezTo>
                      <a:pt x="14654" y="7920"/>
                      <a:pt x="15019" y="7601"/>
                      <a:pt x="15430" y="7122"/>
                    </a:cubicBezTo>
                    <a:cubicBezTo>
                      <a:pt x="15613" y="6916"/>
                      <a:pt x="15795" y="6688"/>
                      <a:pt x="15955" y="6437"/>
                    </a:cubicBezTo>
                    <a:cubicBezTo>
                      <a:pt x="16069" y="6254"/>
                      <a:pt x="16183" y="6026"/>
                      <a:pt x="16297" y="5775"/>
                    </a:cubicBezTo>
                    <a:cubicBezTo>
                      <a:pt x="16457" y="5364"/>
                      <a:pt x="16526" y="4930"/>
                      <a:pt x="16480" y="4520"/>
                    </a:cubicBezTo>
                    <a:cubicBezTo>
                      <a:pt x="16434" y="4109"/>
                      <a:pt x="16320" y="3721"/>
                      <a:pt x="16092" y="3333"/>
                    </a:cubicBezTo>
                    <a:cubicBezTo>
                      <a:pt x="15887" y="2990"/>
                      <a:pt x="15590" y="2671"/>
                      <a:pt x="15225" y="2351"/>
                    </a:cubicBezTo>
                    <a:cubicBezTo>
                      <a:pt x="14882" y="2054"/>
                      <a:pt x="14471" y="1780"/>
                      <a:pt x="13992" y="1507"/>
                    </a:cubicBezTo>
                    <a:cubicBezTo>
                      <a:pt x="13536" y="1255"/>
                      <a:pt x="13033" y="1050"/>
                      <a:pt x="12463" y="845"/>
                    </a:cubicBezTo>
                    <a:cubicBezTo>
                      <a:pt x="11938" y="662"/>
                      <a:pt x="11390" y="502"/>
                      <a:pt x="10774" y="365"/>
                    </a:cubicBezTo>
                    <a:cubicBezTo>
                      <a:pt x="9632" y="114"/>
                      <a:pt x="8491" y="0"/>
                      <a:pt x="737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79" name="Google Shape;7851;p96">
                <a:extLst>
                  <a:ext uri="{FF2B5EF4-FFF2-40B4-BE49-F238E27FC236}">
                    <a16:creationId xmlns:a16="http://schemas.microsoft.com/office/drawing/2014/main" id="{24AA2EFF-1839-4383-2684-82CD291B3E34}"/>
                  </a:ext>
                </a:extLst>
              </p:cNvPr>
              <p:cNvSpPr/>
              <p:nvPr/>
            </p:nvSpPr>
            <p:spPr>
              <a:xfrm>
                <a:off x="7779810" y="2593323"/>
                <a:ext cx="7663" cy="49601"/>
              </a:xfrm>
              <a:custGeom>
                <a:avLst/>
                <a:gdLst/>
                <a:ahLst/>
                <a:cxnLst/>
                <a:rect l="l" t="t" r="r" b="b"/>
                <a:pathLst>
                  <a:path w="594" h="3845" extrusionOk="0">
                    <a:moveTo>
                      <a:pt x="297" y="0"/>
                    </a:moveTo>
                    <a:cubicBezTo>
                      <a:pt x="251" y="0"/>
                      <a:pt x="206" y="23"/>
                      <a:pt x="183" y="69"/>
                    </a:cubicBezTo>
                    <a:cubicBezTo>
                      <a:pt x="137" y="343"/>
                      <a:pt x="92" y="639"/>
                      <a:pt x="46" y="913"/>
                    </a:cubicBezTo>
                    <a:cubicBezTo>
                      <a:pt x="23" y="1233"/>
                      <a:pt x="0" y="1552"/>
                      <a:pt x="0" y="1872"/>
                    </a:cubicBezTo>
                    <a:cubicBezTo>
                      <a:pt x="0" y="2511"/>
                      <a:pt x="115" y="3150"/>
                      <a:pt x="320" y="3743"/>
                    </a:cubicBezTo>
                    <a:cubicBezTo>
                      <a:pt x="343" y="3766"/>
                      <a:pt x="343" y="3812"/>
                      <a:pt x="388" y="3812"/>
                    </a:cubicBezTo>
                    <a:cubicBezTo>
                      <a:pt x="405" y="3828"/>
                      <a:pt x="432" y="3844"/>
                      <a:pt x="455" y="3844"/>
                    </a:cubicBezTo>
                    <a:cubicBezTo>
                      <a:pt x="464" y="3844"/>
                      <a:pt x="473" y="3841"/>
                      <a:pt x="480" y="3835"/>
                    </a:cubicBezTo>
                    <a:cubicBezTo>
                      <a:pt x="525" y="3835"/>
                      <a:pt x="548" y="3812"/>
                      <a:pt x="571" y="3766"/>
                    </a:cubicBezTo>
                    <a:cubicBezTo>
                      <a:pt x="594" y="3743"/>
                      <a:pt x="594" y="3698"/>
                      <a:pt x="594" y="3675"/>
                    </a:cubicBezTo>
                    <a:cubicBezTo>
                      <a:pt x="525" y="3470"/>
                      <a:pt x="457" y="3287"/>
                      <a:pt x="388" y="3082"/>
                    </a:cubicBezTo>
                    <a:cubicBezTo>
                      <a:pt x="343" y="2876"/>
                      <a:pt x="320" y="2694"/>
                      <a:pt x="274" y="2488"/>
                    </a:cubicBezTo>
                    <a:cubicBezTo>
                      <a:pt x="251" y="2191"/>
                      <a:pt x="229" y="1895"/>
                      <a:pt x="229" y="1598"/>
                    </a:cubicBezTo>
                    <a:cubicBezTo>
                      <a:pt x="229" y="1278"/>
                      <a:pt x="251" y="959"/>
                      <a:pt x="297" y="639"/>
                    </a:cubicBezTo>
                    <a:cubicBezTo>
                      <a:pt x="297" y="639"/>
                      <a:pt x="297" y="639"/>
                      <a:pt x="297" y="662"/>
                    </a:cubicBezTo>
                    <a:cubicBezTo>
                      <a:pt x="320" y="479"/>
                      <a:pt x="343" y="297"/>
                      <a:pt x="388" y="114"/>
                    </a:cubicBezTo>
                    <a:cubicBezTo>
                      <a:pt x="388" y="69"/>
                      <a:pt x="366" y="23"/>
                      <a:pt x="32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80" name="Google Shape;7852;p96">
                <a:extLst>
                  <a:ext uri="{FF2B5EF4-FFF2-40B4-BE49-F238E27FC236}">
                    <a16:creationId xmlns:a16="http://schemas.microsoft.com/office/drawing/2014/main" id="{59D40789-E361-E97A-A26E-58A2E8952071}"/>
                  </a:ext>
                </a:extLst>
              </p:cNvPr>
              <p:cNvSpPr/>
              <p:nvPr/>
            </p:nvSpPr>
            <p:spPr>
              <a:xfrm>
                <a:off x="7815735" y="2603630"/>
                <a:ext cx="5018" cy="46827"/>
              </a:xfrm>
              <a:custGeom>
                <a:avLst/>
                <a:gdLst/>
                <a:ahLst/>
                <a:cxnLst/>
                <a:rect l="l" t="t" r="r" b="b"/>
                <a:pathLst>
                  <a:path w="389" h="3630" extrusionOk="0">
                    <a:moveTo>
                      <a:pt x="274" y="0"/>
                    </a:moveTo>
                    <a:cubicBezTo>
                      <a:pt x="251" y="0"/>
                      <a:pt x="228" y="23"/>
                      <a:pt x="206" y="23"/>
                    </a:cubicBezTo>
                    <a:cubicBezTo>
                      <a:pt x="183" y="46"/>
                      <a:pt x="160" y="69"/>
                      <a:pt x="160" y="91"/>
                    </a:cubicBezTo>
                    <a:cubicBezTo>
                      <a:pt x="91" y="639"/>
                      <a:pt x="23" y="1210"/>
                      <a:pt x="23" y="1758"/>
                    </a:cubicBezTo>
                    <a:cubicBezTo>
                      <a:pt x="0" y="2328"/>
                      <a:pt x="23" y="2922"/>
                      <a:pt x="69" y="3492"/>
                    </a:cubicBezTo>
                    <a:cubicBezTo>
                      <a:pt x="91" y="3538"/>
                      <a:pt x="91" y="3561"/>
                      <a:pt x="114" y="3584"/>
                    </a:cubicBezTo>
                    <a:cubicBezTo>
                      <a:pt x="160" y="3629"/>
                      <a:pt x="183" y="3629"/>
                      <a:pt x="228" y="3629"/>
                    </a:cubicBezTo>
                    <a:cubicBezTo>
                      <a:pt x="274" y="3629"/>
                      <a:pt x="297" y="3629"/>
                      <a:pt x="342" y="3584"/>
                    </a:cubicBezTo>
                    <a:cubicBezTo>
                      <a:pt x="365" y="3561"/>
                      <a:pt x="388" y="3515"/>
                      <a:pt x="388" y="3492"/>
                    </a:cubicBezTo>
                    <a:cubicBezTo>
                      <a:pt x="297" y="2944"/>
                      <a:pt x="274" y="2397"/>
                      <a:pt x="274" y="1849"/>
                    </a:cubicBezTo>
                    <a:cubicBezTo>
                      <a:pt x="274" y="1255"/>
                      <a:pt x="297" y="685"/>
                      <a:pt x="388" y="114"/>
                    </a:cubicBezTo>
                    <a:cubicBezTo>
                      <a:pt x="388" y="69"/>
                      <a:pt x="342" y="23"/>
                      <a:pt x="297" y="23"/>
                    </a:cubicBezTo>
                    <a:cubicBezTo>
                      <a:pt x="297" y="23"/>
                      <a:pt x="274" y="0"/>
                      <a:pt x="27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81" name="Google Shape;7853;p96">
                <a:extLst>
                  <a:ext uri="{FF2B5EF4-FFF2-40B4-BE49-F238E27FC236}">
                    <a16:creationId xmlns:a16="http://schemas.microsoft.com/office/drawing/2014/main" id="{AE32E4AE-0B51-65FE-59E6-BBAF45378531}"/>
                  </a:ext>
                </a:extLst>
              </p:cNvPr>
              <p:cNvSpPr/>
              <p:nvPr/>
            </p:nvSpPr>
            <p:spPr>
              <a:xfrm>
                <a:off x="7852240" y="2603333"/>
                <a:ext cx="5612" cy="46234"/>
              </a:xfrm>
              <a:custGeom>
                <a:avLst/>
                <a:gdLst/>
                <a:ahLst/>
                <a:cxnLst/>
                <a:rect l="l" t="t" r="r" b="b"/>
                <a:pathLst>
                  <a:path w="435" h="3584" extrusionOk="0">
                    <a:moveTo>
                      <a:pt x="183" y="0"/>
                    </a:moveTo>
                    <a:cubicBezTo>
                      <a:pt x="115" y="0"/>
                      <a:pt x="46" y="69"/>
                      <a:pt x="46" y="137"/>
                    </a:cubicBezTo>
                    <a:cubicBezTo>
                      <a:pt x="69" y="662"/>
                      <a:pt x="92" y="1187"/>
                      <a:pt x="92" y="1735"/>
                    </a:cubicBezTo>
                    <a:cubicBezTo>
                      <a:pt x="92" y="1986"/>
                      <a:pt x="92" y="2260"/>
                      <a:pt x="69" y="2534"/>
                    </a:cubicBezTo>
                    <a:cubicBezTo>
                      <a:pt x="69" y="2808"/>
                      <a:pt x="23" y="3104"/>
                      <a:pt x="0" y="3401"/>
                    </a:cubicBezTo>
                    <a:cubicBezTo>
                      <a:pt x="0" y="3447"/>
                      <a:pt x="23" y="3492"/>
                      <a:pt x="46" y="3538"/>
                    </a:cubicBezTo>
                    <a:cubicBezTo>
                      <a:pt x="92" y="3561"/>
                      <a:pt x="137" y="3584"/>
                      <a:pt x="183" y="3584"/>
                    </a:cubicBezTo>
                    <a:cubicBezTo>
                      <a:pt x="229" y="3584"/>
                      <a:pt x="274" y="3561"/>
                      <a:pt x="320" y="3538"/>
                    </a:cubicBezTo>
                    <a:cubicBezTo>
                      <a:pt x="366" y="3492"/>
                      <a:pt x="366" y="3447"/>
                      <a:pt x="366" y="3401"/>
                    </a:cubicBezTo>
                    <a:cubicBezTo>
                      <a:pt x="434" y="2876"/>
                      <a:pt x="411" y="2328"/>
                      <a:pt x="388" y="1803"/>
                    </a:cubicBezTo>
                    <a:cubicBezTo>
                      <a:pt x="388" y="1233"/>
                      <a:pt x="343" y="685"/>
                      <a:pt x="297" y="137"/>
                    </a:cubicBezTo>
                    <a:cubicBezTo>
                      <a:pt x="297" y="69"/>
                      <a:pt x="252" y="0"/>
                      <a:pt x="18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82" name="Google Shape;7854;p96">
                <a:extLst>
                  <a:ext uri="{FF2B5EF4-FFF2-40B4-BE49-F238E27FC236}">
                    <a16:creationId xmlns:a16="http://schemas.microsoft.com/office/drawing/2014/main" id="{6A84183B-7FDA-4AA5-E384-E2F006D9C810}"/>
                  </a:ext>
                </a:extLst>
              </p:cNvPr>
              <p:cNvSpPr/>
              <p:nvPr/>
            </p:nvSpPr>
            <p:spPr>
              <a:xfrm>
                <a:off x="7893453" y="2598612"/>
                <a:ext cx="7082" cy="51845"/>
              </a:xfrm>
              <a:custGeom>
                <a:avLst/>
                <a:gdLst/>
                <a:ahLst/>
                <a:cxnLst/>
                <a:rect l="l" t="t" r="r" b="b"/>
                <a:pathLst>
                  <a:path w="549" h="4019" extrusionOk="0">
                    <a:moveTo>
                      <a:pt x="389" y="1"/>
                    </a:moveTo>
                    <a:cubicBezTo>
                      <a:pt x="298" y="1"/>
                      <a:pt x="252" y="69"/>
                      <a:pt x="252" y="138"/>
                    </a:cubicBezTo>
                    <a:cubicBezTo>
                      <a:pt x="252" y="1119"/>
                      <a:pt x="252" y="2078"/>
                      <a:pt x="115" y="3037"/>
                    </a:cubicBezTo>
                    <a:lnTo>
                      <a:pt x="138" y="3037"/>
                    </a:lnTo>
                    <a:cubicBezTo>
                      <a:pt x="92" y="3288"/>
                      <a:pt x="47" y="3516"/>
                      <a:pt x="1" y="3767"/>
                    </a:cubicBezTo>
                    <a:cubicBezTo>
                      <a:pt x="1" y="3813"/>
                      <a:pt x="1" y="3881"/>
                      <a:pt x="24" y="3927"/>
                    </a:cubicBezTo>
                    <a:cubicBezTo>
                      <a:pt x="47" y="3973"/>
                      <a:pt x="92" y="3995"/>
                      <a:pt x="138" y="4018"/>
                    </a:cubicBezTo>
                    <a:cubicBezTo>
                      <a:pt x="184" y="4018"/>
                      <a:pt x="252" y="4018"/>
                      <a:pt x="298" y="3995"/>
                    </a:cubicBezTo>
                    <a:cubicBezTo>
                      <a:pt x="343" y="3973"/>
                      <a:pt x="366" y="3927"/>
                      <a:pt x="389" y="3881"/>
                    </a:cubicBezTo>
                    <a:cubicBezTo>
                      <a:pt x="480" y="3265"/>
                      <a:pt x="526" y="2672"/>
                      <a:pt x="526" y="2055"/>
                    </a:cubicBezTo>
                    <a:cubicBezTo>
                      <a:pt x="549" y="1416"/>
                      <a:pt x="526" y="777"/>
                      <a:pt x="526" y="138"/>
                    </a:cubicBezTo>
                    <a:cubicBezTo>
                      <a:pt x="526" y="69"/>
                      <a:pt x="457" y="1"/>
                      <a:pt x="38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83" name="Google Shape;7855;p96">
                <a:extLst>
                  <a:ext uri="{FF2B5EF4-FFF2-40B4-BE49-F238E27FC236}">
                    <a16:creationId xmlns:a16="http://schemas.microsoft.com/office/drawing/2014/main" id="{20F44D7A-7257-934D-5556-881F3FF1F142}"/>
                  </a:ext>
                </a:extLst>
              </p:cNvPr>
              <p:cNvSpPr/>
              <p:nvPr/>
            </p:nvSpPr>
            <p:spPr>
              <a:xfrm>
                <a:off x="7925547" y="2600676"/>
                <a:ext cx="5908" cy="45137"/>
              </a:xfrm>
              <a:custGeom>
                <a:avLst/>
                <a:gdLst/>
                <a:ahLst/>
                <a:cxnLst/>
                <a:rect l="l" t="t" r="r" b="b"/>
                <a:pathLst>
                  <a:path w="458" h="3499" extrusionOk="0">
                    <a:moveTo>
                      <a:pt x="298" y="1"/>
                    </a:moveTo>
                    <a:cubicBezTo>
                      <a:pt x="252" y="1"/>
                      <a:pt x="184" y="46"/>
                      <a:pt x="206" y="92"/>
                    </a:cubicBezTo>
                    <a:cubicBezTo>
                      <a:pt x="229" y="914"/>
                      <a:pt x="275" y="1735"/>
                      <a:pt x="161" y="2557"/>
                    </a:cubicBezTo>
                    <a:cubicBezTo>
                      <a:pt x="138" y="2808"/>
                      <a:pt x="92" y="3059"/>
                      <a:pt x="24" y="3310"/>
                    </a:cubicBezTo>
                    <a:cubicBezTo>
                      <a:pt x="1" y="3402"/>
                      <a:pt x="47" y="3470"/>
                      <a:pt x="115" y="3493"/>
                    </a:cubicBezTo>
                    <a:cubicBezTo>
                      <a:pt x="127" y="3497"/>
                      <a:pt x="140" y="3499"/>
                      <a:pt x="153" y="3499"/>
                    </a:cubicBezTo>
                    <a:cubicBezTo>
                      <a:pt x="214" y="3499"/>
                      <a:pt x="279" y="3458"/>
                      <a:pt x="298" y="3402"/>
                    </a:cubicBezTo>
                    <a:cubicBezTo>
                      <a:pt x="412" y="2877"/>
                      <a:pt x="457" y="2329"/>
                      <a:pt x="457" y="1804"/>
                    </a:cubicBezTo>
                    <a:cubicBezTo>
                      <a:pt x="457" y="1233"/>
                      <a:pt x="412" y="663"/>
                      <a:pt x="389" y="92"/>
                    </a:cubicBezTo>
                    <a:cubicBezTo>
                      <a:pt x="389" y="46"/>
                      <a:pt x="343" y="1"/>
                      <a:pt x="2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84" name="Google Shape;7856;p96">
                <a:extLst>
                  <a:ext uri="{FF2B5EF4-FFF2-40B4-BE49-F238E27FC236}">
                    <a16:creationId xmlns:a16="http://schemas.microsoft.com/office/drawing/2014/main" id="{E6915128-09C2-75A6-DB0D-4E60D74B6B0A}"/>
                  </a:ext>
                </a:extLst>
              </p:cNvPr>
              <p:cNvSpPr/>
              <p:nvPr/>
            </p:nvSpPr>
            <p:spPr>
              <a:xfrm>
                <a:off x="7948224" y="2595374"/>
                <a:ext cx="7663" cy="43370"/>
              </a:xfrm>
              <a:custGeom>
                <a:avLst/>
                <a:gdLst/>
                <a:ahLst/>
                <a:cxnLst/>
                <a:rect l="l" t="t" r="r" b="b"/>
                <a:pathLst>
                  <a:path w="594" h="3362" extrusionOk="0">
                    <a:moveTo>
                      <a:pt x="411" y="1"/>
                    </a:moveTo>
                    <a:cubicBezTo>
                      <a:pt x="366" y="1"/>
                      <a:pt x="320" y="47"/>
                      <a:pt x="320" y="92"/>
                    </a:cubicBezTo>
                    <a:cubicBezTo>
                      <a:pt x="343" y="412"/>
                      <a:pt x="366" y="731"/>
                      <a:pt x="343" y="1051"/>
                    </a:cubicBezTo>
                    <a:cubicBezTo>
                      <a:pt x="343" y="1348"/>
                      <a:pt x="320" y="1644"/>
                      <a:pt x="274" y="1941"/>
                    </a:cubicBezTo>
                    <a:cubicBezTo>
                      <a:pt x="252" y="2124"/>
                      <a:pt x="229" y="2306"/>
                      <a:pt x="183" y="2489"/>
                    </a:cubicBezTo>
                    <a:cubicBezTo>
                      <a:pt x="137" y="2717"/>
                      <a:pt x="92" y="2923"/>
                      <a:pt x="23" y="3128"/>
                    </a:cubicBezTo>
                    <a:cubicBezTo>
                      <a:pt x="0" y="3219"/>
                      <a:pt x="69" y="3333"/>
                      <a:pt x="160" y="3356"/>
                    </a:cubicBezTo>
                    <a:cubicBezTo>
                      <a:pt x="175" y="3360"/>
                      <a:pt x="191" y="3362"/>
                      <a:pt x="207" y="3362"/>
                    </a:cubicBezTo>
                    <a:cubicBezTo>
                      <a:pt x="287" y="3362"/>
                      <a:pt x="369" y="3314"/>
                      <a:pt x="389" y="3219"/>
                    </a:cubicBezTo>
                    <a:cubicBezTo>
                      <a:pt x="434" y="2968"/>
                      <a:pt x="480" y="2717"/>
                      <a:pt x="525" y="2466"/>
                    </a:cubicBezTo>
                    <a:cubicBezTo>
                      <a:pt x="548" y="2215"/>
                      <a:pt x="571" y="1941"/>
                      <a:pt x="571" y="1690"/>
                    </a:cubicBezTo>
                    <a:cubicBezTo>
                      <a:pt x="594" y="1165"/>
                      <a:pt x="571" y="617"/>
                      <a:pt x="525" y="92"/>
                    </a:cubicBezTo>
                    <a:cubicBezTo>
                      <a:pt x="503" y="47"/>
                      <a:pt x="480" y="1"/>
                      <a:pt x="41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85" name="Google Shape;7857;p96">
                <a:extLst>
                  <a:ext uri="{FF2B5EF4-FFF2-40B4-BE49-F238E27FC236}">
                    <a16:creationId xmlns:a16="http://schemas.microsoft.com/office/drawing/2014/main" id="{D6B9ED4B-5A44-CB6F-B39D-155474C29C43}"/>
                  </a:ext>
                </a:extLst>
              </p:cNvPr>
              <p:cNvSpPr/>
              <p:nvPr/>
            </p:nvSpPr>
            <p:spPr>
              <a:xfrm>
                <a:off x="7839870" y="2623056"/>
                <a:ext cx="213779" cy="343927"/>
              </a:xfrm>
              <a:custGeom>
                <a:avLst/>
                <a:gdLst/>
                <a:ahLst/>
                <a:cxnLst/>
                <a:rect l="l" t="t" r="r" b="b"/>
                <a:pathLst>
                  <a:path w="16572" h="26661" extrusionOk="0">
                    <a:moveTo>
                      <a:pt x="11642" y="0"/>
                    </a:moveTo>
                    <a:cubicBezTo>
                      <a:pt x="10158" y="229"/>
                      <a:pt x="8629" y="731"/>
                      <a:pt x="7122" y="1530"/>
                    </a:cubicBezTo>
                    <a:cubicBezTo>
                      <a:pt x="6346" y="1941"/>
                      <a:pt x="5570" y="2443"/>
                      <a:pt x="4840" y="2991"/>
                    </a:cubicBezTo>
                    <a:cubicBezTo>
                      <a:pt x="4109" y="3561"/>
                      <a:pt x="3425" y="4178"/>
                      <a:pt x="2831" y="4839"/>
                    </a:cubicBezTo>
                    <a:cubicBezTo>
                      <a:pt x="1553" y="6209"/>
                      <a:pt x="686" y="7784"/>
                      <a:pt x="275" y="9336"/>
                    </a:cubicBezTo>
                    <a:cubicBezTo>
                      <a:pt x="69" y="10112"/>
                      <a:pt x="1" y="10957"/>
                      <a:pt x="24" y="11915"/>
                    </a:cubicBezTo>
                    <a:cubicBezTo>
                      <a:pt x="46" y="12783"/>
                      <a:pt x="183" y="13650"/>
                      <a:pt x="389" y="14540"/>
                    </a:cubicBezTo>
                    <a:cubicBezTo>
                      <a:pt x="822" y="16138"/>
                      <a:pt x="1576" y="17713"/>
                      <a:pt x="2671" y="19219"/>
                    </a:cubicBezTo>
                    <a:cubicBezTo>
                      <a:pt x="3676" y="20612"/>
                      <a:pt x="4954" y="21890"/>
                      <a:pt x="6460" y="23008"/>
                    </a:cubicBezTo>
                    <a:cubicBezTo>
                      <a:pt x="7853" y="24058"/>
                      <a:pt x="9405" y="24926"/>
                      <a:pt x="11071" y="25565"/>
                    </a:cubicBezTo>
                    <a:cubicBezTo>
                      <a:pt x="12692" y="26181"/>
                      <a:pt x="14358" y="26569"/>
                      <a:pt x="16070" y="26660"/>
                    </a:cubicBezTo>
                    <a:cubicBezTo>
                      <a:pt x="16161" y="26546"/>
                      <a:pt x="16252" y="26432"/>
                      <a:pt x="16321" y="26295"/>
                    </a:cubicBezTo>
                    <a:cubicBezTo>
                      <a:pt x="16412" y="26135"/>
                      <a:pt x="16503" y="25976"/>
                      <a:pt x="16572" y="25793"/>
                    </a:cubicBezTo>
                    <a:cubicBezTo>
                      <a:pt x="15317" y="25588"/>
                      <a:pt x="14016" y="25222"/>
                      <a:pt x="12737" y="24675"/>
                    </a:cubicBezTo>
                    <a:lnTo>
                      <a:pt x="12737" y="24675"/>
                    </a:lnTo>
                    <a:lnTo>
                      <a:pt x="12783" y="24697"/>
                    </a:lnTo>
                    <a:cubicBezTo>
                      <a:pt x="11322" y="24081"/>
                      <a:pt x="9930" y="23282"/>
                      <a:pt x="8674" y="22301"/>
                    </a:cubicBezTo>
                    <a:lnTo>
                      <a:pt x="8606" y="22255"/>
                    </a:lnTo>
                    <a:cubicBezTo>
                      <a:pt x="7419" y="21342"/>
                      <a:pt x="6369" y="20292"/>
                      <a:pt x="5479" y="19151"/>
                    </a:cubicBezTo>
                    <a:cubicBezTo>
                      <a:pt x="4726" y="18169"/>
                      <a:pt x="4132" y="17142"/>
                      <a:pt x="3653" y="16069"/>
                    </a:cubicBezTo>
                    <a:lnTo>
                      <a:pt x="3653" y="16024"/>
                    </a:lnTo>
                    <a:cubicBezTo>
                      <a:pt x="3242" y="15065"/>
                      <a:pt x="2968" y="14084"/>
                      <a:pt x="2831" y="13102"/>
                    </a:cubicBezTo>
                    <a:cubicBezTo>
                      <a:pt x="2694" y="12166"/>
                      <a:pt x="2694" y="11276"/>
                      <a:pt x="2785" y="10454"/>
                    </a:cubicBezTo>
                    <a:cubicBezTo>
                      <a:pt x="2900" y="9770"/>
                      <a:pt x="3082" y="9108"/>
                      <a:pt x="3356" y="8423"/>
                    </a:cubicBezTo>
                    <a:cubicBezTo>
                      <a:pt x="3694" y="7656"/>
                      <a:pt x="4144" y="6889"/>
                      <a:pt x="4683" y="6167"/>
                    </a:cubicBezTo>
                    <a:lnTo>
                      <a:pt x="4683" y="6167"/>
                    </a:lnTo>
                    <a:cubicBezTo>
                      <a:pt x="4695" y="6160"/>
                      <a:pt x="4703" y="6154"/>
                      <a:pt x="4703" y="6140"/>
                    </a:cubicBezTo>
                    <a:lnTo>
                      <a:pt x="4703" y="6140"/>
                    </a:lnTo>
                    <a:cubicBezTo>
                      <a:pt x="4703" y="6140"/>
                      <a:pt x="4703" y="6140"/>
                      <a:pt x="4703" y="6140"/>
                    </a:cubicBezTo>
                    <a:lnTo>
                      <a:pt x="4726" y="6118"/>
                    </a:lnTo>
                    <a:cubicBezTo>
                      <a:pt x="5410" y="5273"/>
                      <a:pt x="6232" y="4451"/>
                      <a:pt x="7168" y="3721"/>
                    </a:cubicBezTo>
                    <a:lnTo>
                      <a:pt x="7191" y="3698"/>
                    </a:lnTo>
                    <a:lnTo>
                      <a:pt x="7214" y="3675"/>
                    </a:lnTo>
                    <a:cubicBezTo>
                      <a:pt x="8264" y="2876"/>
                      <a:pt x="9428" y="2215"/>
                      <a:pt x="10637" y="1690"/>
                    </a:cubicBezTo>
                    <a:cubicBezTo>
                      <a:pt x="11368" y="1370"/>
                      <a:pt x="12121" y="1142"/>
                      <a:pt x="12851" y="959"/>
                    </a:cubicBezTo>
                    <a:cubicBezTo>
                      <a:pt x="12806" y="891"/>
                      <a:pt x="12737" y="845"/>
                      <a:pt x="12692" y="777"/>
                    </a:cubicBezTo>
                    <a:cubicBezTo>
                      <a:pt x="12532" y="640"/>
                      <a:pt x="12395" y="525"/>
                      <a:pt x="12235" y="389"/>
                    </a:cubicBezTo>
                    <a:cubicBezTo>
                      <a:pt x="12053" y="252"/>
                      <a:pt x="11847" y="115"/>
                      <a:pt x="1164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86" name="Google Shape;7858;p96">
                <a:extLst>
                  <a:ext uri="{FF2B5EF4-FFF2-40B4-BE49-F238E27FC236}">
                    <a16:creationId xmlns:a16="http://schemas.microsoft.com/office/drawing/2014/main" id="{03FE4447-F295-D075-1F22-9B6BFB5510C1}"/>
                  </a:ext>
                </a:extLst>
              </p:cNvPr>
              <p:cNvSpPr/>
              <p:nvPr/>
            </p:nvSpPr>
            <p:spPr>
              <a:xfrm>
                <a:off x="7974422" y="2606867"/>
                <a:ext cx="50955" cy="46595"/>
              </a:xfrm>
              <a:custGeom>
                <a:avLst/>
                <a:gdLst/>
                <a:ahLst/>
                <a:cxnLst/>
                <a:rect l="l" t="t" r="r" b="b"/>
                <a:pathLst>
                  <a:path w="3950" h="3612" extrusionOk="0">
                    <a:moveTo>
                      <a:pt x="1051" y="0"/>
                    </a:moveTo>
                    <a:cubicBezTo>
                      <a:pt x="982" y="0"/>
                      <a:pt x="891" y="0"/>
                      <a:pt x="823" y="23"/>
                    </a:cubicBezTo>
                    <a:cubicBezTo>
                      <a:pt x="572" y="91"/>
                      <a:pt x="366" y="251"/>
                      <a:pt x="252" y="479"/>
                    </a:cubicBezTo>
                    <a:cubicBezTo>
                      <a:pt x="1" y="890"/>
                      <a:pt x="115" y="1529"/>
                      <a:pt x="594" y="1780"/>
                    </a:cubicBezTo>
                    <a:cubicBezTo>
                      <a:pt x="777" y="1872"/>
                      <a:pt x="960" y="1986"/>
                      <a:pt x="1142" y="2100"/>
                    </a:cubicBezTo>
                    <a:cubicBezTo>
                      <a:pt x="1370" y="2305"/>
                      <a:pt x="1576" y="2511"/>
                      <a:pt x="1758" y="2716"/>
                    </a:cubicBezTo>
                    <a:cubicBezTo>
                      <a:pt x="1850" y="2853"/>
                      <a:pt x="1941" y="2990"/>
                      <a:pt x="2032" y="3150"/>
                    </a:cubicBezTo>
                    <a:cubicBezTo>
                      <a:pt x="2218" y="3444"/>
                      <a:pt x="2539" y="3612"/>
                      <a:pt x="2869" y="3612"/>
                    </a:cubicBezTo>
                    <a:cubicBezTo>
                      <a:pt x="3027" y="3612"/>
                      <a:pt x="3186" y="3573"/>
                      <a:pt x="3333" y="3492"/>
                    </a:cubicBezTo>
                    <a:cubicBezTo>
                      <a:pt x="3790" y="3218"/>
                      <a:pt x="3950" y="2625"/>
                      <a:pt x="3676" y="2191"/>
                    </a:cubicBezTo>
                    <a:cubicBezTo>
                      <a:pt x="3151" y="1324"/>
                      <a:pt x="2443" y="571"/>
                      <a:pt x="1553" y="137"/>
                    </a:cubicBezTo>
                    <a:cubicBezTo>
                      <a:pt x="1393" y="46"/>
                      <a:pt x="1233" y="0"/>
                      <a:pt x="105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87" name="Google Shape;7859;p96">
                <a:extLst>
                  <a:ext uri="{FF2B5EF4-FFF2-40B4-BE49-F238E27FC236}">
                    <a16:creationId xmlns:a16="http://schemas.microsoft.com/office/drawing/2014/main" id="{FFDEB06D-905E-FBA5-6207-BA651BD374AE}"/>
                  </a:ext>
                </a:extLst>
              </p:cNvPr>
              <p:cNvSpPr/>
              <p:nvPr/>
            </p:nvSpPr>
            <p:spPr>
              <a:xfrm>
                <a:off x="8014758" y="2940456"/>
                <a:ext cx="55663" cy="45511"/>
              </a:xfrm>
              <a:custGeom>
                <a:avLst/>
                <a:gdLst/>
                <a:ahLst/>
                <a:cxnLst/>
                <a:rect l="l" t="t" r="r" b="b"/>
                <a:pathLst>
                  <a:path w="4315" h="3528" extrusionOk="0">
                    <a:moveTo>
                      <a:pt x="3242" y="0"/>
                    </a:moveTo>
                    <a:cubicBezTo>
                      <a:pt x="2923" y="0"/>
                      <a:pt x="2603" y="183"/>
                      <a:pt x="2420" y="479"/>
                    </a:cubicBezTo>
                    <a:cubicBezTo>
                      <a:pt x="2352" y="594"/>
                      <a:pt x="2284" y="708"/>
                      <a:pt x="2215" y="799"/>
                    </a:cubicBezTo>
                    <a:cubicBezTo>
                      <a:pt x="2078" y="959"/>
                      <a:pt x="1964" y="1073"/>
                      <a:pt x="1804" y="1210"/>
                    </a:cubicBezTo>
                    <a:cubicBezTo>
                      <a:pt x="1644" y="1324"/>
                      <a:pt x="1462" y="1415"/>
                      <a:pt x="1279" y="1507"/>
                    </a:cubicBezTo>
                    <a:cubicBezTo>
                      <a:pt x="1119" y="1575"/>
                      <a:pt x="960" y="1621"/>
                      <a:pt x="800" y="1666"/>
                    </a:cubicBezTo>
                    <a:cubicBezTo>
                      <a:pt x="298" y="1780"/>
                      <a:pt x="1" y="2351"/>
                      <a:pt x="138" y="2830"/>
                    </a:cubicBezTo>
                    <a:cubicBezTo>
                      <a:pt x="251" y="3265"/>
                      <a:pt x="630" y="3527"/>
                      <a:pt x="1042" y="3527"/>
                    </a:cubicBezTo>
                    <a:cubicBezTo>
                      <a:pt x="1128" y="3527"/>
                      <a:pt x="1215" y="3516"/>
                      <a:pt x="1302" y="3492"/>
                    </a:cubicBezTo>
                    <a:cubicBezTo>
                      <a:pt x="2466" y="3218"/>
                      <a:pt x="3470" y="2488"/>
                      <a:pt x="4064" y="1438"/>
                    </a:cubicBezTo>
                    <a:cubicBezTo>
                      <a:pt x="4315" y="982"/>
                      <a:pt x="4178" y="388"/>
                      <a:pt x="3722" y="137"/>
                    </a:cubicBezTo>
                    <a:cubicBezTo>
                      <a:pt x="3585" y="46"/>
                      <a:pt x="3402" y="0"/>
                      <a:pt x="324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88" name="Google Shape;7860;p96">
                <a:extLst>
                  <a:ext uri="{FF2B5EF4-FFF2-40B4-BE49-F238E27FC236}">
                    <a16:creationId xmlns:a16="http://schemas.microsoft.com/office/drawing/2014/main" id="{2A6365BD-412A-D692-5C7B-A9BCB474F429}"/>
                  </a:ext>
                </a:extLst>
              </p:cNvPr>
              <p:cNvSpPr/>
              <p:nvPr/>
            </p:nvSpPr>
            <p:spPr>
              <a:xfrm>
                <a:off x="7556046" y="2626294"/>
                <a:ext cx="336858" cy="423133"/>
              </a:xfrm>
              <a:custGeom>
                <a:avLst/>
                <a:gdLst/>
                <a:ahLst/>
                <a:cxnLst/>
                <a:rect l="l" t="t" r="r" b="b"/>
                <a:pathLst>
                  <a:path w="26113" h="32801" extrusionOk="0">
                    <a:moveTo>
                      <a:pt x="4177" y="1"/>
                    </a:moveTo>
                    <a:cubicBezTo>
                      <a:pt x="3926" y="1"/>
                      <a:pt x="3675" y="23"/>
                      <a:pt x="3447" y="69"/>
                    </a:cubicBezTo>
                    <a:lnTo>
                      <a:pt x="3401" y="69"/>
                    </a:lnTo>
                    <a:cubicBezTo>
                      <a:pt x="1484" y="503"/>
                      <a:pt x="0" y="2397"/>
                      <a:pt x="0" y="4611"/>
                    </a:cubicBezTo>
                    <a:lnTo>
                      <a:pt x="0" y="28190"/>
                    </a:lnTo>
                    <a:cubicBezTo>
                      <a:pt x="0" y="30701"/>
                      <a:pt x="1917" y="32800"/>
                      <a:pt x="4177" y="32800"/>
                    </a:cubicBezTo>
                    <a:lnTo>
                      <a:pt x="21935" y="32800"/>
                    </a:lnTo>
                    <a:cubicBezTo>
                      <a:pt x="24195" y="32800"/>
                      <a:pt x="26112" y="30701"/>
                      <a:pt x="26112" y="28190"/>
                    </a:cubicBezTo>
                    <a:lnTo>
                      <a:pt x="26112" y="4611"/>
                    </a:lnTo>
                    <a:cubicBezTo>
                      <a:pt x="26112" y="2100"/>
                      <a:pt x="24195" y="1"/>
                      <a:pt x="2193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89" name="Google Shape;7861;p96">
                <a:extLst>
                  <a:ext uri="{FF2B5EF4-FFF2-40B4-BE49-F238E27FC236}">
                    <a16:creationId xmlns:a16="http://schemas.microsoft.com/office/drawing/2014/main" id="{A7CE1DD5-EE3B-7012-0DA3-156AC2E17D42}"/>
                  </a:ext>
                </a:extLst>
              </p:cNvPr>
              <p:cNvSpPr/>
              <p:nvPr/>
            </p:nvSpPr>
            <p:spPr>
              <a:xfrm>
                <a:off x="7542205" y="2627764"/>
                <a:ext cx="61843" cy="41525"/>
              </a:xfrm>
              <a:custGeom>
                <a:avLst/>
                <a:gdLst/>
                <a:ahLst/>
                <a:cxnLst/>
                <a:rect l="l" t="t" r="r" b="b"/>
                <a:pathLst>
                  <a:path w="4794" h="3219" extrusionOk="0">
                    <a:moveTo>
                      <a:pt x="2351" y="1530"/>
                    </a:moveTo>
                    <a:cubicBezTo>
                      <a:pt x="2351" y="1530"/>
                      <a:pt x="2329" y="1553"/>
                      <a:pt x="2329" y="1553"/>
                    </a:cubicBezTo>
                    <a:cubicBezTo>
                      <a:pt x="2329" y="1553"/>
                      <a:pt x="2351" y="1553"/>
                      <a:pt x="2351" y="1530"/>
                    </a:cubicBezTo>
                    <a:close/>
                    <a:moveTo>
                      <a:pt x="4428" y="1"/>
                    </a:moveTo>
                    <a:cubicBezTo>
                      <a:pt x="4018" y="115"/>
                      <a:pt x="3584" y="252"/>
                      <a:pt x="3196" y="434"/>
                    </a:cubicBezTo>
                    <a:cubicBezTo>
                      <a:pt x="2808" y="594"/>
                      <a:pt x="2443" y="800"/>
                      <a:pt x="2077" y="1028"/>
                    </a:cubicBezTo>
                    <a:cubicBezTo>
                      <a:pt x="1347" y="1507"/>
                      <a:pt x="708" y="2078"/>
                      <a:pt x="115" y="2717"/>
                    </a:cubicBezTo>
                    <a:cubicBezTo>
                      <a:pt x="46" y="2763"/>
                      <a:pt x="23" y="2831"/>
                      <a:pt x="0" y="2900"/>
                    </a:cubicBezTo>
                    <a:cubicBezTo>
                      <a:pt x="0" y="2991"/>
                      <a:pt x="23" y="3059"/>
                      <a:pt x="92" y="3128"/>
                    </a:cubicBezTo>
                    <a:cubicBezTo>
                      <a:pt x="145" y="3181"/>
                      <a:pt x="228" y="3218"/>
                      <a:pt x="311" y="3218"/>
                    </a:cubicBezTo>
                    <a:cubicBezTo>
                      <a:pt x="372" y="3218"/>
                      <a:pt x="432" y="3199"/>
                      <a:pt x="480" y="3151"/>
                    </a:cubicBezTo>
                    <a:cubicBezTo>
                      <a:pt x="1073" y="2534"/>
                      <a:pt x="1689" y="1986"/>
                      <a:pt x="2374" y="1507"/>
                    </a:cubicBezTo>
                    <a:cubicBezTo>
                      <a:pt x="2894" y="1191"/>
                      <a:pt x="3437" y="919"/>
                      <a:pt x="4002" y="714"/>
                    </a:cubicBezTo>
                    <a:lnTo>
                      <a:pt x="4002" y="714"/>
                    </a:lnTo>
                    <a:cubicBezTo>
                      <a:pt x="3998" y="717"/>
                      <a:pt x="3995" y="723"/>
                      <a:pt x="3995" y="731"/>
                    </a:cubicBezTo>
                    <a:cubicBezTo>
                      <a:pt x="4018" y="708"/>
                      <a:pt x="4018" y="708"/>
                      <a:pt x="4040" y="708"/>
                    </a:cubicBezTo>
                    <a:cubicBezTo>
                      <a:pt x="4063" y="708"/>
                      <a:pt x="4063" y="708"/>
                      <a:pt x="4063" y="685"/>
                    </a:cubicBezTo>
                    <a:lnTo>
                      <a:pt x="4063" y="708"/>
                    </a:lnTo>
                    <a:cubicBezTo>
                      <a:pt x="4223" y="640"/>
                      <a:pt x="4383" y="617"/>
                      <a:pt x="4543" y="571"/>
                    </a:cubicBezTo>
                    <a:cubicBezTo>
                      <a:pt x="4680" y="526"/>
                      <a:pt x="4794" y="389"/>
                      <a:pt x="4771" y="229"/>
                    </a:cubicBezTo>
                    <a:cubicBezTo>
                      <a:pt x="4748" y="115"/>
                      <a:pt x="4611" y="1"/>
                      <a:pt x="4497" y="1"/>
                    </a:cubicBezTo>
                    <a:close/>
                  </a:path>
                </a:pathLst>
              </a:custGeom>
              <a:solidFill>
                <a:srgbClr val="E432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90" name="Google Shape;7862;p96">
                <a:extLst>
                  <a:ext uri="{FF2B5EF4-FFF2-40B4-BE49-F238E27FC236}">
                    <a16:creationId xmlns:a16="http://schemas.microsoft.com/office/drawing/2014/main" id="{0D091AB6-0170-3A01-6F80-33BB8FF005A9}"/>
                  </a:ext>
                </a:extLst>
              </p:cNvPr>
              <p:cNvSpPr/>
              <p:nvPr/>
            </p:nvSpPr>
            <p:spPr>
              <a:xfrm>
                <a:off x="7534259" y="2627467"/>
                <a:ext cx="67441" cy="50594"/>
              </a:xfrm>
              <a:custGeom>
                <a:avLst/>
                <a:gdLst/>
                <a:ahLst/>
                <a:cxnLst/>
                <a:rect l="l" t="t" r="r" b="b"/>
                <a:pathLst>
                  <a:path w="5228" h="3922" extrusionOk="0">
                    <a:moveTo>
                      <a:pt x="4999" y="1"/>
                    </a:moveTo>
                    <a:cubicBezTo>
                      <a:pt x="4885" y="24"/>
                      <a:pt x="4771" y="47"/>
                      <a:pt x="4634" y="92"/>
                    </a:cubicBezTo>
                    <a:cubicBezTo>
                      <a:pt x="3743" y="412"/>
                      <a:pt x="2899" y="800"/>
                      <a:pt x="2100" y="1325"/>
                    </a:cubicBezTo>
                    <a:cubicBezTo>
                      <a:pt x="1666" y="1599"/>
                      <a:pt x="1278" y="1918"/>
                      <a:pt x="913" y="2306"/>
                    </a:cubicBezTo>
                    <a:cubicBezTo>
                      <a:pt x="731" y="2489"/>
                      <a:pt x="571" y="2671"/>
                      <a:pt x="411" y="2900"/>
                    </a:cubicBezTo>
                    <a:cubicBezTo>
                      <a:pt x="274" y="3105"/>
                      <a:pt x="137" y="3311"/>
                      <a:pt x="23" y="3539"/>
                    </a:cubicBezTo>
                    <a:cubicBezTo>
                      <a:pt x="0" y="3607"/>
                      <a:pt x="0" y="3699"/>
                      <a:pt x="46" y="3767"/>
                    </a:cubicBezTo>
                    <a:cubicBezTo>
                      <a:pt x="69" y="3836"/>
                      <a:pt x="137" y="3881"/>
                      <a:pt x="206" y="3904"/>
                    </a:cubicBezTo>
                    <a:cubicBezTo>
                      <a:pt x="240" y="3915"/>
                      <a:pt x="274" y="3921"/>
                      <a:pt x="308" y="3921"/>
                    </a:cubicBezTo>
                    <a:cubicBezTo>
                      <a:pt x="342" y="3921"/>
                      <a:pt x="377" y="3915"/>
                      <a:pt x="411" y="3904"/>
                    </a:cubicBezTo>
                    <a:cubicBezTo>
                      <a:pt x="502" y="3858"/>
                      <a:pt x="525" y="3813"/>
                      <a:pt x="571" y="3744"/>
                    </a:cubicBezTo>
                    <a:lnTo>
                      <a:pt x="548" y="3744"/>
                    </a:lnTo>
                    <a:cubicBezTo>
                      <a:pt x="731" y="3425"/>
                      <a:pt x="936" y="3128"/>
                      <a:pt x="1164" y="2854"/>
                    </a:cubicBezTo>
                    <a:cubicBezTo>
                      <a:pt x="1552" y="2443"/>
                      <a:pt x="1986" y="2078"/>
                      <a:pt x="2465" y="1781"/>
                    </a:cubicBezTo>
                    <a:cubicBezTo>
                      <a:pt x="3264" y="1256"/>
                      <a:pt x="4154" y="845"/>
                      <a:pt x="5067" y="549"/>
                    </a:cubicBezTo>
                    <a:cubicBezTo>
                      <a:pt x="5136" y="526"/>
                      <a:pt x="5181" y="435"/>
                      <a:pt x="5204" y="366"/>
                    </a:cubicBezTo>
                    <a:cubicBezTo>
                      <a:pt x="5227" y="298"/>
                      <a:pt x="5227" y="229"/>
                      <a:pt x="5204" y="161"/>
                    </a:cubicBezTo>
                    <a:cubicBezTo>
                      <a:pt x="5159" y="92"/>
                      <a:pt x="5113" y="47"/>
                      <a:pt x="50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91" name="Google Shape;7863;p96">
                <a:extLst>
                  <a:ext uri="{FF2B5EF4-FFF2-40B4-BE49-F238E27FC236}">
                    <a16:creationId xmlns:a16="http://schemas.microsoft.com/office/drawing/2014/main" id="{94617F9C-BE6A-EEDA-47A7-CEC69B0925D5}"/>
                  </a:ext>
                </a:extLst>
              </p:cNvPr>
              <p:cNvSpPr/>
              <p:nvPr/>
            </p:nvSpPr>
            <p:spPr>
              <a:xfrm>
                <a:off x="7577240" y="2628654"/>
                <a:ext cx="24162" cy="14332"/>
              </a:xfrm>
              <a:custGeom>
                <a:avLst/>
                <a:gdLst/>
                <a:ahLst/>
                <a:cxnLst/>
                <a:rect l="l" t="t" r="r" b="b"/>
                <a:pathLst>
                  <a:path w="1873" h="1111" extrusionOk="0">
                    <a:moveTo>
                      <a:pt x="1416" y="616"/>
                    </a:moveTo>
                    <a:cubicBezTo>
                      <a:pt x="1416" y="616"/>
                      <a:pt x="1416" y="639"/>
                      <a:pt x="1416" y="639"/>
                    </a:cubicBezTo>
                    <a:cubicBezTo>
                      <a:pt x="1416" y="616"/>
                      <a:pt x="1439" y="616"/>
                      <a:pt x="1439" y="616"/>
                    </a:cubicBezTo>
                    <a:close/>
                    <a:moveTo>
                      <a:pt x="1530" y="0"/>
                    </a:moveTo>
                    <a:cubicBezTo>
                      <a:pt x="1051" y="137"/>
                      <a:pt x="594" y="320"/>
                      <a:pt x="160" y="571"/>
                    </a:cubicBezTo>
                    <a:cubicBezTo>
                      <a:pt x="92" y="616"/>
                      <a:pt x="46" y="662"/>
                      <a:pt x="23" y="731"/>
                    </a:cubicBezTo>
                    <a:cubicBezTo>
                      <a:pt x="1" y="799"/>
                      <a:pt x="1" y="890"/>
                      <a:pt x="23" y="959"/>
                    </a:cubicBezTo>
                    <a:cubicBezTo>
                      <a:pt x="72" y="1040"/>
                      <a:pt x="179" y="1110"/>
                      <a:pt x="287" y="1110"/>
                    </a:cubicBezTo>
                    <a:cubicBezTo>
                      <a:pt x="329" y="1110"/>
                      <a:pt x="372" y="1099"/>
                      <a:pt x="411" y="1073"/>
                    </a:cubicBezTo>
                    <a:cubicBezTo>
                      <a:pt x="731" y="890"/>
                      <a:pt x="1051" y="753"/>
                      <a:pt x="1393" y="639"/>
                    </a:cubicBezTo>
                    <a:cubicBezTo>
                      <a:pt x="1416" y="639"/>
                      <a:pt x="1416" y="616"/>
                      <a:pt x="1416" y="616"/>
                    </a:cubicBezTo>
                    <a:cubicBezTo>
                      <a:pt x="1484" y="594"/>
                      <a:pt x="1553" y="594"/>
                      <a:pt x="1621" y="571"/>
                    </a:cubicBezTo>
                    <a:cubicBezTo>
                      <a:pt x="1712" y="548"/>
                      <a:pt x="1781" y="502"/>
                      <a:pt x="1827" y="434"/>
                    </a:cubicBezTo>
                    <a:cubicBezTo>
                      <a:pt x="1849" y="388"/>
                      <a:pt x="1872" y="297"/>
                      <a:pt x="1849" y="228"/>
                    </a:cubicBezTo>
                    <a:cubicBezTo>
                      <a:pt x="1849" y="114"/>
                      <a:pt x="1712" y="0"/>
                      <a:pt x="1598" y="0"/>
                    </a:cubicBezTo>
                    <a:close/>
                  </a:path>
                </a:pathLst>
              </a:custGeom>
              <a:solidFill>
                <a:srgbClr val="E432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92" name="Google Shape;7864;p96">
                <a:extLst>
                  <a:ext uri="{FF2B5EF4-FFF2-40B4-BE49-F238E27FC236}">
                    <a16:creationId xmlns:a16="http://schemas.microsoft.com/office/drawing/2014/main" id="{A5328C59-006C-1EBC-D1B3-926CC9754A91}"/>
                  </a:ext>
                </a:extLst>
              </p:cNvPr>
              <p:cNvSpPr/>
              <p:nvPr/>
            </p:nvSpPr>
            <p:spPr>
              <a:xfrm>
                <a:off x="7569591" y="2628938"/>
                <a:ext cx="32108" cy="18241"/>
              </a:xfrm>
              <a:custGeom>
                <a:avLst/>
                <a:gdLst/>
                <a:ahLst/>
                <a:cxnLst/>
                <a:rect l="l" t="t" r="r" b="b"/>
                <a:pathLst>
                  <a:path w="2489" h="1414" extrusionOk="0">
                    <a:moveTo>
                      <a:pt x="1795" y="681"/>
                    </a:moveTo>
                    <a:cubicBezTo>
                      <a:pt x="1790" y="683"/>
                      <a:pt x="1785" y="684"/>
                      <a:pt x="1781" y="686"/>
                    </a:cubicBezTo>
                    <a:cubicBezTo>
                      <a:pt x="1781" y="686"/>
                      <a:pt x="1789" y="686"/>
                      <a:pt x="1795" y="681"/>
                    </a:cubicBezTo>
                    <a:close/>
                    <a:moveTo>
                      <a:pt x="2123" y="1"/>
                    </a:moveTo>
                    <a:cubicBezTo>
                      <a:pt x="1781" y="69"/>
                      <a:pt x="1415" y="184"/>
                      <a:pt x="1073" y="343"/>
                    </a:cubicBezTo>
                    <a:cubicBezTo>
                      <a:pt x="731" y="503"/>
                      <a:pt x="411" y="686"/>
                      <a:pt x="137" y="914"/>
                    </a:cubicBezTo>
                    <a:cubicBezTo>
                      <a:pt x="0" y="1028"/>
                      <a:pt x="0" y="1211"/>
                      <a:pt x="91" y="1325"/>
                    </a:cubicBezTo>
                    <a:cubicBezTo>
                      <a:pt x="152" y="1385"/>
                      <a:pt x="231" y="1414"/>
                      <a:pt x="309" y="1414"/>
                    </a:cubicBezTo>
                    <a:cubicBezTo>
                      <a:pt x="379" y="1414"/>
                      <a:pt x="448" y="1391"/>
                      <a:pt x="502" y="1348"/>
                    </a:cubicBezTo>
                    <a:cubicBezTo>
                      <a:pt x="594" y="1279"/>
                      <a:pt x="685" y="1211"/>
                      <a:pt x="776" y="1142"/>
                    </a:cubicBezTo>
                    <a:cubicBezTo>
                      <a:pt x="1096" y="960"/>
                      <a:pt x="1415" y="800"/>
                      <a:pt x="1758" y="686"/>
                    </a:cubicBezTo>
                    <a:cubicBezTo>
                      <a:pt x="1780" y="686"/>
                      <a:pt x="1803" y="686"/>
                      <a:pt x="1803" y="664"/>
                    </a:cubicBezTo>
                    <a:lnTo>
                      <a:pt x="1803" y="664"/>
                    </a:lnTo>
                    <a:cubicBezTo>
                      <a:pt x="1803" y="672"/>
                      <a:pt x="1800" y="678"/>
                      <a:pt x="1795" y="681"/>
                    </a:cubicBezTo>
                    <a:lnTo>
                      <a:pt x="1795" y="681"/>
                    </a:lnTo>
                    <a:cubicBezTo>
                      <a:pt x="1929" y="637"/>
                      <a:pt x="2083" y="594"/>
                      <a:pt x="2237" y="572"/>
                    </a:cubicBezTo>
                    <a:cubicBezTo>
                      <a:pt x="2397" y="526"/>
                      <a:pt x="2488" y="389"/>
                      <a:pt x="2465" y="229"/>
                    </a:cubicBezTo>
                    <a:cubicBezTo>
                      <a:pt x="2442" y="92"/>
                      <a:pt x="2328" y="1"/>
                      <a:pt x="2191" y="1"/>
                    </a:cubicBezTo>
                    <a:close/>
                  </a:path>
                </a:pathLst>
              </a:custGeom>
              <a:solidFill>
                <a:srgbClr val="E432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93" name="Google Shape;7865;p96">
                <a:extLst>
                  <a:ext uri="{FF2B5EF4-FFF2-40B4-BE49-F238E27FC236}">
                    <a16:creationId xmlns:a16="http://schemas.microsoft.com/office/drawing/2014/main" id="{022AF78C-8CA1-105F-123E-380A66EFECA6}"/>
                  </a:ext>
                </a:extLst>
              </p:cNvPr>
              <p:cNvSpPr/>
              <p:nvPr/>
            </p:nvSpPr>
            <p:spPr>
              <a:xfrm>
                <a:off x="7563992" y="2629235"/>
                <a:ext cx="36223" cy="22033"/>
              </a:xfrm>
              <a:custGeom>
                <a:avLst/>
                <a:gdLst/>
                <a:ahLst/>
                <a:cxnLst/>
                <a:rect l="l" t="t" r="r" b="b"/>
                <a:pathLst>
                  <a:path w="2808" h="1708" extrusionOk="0">
                    <a:moveTo>
                      <a:pt x="2466" y="1"/>
                    </a:moveTo>
                    <a:cubicBezTo>
                      <a:pt x="2032" y="115"/>
                      <a:pt x="1621" y="275"/>
                      <a:pt x="1233" y="480"/>
                    </a:cubicBezTo>
                    <a:cubicBezTo>
                      <a:pt x="845" y="686"/>
                      <a:pt x="480" y="937"/>
                      <a:pt x="115" y="1211"/>
                    </a:cubicBezTo>
                    <a:cubicBezTo>
                      <a:pt x="0" y="1302"/>
                      <a:pt x="0" y="1507"/>
                      <a:pt x="92" y="1599"/>
                    </a:cubicBezTo>
                    <a:cubicBezTo>
                      <a:pt x="155" y="1674"/>
                      <a:pt x="231" y="1708"/>
                      <a:pt x="310" y="1708"/>
                    </a:cubicBezTo>
                    <a:cubicBezTo>
                      <a:pt x="375" y="1708"/>
                      <a:pt x="441" y="1685"/>
                      <a:pt x="503" y="1644"/>
                    </a:cubicBezTo>
                    <a:cubicBezTo>
                      <a:pt x="640" y="1530"/>
                      <a:pt x="777" y="1439"/>
                      <a:pt x="936" y="1325"/>
                    </a:cubicBezTo>
                    <a:cubicBezTo>
                      <a:pt x="1370" y="1051"/>
                      <a:pt x="1826" y="800"/>
                      <a:pt x="2329" y="640"/>
                    </a:cubicBezTo>
                    <a:cubicBezTo>
                      <a:pt x="2420" y="617"/>
                      <a:pt x="2488" y="594"/>
                      <a:pt x="2557" y="571"/>
                    </a:cubicBezTo>
                    <a:cubicBezTo>
                      <a:pt x="2648" y="549"/>
                      <a:pt x="2694" y="503"/>
                      <a:pt x="2739" y="435"/>
                    </a:cubicBezTo>
                    <a:cubicBezTo>
                      <a:pt x="2785" y="389"/>
                      <a:pt x="2808" y="298"/>
                      <a:pt x="2785" y="229"/>
                    </a:cubicBezTo>
                    <a:cubicBezTo>
                      <a:pt x="2762" y="115"/>
                      <a:pt x="2648" y="1"/>
                      <a:pt x="251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94" name="Google Shape;7866;p96">
                <a:extLst>
                  <a:ext uri="{FF2B5EF4-FFF2-40B4-BE49-F238E27FC236}">
                    <a16:creationId xmlns:a16="http://schemas.microsoft.com/office/drawing/2014/main" id="{57EF7BEF-86FB-6018-E620-5F5B49B12326}"/>
                  </a:ext>
                </a:extLst>
              </p:cNvPr>
              <p:cNvSpPr/>
              <p:nvPr/>
            </p:nvSpPr>
            <p:spPr>
              <a:xfrm>
                <a:off x="7547804" y="2633659"/>
                <a:ext cx="336858" cy="423417"/>
              </a:xfrm>
              <a:custGeom>
                <a:avLst/>
                <a:gdLst/>
                <a:ahLst/>
                <a:cxnLst/>
                <a:rect l="l" t="t" r="r" b="b"/>
                <a:pathLst>
                  <a:path w="26113" h="32823" extrusionOk="0">
                    <a:moveTo>
                      <a:pt x="4451" y="0"/>
                    </a:moveTo>
                    <a:cubicBezTo>
                      <a:pt x="3218" y="708"/>
                      <a:pt x="1986" y="1347"/>
                      <a:pt x="753" y="2009"/>
                    </a:cubicBezTo>
                    <a:cubicBezTo>
                      <a:pt x="297" y="2762"/>
                      <a:pt x="0" y="3675"/>
                      <a:pt x="0" y="4634"/>
                    </a:cubicBezTo>
                    <a:lnTo>
                      <a:pt x="0" y="28212"/>
                    </a:lnTo>
                    <a:cubicBezTo>
                      <a:pt x="0" y="30700"/>
                      <a:pt x="1917" y="32823"/>
                      <a:pt x="4177" y="32823"/>
                    </a:cubicBezTo>
                    <a:lnTo>
                      <a:pt x="21935" y="32823"/>
                    </a:lnTo>
                    <a:cubicBezTo>
                      <a:pt x="24218" y="32823"/>
                      <a:pt x="26112" y="30700"/>
                      <a:pt x="26112" y="28212"/>
                    </a:cubicBezTo>
                    <a:lnTo>
                      <a:pt x="26112" y="4634"/>
                    </a:lnTo>
                    <a:cubicBezTo>
                      <a:pt x="26112" y="2123"/>
                      <a:pt x="24218" y="0"/>
                      <a:pt x="2193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95" name="Google Shape;7867;p96">
                <a:extLst>
                  <a:ext uri="{FF2B5EF4-FFF2-40B4-BE49-F238E27FC236}">
                    <a16:creationId xmlns:a16="http://schemas.microsoft.com/office/drawing/2014/main" id="{163155D7-22E3-6C96-D695-6BCE1A2AECB8}"/>
                  </a:ext>
                </a:extLst>
              </p:cNvPr>
              <p:cNvSpPr/>
              <p:nvPr/>
            </p:nvSpPr>
            <p:spPr>
              <a:xfrm>
                <a:off x="7826622" y="2649551"/>
                <a:ext cx="31811" cy="35643"/>
              </a:xfrm>
              <a:custGeom>
                <a:avLst/>
                <a:gdLst/>
                <a:ahLst/>
                <a:cxnLst/>
                <a:rect l="l" t="t" r="r" b="b"/>
                <a:pathLst>
                  <a:path w="2466" h="2763" extrusionOk="0">
                    <a:moveTo>
                      <a:pt x="2466" y="2763"/>
                    </a:moveTo>
                    <a:cubicBezTo>
                      <a:pt x="2055" y="1507"/>
                      <a:pt x="1119" y="480"/>
                      <a:pt x="1" y="1"/>
                    </a:cubicBezTo>
                    <a:cubicBezTo>
                      <a:pt x="1119" y="480"/>
                      <a:pt x="2055" y="1507"/>
                      <a:pt x="2466" y="2763"/>
                    </a:cubicBezTo>
                    <a:close/>
                  </a:path>
                </a:pathLst>
              </a:custGeom>
              <a:solidFill>
                <a:srgbClr val="F24C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96" name="Google Shape;7868;p96">
                <a:extLst>
                  <a:ext uri="{FF2B5EF4-FFF2-40B4-BE49-F238E27FC236}">
                    <a16:creationId xmlns:a16="http://schemas.microsoft.com/office/drawing/2014/main" id="{32DF82E4-F560-2719-BA37-CD0742684C15}"/>
                  </a:ext>
                </a:extLst>
              </p:cNvPr>
              <p:cNvSpPr/>
              <p:nvPr/>
            </p:nvSpPr>
            <p:spPr>
              <a:xfrm>
                <a:off x="7528661" y="2649551"/>
                <a:ext cx="31811" cy="35643"/>
              </a:xfrm>
              <a:custGeom>
                <a:avLst/>
                <a:gdLst/>
                <a:ahLst/>
                <a:cxnLst/>
                <a:rect l="l" t="t" r="r" b="b"/>
                <a:pathLst>
                  <a:path w="2466" h="2763" extrusionOk="0">
                    <a:moveTo>
                      <a:pt x="2466" y="1"/>
                    </a:moveTo>
                    <a:lnTo>
                      <a:pt x="2466" y="1"/>
                    </a:lnTo>
                    <a:cubicBezTo>
                      <a:pt x="1324" y="480"/>
                      <a:pt x="411" y="1507"/>
                      <a:pt x="0" y="2763"/>
                    </a:cubicBezTo>
                    <a:cubicBezTo>
                      <a:pt x="411" y="1507"/>
                      <a:pt x="1347" y="480"/>
                      <a:pt x="2466" y="1"/>
                    </a:cubicBezTo>
                    <a:close/>
                  </a:path>
                </a:pathLst>
              </a:custGeom>
              <a:solidFill>
                <a:srgbClr val="F24C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97" name="Google Shape;7869;p96">
                <a:extLst>
                  <a:ext uri="{FF2B5EF4-FFF2-40B4-BE49-F238E27FC236}">
                    <a16:creationId xmlns:a16="http://schemas.microsoft.com/office/drawing/2014/main" id="{A9D0E81B-6B4B-33B8-7A92-1CC4D6B9603D}"/>
                  </a:ext>
                </a:extLst>
              </p:cNvPr>
              <p:cNvSpPr/>
              <p:nvPr/>
            </p:nvSpPr>
            <p:spPr>
              <a:xfrm>
                <a:off x="7826325" y="3029718"/>
                <a:ext cx="32095" cy="35591"/>
              </a:xfrm>
              <a:custGeom>
                <a:avLst/>
                <a:gdLst/>
                <a:ahLst/>
                <a:cxnLst/>
                <a:rect l="l" t="t" r="r" b="b"/>
                <a:pathLst>
                  <a:path w="2488" h="2759" extrusionOk="0">
                    <a:moveTo>
                      <a:pt x="2487" y="0"/>
                    </a:moveTo>
                    <a:lnTo>
                      <a:pt x="2487" y="0"/>
                    </a:lnTo>
                    <a:cubicBezTo>
                      <a:pt x="2076" y="1277"/>
                      <a:pt x="1141" y="2279"/>
                      <a:pt x="1" y="2758"/>
                    </a:cubicBezTo>
                    <a:cubicBezTo>
                      <a:pt x="1141" y="2302"/>
                      <a:pt x="2076" y="1277"/>
                      <a:pt x="2487" y="0"/>
                    </a:cubicBezTo>
                    <a:close/>
                  </a:path>
                </a:pathLst>
              </a:custGeom>
              <a:solidFill>
                <a:srgbClr val="F24C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98" name="Google Shape;7870;p96">
                <a:extLst>
                  <a:ext uri="{FF2B5EF4-FFF2-40B4-BE49-F238E27FC236}">
                    <a16:creationId xmlns:a16="http://schemas.microsoft.com/office/drawing/2014/main" id="{D383F1EE-15DB-FC67-8D06-14FC37426EE5}"/>
                  </a:ext>
                </a:extLst>
              </p:cNvPr>
              <p:cNvSpPr/>
              <p:nvPr/>
            </p:nvSpPr>
            <p:spPr>
              <a:xfrm>
                <a:off x="7528674" y="3029693"/>
                <a:ext cx="31799" cy="35617"/>
              </a:xfrm>
              <a:custGeom>
                <a:avLst/>
                <a:gdLst/>
                <a:ahLst/>
                <a:cxnLst/>
                <a:rect l="l" t="t" r="r" b="b"/>
                <a:pathLst>
                  <a:path w="2465" h="2761" extrusionOk="0">
                    <a:moveTo>
                      <a:pt x="0" y="0"/>
                    </a:moveTo>
                    <a:cubicBezTo>
                      <a:pt x="411" y="1277"/>
                      <a:pt x="1324" y="2304"/>
                      <a:pt x="2465" y="2760"/>
                    </a:cubicBezTo>
                    <a:cubicBezTo>
                      <a:pt x="1347" y="2281"/>
                      <a:pt x="411" y="1277"/>
                      <a:pt x="0" y="0"/>
                    </a:cubicBezTo>
                    <a:close/>
                  </a:path>
                </a:pathLst>
              </a:custGeom>
              <a:solidFill>
                <a:srgbClr val="F24C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99" name="Google Shape;7871;p96">
                <a:extLst>
                  <a:ext uri="{FF2B5EF4-FFF2-40B4-BE49-F238E27FC236}">
                    <a16:creationId xmlns:a16="http://schemas.microsoft.com/office/drawing/2014/main" id="{726C17B8-55FB-CB81-0A74-39F35E09D9EF}"/>
                  </a:ext>
                </a:extLst>
              </p:cNvPr>
              <p:cNvSpPr/>
              <p:nvPr/>
            </p:nvSpPr>
            <p:spPr>
              <a:xfrm>
                <a:off x="7525127" y="2646017"/>
                <a:ext cx="336858" cy="423133"/>
              </a:xfrm>
              <a:custGeom>
                <a:avLst/>
                <a:gdLst/>
                <a:ahLst/>
                <a:cxnLst/>
                <a:rect l="l" t="t" r="r" b="b"/>
                <a:pathLst>
                  <a:path w="26113" h="32801" extrusionOk="0">
                    <a:moveTo>
                      <a:pt x="4178" y="1"/>
                    </a:moveTo>
                    <a:cubicBezTo>
                      <a:pt x="1918" y="1"/>
                      <a:pt x="1" y="2101"/>
                      <a:pt x="1" y="4612"/>
                    </a:cubicBezTo>
                    <a:lnTo>
                      <a:pt x="1" y="28190"/>
                    </a:lnTo>
                    <a:cubicBezTo>
                      <a:pt x="1" y="30678"/>
                      <a:pt x="1918" y="32801"/>
                      <a:pt x="4178" y="32801"/>
                    </a:cubicBezTo>
                    <a:lnTo>
                      <a:pt x="21936" y="32801"/>
                    </a:lnTo>
                    <a:cubicBezTo>
                      <a:pt x="24195" y="32801"/>
                      <a:pt x="26113" y="30678"/>
                      <a:pt x="26113" y="28190"/>
                    </a:cubicBezTo>
                    <a:lnTo>
                      <a:pt x="26113" y="4612"/>
                    </a:lnTo>
                    <a:cubicBezTo>
                      <a:pt x="26113" y="2101"/>
                      <a:pt x="24195" y="1"/>
                      <a:pt x="219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00" name="Google Shape;7872;p96">
                <a:extLst>
                  <a:ext uri="{FF2B5EF4-FFF2-40B4-BE49-F238E27FC236}">
                    <a16:creationId xmlns:a16="http://schemas.microsoft.com/office/drawing/2014/main" id="{9EF8D78D-D743-D96A-BDCB-4CD7E4F226E1}"/>
                  </a:ext>
                </a:extLst>
              </p:cNvPr>
              <p:cNvSpPr/>
              <p:nvPr/>
            </p:nvSpPr>
            <p:spPr>
              <a:xfrm>
                <a:off x="7525127" y="2651318"/>
                <a:ext cx="313006" cy="417831"/>
              </a:xfrm>
              <a:custGeom>
                <a:avLst/>
                <a:gdLst/>
                <a:ahLst/>
                <a:cxnLst/>
                <a:rect l="l" t="t" r="r" b="b"/>
                <a:pathLst>
                  <a:path w="24264" h="32390" extrusionOk="0">
                    <a:moveTo>
                      <a:pt x="2466" y="1"/>
                    </a:moveTo>
                    <a:lnTo>
                      <a:pt x="2466" y="1"/>
                    </a:lnTo>
                    <a:cubicBezTo>
                      <a:pt x="1028" y="731"/>
                      <a:pt x="1" y="2375"/>
                      <a:pt x="1" y="4201"/>
                    </a:cubicBezTo>
                    <a:lnTo>
                      <a:pt x="1" y="27779"/>
                    </a:lnTo>
                    <a:cubicBezTo>
                      <a:pt x="1" y="30267"/>
                      <a:pt x="1918" y="32390"/>
                      <a:pt x="4178" y="32390"/>
                    </a:cubicBezTo>
                    <a:lnTo>
                      <a:pt x="21936" y="32390"/>
                    </a:lnTo>
                    <a:cubicBezTo>
                      <a:pt x="22780" y="32390"/>
                      <a:pt x="23579" y="32093"/>
                      <a:pt x="24264" y="31591"/>
                    </a:cubicBezTo>
                    <a:lnTo>
                      <a:pt x="24264" y="31591"/>
                    </a:lnTo>
                    <a:cubicBezTo>
                      <a:pt x="23562" y="31642"/>
                      <a:pt x="22873" y="31668"/>
                      <a:pt x="22177" y="31668"/>
                    </a:cubicBezTo>
                    <a:cubicBezTo>
                      <a:pt x="21946" y="31668"/>
                      <a:pt x="21713" y="31665"/>
                      <a:pt x="21479" y="31659"/>
                    </a:cubicBezTo>
                    <a:cubicBezTo>
                      <a:pt x="19425" y="31591"/>
                      <a:pt x="17371" y="31271"/>
                      <a:pt x="15430" y="30655"/>
                    </a:cubicBezTo>
                    <a:cubicBezTo>
                      <a:pt x="14426" y="30335"/>
                      <a:pt x="13445" y="29925"/>
                      <a:pt x="12509" y="29445"/>
                    </a:cubicBezTo>
                    <a:cubicBezTo>
                      <a:pt x="12007" y="29194"/>
                      <a:pt x="11527" y="28943"/>
                      <a:pt x="11071" y="28646"/>
                    </a:cubicBezTo>
                    <a:cubicBezTo>
                      <a:pt x="10614" y="28350"/>
                      <a:pt x="10158" y="28053"/>
                      <a:pt x="9724" y="27733"/>
                    </a:cubicBezTo>
                    <a:cubicBezTo>
                      <a:pt x="8948" y="27163"/>
                      <a:pt x="8218" y="26524"/>
                      <a:pt x="7556" y="25816"/>
                    </a:cubicBezTo>
                    <a:cubicBezTo>
                      <a:pt x="6894" y="25131"/>
                      <a:pt x="6300" y="24378"/>
                      <a:pt x="5752" y="23579"/>
                    </a:cubicBezTo>
                    <a:cubicBezTo>
                      <a:pt x="4680" y="22004"/>
                      <a:pt x="3835" y="20247"/>
                      <a:pt x="3219" y="18444"/>
                    </a:cubicBezTo>
                    <a:cubicBezTo>
                      <a:pt x="2899" y="17508"/>
                      <a:pt x="2625" y="16572"/>
                      <a:pt x="2397" y="15613"/>
                    </a:cubicBezTo>
                    <a:cubicBezTo>
                      <a:pt x="2283" y="15111"/>
                      <a:pt x="2169" y="14586"/>
                      <a:pt x="2100" y="14061"/>
                    </a:cubicBezTo>
                    <a:cubicBezTo>
                      <a:pt x="1986" y="13445"/>
                      <a:pt x="1918" y="12851"/>
                      <a:pt x="1849" y="12258"/>
                    </a:cubicBezTo>
                    <a:cubicBezTo>
                      <a:pt x="1735" y="11025"/>
                      <a:pt x="1690" y="9793"/>
                      <a:pt x="1735" y="8583"/>
                    </a:cubicBezTo>
                    <a:cubicBezTo>
                      <a:pt x="1758" y="7350"/>
                      <a:pt x="1827" y="6141"/>
                      <a:pt x="1941" y="4931"/>
                    </a:cubicBezTo>
                    <a:cubicBezTo>
                      <a:pt x="2100" y="3288"/>
                      <a:pt x="2283" y="1644"/>
                      <a:pt x="246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01" name="Google Shape;7873;p96">
                <a:extLst>
                  <a:ext uri="{FF2B5EF4-FFF2-40B4-BE49-F238E27FC236}">
                    <a16:creationId xmlns:a16="http://schemas.microsoft.com/office/drawing/2014/main" id="{859873B9-F15E-C2CC-D47D-C7B269010199}"/>
                  </a:ext>
                </a:extLst>
              </p:cNvPr>
              <p:cNvSpPr/>
              <p:nvPr/>
            </p:nvSpPr>
            <p:spPr>
              <a:xfrm>
                <a:off x="7612274" y="2652789"/>
                <a:ext cx="392805" cy="304479"/>
              </a:xfrm>
              <a:custGeom>
                <a:avLst/>
                <a:gdLst/>
                <a:ahLst/>
                <a:cxnLst/>
                <a:rect l="l" t="t" r="r" b="b"/>
                <a:pathLst>
                  <a:path w="30450" h="23603" extrusionOk="0">
                    <a:moveTo>
                      <a:pt x="27300" y="1"/>
                    </a:moveTo>
                    <a:cubicBezTo>
                      <a:pt x="27254" y="1"/>
                      <a:pt x="27231" y="1"/>
                      <a:pt x="27186" y="24"/>
                    </a:cubicBezTo>
                    <a:cubicBezTo>
                      <a:pt x="26752" y="183"/>
                      <a:pt x="26341" y="366"/>
                      <a:pt x="25953" y="571"/>
                    </a:cubicBezTo>
                    <a:cubicBezTo>
                      <a:pt x="25611" y="754"/>
                      <a:pt x="25223" y="960"/>
                      <a:pt x="24835" y="1233"/>
                    </a:cubicBezTo>
                    <a:cubicBezTo>
                      <a:pt x="24196" y="1667"/>
                      <a:pt x="23557" y="2192"/>
                      <a:pt x="22872" y="2854"/>
                    </a:cubicBezTo>
                    <a:cubicBezTo>
                      <a:pt x="22164" y="3516"/>
                      <a:pt x="21502" y="4224"/>
                      <a:pt x="20863" y="4931"/>
                    </a:cubicBezTo>
                    <a:cubicBezTo>
                      <a:pt x="20384" y="5456"/>
                      <a:pt x="19882" y="6004"/>
                      <a:pt x="19379" y="6506"/>
                    </a:cubicBezTo>
                    <a:cubicBezTo>
                      <a:pt x="18489" y="7396"/>
                      <a:pt x="17713" y="8058"/>
                      <a:pt x="16914" y="8583"/>
                    </a:cubicBezTo>
                    <a:cubicBezTo>
                      <a:pt x="16572" y="8811"/>
                      <a:pt x="16207" y="9017"/>
                      <a:pt x="15842" y="9199"/>
                    </a:cubicBezTo>
                    <a:cubicBezTo>
                      <a:pt x="15454" y="9405"/>
                      <a:pt x="15043" y="9565"/>
                      <a:pt x="14518" y="9747"/>
                    </a:cubicBezTo>
                    <a:cubicBezTo>
                      <a:pt x="13376" y="10112"/>
                      <a:pt x="12190" y="10364"/>
                      <a:pt x="10980" y="10455"/>
                    </a:cubicBezTo>
                    <a:cubicBezTo>
                      <a:pt x="10683" y="10478"/>
                      <a:pt x="10386" y="10478"/>
                      <a:pt x="10112" y="10478"/>
                    </a:cubicBezTo>
                    <a:cubicBezTo>
                      <a:pt x="9314" y="10478"/>
                      <a:pt x="8515" y="10409"/>
                      <a:pt x="7761" y="10249"/>
                    </a:cubicBezTo>
                    <a:cubicBezTo>
                      <a:pt x="7533" y="10204"/>
                      <a:pt x="7305" y="10158"/>
                      <a:pt x="7077" y="10112"/>
                    </a:cubicBezTo>
                    <a:cubicBezTo>
                      <a:pt x="6803" y="10021"/>
                      <a:pt x="6552" y="9930"/>
                      <a:pt x="6346" y="9839"/>
                    </a:cubicBezTo>
                    <a:lnTo>
                      <a:pt x="6072" y="9724"/>
                    </a:lnTo>
                    <a:cubicBezTo>
                      <a:pt x="5707" y="9565"/>
                      <a:pt x="5319" y="9405"/>
                      <a:pt x="4908" y="9314"/>
                    </a:cubicBezTo>
                    <a:cubicBezTo>
                      <a:pt x="4726" y="9291"/>
                      <a:pt x="4543" y="9268"/>
                      <a:pt x="4360" y="9268"/>
                    </a:cubicBezTo>
                    <a:lnTo>
                      <a:pt x="4178" y="9268"/>
                    </a:lnTo>
                    <a:cubicBezTo>
                      <a:pt x="3972" y="9291"/>
                      <a:pt x="3744" y="9336"/>
                      <a:pt x="3493" y="9428"/>
                    </a:cubicBezTo>
                    <a:cubicBezTo>
                      <a:pt x="3196" y="9542"/>
                      <a:pt x="2922" y="9724"/>
                      <a:pt x="2603" y="9998"/>
                    </a:cubicBezTo>
                    <a:cubicBezTo>
                      <a:pt x="2352" y="10227"/>
                      <a:pt x="2101" y="10523"/>
                      <a:pt x="1827" y="10888"/>
                    </a:cubicBezTo>
                    <a:cubicBezTo>
                      <a:pt x="1621" y="11185"/>
                      <a:pt x="1393" y="11550"/>
                      <a:pt x="1188" y="11961"/>
                    </a:cubicBezTo>
                    <a:cubicBezTo>
                      <a:pt x="823" y="12623"/>
                      <a:pt x="526" y="13376"/>
                      <a:pt x="275" y="14198"/>
                    </a:cubicBezTo>
                    <a:cubicBezTo>
                      <a:pt x="183" y="14449"/>
                      <a:pt x="92" y="14723"/>
                      <a:pt x="24" y="15020"/>
                    </a:cubicBezTo>
                    <a:cubicBezTo>
                      <a:pt x="24" y="15043"/>
                      <a:pt x="24" y="15088"/>
                      <a:pt x="1" y="15111"/>
                    </a:cubicBezTo>
                    <a:cubicBezTo>
                      <a:pt x="69" y="15202"/>
                      <a:pt x="115" y="15294"/>
                      <a:pt x="183" y="15385"/>
                    </a:cubicBezTo>
                    <a:lnTo>
                      <a:pt x="206" y="15385"/>
                    </a:lnTo>
                    <a:cubicBezTo>
                      <a:pt x="1302" y="17006"/>
                      <a:pt x="2534" y="18421"/>
                      <a:pt x="3904" y="19585"/>
                    </a:cubicBezTo>
                    <a:cubicBezTo>
                      <a:pt x="4612" y="20178"/>
                      <a:pt x="5342" y="20726"/>
                      <a:pt x="6095" y="21206"/>
                    </a:cubicBezTo>
                    <a:cubicBezTo>
                      <a:pt x="6826" y="21662"/>
                      <a:pt x="7624" y="22050"/>
                      <a:pt x="8446" y="22415"/>
                    </a:cubicBezTo>
                    <a:cubicBezTo>
                      <a:pt x="10044" y="23100"/>
                      <a:pt x="11733" y="23488"/>
                      <a:pt x="13468" y="23579"/>
                    </a:cubicBezTo>
                    <a:cubicBezTo>
                      <a:pt x="13719" y="23579"/>
                      <a:pt x="13970" y="23602"/>
                      <a:pt x="14198" y="23602"/>
                    </a:cubicBezTo>
                    <a:cubicBezTo>
                      <a:pt x="15727" y="23602"/>
                      <a:pt x="17234" y="23351"/>
                      <a:pt x="18718" y="22872"/>
                    </a:cubicBezTo>
                    <a:cubicBezTo>
                      <a:pt x="19608" y="22598"/>
                      <a:pt x="20475" y="22210"/>
                      <a:pt x="21342" y="21753"/>
                    </a:cubicBezTo>
                    <a:cubicBezTo>
                      <a:pt x="22141" y="21342"/>
                      <a:pt x="22963" y="20817"/>
                      <a:pt x="23853" y="20156"/>
                    </a:cubicBezTo>
                    <a:cubicBezTo>
                      <a:pt x="25451" y="18969"/>
                      <a:pt x="26798" y="17622"/>
                      <a:pt x="27848" y="16138"/>
                    </a:cubicBezTo>
                    <a:cubicBezTo>
                      <a:pt x="28943" y="14609"/>
                      <a:pt x="29719" y="12829"/>
                      <a:pt x="30085" y="11048"/>
                    </a:cubicBezTo>
                    <a:cubicBezTo>
                      <a:pt x="30404" y="9451"/>
                      <a:pt x="30450" y="7716"/>
                      <a:pt x="30222" y="5890"/>
                    </a:cubicBezTo>
                    <a:cubicBezTo>
                      <a:pt x="30085" y="4703"/>
                      <a:pt x="29811" y="3630"/>
                      <a:pt x="29400" y="2649"/>
                    </a:cubicBezTo>
                    <a:cubicBezTo>
                      <a:pt x="28966" y="1599"/>
                      <a:pt x="28395" y="731"/>
                      <a:pt x="27665" y="115"/>
                    </a:cubicBezTo>
                    <a:cubicBezTo>
                      <a:pt x="27619" y="69"/>
                      <a:pt x="27551" y="24"/>
                      <a:pt x="27460" y="24"/>
                    </a:cubicBezTo>
                    <a:lnTo>
                      <a:pt x="27414" y="24"/>
                    </a:lnTo>
                    <a:cubicBezTo>
                      <a:pt x="27368" y="1"/>
                      <a:pt x="27346" y="1"/>
                      <a:pt x="2730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02" name="Google Shape;7874;p96">
                <a:extLst>
                  <a:ext uri="{FF2B5EF4-FFF2-40B4-BE49-F238E27FC236}">
                    <a16:creationId xmlns:a16="http://schemas.microsoft.com/office/drawing/2014/main" id="{FECAF2E5-E105-F805-7BA1-30110FE15AD0}"/>
                  </a:ext>
                </a:extLst>
              </p:cNvPr>
              <p:cNvSpPr/>
              <p:nvPr/>
            </p:nvSpPr>
            <p:spPr>
              <a:xfrm>
                <a:off x="7612274" y="2805310"/>
                <a:ext cx="385736" cy="151949"/>
              </a:xfrm>
              <a:custGeom>
                <a:avLst/>
                <a:gdLst/>
                <a:ahLst/>
                <a:cxnLst/>
                <a:rect l="l" t="t" r="r" b="b"/>
                <a:pathLst>
                  <a:path w="29902" h="11779" extrusionOk="0">
                    <a:moveTo>
                      <a:pt x="29902" y="0"/>
                    </a:moveTo>
                    <a:cubicBezTo>
                      <a:pt x="29833" y="183"/>
                      <a:pt x="29742" y="366"/>
                      <a:pt x="29651" y="525"/>
                    </a:cubicBezTo>
                    <a:cubicBezTo>
                      <a:pt x="29240" y="1438"/>
                      <a:pt x="28715" y="2283"/>
                      <a:pt x="28122" y="3082"/>
                    </a:cubicBezTo>
                    <a:cubicBezTo>
                      <a:pt x="27802" y="3493"/>
                      <a:pt x="27482" y="3881"/>
                      <a:pt x="27140" y="4269"/>
                    </a:cubicBezTo>
                    <a:cubicBezTo>
                      <a:pt x="26798" y="4611"/>
                      <a:pt x="26455" y="4976"/>
                      <a:pt x="26113" y="5296"/>
                    </a:cubicBezTo>
                    <a:cubicBezTo>
                      <a:pt x="25383" y="5958"/>
                      <a:pt x="24606" y="6574"/>
                      <a:pt x="23785" y="7122"/>
                    </a:cubicBezTo>
                    <a:cubicBezTo>
                      <a:pt x="22963" y="7647"/>
                      <a:pt x="22119" y="8126"/>
                      <a:pt x="21251" y="8491"/>
                    </a:cubicBezTo>
                    <a:cubicBezTo>
                      <a:pt x="20361" y="8879"/>
                      <a:pt x="19448" y="9199"/>
                      <a:pt x="18512" y="9427"/>
                    </a:cubicBezTo>
                    <a:cubicBezTo>
                      <a:pt x="17576" y="9655"/>
                      <a:pt x="16595" y="9792"/>
                      <a:pt x="15613" y="9861"/>
                    </a:cubicBezTo>
                    <a:cubicBezTo>
                      <a:pt x="15316" y="9875"/>
                      <a:pt x="15017" y="9882"/>
                      <a:pt x="14717" y="9882"/>
                    </a:cubicBezTo>
                    <a:cubicBezTo>
                      <a:pt x="14026" y="9882"/>
                      <a:pt x="13330" y="9842"/>
                      <a:pt x="12646" y="9747"/>
                    </a:cubicBezTo>
                    <a:cubicBezTo>
                      <a:pt x="11779" y="9633"/>
                      <a:pt x="10911" y="9450"/>
                      <a:pt x="10067" y="9222"/>
                    </a:cubicBezTo>
                    <a:cubicBezTo>
                      <a:pt x="9177" y="8948"/>
                      <a:pt x="8309" y="8628"/>
                      <a:pt x="7465" y="8263"/>
                    </a:cubicBezTo>
                    <a:cubicBezTo>
                      <a:pt x="6597" y="7875"/>
                      <a:pt x="5776" y="7441"/>
                      <a:pt x="4977" y="6939"/>
                    </a:cubicBezTo>
                    <a:cubicBezTo>
                      <a:pt x="4155" y="6437"/>
                      <a:pt x="3402" y="5866"/>
                      <a:pt x="2671" y="5250"/>
                    </a:cubicBezTo>
                    <a:cubicBezTo>
                      <a:pt x="1987" y="4657"/>
                      <a:pt x="1325" y="4018"/>
                      <a:pt x="754" y="3310"/>
                    </a:cubicBezTo>
                    <a:cubicBezTo>
                      <a:pt x="549" y="3059"/>
                      <a:pt x="366" y="2831"/>
                      <a:pt x="183" y="2580"/>
                    </a:cubicBezTo>
                    <a:cubicBezTo>
                      <a:pt x="138" y="2762"/>
                      <a:pt x="69" y="2968"/>
                      <a:pt x="24" y="3196"/>
                    </a:cubicBezTo>
                    <a:cubicBezTo>
                      <a:pt x="1" y="3242"/>
                      <a:pt x="1" y="3264"/>
                      <a:pt x="1" y="3287"/>
                    </a:cubicBezTo>
                    <a:cubicBezTo>
                      <a:pt x="69" y="3378"/>
                      <a:pt x="115" y="3470"/>
                      <a:pt x="161" y="3561"/>
                    </a:cubicBezTo>
                    <a:cubicBezTo>
                      <a:pt x="1302" y="5204"/>
                      <a:pt x="2557" y="6620"/>
                      <a:pt x="3904" y="7761"/>
                    </a:cubicBezTo>
                    <a:cubicBezTo>
                      <a:pt x="4612" y="8377"/>
                      <a:pt x="5342" y="8902"/>
                      <a:pt x="6095" y="9382"/>
                    </a:cubicBezTo>
                    <a:cubicBezTo>
                      <a:pt x="6826" y="9838"/>
                      <a:pt x="7602" y="10249"/>
                      <a:pt x="8446" y="10591"/>
                    </a:cubicBezTo>
                    <a:cubicBezTo>
                      <a:pt x="10044" y="11276"/>
                      <a:pt x="11733" y="11664"/>
                      <a:pt x="13468" y="11755"/>
                    </a:cubicBezTo>
                    <a:cubicBezTo>
                      <a:pt x="13719" y="11778"/>
                      <a:pt x="13970" y="11778"/>
                      <a:pt x="14198" y="11778"/>
                    </a:cubicBezTo>
                    <a:cubicBezTo>
                      <a:pt x="15705" y="11778"/>
                      <a:pt x="17234" y="11550"/>
                      <a:pt x="18718" y="11048"/>
                    </a:cubicBezTo>
                    <a:cubicBezTo>
                      <a:pt x="19608" y="10774"/>
                      <a:pt x="20498" y="10409"/>
                      <a:pt x="21342" y="9952"/>
                    </a:cubicBezTo>
                    <a:cubicBezTo>
                      <a:pt x="22141" y="9518"/>
                      <a:pt x="22963" y="8993"/>
                      <a:pt x="23853" y="8332"/>
                    </a:cubicBezTo>
                    <a:cubicBezTo>
                      <a:pt x="25451" y="7145"/>
                      <a:pt x="26798" y="5798"/>
                      <a:pt x="27848" y="4314"/>
                    </a:cubicBezTo>
                    <a:cubicBezTo>
                      <a:pt x="28784" y="3013"/>
                      <a:pt x="29491" y="1530"/>
                      <a:pt x="2990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03" name="Google Shape;7875;p96">
                <a:extLst>
                  <a:ext uri="{FF2B5EF4-FFF2-40B4-BE49-F238E27FC236}">
                    <a16:creationId xmlns:a16="http://schemas.microsoft.com/office/drawing/2014/main" id="{1614A833-1038-13C8-33BD-7C2F5567516E}"/>
                  </a:ext>
                </a:extLst>
              </p:cNvPr>
              <p:cNvSpPr/>
              <p:nvPr/>
            </p:nvSpPr>
            <p:spPr>
              <a:xfrm>
                <a:off x="7701783" y="2709326"/>
                <a:ext cx="186985" cy="81992"/>
              </a:xfrm>
              <a:custGeom>
                <a:avLst/>
                <a:gdLst/>
                <a:ahLst/>
                <a:cxnLst/>
                <a:rect l="l" t="t" r="r" b="b"/>
                <a:pathLst>
                  <a:path w="14495" h="6356" extrusionOk="0">
                    <a:moveTo>
                      <a:pt x="10478" y="3378"/>
                    </a:moveTo>
                    <a:cubicBezTo>
                      <a:pt x="10478" y="3401"/>
                      <a:pt x="10478" y="3401"/>
                      <a:pt x="10455" y="3401"/>
                    </a:cubicBezTo>
                    <a:lnTo>
                      <a:pt x="10478" y="3401"/>
                    </a:lnTo>
                    <a:lnTo>
                      <a:pt x="10478" y="3378"/>
                    </a:lnTo>
                    <a:close/>
                    <a:moveTo>
                      <a:pt x="14381" y="0"/>
                    </a:moveTo>
                    <a:cubicBezTo>
                      <a:pt x="14358" y="0"/>
                      <a:pt x="14335" y="0"/>
                      <a:pt x="14335" y="23"/>
                    </a:cubicBezTo>
                    <a:cubicBezTo>
                      <a:pt x="13719" y="639"/>
                      <a:pt x="13102" y="1233"/>
                      <a:pt x="12463" y="1803"/>
                    </a:cubicBezTo>
                    <a:cubicBezTo>
                      <a:pt x="11847" y="2374"/>
                      <a:pt x="11185" y="2899"/>
                      <a:pt x="10500" y="3378"/>
                    </a:cubicBezTo>
                    <a:cubicBezTo>
                      <a:pt x="10478" y="3401"/>
                      <a:pt x="10478" y="3401"/>
                      <a:pt x="10478" y="3401"/>
                    </a:cubicBezTo>
                    <a:cubicBezTo>
                      <a:pt x="9450" y="4109"/>
                      <a:pt x="8378" y="4679"/>
                      <a:pt x="7213" y="5113"/>
                    </a:cubicBezTo>
                    <a:cubicBezTo>
                      <a:pt x="7191" y="5113"/>
                      <a:pt x="7191" y="5113"/>
                      <a:pt x="7191" y="5136"/>
                    </a:cubicBezTo>
                    <a:cubicBezTo>
                      <a:pt x="7191" y="5136"/>
                      <a:pt x="7191" y="5113"/>
                      <a:pt x="7191" y="5113"/>
                    </a:cubicBezTo>
                    <a:cubicBezTo>
                      <a:pt x="6711" y="5296"/>
                      <a:pt x="6209" y="5433"/>
                      <a:pt x="5684" y="5547"/>
                    </a:cubicBezTo>
                    <a:cubicBezTo>
                      <a:pt x="5091" y="5684"/>
                      <a:pt x="4452" y="5775"/>
                      <a:pt x="3835" y="5821"/>
                    </a:cubicBezTo>
                    <a:lnTo>
                      <a:pt x="3881" y="5821"/>
                    </a:lnTo>
                    <a:cubicBezTo>
                      <a:pt x="3533" y="5847"/>
                      <a:pt x="3186" y="5859"/>
                      <a:pt x="2833" y="5859"/>
                    </a:cubicBezTo>
                    <a:cubicBezTo>
                      <a:pt x="2584" y="5859"/>
                      <a:pt x="2333" y="5853"/>
                      <a:pt x="2078" y="5844"/>
                    </a:cubicBezTo>
                    <a:cubicBezTo>
                      <a:pt x="1462" y="5821"/>
                      <a:pt x="845" y="5752"/>
                      <a:pt x="229" y="5661"/>
                    </a:cubicBezTo>
                    <a:cubicBezTo>
                      <a:pt x="183" y="5661"/>
                      <a:pt x="160" y="5661"/>
                      <a:pt x="115" y="5684"/>
                    </a:cubicBezTo>
                    <a:cubicBezTo>
                      <a:pt x="69" y="5707"/>
                      <a:pt x="24" y="5752"/>
                      <a:pt x="1" y="5798"/>
                    </a:cubicBezTo>
                    <a:cubicBezTo>
                      <a:pt x="1" y="5866"/>
                      <a:pt x="1" y="5912"/>
                      <a:pt x="24" y="5981"/>
                    </a:cubicBezTo>
                    <a:cubicBezTo>
                      <a:pt x="46" y="6003"/>
                      <a:pt x="92" y="6072"/>
                      <a:pt x="160" y="6072"/>
                    </a:cubicBezTo>
                    <a:cubicBezTo>
                      <a:pt x="1114" y="6247"/>
                      <a:pt x="2101" y="6356"/>
                      <a:pt x="3092" y="6356"/>
                    </a:cubicBezTo>
                    <a:cubicBezTo>
                      <a:pt x="3264" y="6356"/>
                      <a:pt x="3435" y="6352"/>
                      <a:pt x="3607" y="6346"/>
                    </a:cubicBezTo>
                    <a:cubicBezTo>
                      <a:pt x="4726" y="6300"/>
                      <a:pt x="5844" y="6140"/>
                      <a:pt x="6894" y="5798"/>
                    </a:cubicBezTo>
                    <a:cubicBezTo>
                      <a:pt x="7373" y="5638"/>
                      <a:pt x="7853" y="5433"/>
                      <a:pt x="8309" y="5204"/>
                    </a:cubicBezTo>
                    <a:cubicBezTo>
                      <a:pt x="8766" y="4976"/>
                      <a:pt x="9199" y="4725"/>
                      <a:pt x="9633" y="4451"/>
                    </a:cubicBezTo>
                    <a:cubicBezTo>
                      <a:pt x="10478" y="3903"/>
                      <a:pt x="11254" y="3264"/>
                      <a:pt x="12007" y="2580"/>
                    </a:cubicBezTo>
                    <a:cubicBezTo>
                      <a:pt x="12851" y="1803"/>
                      <a:pt x="13650" y="982"/>
                      <a:pt x="14449" y="160"/>
                    </a:cubicBezTo>
                    <a:cubicBezTo>
                      <a:pt x="14495" y="137"/>
                      <a:pt x="14495" y="69"/>
                      <a:pt x="14449" y="23"/>
                    </a:cubicBezTo>
                    <a:cubicBezTo>
                      <a:pt x="14449" y="23"/>
                      <a:pt x="14426" y="0"/>
                      <a:pt x="1438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04" name="Google Shape;7876;p96">
                <a:extLst>
                  <a:ext uri="{FF2B5EF4-FFF2-40B4-BE49-F238E27FC236}">
                    <a16:creationId xmlns:a16="http://schemas.microsoft.com/office/drawing/2014/main" id="{3CCF2AF0-0694-E293-A9B9-1894B5737811}"/>
                  </a:ext>
                </a:extLst>
              </p:cNvPr>
              <p:cNvSpPr/>
              <p:nvPr/>
            </p:nvSpPr>
            <p:spPr>
              <a:xfrm>
                <a:off x="7610223" y="2845052"/>
                <a:ext cx="347449" cy="113984"/>
              </a:xfrm>
              <a:custGeom>
                <a:avLst/>
                <a:gdLst/>
                <a:ahLst/>
                <a:cxnLst/>
                <a:rect l="l" t="t" r="r" b="b"/>
                <a:pathLst>
                  <a:path w="26934" h="8836" extrusionOk="0">
                    <a:moveTo>
                      <a:pt x="4278" y="4442"/>
                    </a:moveTo>
                    <a:cubicBezTo>
                      <a:pt x="4290" y="4453"/>
                      <a:pt x="4302" y="4464"/>
                      <a:pt x="4314" y="4474"/>
                    </a:cubicBezTo>
                    <a:cubicBezTo>
                      <a:pt x="4302" y="4462"/>
                      <a:pt x="4290" y="4450"/>
                      <a:pt x="4278" y="4442"/>
                    </a:cubicBezTo>
                    <a:close/>
                    <a:moveTo>
                      <a:pt x="10796" y="7875"/>
                    </a:moveTo>
                    <a:cubicBezTo>
                      <a:pt x="10822" y="7881"/>
                      <a:pt x="10847" y="7886"/>
                      <a:pt x="10873" y="7891"/>
                    </a:cubicBezTo>
                    <a:lnTo>
                      <a:pt x="10873" y="7891"/>
                    </a:lnTo>
                    <a:cubicBezTo>
                      <a:pt x="10837" y="7875"/>
                      <a:pt x="10817" y="7875"/>
                      <a:pt x="10796" y="7875"/>
                    </a:cubicBezTo>
                    <a:close/>
                    <a:moveTo>
                      <a:pt x="251" y="1"/>
                    </a:moveTo>
                    <a:cubicBezTo>
                      <a:pt x="205" y="1"/>
                      <a:pt x="137" y="24"/>
                      <a:pt x="91" y="69"/>
                    </a:cubicBezTo>
                    <a:cubicBezTo>
                      <a:pt x="46" y="115"/>
                      <a:pt x="0" y="183"/>
                      <a:pt x="0" y="252"/>
                    </a:cubicBezTo>
                    <a:cubicBezTo>
                      <a:pt x="0" y="320"/>
                      <a:pt x="23" y="366"/>
                      <a:pt x="69" y="434"/>
                    </a:cubicBezTo>
                    <a:cubicBezTo>
                      <a:pt x="342" y="845"/>
                      <a:pt x="662" y="1256"/>
                      <a:pt x="959" y="1667"/>
                    </a:cubicBezTo>
                    <a:cubicBezTo>
                      <a:pt x="1255" y="2055"/>
                      <a:pt x="1575" y="2443"/>
                      <a:pt x="1895" y="2808"/>
                    </a:cubicBezTo>
                    <a:cubicBezTo>
                      <a:pt x="2511" y="3561"/>
                      <a:pt x="3173" y="4269"/>
                      <a:pt x="3880" y="4931"/>
                    </a:cubicBezTo>
                    <a:cubicBezTo>
                      <a:pt x="4588" y="5593"/>
                      <a:pt x="5364" y="6186"/>
                      <a:pt x="6209" y="6689"/>
                    </a:cubicBezTo>
                    <a:cubicBezTo>
                      <a:pt x="6642" y="6962"/>
                      <a:pt x="7099" y="7214"/>
                      <a:pt x="7555" y="7442"/>
                    </a:cubicBezTo>
                    <a:cubicBezTo>
                      <a:pt x="8035" y="7670"/>
                      <a:pt x="8514" y="7853"/>
                      <a:pt x="9016" y="8035"/>
                    </a:cubicBezTo>
                    <a:cubicBezTo>
                      <a:pt x="9541" y="8218"/>
                      <a:pt x="10066" y="8355"/>
                      <a:pt x="10614" y="8469"/>
                    </a:cubicBezTo>
                    <a:cubicBezTo>
                      <a:pt x="11139" y="8583"/>
                      <a:pt x="11709" y="8674"/>
                      <a:pt x="12257" y="8743"/>
                    </a:cubicBezTo>
                    <a:cubicBezTo>
                      <a:pt x="12875" y="8807"/>
                      <a:pt x="13499" y="8835"/>
                      <a:pt x="14123" y="8835"/>
                    </a:cubicBezTo>
                    <a:cubicBezTo>
                      <a:pt x="14606" y="8835"/>
                      <a:pt x="15089" y="8818"/>
                      <a:pt x="15567" y="8788"/>
                    </a:cubicBezTo>
                    <a:cubicBezTo>
                      <a:pt x="16594" y="8720"/>
                      <a:pt x="17621" y="8560"/>
                      <a:pt x="18603" y="8263"/>
                    </a:cubicBezTo>
                    <a:cubicBezTo>
                      <a:pt x="19561" y="7990"/>
                      <a:pt x="20497" y="7602"/>
                      <a:pt x="21410" y="7145"/>
                    </a:cubicBezTo>
                    <a:cubicBezTo>
                      <a:pt x="21661" y="7008"/>
                      <a:pt x="21912" y="6871"/>
                      <a:pt x="22163" y="6711"/>
                    </a:cubicBezTo>
                    <a:cubicBezTo>
                      <a:pt x="22437" y="6574"/>
                      <a:pt x="22688" y="6392"/>
                      <a:pt x="22962" y="6232"/>
                    </a:cubicBezTo>
                    <a:cubicBezTo>
                      <a:pt x="23487" y="5890"/>
                      <a:pt x="23967" y="5524"/>
                      <a:pt x="24446" y="5159"/>
                    </a:cubicBezTo>
                    <a:cubicBezTo>
                      <a:pt x="25359" y="4429"/>
                      <a:pt x="26181" y="3607"/>
                      <a:pt x="26911" y="2717"/>
                    </a:cubicBezTo>
                    <a:cubicBezTo>
                      <a:pt x="26934" y="2671"/>
                      <a:pt x="26934" y="2603"/>
                      <a:pt x="26888" y="2580"/>
                    </a:cubicBezTo>
                    <a:cubicBezTo>
                      <a:pt x="26875" y="2573"/>
                      <a:pt x="26860" y="2571"/>
                      <a:pt x="26844" y="2571"/>
                    </a:cubicBezTo>
                    <a:cubicBezTo>
                      <a:pt x="26806" y="2571"/>
                      <a:pt x="26767" y="2587"/>
                      <a:pt x="26751" y="2603"/>
                    </a:cubicBezTo>
                    <a:cubicBezTo>
                      <a:pt x="26637" y="2763"/>
                      <a:pt x="26523" y="2900"/>
                      <a:pt x="26386" y="3037"/>
                    </a:cubicBezTo>
                    <a:cubicBezTo>
                      <a:pt x="26386" y="3037"/>
                      <a:pt x="26386" y="3037"/>
                      <a:pt x="26409" y="3014"/>
                    </a:cubicBezTo>
                    <a:lnTo>
                      <a:pt x="26409" y="3014"/>
                    </a:lnTo>
                    <a:cubicBezTo>
                      <a:pt x="25975" y="3493"/>
                      <a:pt x="25519" y="3927"/>
                      <a:pt x="25039" y="4338"/>
                    </a:cubicBezTo>
                    <a:cubicBezTo>
                      <a:pt x="24544" y="4743"/>
                      <a:pt x="24026" y="5149"/>
                      <a:pt x="23486" y="5488"/>
                    </a:cubicBezTo>
                    <a:lnTo>
                      <a:pt x="23486" y="5488"/>
                    </a:lnTo>
                    <a:cubicBezTo>
                      <a:pt x="23487" y="5486"/>
                      <a:pt x="23487" y="5483"/>
                      <a:pt x="23487" y="5479"/>
                    </a:cubicBezTo>
                    <a:lnTo>
                      <a:pt x="23487" y="5479"/>
                    </a:lnTo>
                    <a:cubicBezTo>
                      <a:pt x="23168" y="5707"/>
                      <a:pt x="22825" y="5912"/>
                      <a:pt x="22483" y="6095"/>
                    </a:cubicBezTo>
                    <a:cubicBezTo>
                      <a:pt x="22141" y="6301"/>
                      <a:pt x="21798" y="6483"/>
                      <a:pt x="21433" y="6666"/>
                    </a:cubicBezTo>
                    <a:cubicBezTo>
                      <a:pt x="21091" y="6825"/>
                      <a:pt x="20725" y="6985"/>
                      <a:pt x="20383" y="7145"/>
                    </a:cubicBezTo>
                    <a:cubicBezTo>
                      <a:pt x="20040" y="7274"/>
                      <a:pt x="19697" y="7402"/>
                      <a:pt x="19354" y="7512"/>
                    </a:cubicBezTo>
                    <a:lnTo>
                      <a:pt x="19354" y="7512"/>
                    </a:lnTo>
                    <a:cubicBezTo>
                      <a:pt x="19355" y="7511"/>
                      <a:pt x="19355" y="7511"/>
                      <a:pt x="19356" y="7510"/>
                    </a:cubicBezTo>
                    <a:lnTo>
                      <a:pt x="19356" y="7510"/>
                    </a:lnTo>
                    <a:cubicBezTo>
                      <a:pt x="18740" y="7716"/>
                      <a:pt x="18123" y="7875"/>
                      <a:pt x="17484" y="7990"/>
                    </a:cubicBezTo>
                    <a:cubicBezTo>
                      <a:pt x="16799" y="8127"/>
                      <a:pt x="16092" y="8195"/>
                      <a:pt x="15407" y="8241"/>
                    </a:cubicBezTo>
                    <a:lnTo>
                      <a:pt x="15476" y="8241"/>
                    </a:lnTo>
                    <a:cubicBezTo>
                      <a:pt x="15188" y="8253"/>
                      <a:pt x="14899" y="8260"/>
                      <a:pt x="14609" y="8260"/>
                    </a:cubicBezTo>
                    <a:cubicBezTo>
                      <a:pt x="13360" y="8260"/>
                      <a:pt x="12095" y="8141"/>
                      <a:pt x="10873" y="7891"/>
                    </a:cubicBezTo>
                    <a:lnTo>
                      <a:pt x="10873" y="7891"/>
                    </a:lnTo>
                    <a:cubicBezTo>
                      <a:pt x="10877" y="7893"/>
                      <a:pt x="10882" y="7896"/>
                      <a:pt x="10888" y="7898"/>
                    </a:cubicBezTo>
                    <a:cubicBezTo>
                      <a:pt x="10271" y="7761"/>
                      <a:pt x="9655" y="7579"/>
                      <a:pt x="9062" y="7373"/>
                    </a:cubicBezTo>
                    <a:cubicBezTo>
                      <a:pt x="8491" y="7168"/>
                      <a:pt x="7920" y="6917"/>
                      <a:pt x="7395" y="6643"/>
                    </a:cubicBezTo>
                    <a:cubicBezTo>
                      <a:pt x="7418" y="6643"/>
                      <a:pt x="7441" y="6666"/>
                      <a:pt x="7464" y="6666"/>
                    </a:cubicBezTo>
                    <a:cubicBezTo>
                      <a:pt x="6870" y="6369"/>
                      <a:pt x="6323" y="6027"/>
                      <a:pt x="5798" y="5661"/>
                    </a:cubicBezTo>
                    <a:cubicBezTo>
                      <a:pt x="5250" y="5273"/>
                      <a:pt x="4748" y="4863"/>
                      <a:pt x="4246" y="4429"/>
                    </a:cubicBezTo>
                    <a:cubicBezTo>
                      <a:pt x="4256" y="4429"/>
                      <a:pt x="4267" y="4434"/>
                      <a:pt x="4278" y="4442"/>
                    </a:cubicBezTo>
                    <a:lnTo>
                      <a:pt x="4278" y="4442"/>
                    </a:lnTo>
                    <a:cubicBezTo>
                      <a:pt x="3584" y="3812"/>
                      <a:pt x="2957" y="3138"/>
                      <a:pt x="2351" y="2420"/>
                    </a:cubicBezTo>
                    <a:cubicBezTo>
                      <a:pt x="2031" y="2055"/>
                      <a:pt x="1712" y="1667"/>
                      <a:pt x="1392" y="1279"/>
                    </a:cubicBezTo>
                    <a:cubicBezTo>
                      <a:pt x="1096" y="891"/>
                      <a:pt x="776" y="480"/>
                      <a:pt x="457" y="92"/>
                    </a:cubicBezTo>
                    <a:cubicBezTo>
                      <a:pt x="411" y="46"/>
                      <a:pt x="342" y="1"/>
                      <a:pt x="25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05" name="Google Shape;7877;p96">
                <a:extLst>
                  <a:ext uri="{FF2B5EF4-FFF2-40B4-BE49-F238E27FC236}">
                    <a16:creationId xmlns:a16="http://schemas.microsoft.com/office/drawing/2014/main" id="{2EBF3E1B-5A83-A22A-01DD-CC65B06EA794}"/>
                  </a:ext>
                </a:extLst>
              </p:cNvPr>
              <p:cNvSpPr/>
              <p:nvPr/>
            </p:nvSpPr>
            <p:spPr>
              <a:xfrm>
                <a:off x="7553389" y="2722574"/>
                <a:ext cx="161366" cy="142519"/>
              </a:xfrm>
              <a:custGeom>
                <a:avLst/>
                <a:gdLst/>
                <a:ahLst/>
                <a:cxnLst/>
                <a:rect l="l" t="t" r="r" b="b"/>
                <a:pathLst>
                  <a:path w="12509" h="11048" extrusionOk="0">
                    <a:moveTo>
                      <a:pt x="7487" y="0"/>
                    </a:moveTo>
                    <a:cubicBezTo>
                      <a:pt x="7122" y="0"/>
                      <a:pt x="6734" y="46"/>
                      <a:pt x="6278" y="183"/>
                    </a:cubicBezTo>
                    <a:cubicBezTo>
                      <a:pt x="5844" y="297"/>
                      <a:pt x="5388" y="480"/>
                      <a:pt x="4840" y="754"/>
                    </a:cubicBezTo>
                    <a:cubicBezTo>
                      <a:pt x="3995" y="1210"/>
                      <a:pt x="3173" y="1758"/>
                      <a:pt x="2397" y="2306"/>
                    </a:cubicBezTo>
                    <a:lnTo>
                      <a:pt x="2169" y="2466"/>
                    </a:lnTo>
                    <a:cubicBezTo>
                      <a:pt x="1941" y="2625"/>
                      <a:pt x="1713" y="2785"/>
                      <a:pt x="1484" y="2922"/>
                    </a:cubicBezTo>
                    <a:cubicBezTo>
                      <a:pt x="1416" y="2968"/>
                      <a:pt x="1393" y="3036"/>
                      <a:pt x="1370" y="3105"/>
                    </a:cubicBezTo>
                    <a:cubicBezTo>
                      <a:pt x="1347" y="3196"/>
                      <a:pt x="1370" y="3264"/>
                      <a:pt x="1416" y="3333"/>
                    </a:cubicBezTo>
                    <a:cubicBezTo>
                      <a:pt x="1439" y="3356"/>
                      <a:pt x="1462" y="3401"/>
                      <a:pt x="1507" y="3401"/>
                    </a:cubicBezTo>
                    <a:cubicBezTo>
                      <a:pt x="982" y="4200"/>
                      <a:pt x="617" y="4976"/>
                      <a:pt x="366" y="5730"/>
                    </a:cubicBezTo>
                    <a:cubicBezTo>
                      <a:pt x="183" y="6277"/>
                      <a:pt x="69" y="6802"/>
                      <a:pt x="24" y="7305"/>
                    </a:cubicBezTo>
                    <a:cubicBezTo>
                      <a:pt x="1" y="7556"/>
                      <a:pt x="1" y="7807"/>
                      <a:pt x="1" y="8058"/>
                    </a:cubicBezTo>
                    <a:cubicBezTo>
                      <a:pt x="24" y="8309"/>
                      <a:pt x="46" y="8560"/>
                      <a:pt x="115" y="8879"/>
                    </a:cubicBezTo>
                    <a:cubicBezTo>
                      <a:pt x="229" y="9359"/>
                      <a:pt x="389" y="9770"/>
                      <a:pt x="617" y="10112"/>
                    </a:cubicBezTo>
                    <a:cubicBezTo>
                      <a:pt x="800" y="10386"/>
                      <a:pt x="1051" y="10637"/>
                      <a:pt x="1347" y="10797"/>
                    </a:cubicBezTo>
                    <a:cubicBezTo>
                      <a:pt x="1599" y="10934"/>
                      <a:pt x="1895" y="11025"/>
                      <a:pt x="2238" y="11048"/>
                    </a:cubicBezTo>
                    <a:lnTo>
                      <a:pt x="2397" y="11048"/>
                    </a:lnTo>
                    <a:cubicBezTo>
                      <a:pt x="2671" y="11048"/>
                      <a:pt x="2922" y="11025"/>
                      <a:pt x="3219" y="10957"/>
                    </a:cubicBezTo>
                    <a:cubicBezTo>
                      <a:pt x="3698" y="10865"/>
                      <a:pt x="4132" y="10728"/>
                      <a:pt x="4634" y="10569"/>
                    </a:cubicBezTo>
                    <a:lnTo>
                      <a:pt x="4817" y="10523"/>
                    </a:lnTo>
                    <a:cubicBezTo>
                      <a:pt x="4954" y="10454"/>
                      <a:pt x="5114" y="10409"/>
                      <a:pt x="5273" y="10363"/>
                    </a:cubicBezTo>
                    <a:cubicBezTo>
                      <a:pt x="5410" y="10340"/>
                      <a:pt x="5524" y="10295"/>
                      <a:pt x="5684" y="10272"/>
                    </a:cubicBezTo>
                    <a:lnTo>
                      <a:pt x="5707" y="10272"/>
                    </a:lnTo>
                    <a:cubicBezTo>
                      <a:pt x="5707" y="10272"/>
                      <a:pt x="5707" y="10249"/>
                      <a:pt x="5707" y="10249"/>
                    </a:cubicBezTo>
                    <a:cubicBezTo>
                      <a:pt x="6118" y="10181"/>
                      <a:pt x="6506" y="10112"/>
                      <a:pt x="6894" y="10044"/>
                    </a:cubicBezTo>
                    <a:cubicBezTo>
                      <a:pt x="7145" y="9975"/>
                      <a:pt x="7396" y="9929"/>
                      <a:pt x="7647" y="9884"/>
                    </a:cubicBezTo>
                    <a:cubicBezTo>
                      <a:pt x="8378" y="9747"/>
                      <a:pt x="9154" y="9587"/>
                      <a:pt x="9884" y="9359"/>
                    </a:cubicBezTo>
                    <a:cubicBezTo>
                      <a:pt x="10226" y="9245"/>
                      <a:pt x="10546" y="9131"/>
                      <a:pt x="10820" y="9016"/>
                    </a:cubicBezTo>
                    <a:cubicBezTo>
                      <a:pt x="11117" y="8857"/>
                      <a:pt x="11345" y="8720"/>
                      <a:pt x="11528" y="8560"/>
                    </a:cubicBezTo>
                    <a:cubicBezTo>
                      <a:pt x="11756" y="8377"/>
                      <a:pt x="11893" y="8172"/>
                      <a:pt x="11984" y="7944"/>
                    </a:cubicBezTo>
                    <a:cubicBezTo>
                      <a:pt x="12053" y="7738"/>
                      <a:pt x="12121" y="7464"/>
                      <a:pt x="11984" y="7190"/>
                    </a:cubicBezTo>
                    <a:cubicBezTo>
                      <a:pt x="11916" y="7053"/>
                      <a:pt x="11801" y="6916"/>
                      <a:pt x="11687" y="6825"/>
                    </a:cubicBezTo>
                    <a:cubicBezTo>
                      <a:pt x="11550" y="6734"/>
                      <a:pt x="11413" y="6665"/>
                      <a:pt x="11231" y="6597"/>
                    </a:cubicBezTo>
                    <a:lnTo>
                      <a:pt x="11185" y="6574"/>
                    </a:lnTo>
                    <a:cubicBezTo>
                      <a:pt x="11276" y="6551"/>
                      <a:pt x="11345" y="6528"/>
                      <a:pt x="11436" y="6506"/>
                    </a:cubicBezTo>
                    <a:cubicBezTo>
                      <a:pt x="11870" y="6369"/>
                      <a:pt x="12418" y="6072"/>
                      <a:pt x="12486" y="5547"/>
                    </a:cubicBezTo>
                    <a:cubicBezTo>
                      <a:pt x="12509" y="5296"/>
                      <a:pt x="12418" y="4999"/>
                      <a:pt x="12235" y="4771"/>
                    </a:cubicBezTo>
                    <a:cubicBezTo>
                      <a:pt x="12053" y="4565"/>
                      <a:pt x="11824" y="4406"/>
                      <a:pt x="11505" y="4292"/>
                    </a:cubicBezTo>
                    <a:cubicBezTo>
                      <a:pt x="11368" y="4246"/>
                      <a:pt x="11231" y="4223"/>
                      <a:pt x="11071" y="4177"/>
                    </a:cubicBezTo>
                    <a:lnTo>
                      <a:pt x="11162" y="4155"/>
                    </a:lnTo>
                    <a:cubicBezTo>
                      <a:pt x="11345" y="4063"/>
                      <a:pt x="11573" y="3904"/>
                      <a:pt x="11687" y="3652"/>
                    </a:cubicBezTo>
                    <a:cubicBezTo>
                      <a:pt x="11733" y="3538"/>
                      <a:pt x="11756" y="3424"/>
                      <a:pt x="11756" y="3310"/>
                    </a:cubicBezTo>
                    <a:cubicBezTo>
                      <a:pt x="11733" y="3150"/>
                      <a:pt x="11664" y="3013"/>
                      <a:pt x="11596" y="2899"/>
                    </a:cubicBezTo>
                    <a:cubicBezTo>
                      <a:pt x="11550" y="2808"/>
                      <a:pt x="11482" y="2717"/>
                      <a:pt x="11345" y="2603"/>
                    </a:cubicBezTo>
                    <a:cubicBezTo>
                      <a:pt x="11254" y="2534"/>
                      <a:pt x="11117" y="2466"/>
                      <a:pt x="10980" y="2397"/>
                    </a:cubicBezTo>
                    <a:cubicBezTo>
                      <a:pt x="10637" y="2260"/>
                      <a:pt x="10295" y="2214"/>
                      <a:pt x="10044" y="2214"/>
                    </a:cubicBezTo>
                    <a:cubicBezTo>
                      <a:pt x="9907" y="2192"/>
                      <a:pt x="9747" y="2192"/>
                      <a:pt x="9587" y="2192"/>
                    </a:cubicBezTo>
                    <a:cubicBezTo>
                      <a:pt x="9222" y="2192"/>
                      <a:pt x="8811" y="2214"/>
                      <a:pt x="8286" y="2283"/>
                    </a:cubicBezTo>
                    <a:lnTo>
                      <a:pt x="8218" y="2306"/>
                    </a:lnTo>
                    <a:lnTo>
                      <a:pt x="8149" y="2306"/>
                    </a:lnTo>
                    <a:cubicBezTo>
                      <a:pt x="8195" y="2260"/>
                      <a:pt x="8241" y="2237"/>
                      <a:pt x="8286" y="2192"/>
                    </a:cubicBezTo>
                    <a:cubicBezTo>
                      <a:pt x="8446" y="2032"/>
                      <a:pt x="8583" y="1895"/>
                      <a:pt x="8674" y="1758"/>
                    </a:cubicBezTo>
                    <a:cubicBezTo>
                      <a:pt x="8788" y="1598"/>
                      <a:pt x="8857" y="1438"/>
                      <a:pt x="8903" y="1256"/>
                    </a:cubicBezTo>
                    <a:cubicBezTo>
                      <a:pt x="8994" y="959"/>
                      <a:pt x="8925" y="640"/>
                      <a:pt x="8720" y="411"/>
                    </a:cubicBezTo>
                    <a:cubicBezTo>
                      <a:pt x="8515" y="183"/>
                      <a:pt x="8172" y="23"/>
                      <a:pt x="7739" y="0"/>
                    </a:cubicBezTo>
                    <a:close/>
                  </a:path>
                </a:pathLst>
              </a:custGeom>
              <a:solidFill>
                <a:srgbClr val="8951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06" name="Google Shape;7878;p96">
                <a:extLst>
                  <a:ext uri="{FF2B5EF4-FFF2-40B4-BE49-F238E27FC236}">
                    <a16:creationId xmlns:a16="http://schemas.microsoft.com/office/drawing/2014/main" id="{80A1B75B-25AD-CA19-6C5D-904B6E4E61C6}"/>
                  </a:ext>
                </a:extLst>
              </p:cNvPr>
              <p:cNvSpPr/>
              <p:nvPr/>
            </p:nvSpPr>
            <p:spPr>
              <a:xfrm>
                <a:off x="7654378" y="2776751"/>
                <a:ext cx="38584" cy="10333"/>
              </a:xfrm>
              <a:custGeom>
                <a:avLst/>
                <a:gdLst/>
                <a:ahLst/>
                <a:cxnLst/>
                <a:rect l="l" t="t" r="r" b="b"/>
                <a:pathLst>
                  <a:path w="2991" h="801" extrusionOk="0">
                    <a:moveTo>
                      <a:pt x="2900" y="0"/>
                    </a:moveTo>
                    <a:cubicBezTo>
                      <a:pt x="2649" y="0"/>
                      <a:pt x="2420" y="0"/>
                      <a:pt x="2192" y="23"/>
                    </a:cubicBezTo>
                    <a:cubicBezTo>
                      <a:pt x="1941" y="46"/>
                      <a:pt x="1690" y="69"/>
                      <a:pt x="1462" y="114"/>
                    </a:cubicBezTo>
                    <a:cubicBezTo>
                      <a:pt x="982" y="206"/>
                      <a:pt x="503" y="320"/>
                      <a:pt x="92" y="548"/>
                    </a:cubicBezTo>
                    <a:cubicBezTo>
                      <a:pt x="24" y="571"/>
                      <a:pt x="1" y="662"/>
                      <a:pt x="24" y="731"/>
                    </a:cubicBezTo>
                    <a:cubicBezTo>
                      <a:pt x="38" y="775"/>
                      <a:pt x="82" y="800"/>
                      <a:pt x="129" y="800"/>
                    </a:cubicBezTo>
                    <a:cubicBezTo>
                      <a:pt x="155" y="800"/>
                      <a:pt x="182" y="793"/>
                      <a:pt x="206" y="776"/>
                    </a:cubicBezTo>
                    <a:cubicBezTo>
                      <a:pt x="412" y="685"/>
                      <a:pt x="617" y="594"/>
                      <a:pt x="823" y="525"/>
                    </a:cubicBezTo>
                    <a:lnTo>
                      <a:pt x="800" y="525"/>
                    </a:lnTo>
                    <a:cubicBezTo>
                      <a:pt x="1096" y="434"/>
                      <a:pt x="1393" y="365"/>
                      <a:pt x="1690" y="297"/>
                    </a:cubicBezTo>
                    <a:cubicBezTo>
                      <a:pt x="1850" y="274"/>
                      <a:pt x="2009" y="251"/>
                      <a:pt x="2169" y="229"/>
                    </a:cubicBezTo>
                    <a:cubicBezTo>
                      <a:pt x="2329" y="229"/>
                      <a:pt x="2512" y="206"/>
                      <a:pt x="2694" y="183"/>
                    </a:cubicBezTo>
                    <a:lnTo>
                      <a:pt x="2877" y="183"/>
                    </a:lnTo>
                    <a:cubicBezTo>
                      <a:pt x="2900" y="183"/>
                      <a:pt x="2922" y="183"/>
                      <a:pt x="2945" y="160"/>
                    </a:cubicBezTo>
                    <a:cubicBezTo>
                      <a:pt x="2968" y="137"/>
                      <a:pt x="2991" y="114"/>
                      <a:pt x="2991" y="92"/>
                    </a:cubicBezTo>
                    <a:cubicBezTo>
                      <a:pt x="2991" y="46"/>
                      <a:pt x="2945" y="0"/>
                      <a:pt x="2900" y="0"/>
                    </a:cubicBezTo>
                    <a:close/>
                  </a:path>
                </a:pathLst>
              </a:custGeom>
              <a:solidFill>
                <a:srgbClr val="5A3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07" name="Google Shape;7879;p96">
                <a:extLst>
                  <a:ext uri="{FF2B5EF4-FFF2-40B4-BE49-F238E27FC236}">
                    <a16:creationId xmlns:a16="http://schemas.microsoft.com/office/drawing/2014/main" id="{41C72E52-E487-33B3-B242-4FCA322BC924}"/>
                  </a:ext>
                </a:extLst>
              </p:cNvPr>
              <p:cNvSpPr/>
              <p:nvPr/>
            </p:nvSpPr>
            <p:spPr>
              <a:xfrm>
                <a:off x="7655848" y="2807374"/>
                <a:ext cx="39474" cy="11313"/>
              </a:xfrm>
              <a:custGeom>
                <a:avLst/>
                <a:gdLst/>
                <a:ahLst/>
                <a:cxnLst/>
                <a:rect l="l" t="t" r="r" b="b"/>
                <a:pathLst>
                  <a:path w="3060" h="877" extrusionOk="0">
                    <a:moveTo>
                      <a:pt x="2968" y="0"/>
                    </a:moveTo>
                    <a:cubicBezTo>
                      <a:pt x="2740" y="23"/>
                      <a:pt x="2535" y="23"/>
                      <a:pt x="2306" y="46"/>
                    </a:cubicBezTo>
                    <a:cubicBezTo>
                      <a:pt x="2055" y="69"/>
                      <a:pt x="1804" y="114"/>
                      <a:pt x="1553" y="160"/>
                    </a:cubicBezTo>
                    <a:cubicBezTo>
                      <a:pt x="1051" y="251"/>
                      <a:pt x="572" y="411"/>
                      <a:pt x="115" y="594"/>
                    </a:cubicBezTo>
                    <a:cubicBezTo>
                      <a:pt x="47" y="639"/>
                      <a:pt x="1" y="731"/>
                      <a:pt x="47" y="799"/>
                    </a:cubicBezTo>
                    <a:cubicBezTo>
                      <a:pt x="81" y="850"/>
                      <a:pt x="141" y="876"/>
                      <a:pt x="197" y="876"/>
                    </a:cubicBezTo>
                    <a:cubicBezTo>
                      <a:pt x="216" y="876"/>
                      <a:pt x="235" y="873"/>
                      <a:pt x="252" y="867"/>
                    </a:cubicBezTo>
                    <a:cubicBezTo>
                      <a:pt x="366" y="799"/>
                      <a:pt x="503" y="753"/>
                      <a:pt x="640" y="685"/>
                    </a:cubicBezTo>
                    <a:cubicBezTo>
                      <a:pt x="754" y="639"/>
                      <a:pt x="891" y="594"/>
                      <a:pt x="1028" y="548"/>
                    </a:cubicBezTo>
                    <a:lnTo>
                      <a:pt x="982" y="548"/>
                    </a:lnTo>
                    <a:cubicBezTo>
                      <a:pt x="1119" y="502"/>
                      <a:pt x="1256" y="479"/>
                      <a:pt x="1393" y="434"/>
                    </a:cubicBezTo>
                    <a:cubicBezTo>
                      <a:pt x="1553" y="388"/>
                      <a:pt x="1713" y="365"/>
                      <a:pt x="1873" y="320"/>
                    </a:cubicBezTo>
                    <a:cubicBezTo>
                      <a:pt x="2192" y="251"/>
                      <a:pt x="2512" y="228"/>
                      <a:pt x="2831" y="206"/>
                    </a:cubicBezTo>
                    <a:lnTo>
                      <a:pt x="2945" y="206"/>
                    </a:lnTo>
                    <a:cubicBezTo>
                      <a:pt x="2968" y="206"/>
                      <a:pt x="2991" y="183"/>
                      <a:pt x="3014" y="183"/>
                    </a:cubicBezTo>
                    <a:cubicBezTo>
                      <a:pt x="3037" y="160"/>
                      <a:pt x="3037" y="137"/>
                      <a:pt x="3037" y="114"/>
                    </a:cubicBezTo>
                    <a:cubicBezTo>
                      <a:pt x="3060" y="69"/>
                      <a:pt x="3014" y="0"/>
                      <a:pt x="2968" y="0"/>
                    </a:cubicBezTo>
                    <a:close/>
                  </a:path>
                </a:pathLst>
              </a:custGeom>
              <a:solidFill>
                <a:srgbClr val="5A3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08" name="Google Shape;7880;p96">
                <a:extLst>
                  <a:ext uri="{FF2B5EF4-FFF2-40B4-BE49-F238E27FC236}">
                    <a16:creationId xmlns:a16="http://schemas.microsoft.com/office/drawing/2014/main" id="{3E9737D9-A7E6-8F62-9FA8-11DB98E52C60}"/>
                  </a:ext>
                </a:extLst>
              </p:cNvPr>
              <p:cNvSpPr/>
              <p:nvPr/>
            </p:nvSpPr>
            <p:spPr>
              <a:xfrm>
                <a:off x="7636422" y="2753493"/>
                <a:ext cx="20034" cy="7366"/>
              </a:xfrm>
              <a:custGeom>
                <a:avLst/>
                <a:gdLst/>
                <a:ahLst/>
                <a:cxnLst/>
                <a:rect l="l" t="t" r="r" b="b"/>
                <a:pathLst>
                  <a:path w="1553" h="571" extrusionOk="0">
                    <a:moveTo>
                      <a:pt x="1461" y="0"/>
                    </a:moveTo>
                    <a:cubicBezTo>
                      <a:pt x="1370" y="23"/>
                      <a:pt x="1256" y="23"/>
                      <a:pt x="1165" y="46"/>
                    </a:cubicBezTo>
                    <a:cubicBezTo>
                      <a:pt x="1050" y="46"/>
                      <a:pt x="936" y="91"/>
                      <a:pt x="822" y="114"/>
                    </a:cubicBezTo>
                    <a:cubicBezTo>
                      <a:pt x="571" y="160"/>
                      <a:pt x="320" y="251"/>
                      <a:pt x="69" y="342"/>
                    </a:cubicBezTo>
                    <a:cubicBezTo>
                      <a:pt x="46" y="365"/>
                      <a:pt x="23" y="365"/>
                      <a:pt x="0" y="388"/>
                    </a:cubicBezTo>
                    <a:cubicBezTo>
                      <a:pt x="0" y="411"/>
                      <a:pt x="0" y="457"/>
                      <a:pt x="0" y="479"/>
                    </a:cubicBezTo>
                    <a:cubicBezTo>
                      <a:pt x="0" y="502"/>
                      <a:pt x="23" y="525"/>
                      <a:pt x="46" y="548"/>
                    </a:cubicBezTo>
                    <a:cubicBezTo>
                      <a:pt x="69" y="571"/>
                      <a:pt x="115" y="571"/>
                      <a:pt x="137" y="571"/>
                    </a:cubicBezTo>
                    <a:cubicBezTo>
                      <a:pt x="320" y="502"/>
                      <a:pt x="480" y="434"/>
                      <a:pt x="662" y="365"/>
                    </a:cubicBezTo>
                    <a:cubicBezTo>
                      <a:pt x="868" y="297"/>
                      <a:pt x="1073" y="251"/>
                      <a:pt x="1279" y="206"/>
                    </a:cubicBezTo>
                    <a:lnTo>
                      <a:pt x="1461" y="206"/>
                    </a:lnTo>
                    <a:cubicBezTo>
                      <a:pt x="1507" y="183"/>
                      <a:pt x="1553" y="160"/>
                      <a:pt x="1553" y="91"/>
                    </a:cubicBezTo>
                    <a:cubicBezTo>
                      <a:pt x="1553" y="46"/>
                      <a:pt x="1507" y="0"/>
                      <a:pt x="1461" y="0"/>
                    </a:cubicBezTo>
                    <a:close/>
                  </a:path>
                </a:pathLst>
              </a:custGeom>
              <a:solidFill>
                <a:srgbClr val="5A3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09" name="Google Shape;7881;p96">
                <a:extLst>
                  <a:ext uri="{FF2B5EF4-FFF2-40B4-BE49-F238E27FC236}">
                    <a16:creationId xmlns:a16="http://schemas.microsoft.com/office/drawing/2014/main" id="{60F4AFB4-A58C-A68F-E783-6B0E62DDCE38}"/>
                  </a:ext>
                </a:extLst>
              </p:cNvPr>
              <p:cNvSpPr/>
              <p:nvPr/>
            </p:nvSpPr>
            <p:spPr>
              <a:xfrm>
                <a:off x="7473891" y="2747302"/>
                <a:ext cx="123388" cy="179633"/>
              </a:xfrm>
              <a:custGeom>
                <a:avLst/>
                <a:gdLst/>
                <a:ahLst/>
                <a:cxnLst/>
                <a:rect l="l" t="t" r="r" b="b"/>
                <a:pathLst>
                  <a:path w="9565" h="13925" extrusionOk="0">
                    <a:moveTo>
                      <a:pt x="8515" y="1"/>
                    </a:moveTo>
                    <a:cubicBezTo>
                      <a:pt x="7031" y="161"/>
                      <a:pt x="5502" y="777"/>
                      <a:pt x="4064" y="1804"/>
                    </a:cubicBezTo>
                    <a:cubicBezTo>
                      <a:pt x="3402" y="2283"/>
                      <a:pt x="2763" y="2877"/>
                      <a:pt x="2192" y="3516"/>
                    </a:cubicBezTo>
                    <a:cubicBezTo>
                      <a:pt x="1644" y="4155"/>
                      <a:pt x="1188" y="4840"/>
                      <a:pt x="823" y="5570"/>
                    </a:cubicBezTo>
                    <a:cubicBezTo>
                      <a:pt x="457" y="6301"/>
                      <a:pt x="206" y="7077"/>
                      <a:pt x="115" y="7830"/>
                    </a:cubicBezTo>
                    <a:cubicBezTo>
                      <a:pt x="1" y="8606"/>
                      <a:pt x="47" y="9405"/>
                      <a:pt x="275" y="10181"/>
                    </a:cubicBezTo>
                    <a:cubicBezTo>
                      <a:pt x="503" y="10980"/>
                      <a:pt x="937" y="11756"/>
                      <a:pt x="1553" y="12463"/>
                    </a:cubicBezTo>
                    <a:cubicBezTo>
                      <a:pt x="1873" y="12851"/>
                      <a:pt x="2238" y="13171"/>
                      <a:pt x="2603" y="13399"/>
                    </a:cubicBezTo>
                    <a:cubicBezTo>
                      <a:pt x="2945" y="13627"/>
                      <a:pt x="3311" y="13764"/>
                      <a:pt x="3721" y="13856"/>
                    </a:cubicBezTo>
                    <a:cubicBezTo>
                      <a:pt x="3904" y="13901"/>
                      <a:pt x="4132" y="13924"/>
                      <a:pt x="4338" y="13924"/>
                    </a:cubicBezTo>
                    <a:cubicBezTo>
                      <a:pt x="4703" y="13924"/>
                      <a:pt x="5068" y="13856"/>
                      <a:pt x="5433" y="13742"/>
                    </a:cubicBezTo>
                    <a:cubicBezTo>
                      <a:pt x="5684" y="13673"/>
                      <a:pt x="5958" y="13559"/>
                      <a:pt x="6278" y="13376"/>
                    </a:cubicBezTo>
                    <a:cubicBezTo>
                      <a:pt x="6529" y="13239"/>
                      <a:pt x="6780" y="13057"/>
                      <a:pt x="7077" y="12851"/>
                    </a:cubicBezTo>
                    <a:cubicBezTo>
                      <a:pt x="7556" y="12463"/>
                      <a:pt x="8013" y="11961"/>
                      <a:pt x="8446" y="11413"/>
                    </a:cubicBezTo>
                    <a:cubicBezTo>
                      <a:pt x="8857" y="10866"/>
                      <a:pt x="9222" y="10272"/>
                      <a:pt x="9519" y="9633"/>
                    </a:cubicBezTo>
                    <a:cubicBezTo>
                      <a:pt x="9542" y="9565"/>
                      <a:pt x="9542" y="9519"/>
                      <a:pt x="9542" y="9450"/>
                    </a:cubicBezTo>
                    <a:cubicBezTo>
                      <a:pt x="9565" y="9405"/>
                      <a:pt x="9565" y="9336"/>
                      <a:pt x="9542" y="9268"/>
                    </a:cubicBezTo>
                    <a:cubicBezTo>
                      <a:pt x="9451" y="8925"/>
                      <a:pt x="9382" y="8560"/>
                      <a:pt x="9291" y="8195"/>
                    </a:cubicBezTo>
                    <a:cubicBezTo>
                      <a:pt x="9245" y="7967"/>
                      <a:pt x="9200" y="7739"/>
                      <a:pt x="9131" y="7533"/>
                    </a:cubicBezTo>
                    <a:cubicBezTo>
                      <a:pt x="8926" y="6643"/>
                      <a:pt x="8766" y="5730"/>
                      <a:pt x="8675" y="4817"/>
                    </a:cubicBezTo>
                    <a:cubicBezTo>
                      <a:pt x="8492" y="3242"/>
                      <a:pt x="8469" y="1621"/>
                      <a:pt x="8697" y="69"/>
                    </a:cubicBezTo>
                    <a:cubicBezTo>
                      <a:pt x="8652" y="24"/>
                      <a:pt x="8606" y="1"/>
                      <a:pt x="853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10" name="Google Shape;7882;p96">
                <a:extLst>
                  <a:ext uri="{FF2B5EF4-FFF2-40B4-BE49-F238E27FC236}">
                    <a16:creationId xmlns:a16="http://schemas.microsoft.com/office/drawing/2014/main" id="{801C910E-318F-CFD5-D5CA-3A2CA4090040}"/>
                  </a:ext>
                </a:extLst>
              </p:cNvPr>
              <p:cNvSpPr/>
              <p:nvPr/>
            </p:nvSpPr>
            <p:spPr>
              <a:xfrm>
                <a:off x="7589314" y="2756731"/>
                <a:ext cx="310" cy="9727"/>
              </a:xfrm>
              <a:custGeom>
                <a:avLst/>
                <a:gdLst/>
                <a:ahLst/>
                <a:cxnLst/>
                <a:rect l="l" t="t" r="r" b="b"/>
                <a:pathLst>
                  <a:path w="24" h="754" extrusionOk="0">
                    <a:moveTo>
                      <a:pt x="23" y="0"/>
                    </a:moveTo>
                    <a:cubicBezTo>
                      <a:pt x="0" y="251"/>
                      <a:pt x="0" y="502"/>
                      <a:pt x="23" y="753"/>
                    </a:cubicBezTo>
                    <a:cubicBezTo>
                      <a:pt x="23" y="502"/>
                      <a:pt x="23" y="245"/>
                      <a:pt x="23" y="0"/>
                    </a:cubicBezTo>
                    <a:close/>
                  </a:path>
                </a:pathLst>
              </a:custGeom>
              <a:solidFill>
                <a:srgbClr val="00A0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11" name="Google Shape;7883;p96">
                <a:extLst>
                  <a:ext uri="{FF2B5EF4-FFF2-40B4-BE49-F238E27FC236}">
                    <a16:creationId xmlns:a16="http://schemas.microsoft.com/office/drawing/2014/main" id="{2B7D85CE-87A6-5475-00FA-F2C4FCE9B187}"/>
                  </a:ext>
                </a:extLst>
              </p:cNvPr>
              <p:cNvSpPr/>
              <p:nvPr/>
            </p:nvSpPr>
            <p:spPr>
              <a:xfrm>
                <a:off x="7589314" y="2756731"/>
                <a:ext cx="310" cy="9727"/>
              </a:xfrm>
              <a:custGeom>
                <a:avLst/>
                <a:gdLst/>
                <a:ahLst/>
                <a:cxnLst/>
                <a:rect l="l" t="t" r="r" b="b"/>
                <a:pathLst>
                  <a:path w="24" h="754" extrusionOk="0">
                    <a:moveTo>
                      <a:pt x="23" y="0"/>
                    </a:moveTo>
                    <a:cubicBezTo>
                      <a:pt x="0" y="251"/>
                      <a:pt x="0" y="502"/>
                      <a:pt x="23" y="753"/>
                    </a:cubicBezTo>
                    <a:cubicBezTo>
                      <a:pt x="23" y="502"/>
                      <a:pt x="23" y="245"/>
                      <a:pt x="23" y="0"/>
                    </a:cubicBezTo>
                    <a:close/>
                  </a:path>
                </a:pathLst>
              </a:custGeom>
              <a:solidFill>
                <a:srgbClr val="00A0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12" name="Google Shape;7884;p96">
                <a:extLst>
                  <a:ext uri="{FF2B5EF4-FFF2-40B4-BE49-F238E27FC236}">
                    <a16:creationId xmlns:a16="http://schemas.microsoft.com/office/drawing/2014/main" id="{0CC3E158-12A5-CFB4-693C-81FC32DB60EB}"/>
                  </a:ext>
                </a:extLst>
              </p:cNvPr>
              <p:cNvSpPr/>
              <p:nvPr/>
            </p:nvSpPr>
            <p:spPr>
              <a:xfrm>
                <a:off x="7473891" y="2828271"/>
                <a:ext cx="123388" cy="98659"/>
              </a:xfrm>
              <a:custGeom>
                <a:avLst/>
                <a:gdLst/>
                <a:ahLst/>
                <a:cxnLst/>
                <a:rect l="l" t="t" r="r" b="b"/>
                <a:pathLst>
                  <a:path w="9565" h="7648" extrusionOk="0">
                    <a:moveTo>
                      <a:pt x="503" y="1"/>
                    </a:moveTo>
                    <a:lnTo>
                      <a:pt x="503" y="1"/>
                    </a:lnTo>
                    <a:cubicBezTo>
                      <a:pt x="298" y="503"/>
                      <a:pt x="161" y="1028"/>
                      <a:pt x="92" y="1553"/>
                    </a:cubicBezTo>
                    <a:cubicBezTo>
                      <a:pt x="1" y="2329"/>
                      <a:pt x="47" y="3128"/>
                      <a:pt x="275" y="3904"/>
                    </a:cubicBezTo>
                    <a:cubicBezTo>
                      <a:pt x="480" y="4703"/>
                      <a:pt x="914" y="5502"/>
                      <a:pt x="1530" y="6209"/>
                    </a:cubicBezTo>
                    <a:cubicBezTo>
                      <a:pt x="1873" y="6597"/>
                      <a:pt x="2238" y="6894"/>
                      <a:pt x="2603" y="7122"/>
                    </a:cubicBezTo>
                    <a:cubicBezTo>
                      <a:pt x="2945" y="7350"/>
                      <a:pt x="3311" y="7510"/>
                      <a:pt x="3699" y="7579"/>
                    </a:cubicBezTo>
                    <a:cubicBezTo>
                      <a:pt x="3904" y="7624"/>
                      <a:pt x="4132" y="7647"/>
                      <a:pt x="4338" y="7647"/>
                    </a:cubicBezTo>
                    <a:cubicBezTo>
                      <a:pt x="4703" y="7647"/>
                      <a:pt x="5068" y="7602"/>
                      <a:pt x="5433" y="7487"/>
                    </a:cubicBezTo>
                    <a:cubicBezTo>
                      <a:pt x="5684" y="7396"/>
                      <a:pt x="5958" y="7282"/>
                      <a:pt x="6278" y="7099"/>
                    </a:cubicBezTo>
                    <a:cubicBezTo>
                      <a:pt x="6529" y="6962"/>
                      <a:pt x="6780" y="6803"/>
                      <a:pt x="7077" y="6574"/>
                    </a:cubicBezTo>
                    <a:cubicBezTo>
                      <a:pt x="7556" y="6186"/>
                      <a:pt x="8013" y="5707"/>
                      <a:pt x="8446" y="5136"/>
                    </a:cubicBezTo>
                    <a:cubicBezTo>
                      <a:pt x="8857" y="4589"/>
                      <a:pt x="9222" y="3995"/>
                      <a:pt x="9519" y="3356"/>
                    </a:cubicBezTo>
                    <a:cubicBezTo>
                      <a:pt x="9542" y="3310"/>
                      <a:pt x="9542" y="3242"/>
                      <a:pt x="9542" y="3173"/>
                    </a:cubicBezTo>
                    <a:cubicBezTo>
                      <a:pt x="9565" y="3128"/>
                      <a:pt x="9565" y="3059"/>
                      <a:pt x="9542" y="2991"/>
                    </a:cubicBezTo>
                    <a:cubicBezTo>
                      <a:pt x="9451" y="2648"/>
                      <a:pt x="9382" y="2283"/>
                      <a:pt x="9314" y="1918"/>
                    </a:cubicBezTo>
                    <a:cubicBezTo>
                      <a:pt x="9291" y="1872"/>
                      <a:pt x="9291" y="1850"/>
                      <a:pt x="9291" y="1804"/>
                    </a:cubicBezTo>
                    <a:cubicBezTo>
                      <a:pt x="9177" y="1987"/>
                      <a:pt x="9085" y="2146"/>
                      <a:pt x="8971" y="2306"/>
                    </a:cubicBezTo>
                    <a:cubicBezTo>
                      <a:pt x="8766" y="2626"/>
                      <a:pt x="8560" y="2922"/>
                      <a:pt x="8332" y="3219"/>
                    </a:cubicBezTo>
                    <a:cubicBezTo>
                      <a:pt x="8104" y="3516"/>
                      <a:pt x="7876" y="3813"/>
                      <a:pt x="7625" y="4086"/>
                    </a:cubicBezTo>
                    <a:cubicBezTo>
                      <a:pt x="7351" y="4360"/>
                      <a:pt x="7077" y="4634"/>
                      <a:pt x="6757" y="4862"/>
                    </a:cubicBezTo>
                    <a:cubicBezTo>
                      <a:pt x="6483" y="5091"/>
                      <a:pt x="6209" y="5296"/>
                      <a:pt x="5890" y="5456"/>
                    </a:cubicBezTo>
                    <a:cubicBezTo>
                      <a:pt x="5616" y="5616"/>
                      <a:pt x="5296" y="5753"/>
                      <a:pt x="4977" y="5821"/>
                    </a:cubicBezTo>
                    <a:cubicBezTo>
                      <a:pt x="4712" y="5897"/>
                      <a:pt x="4447" y="5941"/>
                      <a:pt x="4183" y="5941"/>
                    </a:cubicBezTo>
                    <a:cubicBezTo>
                      <a:pt x="4128" y="5941"/>
                      <a:pt x="4073" y="5939"/>
                      <a:pt x="4018" y="5935"/>
                    </a:cubicBezTo>
                    <a:cubicBezTo>
                      <a:pt x="3836" y="5912"/>
                      <a:pt x="3653" y="5890"/>
                      <a:pt x="3470" y="5844"/>
                    </a:cubicBezTo>
                    <a:cubicBezTo>
                      <a:pt x="3288" y="5798"/>
                      <a:pt x="3128" y="5753"/>
                      <a:pt x="2945" y="5684"/>
                    </a:cubicBezTo>
                    <a:cubicBezTo>
                      <a:pt x="2580" y="5524"/>
                      <a:pt x="2215" y="5296"/>
                      <a:pt x="1895" y="5022"/>
                    </a:cubicBezTo>
                    <a:cubicBezTo>
                      <a:pt x="1599" y="4771"/>
                      <a:pt x="1348" y="4474"/>
                      <a:pt x="1142" y="4132"/>
                    </a:cubicBezTo>
                    <a:cubicBezTo>
                      <a:pt x="937" y="3813"/>
                      <a:pt x="777" y="3447"/>
                      <a:pt x="663" y="3082"/>
                    </a:cubicBezTo>
                    <a:cubicBezTo>
                      <a:pt x="412" y="2329"/>
                      <a:pt x="343" y="1507"/>
                      <a:pt x="412" y="731"/>
                    </a:cubicBezTo>
                    <a:cubicBezTo>
                      <a:pt x="435" y="480"/>
                      <a:pt x="457" y="229"/>
                      <a:pt x="50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13" name="Google Shape;7885;p96">
                <a:extLst>
                  <a:ext uri="{FF2B5EF4-FFF2-40B4-BE49-F238E27FC236}">
                    <a16:creationId xmlns:a16="http://schemas.microsoft.com/office/drawing/2014/main" id="{FEDABCB9-BAF6-73E3-FC8F-E48F5649524F}"/>
                  </a:ext>
                </a:extLst>
              </p:cNvPr>
              <p:cNvSpPr/>
              <p:nvPr/>
            </p:nvSpPr>
            <p:spPr>
              <a:xfrm>
                <a:off x="7587843" y="2755544"/>
                <a:ext cx="6192" cy="27038"/>
              </a:xfrm>
              <a:custGeom>
                <a:avLst/>
                <a:gdLst/>
                <a:ahLst/>
                <a:cxnLst/>
                <a:rect l="l" t="t" r="r" b="b"/>
                <a:pathLst>
                  <a:path w="480" h="2096" extrusionOk="0">
                    <a:moveTo>
                      <a:pt x="229" y="1"/>
                    </a:moveTo>
                    <a:cubicBezTo>
                      <a:pt x="183" y="1"/>
                      <a:pt x="137" y="24"/>
                      <a:pt x="114" y="47"/>
                    </a:cubicBezTo>
                    <a:cubicBezTo>
                      <a:pt x="69" y="92"/>
                      <a:pt x="69" y="138"/>
                      <a:pt x="46" y="183"/>
                    </a:cubicBezTo>
                    <a:cubicBezTo>
                      <a:pt x="23" y="480"/>
                      <a:pt x="0" y="754"/>
                      <a:pt x="0" y="1051"/>
                    </a:cubicBezTo>
                    <a:cubicBezTo>
                      <a:pt x="0" y="1348"/>
                      <a:pt x="23" y="1644"/>
                      <a:pt x="92" y="1941"/>
                    </a:cubicBezTo>
                    <a:cubicBezTo>
                      <a:pt x="92" y="1987"/>
                      <a:pt x="137" y="2055"/>
                      <a:pt x="183" y="2078"/>
                    </a:cubicBezTo>
                    <a:cubicBezTo>
                      <a:pt x="206" y="2089"/>
                      <a:pt x="229" y="2095"/>
                      <a:pt x="251" y="2095"/>
                    </a:cubicBezTo>
                    <a:cubicBezTo>
                      <a:pt x="274" y="2095"/>
                      <a:pt x="297" y="2089"/>
                      <a:pt x="320" y="2078"/>
                    </a:cubicBezTo>
                    <a:cubicBezTo>
                      <a:pt x="388" y="2078"/>
                      <a:pt x="434" y="2032"/>
                      <a:pt x="457" y="1987"/>
                    </a:cubicBezTo>
                    <a:cubicBezTo>
                      <a:pt x="480" y="1941"/>
                      <a:pt x="480" y="1895"/>
                      <a:pt x="480" y="1850"/>
                    </a:cubicBezTo>
                    <a:cubicBezTo>
                      <a:pt x="457" y="1758"/>
                      <a:pt x="434" y="1667"/>
                      <a:pt x="434" y="1599"/>
                    </a:cubicBezTo>
                    <a:cubicBezTo>
                      <a:pt x="366" y="1119"/>
                      <a:pt x="366" y="663"/>
                      <a:pt x="434" y="183"/>
                    </a:cubicBezTo>
                    <a:cubicBezTo>
                      <a:pt x="434" y="138"/>
                      <a:pt x="411" y="92"/>
                      <a:pt x="366" y="47"/>
                    </a:cubicBezTo>
                    <a:cubicBezTo>
                      <a:pt x="343" y="24"/>
                      <a:pt x="297" y="1"/>
                      <a:pt x="229" y="1"/>
                    </a:cubicBezTo>
                    <a:close/>
                  </a:path>
                </a:pathLst>
              </a:custGeom>
              <a:solidFill>
                <a:srgbClr val="8951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14" name="Google Shape;7886;p96">
                <a:extLst>
                  <a:ext uri="{FF2B5EF4-FFF2-40B4-BE49-F238E27FC236}">
                    <a16:creationId xmlns:a16="http://schemas.microsoft.com/office/drawing/2014/main" id="{4409D8E2-5784-87F0-A478-649E63895149}"/>
                  </a:ext>
                </a:extLst>
              </p:cNvPr>
              <p:cNvSpPr/>
              <p:nvPr/>
            </p:nvSpPr>
            <p:spPr>
              <a:xfrm>
                <a:off x="7583715" y="2310081"/>
                <a:ext cx="93357" cy="123672"/>
              </a:xfrm>
              <a:custGeom>
                <a:avLst/>
                <a:gdLst/>
                <a:ahLst/>
                <a:cxnLst/>
                <a:rect l="l" t="t" r="r" b="b"/>
                <a:pathLst>
                  <a:path w="7237" h="9587" extrusionOk="0">
                    <a:moveTo>
                      <a:pt x="3858" y="0"/>
                    </a:moveTo>
                    <a:cubicBezTo>
                      <a:pt x="3607" y="0"/>
                      <a:pt x="3356" y="23"/>
                      <a:pt x="3082" y="92"/>
                    </a:cubicBezTo>
                    <a:cubicBezTo>
                      <a:pt x="2740" y="160"/>
                      <a:pt x="2397" y="297"/>
                      <a:pt x="2055" y="480"/>
                    </a:cubicBezTo>
                    <a:cubicBezTo>
                      <a:pt x="1735" y="662"/>
                      <a:pt x="1439" y="890"/>
                      <a:pt x="1165" y="1164"/>
                    </a:cubicBezTo>
                    <a:cubicBezTo>
                      <a:pt x="914" y="1438"/>
                      <a:pt x="686" y="1758"/>
                      <a:pt x="503" y="2100"/>
                    </a:cubicBezTo>
                    <a:cubicBezTo>
                      <a:pt x="297" y="2488"/>
                      <a:pt x="161" y="2945"/>
                      <a:pt x="92" y="3447"/>
                    </a:cubicBezTo>
                    <a:cubicBezTo>
                      <a:pt x="1" y="3995"/>
                      <a:pt x="1" y="4588"/>
                      <a:pt x="115" y="5182"/>
                    </a:cubicBezTo>
                    <a:cubicBezTo>
                      <a:pt x="229" y="5707"/>
                      <a:pt x="412" y="6277"/>
                      <a:pt x="731" y="6848"/>
                    </a:cubicBezTo>
                    <a:cubicBezTo>
                      <a:pt x="982" y="7350"/>
                      <a:pt x="1325" y="7829"/>
                      <a:pt x="1758" y="8331"/>
                    </a:cubicBezTo>
                    <a:cubicBezTo>
                      <a:pt x="2101" y="8765"/>
                      <a:pt x="2534" y="9153"/>
                      <a:pt x="3059" y="9564"/>
                    </a:cubicBezTo>
                    <a:cubicBezTo>
                      <a:pt x="3082" y="9587"/>
                      <a:pt x="3128" y="9587"/>
                      <a:pt x="3196" y="9587"/>
                    </a:cubicBezTo>
                    <a:lnTo>
                      <a:pt x="3265" y="9587"/>
                    </a:lnTo>
                    <a:cubicBezTo>
                      <a:pt x="3356" y="9564"/>
                      <a:pt x="3402" y="9518"/>
                      <a:pt x="3447" y="9450"/>
                    </a:cubicBezTo>
                    <a:cubicBezTo>
                      <a:pt x="3493" y="9381"/>
                      <a:pt x="3493" y="9313"/>
                      <a:pt x="3470" y="9222"/>
                    </a:cubicBezTo>
                    <a:cubicBezTo>
                      <a:pt x="4771" y="8902"/>
                      <a:pt x="5913" y="7852"/>
                      <a:pt x="6620" y="6368"/>
                    </a:cubicBezTo>
                    <a:cubicBezTo>
                      <a:pt x="6962" y="5638"/>
                      <a:pt x="7145" y="4885"/>
                      <a:pt x="7214" y="4109"/>
                    </a:cubicBezTo>
                    <a:cubicBezTo>
                      <a:pt x="7236" y="3744"/>
                      <a:pt x="7214" y="3378"/>
                      <a:pt x="7145" y="2990"/>
                    </a:cubicBezTo>
                    <a:cubicBezTo>
                      <a:pt x="7099" y="2648"/>
                      <a:pt x="6985" y="2283"/>
                      <a:pt x="6826" y="1940"/>
                    </a:cubicBezTo>
                    <a:cubicBezTo>
                      <a:pt x="6666" y="1598"/>
                      <a:pt x="6437" y="1278"/>
                      <a:pt x="6164" y="982"/>
                    </a:cubicBezTo>
                    <a:cubicBezTo>
                      <a:pt x="5890" y="708"/>
                      <a:pt x="5570" y="480"/>
                      <a:pt x="5228" y="320"/>
                    </a:cubicBezTo>
                    <a:cubicBezTo>
                      <a:pt x="4908" y="160"/>
                      <a:pt x="4566" y="69"/>
                      <a:pt x="4155" y="23"/>
                    </a:cubicBezTo>
                    <a:cubicBezTo>
                      <a:pt x="4064" y="0"/>
                      <a:pt x="3950" y="0"/>
                      <a:pt x="3858" y="0"/>
                    </a:cubicBezTo>
                    <a:close/>
                  </a:path>
                </a:pathLst>
              </a:custGeom>
              <a:solidFill>
                <a:srgbClr val="7D4A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15" name="Google Shape;7887;p96">
                <a:extLst>
                  <a:ext uri="{FF2B5EF4-FFF2-40B4-BE49-F238E27FC236}">
                    <a16:creationId xmlns:a16="http://schemas.microsoft.com/office/drawing/2014/main" id="{46E84540-3E09-3C80-7C73-43F5DA5CC049}"/>
                  </a:ext>
                </a:extLst>
              </p:cNvPr>
              <p:cNvSpPr/>
              <p:nvPr/>
            </p:nvSpPr>
            <p:spPr>
              <a:xfrm>
                <a:off x="7612274" y="2328630"/>
                <a:ext cx="46543" cy="42854"/>
              </a:xfrm>
              <a:custGeom>
                <a:avLst/>
                <a:gdLst/>
                <a:ahLst/>
                <a:cxnLst/>
                <a:rect l="l" t="t" r="r" b="b"/>
                <a:pathLst>
                  <a:path w="3608" h="3322" extrusionOk="0">
                    <a:moveTo>
                      <a:pt x="1576" y="1027"/>
                    </a:moveTo>
                    <a:lnTo>
                      <a:pt x="1599" y="1050"/>
                    </a:lnTo>
                    <a:cubicBezTo>
                      <a:pt x="1599" y="1050"/>
                      <a:pt x="1599" y="1027"/>
                      <a:pt x="1576" y="1027"/>
                    </a:cubicBezTo>
                    <a:close/>
                    <a:moveTo>
                      <a:pt x="206" y="0"/>
                    </a:moveTo>
                    <a:cubicBezTo>
                      <a:pt x="92" y="0"/>
                      <a:pt x="24" y="69"/>
                      <a:pt x="1" y="160"/>
                    </a:cubicBezTo>
                    <a:cubicBezTo>
                      <a:pt x="1" y="274"/>
                      <a:pt x="69" y="365"/>
                      <a:pt x="183" y="365"/>
                    </a:cubicBezTo>
                    <a:cubicBezTo>
                      <a:pt x="275" y="388"/>
                      <a:pt x="366" y="388"/>
                      <a:pt x="480" y="411"/>
                    </a:cubicBezTo>
                    <a:cubicBezTo>
                      <a:pt x="686" y="457"/>
                      <a:pt x="868" y="548"/>
                      <a:pt x="1051" y="639"/>
                    </a:cubicBezTo>
                    <a:cubicBezTo>
                      <a:pt x="1256" y="753"/>
                      <a:pt x="1439" y="890"/>
                      <a:pt x="1621" y="1050"/>
                    </a:cubicBezTo>
                    <a:cubicBezTo>
                      <a:pt x="1872" y="1301"/>
                      <a:pt x="2078" y="1575"/>
                      <a:pt x="2283" y="1872"/>
                    </a:cubicBezTo>
                    <a:cubicBezTo>
                      <a:pt x="2512" y="2260"/>
                      <a:pt x="2717" y="2671"/>
                      <a:pt x="2877" y="3104"/>
                    </a:cubicBezTo>
                    <a:cubicBezTo>
                      <a:pt x="2900" y="3196"/>
                      <a:pt x="2991" y="3264"/>
                      <a:pt x="3082" y="3287"/>
                    </a:cubicBezTo>
                    <a:cubicBezTo>
                      <a:pt x="3128" y="3310"/>
                      <a:pt x="3179" y="3321"/>
                      <a:pt x="3231" y="3321"/>
                    </a:cubicBezTo>
                    <a:cubicBezTo>
                      <a:pt x="3282" y="3321"/>
                      <a:pt x="3333" y="3310"/>
                      <a:pt x="3379" y="3287"/>
                    </a:cubicBezTo>
                    <a:cubicBezTo>
                      <a:pt x="3470" y="3241"/>
                      <a:pt x="3539" y="3173"/>
                      <a:pt x="3562" y="3082"/>
                    </a:cubicBezTo>
                    <a:cubicBezTo>
                      <a:pt x="3607" y="2968"/>
                      <a:pt x="3584" y="2876"/>
                      <a:pt x="3562" y="2785"/>
                    </a:cubicBezTo>
                    <a:cubicBezTo>
                      <a:pt x="3447" y="2420"/>
                      <a:pt x="3265" y="2077"/>
                      <a:pt x="3059" y="1758"/>
                    </a:cubicBezTo>
                    <a:cubicBezTo>
                      <a:pt x="2831" y="1438"/>
                      <a:pt x="2557" y="1141"/>
                      <a:pt x="2261" y="868"/>
                    </a:cubicBezTo>
                    <a:cubicBezTo>
                      <a:pt x="1690" y="388"/>
                      <a:pt x="959" y="46"/>
                      <a:pt x="206" y="0"/>
                    </a:cubicBezTo>
                    <a:close/>
                  </a:path>
                </a:pathLst>
              </a:custGeom>
              <a:solidFill>
                <a:srgbClr val="5A3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16" name="Google Shape;7888;p96">
                <a:extLst>
                  <a:ext uri="{FF2B5EF4-FFF2-40B4-BE49-F238E27FC236}">
                    <a16:creationId xmlns:a16="http://schemas.microsoft.com/office/drawing/2014/main" id="{6D942B81-9AF0-28D3-2419-F25F0082BB90}"/>
                  </a:ext>
                </a:extLst>
              </p:cNvPr>
              <p:cNvSpPr/>
              <p:nvPr/>
            </p:nvSpPr>
            <p:spPr>
              <a:xfrm>
                <a:off x="7615809" y="2094263"/>
                <a:ext cx="569471" cy="521766"/>
              </a:xfrm>
              <a:custGeom>
                <a:avLst/>
                <a:gdLst/>
                <a:ahLst/>
                <a:cxnLst/>
                <a:rect l="l" t="t" r="r" b="b"/>
                <a:pathLst>
                  <a:path w="44145" h="40447" extrusionOk="0">
                    <a:moveTo>
                      <a:pt x="16229" y="0"/>
                    </a:moveTo>
                    <a:cubicBezTo>
                      <a:pt x="14928" y="23"/>
                      <a:pt x="13901" y="46"/>
                      <a:pt x="12920" y="114"/>
                    </a:cubicBezTo>
                    <a:lnTo>
                      <a:pt x="12714" y="114"/>
                    </a:lnTo>
                    <a:cubicBezTo>
                      <a:pt x="10363" y="251"/>
                      <a:pt x="8492" y="571"/>
                      <a:pt x="6871" y="1096"/>
                    </a:cubicBezTo>
                    <a:lnTo>
                      <a:pt x="6917" y="1073"/>
                    </a:lnTo>
                    <a:cubicBezTo>
                      <a:pt x="6985" y="1027"/>
                      <a:pt x="7008" y="959"/>
                      <a:pt x="7008" y="868"/>
                    </a:cubicBezTo>
                    <a:cubicBezTo>
                      <a:pt x="7008" y="799"/>
                      <a:pt x="6962" y="708"/>
                      <a:pt x="6894" y="662"/>
                    </a:cubicBezTo>
                    <a:cubicBezTo>
                      <a:pt x="6848" y="617"/>
                      <a:pt x="6780" y="594"/>
                      <a:pt x="6711" y="594"/>
                    </a:cubicBezTo>
                    <a:cubicBezTo>
                      <a:pt x="6620" y="594"/>
                      <a:pt x="6529" y="617"/>
                      <a:pt x="6483" y="685"/>
                    </a:cubicBezTo>
                    <a:cubicBezTo>
                      <a:pt x="5342" y="1940"/>
                      <a:pt x="4429" y="3356"/>
                      <a:pt x="3813" y="4862"/>
                    </a:cubicBezTo>
                    <a:cubicBezTo>
                      <a:pt x="3447" y="5752"/>
                      <a:pt x="3151" y="6734"/>
                      <a:pt x="2945" y="7738"/>
                    </a:cubicBezTo>
                    <a:cubicBezTo>
                      <a:pt x="2740" y="8674"/>
                      <a:pt x="2603" y="9655"/>
                      <a:pt x="2511" y="10728"/>
                    </a:cubicBezTo>
                    <a:cubicBezTo>
                      <a:pt x="2420" y="11664"/>
                      <a:pt x="2375" y="12691"/>
                      <a:pt x="2375" y="13832"/>
                    </a:cubicBezTo>
                    <a:cubicBezTo>
                      <a:pt x="2352" y="14357"/>
                      <a:pt x="2352" y="14882"/>
                      <a:pt x="2352" y="15407"/>
                    </a:cubicBezTo>
                    <a:lnTo>
                      <a:pt x="2352" y="15567"/>
                    </a:lnTo>
                    <a:cubicBezTo>
                      <a:pt x="2352" y="16024"/>
                      <a:pt x="2352" y="16480"/>
                      <a:pt x="2329" y="16937"/>
                    </a:cubicBezTo>
                    <a:cubicBezTo>
                      <a:pt x="2169" y="18671"/>
                      <a:pt x="1667" y="20338"/>
                      <a:pt x="1188" y="21981"/>
                    </a:cubicBezTo>
                    <a:lnTo>
                      <a:pt x="982" y="22711"/>
                    </a:lnTo>
                    <a:cubicBezTo>
                      <a:pt x="663" y="23784"/>
                      <a:pt x="412" y="24674"/>
                      <a:pt x="252" y="25610"/>
                    </a:cubicBezTo>
                    <a:cubicBezTo>
                      <a:pt x="69" y="26706"/>
                      <a:pt x="1" y="27665"/>
                      <a:pt x="92" y="28532"/>
                    </a:cubicBezTo>
                    <a:cubicBezTo>
                      <a:pt x="138" y="29057"/>
                      <a:pt x="229" y="29559"/>
                      <a:pt x="366" y="30016"/>
                    </a:cubicBezTo>
                    <a:cubicBezTo>
                      <a:pt x="503" y="30518"/>
                      <a:pt x="708" y="31020"/>
                      <a:pt x="937" y="31499"/>
                    </a:cubicBezTo>
                    <a:cubicBezTo>
                      <a:pt x="1142" y="31910"/>
                      <a:pt x="1393" y="32344"/>
                      <a:pt x="1713" y="32823"/>
                    </a:cubicBezTo>
                    <a:cubicBezTo>
                      <a:pt x="1987" y="33211"/>
                      <a:pt x="2283" y="33576"/>
                      <a:pt x="2557" y="33941"/>
                    </a:cubicBezTo>
                    <a:cubicBezTo>
                      <a:pt x="3151" y="34649"/>
                      <a:pt x="3813" y="35311"/>
                      <a:pt x="4520" y="35904"/>
                    </a:cubicBezTo>
                    <a:cubicBezTo>
                      <a:pt x="5228" y="36475"/>
                      <a:pt x="5981" y="37000"/>
                      <a:pt x="6757" y="37479"/>
                    </a:cubicBezTo>
                    <a:cubicBezTo>
                      <a:pt x="8286" y="38347"/>
                      <a:pt x="9998" y="39054"/>
                      <a:pt x="11870" y="39557"/>
                    </a:cubicBezTo>
                    <a:cubicBezTo>
                      <a:pt x="14107" y="40150"/>
                      <a:pt x="16526" y="40447"/>
                      <a:pt x="19060" y="40447"/>
                    </a:cubicBezTo>
                    <a:cubicBezTo>
                      <a:pt x="20292" y="40447"/>
                      <a:pt x="21593" y="40378"/>
                      <a:pt x="22894" y="40218"/>
                    </a:cubicBezTo>
                    <a:cubicBezTo>
                      <a:pt x="23944" y="40104"/>
                      <a:pt x="24903" y="39945"/>
                      <a:pt x="25793" y="39762"/>
                    </a:cubicBezTo>
                    <a:cubicBezTo>
                      <a:pt x="26843" y="39534"/>
                      <a:pt x="27779" y="39260"/>
                      <a:pt x="28624" y="38940"/>
                    </a:cubicBezTo>
                    <a:cubicBezTo>
                      <a:pt x="29628" y="38552"/>
                      <a:pt x="30472" y="38119"/>
                      <a:pt x="31226" y="37616"/>
                    </a:cubicBezTo>
                    <a:cubicBezTo>
                      <a:pt x="31979" y="37137"/>
                      <a:pt x="32618" y="36589"/>
                      <a:pt x="33189" y="35973"/>
                    </a:cubicBezTo>
                    <a:cubicBezTo>
                      <a:pt x="33463" y="36201"/>
                      <a:pt x="33759" y="36384"/>
                      <a:pt x="34079" y="36521"/>
                    </a:cubicBezTo>
                    <a:cubicBezTo>
                      <a:pt x="34467" y="36703"/>
                      <a:pt x="34855" y="36863"/>
                      <a:pt x="35266" y="36954"/>
                    </a:cubicBezTo>
                    <a:cubicBezTo>
                      <a:pt x="35836" y="37114"/>
                      <a:pt x="36430" y="37183"/>
                      <a:pt x="37023" y="37183"/>
                    </a:cubicBezTo>
                    <a:cubicBezTo>
                      <a:pt x="37252" y="37183"/>
                      <a:pt x="37503" y="37160"/>
                      <a:pt x="37731" y="37137"/>
                    </a:cubicBezTo>
                    <a:cubicBezTo>
                      <a:pt x="38667" y="37046"/>
                      <a:pt x="39557" y="36795"/>
                      <a:pt x="40356" y="36407"/>
                    </a:cubicBezTo>
                    <a:cubicBezTo>
                      <a:pt x="40790" y="36201"/>
                      <a:pt x="41178" y="35973"/>
                      <a:pt x="41520" y="35699"/>
                    </a:cubicBezTo>
                    <a:cubicBezTo>
                      <a:pt x="41885" y="35425"/>
                      <a:pt x="42182" y="35151"/>
                      <a:pt x="42433" y="34877"/>
                    </a:cubicBezTo>
                    <a:cubicBezTo>
                      <a:pt x="42867" y="34398"/>
                      <a:pt x="43232" y="33827"/>
                      <a:pt x="43506" y="33211"/>
                    </a:cubicBezTo>
                    <a:cubicBezTo>
                      <a:pt x="43802" y="32526"/>
                      <a:pt x="43985" y="31842"/>
                      <a:pt x="44054" y="31202"/>
                    </a:cubicBezTo>
                    <a:cubicBezTo>
                      <a:pt x="44145" y="30449"/>
                      <a:pt x="44099" y="29810"/>
                      <a:pt x="43939" y="29217"/>
                    </a:cubicBezTo>
                    <a:cubicBezTo>
                      <a:pt x="43734" y="28555"/>
                      <a:pt x="43414" y="28007"/>
                      <a:pt x="42958" y="27596"/>
                    </a:cubicBezTo>
                    <a:cubicBezTo>
                      <a:pt x="42707" y="27368"/>
                      <a:pt x="42410" y="27185"/>
                      <a:pt x="42113" y="27025"/>
                    </a:cubicBezTo>
                    <a:cubicBezTo>
                      <a:pt x="41748" y="26866"/>
                      <a:pt x="41360" y="26752"/>
                      <a:pt x="41018" y="26706"/>
                    </a:cubicBezTo>
                    <a:cubicBezTo>
                      <a:pt x="40835" y="26683"/>
                      <a:pt x="40653" y="26660"/>
                      <a:pt x="40470" y="26660"/>
                    </a:cubicBezTo>
                    <a:lnTo>
                      <a:pt x="40219" y="26660"/>
                    </a:lnTo>
                    <a:cubicBezTo>
                      <a:pt x="39968" y="26683"/>
                      <a:pt x="39717" y="26729"/>
                      <a:pt x="39466" y="26774"/>
                    </a:cubicBezTo>
                    <a:cubicBezTo>
                      <a:pt x="39785" y="26181"/>
                      <a:pt x="40105" y="25565"/>
                      <a:pt x="40356" y="24926"/>
                    </a:cubicBezTo>
                    <a:cubicBezTo>
                      <a:pt x="40744" y="24013"/>
                      <a:pt x="41063" y="23099"/>
                      <a:pt x="41315" y="22164"/>
                    </a:cubicBezTo>
                    <a:cubicBezTo>
                      <a:pt x="41588" y="21159"/>
                      <a:pt x="41771" y="20178"/>
                      <a:pt x="41908" y="19242"/>
                    </a:cubicBezTo>
                    <a:cubicBezTo>
                      <a:pt x="42045" y="18192"/>
                      <a:pt x="42091" y="17233"/>
                      <a:pt x="42091" y="16366"/>
                    </a:cubicBezTo>
                    <a:cubicBezTo>
                      <a:pt x="42068" y="15430"/>
                      <a:pt x="41976" y="14586"/>
                      <a:pt x="41817" y="13810"/>
                    </a:cubicBezTo>
                    <a:cubicBezTo>
                      <a:pt x="41680" y="13148"/>
                      <a:pt x="41451" y="12486"/>
                      <a:pt x="41178" y="11824"/>
                    </a:cubicBezTo>
                    <a:cubicBezTo>
                      <a:pt x="40150" y="9473"/>
                      <a:pt x="38256" y="7350"/>
                      <a:pt x="35517" y="5524"/>
                    </a:cubicBezTo>
                    <a:cubicBezTo>
                      <a:pt x="34307" y="4702"/>
                      <a:pt x="32938" y="3949"/>
                      <a:pt x="31454" y="3287"/>
                    </a:cubicBezTo>
                    <a:cubicBezTo>
                      <a:pt x="30039" y="2671"/>
                      <a:pt x="28532" y="2100"/>
                      <a:pt x="26957" y="1644"/>
                    </a:cubicBezTo>
                    <a:cubicBezTo>
                      <a:pt x="25474" y="1210"/>
                      <a:pt x="23944" y="845"/>
                      <a:pt x="22415" y="571"/>
                    </a:cubicBezTo>
                    <a:cubicBezTo>
                      <a:pt x="20932" y="320"/>
                      <a:pt x="19494" y="137"/>
                      <a:pt x="18147" y="69"/>
                    </a:cubicBezTo>
                    <a:cubicBezTo>
                      <a:pt x="17531" y="23"/>
                      <a:pt x="16960" y="0"/>
                      <a:pt x="16435" y="0"/>
                    </a:cubicBezTo>
                    <a:close/>
                  </a:path>
                </a:pathLst>
              </a:custGeom>
              <a:solidFill>
                <a:srgbClr val="8951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17" name="Google Shape;7889;p96">
                <a:extLst>
                  <a:ext uri="{FF2B5EF4-FFF2-40B4-BE49-F238E27FC236}">
                    <a16:creationId xmlns:a16="http://schemas.microsoft.com/office/drawing/2014/main" id="{E1AF5FBF-F42B-3304-FD3B-C9FDDF99427E}"/>
                  </a:ext>
                </a:extLst>
              </p:cNvPr>
              <p:cNvSpPr/>
              <p:nvPr/>
            </p:nvSpPr>
            <p:spPr>
              <a:xfrm>
                <a:off x="7664981" y="2094263"/>
                <a:ext cx="494096" cy="333620"/>
              </a:xfrm>
              <a:custGeom>
                <a:avLst/>
                <a:gdLst/>
                <a:ahLst/>
                <a:cxnLst/>
                <a:rect l="l" t="t" r="r" b="b"/>
                <a:pathLst>
                  <a:path w="38302" h="25862" extrusionOk="0">
                    <a:moveTo>
                      <a:pt x="12417" y="0"/>
                    </a:moveTo>
                    <a:cubicBezTo>
                      <a:pt x="11116" y="23"/>
                      <a:pt x="10112" y="46"/>
                      <a:pt x="9108" y="92"/>
                    </a:cubicBezTo>
                    <a:lnTo>
                      <a:pt x="9017" y="92"/>
                    </a:lnTo>
                    <a:lnTo>
                      <a:pt x="8902" y="114"/>
                    </a:lnTo>
                    <a:cubicBezTo>
                      <a:pt x="6574" y="251"/>
                      <a:pt x="4725" y="571"/>
                      <a:pt x="3128" y="1073"/>
                    </a:cubicBezTo>
                    <a:cubicBezTo>
                      <a:pt x="3173" y="1027"/>
                      <a:pt x="3196" y="959"/>
                      <a:pt x="3196" y="868"/>
                    </a:cubicBezTo>
                    <a:cubicBezTo>
                      <a:pt x="3196" y="799"/>
                      <a:pt x="3150" y="708"/>
                      <a:pt x="3105" y="662"/>
                    </a:cubicBezTo>
                    <a:cubicBezTo>
                      <a:pt x="3036" y="617"/>
                      <a:pt x="2968" y="571"/>
                      <a:pt x="2899" y="571"/>
                    </a:cubicBezTo>
                    <a:cubicBezTo>
                      <a:pt x="2808" y="594"/>
                      <a:pt x="2717" y="617"/>
                      <a:pt x="2671" y="685"/>
                    </a:cubicBezTo>
                    <a:cubicBezTo>
                      <a:pt x="1530" y="1940"/>
                      <a:pt x="617" y="3333"/>
                      <a:pt x="1" y="4839"/>
                    </a:cubicBezTo>
                    <a:cubicBezTo>
                      <a:pt x="411" y="5204"/>
                      <a:pt x="822" y="5524"/>
                      <a:pt x="1279" y="5821"/>
                    </a:cubicBezTo>
                    <a:cubicBezTo>
                      <a:pt x="1758" y="6163"/>
                      <a:pt x="2260" y="6460"/>
                      <a:pt x="2785" y="6734"/>
                    </a:cubicBezTo>
                    <a:cubicBezTo>
                      <a:pt x="3995" y="7350"/>
                      <a:pt x="5273" y="7784"/>
                      <a:pt x="6620" y="8080"/>
                    </a:cubicBezTo>
                    <a:cubicBezTo>
                      <a:pt x="7711" y="8302"/>
                      <a:pt x="8817" y="8419"/>
                      <a:pt x="9926" y="8419"/>
                    </a:cubicBezTo>
                    <a:cubicBezTo>
                      <a:pt x="10186" y="8419"/>
                      <a:pt x="10446" y="8413"/>
                      <a:pt x="10706" y="8400"/>
                    </a:cubicBezTo>
                    <a:cubicBezTo>
                      <a:pt x="11276" y="8354"/>
                      <a:pt x="11847" y="8286"/>
                      <a:pt x="12417" y="8172"/>
                    </a:cubicBezTo>
                    <a:cubicBezTo>
                      <a:pt x="12965" y="8080"/>
                      <a:pt x="13513" y="7944"/>
                      <a:pt x="14061" y="7761"/>
                    </a:cubicBezTo>
                    <a:lnTo>
                      <a:pt x="14084" y="7761"/>
                    </a:lnTo>
                    <a:cubicBezTo>
                      <a:pt x="14540" y="7601"/>
                      <a:pt x="14997" y="7441"/>
                      <a:pt x="15408" y="7236"/>
                    </a:cubicBezTo>
                    <a:cubicBezTo>
                      <a:pt x="15864" y="7031"/>
                      <a:pt x="16275" y="6779"/>
                      <a:pt x="16686" y="6528"/>
                    </a:cubicBezTo>
                    <a:cubicBezTo>
                      <a:pt x="17028" y="6323"/>
                      <a:pt x="17348" y="6072"/>
                      <a:pt x="17644" y="5821"/>
                    </a:cubicBezTo>
                    <a:cubicBezTo>
                      <a:pt x="17964" y="5570"/>
                      <a:pt x="18238" y="5296"/>
                      <a:pt x="18512" y="4999"/>
                    </a:cubicBezTo>
                    <a:cubicBezTo>
                      <a:pt x="18535" y="4999"/>
                      <a:pt x="18558" y="4976"/>
                      <a:pt x="18580" y="4976"/>
                    </a:cubicBezTo>
                    <a:cubicBezTo>
                      <a:pt x="18603" y="4976"/>
                      <a:pt x="18603" y="4999"/>
                      <a:pt x="18626" y="4999"/>
                    </a:cubicBezTo>
                    <a:cubicBezTo>
                      <a:pt x="18649" y="4976"/>
                      <a:pt x="18649" y="4976"/>
                      <a:pt x="18672" y="4976"/>
                    </a:cubicBezTo>
                    <a:cubicBezTo>
                      <a:pt x="18694" y="4976"/>
                      <a:pt x="18717" y="4999"/>
                      <a:pt x="18740" y="5022"/>
                    </a:cubicBezTo>
                    <a:cubicBezTo>
                      <a:pt x="18854" y="5113"/>
                      <a:pt x="18968" y="5227"/>
                      <a:pt x="19082" y="5341"/>
                    </a:cubicBezTo>
                    <a:cubicBezTo>
                      <a:pt x="19082" y="5340"/>
                      <a:pt x="19082" y="5339"/>
                      <a:pt x="19082" y="5338"/>
                    </a:cubicBezTo>
                    <a:lnTo>
                      <a:pt x="19082" y="5338"/>
                    </a:lnTo>
                    <a:cubicBezTo>
                      <a:pt x="19259" y="5490"/>
                      <a:pt x="19455" y="5621"/>
                      <a:pt x="19630" y="5752"/>
                    </a:cubicBezTo>
                    <a:cubicBezTo>
                      <a:pt x="19836" y="5866"/>
                      <a:pt x="20018" y="5981"/>
                      <a:pt x="20224" y="6072"/>
                    </a:cubicBezTo>
                    <a:cubicBezTo>
                      <a:pt x="20361" y="6140"/>
                      <a:pt x="20520" y="6209"/>
                      <a:pt x="20657" y="6254"/>
                    </a:cubicBezTo>
                    <a:cubicBezTo>
                      <a:pt x="20817" y="6300"/>
                      <a:pt x="20977" y="6346"/>
                      <a:pt x="21137" y="6391"/>
                    </a:cubicBezTo>
                    <a:lnTo>
                      <a:pt x="21114" y="6391"/>
                    </a:lnTo>
                    <a:cubicBezTo>
                      <a:pt x="21251" y="6414"/>
                      <a:pt x="21365" y="6437"/>
                      <a:pt x="21502" y="6437"/>
                    </a:cubicBezTo>
                    <a:lnTo>
                      <a:pt x="21844" y="6437"/>
                    </a:lnTo>
                    <a:cubicBezTo>
                      <a:pt x="21958" y="6437"/>
                      <a:pt x="22050" y="6414"/>
                      <a:pt x="22164" y="6391"/>
                    </a:cubicBezTo>
                    <a:cubicBezTo>
                      <a:pt x="22232" y="6391"/>
                      <a:pt x="22324" y="6369"/>
                      <a:pt x="22392" y="6346"/>
                    </a:cubicBezTo>
                    <a:cubicBezTo>
                      <a:pt x="22392" y="6323"/>
                      <a:pt x="22415" y="6323"/>
                      <a:pt x="22415" y="6323"/>
                    </a:cubicBezTo>
                    <a:cubicBezTo>
                      <a:pt x="22506" y="6300"/>
                      <a:pt x="22598" y="6254"/>
                      <a:pt x="22689" y="6209"/>
                    </a:cubicBezTo>
                    <a:cubicBezTo>
                      <a:pt x="22780" y="6163"/>
                      <a:pt x="22849" y="6117"/>
                      <a:pt x="22917" y="6072"/>
                    </a:cubicBezTo>
                    <a:cubicBezTo>
                      <a:pt x="22917" y="6072"/>
                      <a:pt x="22917" y="6095"/>
                      <a:pt x="22917" y="6095"/>
                    </a:cubicBezTo>
                    <a:cubicBezTo>
                      <a:pt x="22986" y="6026"/>
                      <a:pt x="23077" y="5981"/>
                      <a:pt x="23145" y="5912"/>
                    </a:cubicBezTo>
                    <a:cubicBezTo>
                      <a:pt x="23164" y="5903"/>
                      <a:pt x="23183" y="5897"/>
                      <a:pt x="23202" y="5897"/>
                    </a:cubicBezTo>
                    <a:cubicBezTo>
                      <a:pt x="23229" y="5897"/>
                      <a:pt x="23256" y="5908"/>
                      <a:pt x="23282" y="5935"/>
                    </a:cubicBezTo>
                    <a:cubicBezTo>
                      <a:pt x="23305" y="5935"/>
                      <a:pt x="23305" y="5958"/>
                      <a:pt x="23305" y="5981"/>
                    </a:cubicBezTo>
                    <a:cubicBezTo>
                      <a:pt x="23328" y="6003"/>
                      <a:pt x="23328" y="6026"/>
                      <a:pt x="23328" y="6049"/>
                    </a:cubicBezTo>
                    <a:cubicBezTo>
                      <a:pt x="23396" y="6528"/>
                      <a:pt x="23511" y="7008"/>
                      <a:pt x="23670" y="7464"/>
                    </a:cubicBezTo>
                    <a:cubicBezTo>
                      <a:pt x="23670" y="7464"/>
                      <a:pt x="23670" y="7441"/>
                      <a:pt x="23670" y="7441"/>
                    </a:cubicBezTo>
                    <a:cubicBezTo>
                      <a:pt x="23899" y="8149"/>
                      <a:pt x="24241" y="8811"/>
                      <a:pt x="24652" y="9450"/>
                    </a:cubicBezTo>
                    <a:cubicBezTo>
                      <a:pt x="24652" y="9450"/>
                      <a:pt x="24652" y="9450"/>
                      <a:pt x="24652" y="9427"/>
                    </a:cubicBezTo>
                    <a:cubicBezTo>
                      <a:pt x="24834" y="9724"/>
                      <a:pt x="25040" y="9998"/>
                      <a:pt x="25268" y="10249"/>
                    </a:cubicBezTo>
                    <a:cubicBezTo>
                      <a:pt x="25496" y="10500"/>
                      <a:pt x="25725" y="10728"/>
                      <a:pt x="25953" y="10934"/>
                    </a:cubicBezTo>
                    <a:cubicBezTo>
                      <a:pt x="26158" y="11116"/>
                      <a:pt x="26364" y="11276"/>
                      <a:pt x="26592" y="11413"/>
                    </a:cubicBezTo>
                    <a:cubicBezTo>
                      <a:pt x="26797" y="11550"/>
                      <a:pt x="27026" y="11687"/>
                      <a:pt x="27254" y="11801"/>
                    </a:cubicBezTo>
                    <a:cubicBezTo>
                      <a:pt x="27437" y="11869"/>
                      <a:pt x="27642" y="11961"/>
                      <a:pt x="27847" y="12029"/>
                    </a:cubicBezTo>
                    <a:cubicBezTo>
                      <a:pt x="28053" y="12098"/>
                      <a:pt x="28258" y="12143"/>
                      <a:pt x="28464" y="12189"/>
                    </a:cubicBezTo>
                    <a:cubicBezTo>
                      <a:pt x="28646" y="12235"/>
                      <a:pt x="28829" y="12257"/>
                      <a:pt x="29011" y="12257"/>
                    </a:cubicBezTo>
                    <a:cubicBezTo>
                      <a:pt x="29114" y="12269"/>
                      <a:pt x="29211" y="12275"/>
                      <a:pt x="29308" y="12275"/>
                    </a:cubicBezTo>
                    <a:cubicBezTo>
                      <a:pt x="29405" y="12275"/>
                      <a:pt x="29502" y="12269"/>
                      <a:pt x="29605" y="12257"/>
                    </a:cubicBezTo>
                    <a:cubicBezTo>
                      <a:pt x="29628" y="12257"/>
                      <a:pt x="29651" y="12280"/>
                      <a:pt x="29673" y="12303"/>
                    </a:cubicBezTo>
                    <a:cubicBezTo>
                      <a:pt x="29696" y="12326"/>
                      <a:pt x="29696" y="12349"/>
                      <a:pt x="29696" y="12372"/>
                    </a:cubicBezTo>
                    <a:cubicBezTo>
                      <a:pt x="29696" y="12394"/>
                      <a:pt x="29673" y="12417"/>
                      <a:pt x="29651" y="12440"/>
                    </a:cubicBezTo>
                    <a:lnTo>
                      <a:pt x="29628" y="12440"/>
                    </a:lnTo>
                    <a:cubicBezTo>
                      <a:pt x="29491" y="13581"/>
                      <a:pt x="29331" y="14700"/>
                      <a:pt x="29263" y="15818"/>
                    </a:cubicBezTo>
                    <a:cubicBezTo>
                      <a:pt x="29240" y="16389"/>
                      <a:pt x="29217" y="16982"/>
                      <a:pt x="29217" y="17553"/>
                    </a:cubicBezTo>
                    <a:cubicBezTo>
                      <a:pt x="29217" y="18101"/>
                      <a:pt x="29263" y="18649"/>
                      <a:pt x="29308" y="19196"/>
                    </a:cubicBezTo>
                    <a:cubicBezTo>
                      <a:pt x="29377" y="19767"/>
                      <a:pt x="29468" y="20315"/>
                      <a:pt x="29605" y="20885"/>
                    </a:cubicBezTo>
                    <a:cubicBezTo>
                      <a:pt x="29719" y="21410"/>
                      <a:pt x="29902" y="21958"/>
                      <a:pt x="30084" y="22460"/>
                    </a:cubicBezTo>
                    <a:cubicBezTo>
                      <a:pt x="30221" y="22780"/>
                      <a:pt x="30335" y="23077"/>
                      <a:pt x="30495" y="23373"/>
                    </a:cubicBezTo>
                    <a:cubicBezTo>
                      <a:pt x="30632" y="23602"/>
                      <a:pt x="30769" y="23853"/>
                      <a:pt x="30952" y="24081"/>
                    </a:cubicBezTo>
                    <a:lnTo>
                      <a:pt x="30929" y="24081"/>
                    </a:lnTo>
                    <a:cubicBezTo>
                      <a:pt x="31066" y="24241"/>
                      <a:pt x="31203" y="24401"/>
                      <a:pt x="31363" y="24560"/>
                    </a:cubicBezTo>
                    <a:cubicBezTo>
                      <a:pt x="31499" y="24720"/>
                      <a:pt x="31659" y="24857"/>
                      <a:pt x="31819" y="24994"/>
                    </a:cubicBezTo>
                    <a:cubicBezTo>
                      <a:pt x="31819" y="24992"/>
                      <a:pt x="31819" y="24991"/>
                      <a:pt x="31819" y="24990"/>
                    </a:cubicBezTo>
                    <a:lnTo>
                      <a:pt x="31819" y="24990"/>
                    </a:lnTo>
                    <a:cubicBezTo>
                      <a:pt x="31951" y="25098"/>
                      <a:pt x="32102" y="25204"/>
                      <a:pt x="32253" y="25291"/>
                    </a:cubicBezTo>
                    <a:cubicBezTo>
                      <a:pt x="32390" y="25359"/>
                      <a:pt x="32527" y="25450"/>
                      <a:pt x="32664" y="25519"/>
                    </a:cubicBezTo>
                    <a:lnTo>
                      <a:pt x="32686" y="25519"/>
                    </a:lnTo>
                    <a:cubicBezTo>
                      <a:pt x="32846" y="25587"/>
                      <a:pt x="33006" y="25656"/>
                      <a:pt x="33166" y="25702"/>
                    </a:cubicBezTo>
                    <a:cubicBezTo>
                      <a:pt x="33348" y="25747"/>
                      <a:pt x="33508" y="25793"/>
                      <a:pt x="33691" y="25816"/>
                    </a:cubicBezTo>
                    <a:lnTo>
                      <a:pt x="33668" y="25816"/>
                    </a:lnTo>
                    <a:cubicBezTo>
                      <a:pt x="33850" y="25839"/>
                      <a:pt x="34033" y="25861"/>
                      <a:pt x="34193" y="25861"/>
                    </a:cubicBezTo>
                    <a:cubicBezTo>
                      <a:pt x="34375" y="25861"/>
                      <a:pt x="34558" y="25861"/>
                      <a:pt x="34718" y="25839"/>
                    </a:cubicBezTo>
                    <a:lnTo>
                      <a:pt x="34741" y="25839"/>
                    </a:lnTo>
                    <a:cubicBezTo>
                      <a:pt x="34946" y="25816"/>
                      <a:pt x="35174" y="25770"/>
                      <a:pt x="35380" y="25724"/>
                    </a:cubicBezTo>
                    <a:cubicBezTo>
                      <a:pt x="35585" y="25656"/>
                      <a:pt x="35813" y="25587"/>
                      <a:pt x="36019" y="25519"/>
                    </a:cubicBezTo>
                    <a:cubicBezTo>
                      <a:pt x="36133" y="25473"/>
                      <a:pt x="36247" y="25405"/>
                      <a:pt x="36361" y="25359"/>
                    </a:cubicBezTo>
                    <a:cubicBezTo>
                      <a:pt x="36430" y="25222"/>
                      <a:pt x="36498" y="25062"/>
                      <a:pt x="36567" y="24926"/>
                    </a:cubicBezTo>
                    <a:cubicBezTo>
                      <a:pt x="36932" y="24035"/>
                      <a:pt x="37251" y="23099"/>
                      <a:pt x="37503" y="22164"/>
                    </a:cubicBezTo>
                    <a:cubicBezTo>
                      <a:pt x="37776" y="21159"/>
                      <a:pt x="37982" y="20178"/>
                      <a:pt x="38096" y="19242"/>
                    </a:cubicBezTo>
                    <a:cubicBezTo>
                      <a:pt x="38233" y="18169"/>
                      <a:pt x="38301" y="17233"/>
                      <a:pt x="38279" y="16366"/>
                    </a:cubicBezTo>
                    <a:cubicBezTo>
                      <a:pt x="38256" y="15430"/>
                      <a:pt x="38187" y="14608"/>
                      <a:pt x="38005" y="13810"/>
                    </a:cubicBezTo>
                    <a:cubicBezTo>
                      <a:pt x="37868" y="13125"/>
                      <a:pt x="37639" y="12463"/>
                      <a:pt x="37366" y="11824"/>
                    </a:cubicBezTo>
                    <a:cubicBezTo>
                      <a:pt x="36361" y="9473"/>
                      <a:pt x="34444" y="7350"/>
                      <a:pt x="31728" y="5524"/>
                    </a:cubicBezTo>
                    <a:cubicBezTo>
                      <a:pt x="30495" y="4702"/>
                      <a:pt x="29126" y="3949"/>
                      <a:pt x="27642" y="3287"/>
                    </a:cubicBezTo>
                    <a:cubicBezTo>
                      <a:pt x="26227" y="2648"/>
                      <a:pt x="24720" y="2100"/>
                      <a:pt x="23145" y="1644"/>
                    </a:cubicBezTo>
                    <a:cubicBezTo>
                      <a:pt x="21662" y="1210"/>
                      <a:pt x="20155" y="845"/>
                      <a:pt x="18603" y="571"/>
                    </a:cubicBezTo>
                    <a:cubicBezTo>
                      <a:pt x="17120" y="297"/>
                      <a:pt x="15659" y="137"/>
                      <a:pt x="14335" y="46"/>
                    </a:cubicBezTo>
                    <a:cubicBezTo>
                      <a:pt x="13696" y="23"/>
                      <a:pt x="13125" y="0"/>
                      <a:pt x="12623" y="0"/>
                    </a:cubicBezTo>
                    <a:close/>
                  </a:path>
                </a:pathLst>
              </a:custGeom>
              <a:solidFill>
                <a:srgbClr val="5A3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18" name="Google Shape;7890;p96">
                <a:extLst>
                  <a:ext uri="{FF2B5EF4-FFF2-40B4-BE49-F238E27FC236}">
                    <a16:creationId xmlns:a16="http://schemas.microsoft.com/office/drawing/2014/main" id="{4D3E7D06-28B9-90DB-E68A-A1522E0A11AE}"/>
                  </a:ext>
                </a:extLst>
              </p:cNvPr>
              <p:cNvSpPr/>
              <p:nvPr/>
            </p:nvSpPr>
            <p:spPr>
              <a:xfrm>
                <a:off x="7982678" y="2215865"/>
                <a:ext cx="297" cy="13"/>
              </a:xfrm>
              <a:custGeom>
                <a:avLst/>
                <a:gdLst/>
                <a:ahLst/>
                <a:cxnLst/>
                <a:rect l="l" t="t" r="r" b="b"/>
                <a:pathLst>
                  <a:path w="23" h="1" extrusionOk="0">
                    <a:moveTo>
                      <a:pt x="23" y="0"/>
                    </a:moveTo>
                    <a:cubicBezTo>
                      <a:pt x="23" y="0"/>
                      <a:pt x="23" y="0"/>
                      <a:pt x="0" y="0"/>
                    </a:cubicBezTo>
                    <a:cubicBezTo>
                      <a:pt x="23" y="0"/>
                      <a:pt x="23" y="0"/>
                      <a:pt x="23" y="0"/>
                    </a:cubicBezTo>
                    <a:close/>
                  </a:path>
                </a:pathLst>
              </a:custGeom>
              <a:solidFill>
                <a:srgbClr val="7D4A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19" name="Google Shape;7891;p96">
                <a:extLst>
                  <a:ext uri="{FF2B5EF4-FFF2-40B4-BE49-F238E27FC236}">
                    <a16:creationId xmlns:a16="http://schemas.microsoft.com/office/drawing/2014/main" id="{08D7BE20-F791-927F-EE28-B56EAF1E011A}"/>
                  </a:ext>
                </a:extLst>
              </p:cNvPr>
              <p:cNvSpPr/>
              <p:nvPr/>
            </p:nvSpPr>
            <p:spPr>
              <a:xfrm>
                <a:off x="8063931" y="2404594"/>
                <a:ext cx="13" cy="297"/>
              </a:xfrm>
              <a:custGeom>
                <a:avLst/>
                <a:gdLst/>
                <a:ahLst/>
                <a:cxnLst/>
                <a:rect l="l" t="t" r="r" b="b"/>
                <a:pathLst>
                  <a:path w="1" h="23" extrusionOk="0">
                    <a:moveTo>
                      <a:pt x="1" y="23"/>
                    </a:moveTo>
                    <a:cubicBezTo>
                      <a:pt x="1" y="23"/>
                      <a:pt x="1" y="0"/>
                      <a:pt x="1" y="0"/>
                    </a:cubicBezTo>
                    <a:cubicBezTo>
                      <a:pt x="1" y="0"/>
                      <a:pt x="1" y="23"/>
                      <a:pt x="1" y="23"/>
                    </a:cubicBezTo>
                    <a:close/>
                  </a:path>
                </a:pathLst>
              </a:custGeom>
              <a:solidFill>
                <a:srgbClr val="7D4A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20" name="Google Shape;7892;p96">
                <a:extLst>
                  <a:ext uri="{FF2B5EF4-FFF2-40B4-BE49-F238E27FC236}">
                    <a16:creationId xmlns:a16="http://schemas.microsoft.com/office/drawing/2014/main" id="{A4057032-3943-433E-AA5B-18654AA5A505}"/>
                  </a:ext>
                </a:extLst>
              </p:cNvPr>
              <p:cNvSpPr/>
              <p:nvPr/>
            </p:nvSpPr>
            <p:spPr>
              <a:xfrm>
                <a:off x="8112806" y="2427555"/>
                <a:ext cx="310" cy="13"/>
              </a:xfrm>
              <a:custGeom>
                <a:avLst/>
                <a:gdLst/>
                <a:ahLst/>
                <a:cxnLst/>
                <a:rect l="l" t="t" r="r" b="b"/>
                <a:pathLst>
                  <a:path w="24" h="1" extrusionOk="0">
                    <a:moveTo>
                      <a:pt x="24" y="1"/>
                    </a:moveTo>
                    <a:lnTo>
                      <a:pt x="1" y="1"/>
                    </a:lnTo>
                    <a:cubicBezTo>
                      <a:pt x="1" y="1"/>
                      <a:pt x="1" y="1"/>
                      <a:pt x="1" y="1"/>
                    </a:cubicBezTo>
                    <a:cubicBezTo>
                      <a:pt x="1" y="1"/>
                      <a:pt x="24" y="1"/>
                      <a:pt x="24" y="1"/>
                    </a:cubicBezTo>
                    <a:lnTo>
                      <a:pt x="24" y="1"/>
                    </a:lnTo>
                    <a:close/>
                  </a:path>
                </a:pathLst>
              </a:custGeom>
              <a:solidFill>
                <a:srgbClr val="7D4A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21" name="Google Shape;7893;p96">
                <a:extLst>
                  <a:ext uri="{FF2B5EF4-FFF2-40B4-BE49-F238E27FC236}">
                    <a16:creationId xmlns:a16="http://schemas.microsoft.com/office/drawing/2014/main" id="{20B57654-15BB-66ED-BC21-733EA83FBFD2}"/>
                  </a:ext>
                </a:extLst>
              </p:cNvPr>
              <p:cNvSpPr/>
              <p:nvPr/>
            </p:nvSpPr>
            <p:spPr>
              <a:xfrm>
                <a:off x="7953822" y="2175812"/>
                <a:ext cx="297" cy="310"/>
              </a:xfrm>
              <a:custGeom>
                <a:avLst/>
                <a:gdLst/>
                <a:ahLst/>
                <a:cxnLst/>
                <a:rect l="l" t="t" r="r" b="b"/>
                <a:pathLst>
                  <a:path w="23" h="24" extrusionOk="0">
                    <a:moveTo>
                      <a:pt x="23" y="1"/>
                    </a:moveTo>
                    <a:lnTo>
                      <a:pt x="0" y="24"/>
                    </a:lnTo>
                    <a:cubicBezTo>
                      <a:pt x="23" y="24"/>
                      <a:pt x="23" y="1"/>
                      <a:pt x="23" y="1"/>
                    </a:cubicBezTo>
                    <a:close/>
                  </a:path>
                </a:pathLst>
              </a:custGeom>
              <a:solidFill>
                <a:srgbClr val="7D4A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22" name="Google Shape;7894;p96">
                <a:extLst>
                  <a:ext uri="{FF2B5EF4-FFF2-40B4-BE49-F238E27FC236}">
                    <a16:creationId xmlns:a16="http://schemas.microsoft.com/office/drawing/2014/main" id="{EB1E4360-8ADE-155F-7DE5-2F1DB5A801F1}"/>
                  </a:ext>
                </a:extLst>
              </p:cNvPr>
              <p:cNvSpPr/>
              <p:nvPr/>
            </p:nvSpPr>
            <p:spPr>
              <a:xfrm>
                <a:off x="8078662" y="2467013"/>
                <a:ext cx="53303" cy="66706"/>
              </a:xfrm>
              <a:custGeom>
                <a:avLst/>
                <a:gdLst/>
                <a:ahLst/>
                <a:cxnLst/>
                <a:rect l="l" t="t" r="r" b="b"/>
                <a:pathLst>
                  <a:path w="4132" h="5171" extrusionOk="0">
                    <a:moveTo>
                      <a:pt x="3721" y="0"/>
                    </a:moveTo>
                    <a:cubicBezTo>
                      <a:pt x="3492" y="0"/>
                      <a:pt x="3333" y="183"/>
                      <a:pt x="3333" y="388"/>
                    </a:cubicBezTo>
                    <a:cubicBezTo>
                      <a:pt x="3333" y="502"/>
                      <a:pt x="3310" y="616"/>
                      <a:pt x="3310" y="731"/>
                    </a:cubicBezTo>
                    <a:cubicBezTo>
                      <a:pt x="3241" y="1164"/>
                      <a:pt x="3104" y="1598"/>
                      <a:pt x="2945" y="2009"/>
                    </a:cubicBezTo>
                    <a:cubicBezTo>
                      <a:pt x="2762" y="2420"/>
                      <a:pt x="2534" y="2830"/>
                      <a:pt x="2260" y="3173"/>
                    </a:cubicBezTo>
                    <a:cubicBezTo>
                      <a:pt x="2009" y="3470"/>
                      <a:pt x="1735" y="3766"/>
                      <a:pt x="1438" y="3995"/>
                    </a:cubicBezTo>
                    <a:cubicBezTo>
                      <a:pt x="1210" y="4177"/>
                      <a:pt x="936" y="4337"/>
                      <a:pt x="662" y="4451"/>
                    </a:cubicBezTo>
                    <a:cubicBezTo>
                      <a:pt x="525" y="4520"/>
                      <a:pt x="388" y="4565"/>
                      <a:pt x="228" y="4611"/>
                    </a:cubicBezTo>
                    <a:cubicBezTo>
                      <a:pt x="91" y="4656"/>
                      <a:pt x="0" y="4816"/>
                      <a:pt x="46" y="4953"/>
                    </a:cubicBezTo>
                    <a:cubicBezTo>
                      <a:pt x="83" y="5085"/>
                      <a:pt x="183" y="5170"/>
                      <a:pt x="307" y="5170"/>
                    </a:cubicBezTo>
                    <a:cubicBezTo>
                      <a:pt x="333" y="5170"/>
                      <a:pt x="360" y="5167"/>
                      <a:pt x="388" y="5159"/>
                    </a:cubicBezTo>
                    <a:cubicBezTo>
                      <a:pt x="1415" y="4862"/>
                      <a:pt x="2305" y="4177"/>
                      <a:pt x="2945" y="3333"/>
                    </a:cubicBezTo>
                    <a:cubicBezTo>
                      <a:pt x="3104" y="3127"/>
                      <a:pt x="3241" y="2922"/>
                      <a:pt x="3378" y="2693"/>
                    </a:cubicBezTo>
                    <a:cubicBezTo>
                      <a:pt x="3515" y="2442"/>
                      <a:pt x="3629" y="2191"/>
                      <a:pt x="3743" y="1917"/>
                    </a:cubicBezTo>
                    <a:cubicBezTo>
                      <a:pt x="3949" y="1438"/>
                      <a:pt x="4063" y="913"/>
                      <a:pt x="4109" y="388"/>
                    </a:cubicBezTo>
                    <a:cubicBezTo>
                      <a:pt x="4131" y="183"/>
                      <a:pt x="3926" y="0"/>
                      <a:pt x="3721" y="0"/>
                    </a:cubicBezTo>
                    <a:close/>
                  </a:path>
                </a:pathLst>
              </a:custGeom>
              <a:solidFill>
                <a:srgbClr val="5A3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23" name="Google Shape;7895;p96">
                <a:extLst>
                  <a:ext uri="{FF2B5EF4-FFF2-40B4-BE49-F238E27FC236}">
                    <a16:creationId xmlns:a16="http://schemas.microsoft.com/office/drawing/2014/main" id="{5CACA76F-D2ED-DACC-09D2-61243106ABA9}"/>
                  </a:ext>
                </a:extLst>
              </p:cNvPr>
              <p:cNvSpPr/>
              <p:nvPr/>
            </p:nvSpPr>
            <p:spPr>
              <a:xfrm>
                <a:off x="8122235" y="2461118"/>
                <a:ext cx="47704" cy="14809"/>
              </a:xfrm>
              <a:custGeom>
                <a:avLst/>
                <a:gdLst/>
                <a:ahLst/>
                <a:cxnLst/>
                <a:rect l="l" t="t" r="r" b="b"/>
                <a:pathLst>
                  <a:path w="3698" h="1148" extrusionOk="0">
                    <a:moveTo>
                      <a:pt x="1530" y="1"/>
                    </a:moveTo>
                    <a:cubicBezTo>
                      <a:pt x="1370" y="1"/>
                      <a:pt x="1187" y="23"/>
                      <a:pt x="1005" y="69"/>
                    </a:cubicBezTo>
                    <a:cubicBezTo>
                      <a:pt x="868" y="92"/>
                      <a:pt x="731" y="138"/>
                      <a:pt x="594" y="206"/>
                    </a:cubicBezTo>
                    <a:cubicBezTo>
                      <a:pt x="502" y="229"/>
                      <a:pt x="434" y="275"/>
                      <a:pt x="343" y="320"/>
                    </a:cubicBezTo>
                    <a:cubicBezTo>
                      <a:pt x="251" y="366"/>
                      <a:pt x="160" y="434"/>
                      <a:pt x="92" y="503"/>
                    </a:cubicBezTo>
                    <a:cubicBezTo>
                      <a:pt x="46" y="548"/>
                      <a:pt x="23" y="594"/>
                      <a:pt x="23" y="663"/>
                    </a:cubicBezTo>
                    <a:cubicBezTo>
                      <a:pt x="0" y="754"/>
                      <a:pt x="0" y="845"/>
                      <a:pt x="69" y="914"/>
                    </a:cubicBezTo>
                    <a:cubicBezTo>
                      <a:pt x="121" y="1000"/>
                      <a:pt x="226" y="1074"/>
                      <a:pt x="333" y="1074"/>
                    </a:cubicBezTo>
                    <a:cubicBezTo>
                      <a:pt x="367" y="1074"/>
                      <a:pt x="401" y="1067"/>
                      <a:pt x="434" y="1051"/>
                    </a:cubicBezTo>
                    <a:cubicBezTo>
                      <a:pt x="525" y="1028"/>
                      <a:pt x="617" y="982"/>
                      <a:pt x="708" y="936"/>
                    </a:cubicBezTo>
                    <a:cubicBezTo>
                      <a:pt x="982" y="822"/>
                      <a:pt x="1256" y="708"/>
                      <a:pt x="1575" y="640"/>
                    </a:cubicBezTo>
                    <a:cubicBezTo>
                      <a:pt x="1720" y="624"/>
                      <a:pt x="1877" y="607"/>
                      <a:pt x="2037" y="607"/>
                    </a:cubicBezTo>
                    <a:cubicBezTo>
                      <a:pt x="2103" y="607"/>
                      <a:pt x="2170" y="610"/>
                      <a:pt x="2237" y="617"/>
                    </a:cubicBezTo>
                    <a:cubicBezTo>
                      <a:pt x="2420" y="640"/>
                      <a:pt x="2602" y="663"/>
                      <a:pt x="2762" y="731"/>
                    </a:cubicBezTo>
                    <a:cubicBezTo>
                      <a:pt x="2922" y="777"/>
                      <a:pt x="3059" y="845"/>
                      <a:pt x="3196" y="936"/>
                    </a:cubicBezTo>
                    <a:cubicBezTo>
                      <a:pt x="3264" y="982"/>
                      <a:pt x="3333" y="1051"/>
                      <a:pt x="3378" y="1096"/>
                    </a:cubicBezTo>
                    <a:cubicBezTo>
                      <a:pt x="3424" y="1130"/>
                      <a:pt x="3470" y="1148"/>
                      <a:pt x="3512" y="1148"/>
                    </a:cubicBezTo>
                    <a:cubicBezTo>
                      <a:pt x="3555" y="1148"/>
                      <a:pt x="3595" y="1130"/>
                      <a:pt x="3629" y="1096"/>
                    </a:cubicBezTo>
                    <a:cubicBezTo>
                      <a:pt x="3698" y="1005"/>
                      <a:pt x="3698" y="891"/>
                      <a:pt x="3629" y="845"/>
                    </a:cubicBezTo>
                    <a:cubicBezTo>
                      <a:pt x="3173" y="434"/>
                      <a:pt x="2602" y="138"/>
                      <a:pt x="2009" y="46"/>
                    </a:cubicBezTo>
                    <a:cubicBezTo>
                      <a:pt x="1849" y="23"/>
                      <a:pt x="1689" y="1"/>
                      <a:pt x="1530" y="1"/>
                    </a:cubicBezTo>
                    <a:close/>
                  </a:path>
                </a:pathLst>
              </a:custGeom>
              <a:solidFill>
                <a:srgbClr val="5A3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24" name="Google Shape;7896;p96">
                <a:extLst>
                  <a:ext uri="{FF2B5EF4-FFF2-40B4-BE49-F238E27FC236}">
                    <a16:creationId xmlns:a16="http://schemas.microsoft.com/office/drawing/2014/main" id="{DD5C41CA-F5FB-9694-2295-6DC4AAD96D0F}"/>
                  </a:ext>
                </a:extLst>
              </p:cNvPr>
              <p:cNvSpPr/>
              <p:nvPr/>
            </p:nvSpPr>
            <p:spPr>
              <a:xfrm>
                <a:off x="7652610" y="2041260"/>
                <a:ext cx="538859" cy="407524"/>
              </a:xfrm>
              <a:custGeom>
                <a:avLst/>
                <a:gdLst/>
                <a:ahLst/>
                <a:cxnLst/>
                <a:rect l="l" t="t" r="r" b="b"/>
                <a:pathLst>
                  <a:path w="41772" h="31591" extrusionOk="0">
                    <a:moveTo>
                      <a:pt x="14563" y="1"/>
                    </a:moveTo>
                    <a:cubicBezTo>
                      <a:pt x="12737" y="1"/>
                      <a:pt x="10980" y="183"/>
                      <a:pt x="9336" y="503"/>
                    </a:cubicBezTo>
                    <a:cubicBezTo>
                      <a:pt x="7830" y="822"/>
                      <a:pt x="6392" y="1256"/>
                      <a:pt x="5091" y="1827"/>
                    </a:cubicBezTo>
                    <a:cubicBezTo>
                      <a:pt x="4269" y="2192"/>
                      <a:pt x="3470" y="2671"/>
                      <a:pt x="2671" y="3265"/>
                    </a:cubicBezTo>
                    <a:cubicBezTo>
                      <a:pt x="1941" y="3813"/>
                      <a:pt x="1233" y="4452"/>
                      <a:pt x="389" y="5273"/>
                    </a:cubicBezTo>
                    <a:cubicBezTo>
                      <a:pt x="343" y="5319"/>
                      <a:pt x="298" y="5365"/>
                      <a:pt x="298" y="5456"/>
                    </a:cubicBezTo>
                    <a:cubicBezTo>
                      <a:pt x="275" y="5479"/>
                      <a:pt x="275" y="5502"/>
                      <a:pt x="275" y="5524"/>
                    </a:cubicBezTo>
                    <a:cubicBezTo>
                      <a:pt x="229" y="5524"/>
                      <a:pt x="161" y="5547"/>
                      <a:pt x="115" y="5593"/>
                    </a:cubicBezTo>
                    <a:cubicBezTo>
                      <a:pt x="1" y="5684"/>
                      <a:pt x="1" y="5867"/>
                      <a:pt x="92" y="5981"/>
                    </a:cubicBezTo>
                    <a:cubicBezTo>
                      <a:pt x="1165" y="7282"/>
                      <a:pt x="2534" y="8378"/>
                      <a:pt x="4041" y="9154"/>
                    </a:cubicBezTo>
                    <a:cubicBezTo>
                      <a:pt x="5479" y="9907"/>
                      <a:pt x="7077" y="10386"/>
                      <a:pt x="8766" y="10569"/>
                    </a:cubicBezTo>
                    <a:cubicBezTo>
                      <a:pt x="9245" y="10615"/>
                      <a:pt x="9724" y="10637"/>
                      <a:pt x="10181" y="10637"/>
                    </a:cubicBezTo>
                    <a:cubicBezTo>
                      <a:pt x="11368" y="10637"/>
                      <a:pt x="12555" y="10478"/>
                      <a:pt x="13696" y="10181"/>
                    </a:cubicBezTo>
                    <a:cubicBezTo>
                      <a:pt x="15317" y="9747"/>
                      <a:pt x="16846" y="9017"/>
                      <a:pt x="18215" y="7990"/>
                    </a:cubicBezTo>
                    <a:cubicBezTo>
                      <a:pt x="18603" y="7693"/>
                      <a:pt x="18969" y="7373"/>
                      <a:pt x="19334" y="7008"/>
                    </a:cubicBezTo>
                    <a:cubicBezTo>
                      <a:pt x="19562" y="6803"/>
                      <a:pt x="19745" y="6597"/>
                      <a:pt x="19905" y="6438"/>
                    </a:cubicBezTo>
                    <a:cubicBezTo>
                      <a:pt x="19973" y="6620"/>
                      <a:pt x="20064" y="6803"/>
                      <a:pt x="20156" y="6962"/>
                    </a:cubicBezTo>
                    <a:cubicBezTo>
                      <a:pt x="20293" y="7259"/>
                      <a:pt x="20498" y="7556"/>
                      <a:pt x="20726" y="7830"/>
                    </a:cubicBezTo>
                    <a:cubicBezTo>
                      <a:pt x="21137" y="8309"/>
                      <a:pt x="21639" y="8697"/>
                      <a:pt x="22210" y="8925"/>
                    </a:cubicBezTo>
                    <a:cubicBezTo>
                      <a:pt x="22552" y="9062"/>
                      <a:pt x="22940" y="9131"/>
                      <a:pt x="23328" y="9131"/>
                    </a:cubicBezTo>
                    <a:cubicBezTo>
                      <a:pt x="23534" y="9131"/>
                      <a:pt x="23762" y="9108"/>
                      <a:pt x="23990" y="9040"/>
                    </a:cubicBezTo>
                    <a:cubicBezTo>
                      <a:pt x="24424" y="8948"/>
                      <a:pt x="24858" y="8766"/>
                      <a:pt x="25268" y="8446"/>
                    </a:cubicBezTo>
                    <a:lnTo>
                      <a:pt x="25268" y="8446"/>
                    </a:lnTo>
                    <a:cubicBezTo>
                      <a:pt x="25246" y="8971"/>
                      <a:pt x="25314" y="9519"/>
                      <a:pt x="25428" y="10067"/>
                    </a:cubicBezTo>
                    <a:cubicBezTo>
                      <a:pt x="25611" y="10843"/>
                      <a:pt x="25930" y="11619"/>
                      <a:pt x="26364" y="12349"/>
                    </a:cubicBezTo>
                    <a:cubicBezTo>
                      <a:pt x="27300" y="13833"/>
                      <a:pt x="28647" y="14906"/>
                      <a:pt x="30107" y="15271"/>
                    </a:cubicBezTo>
                    <a:cubicBezTo>
                      <a:pt x="30473" y="15362"/>
                      <a:pt x="30861" y="15408"/>
                      <a:pt x="31272" y="15408"/>
                    </a:cubicBezTo>
                    <a:cubicBezTo>
                      <a:pt x="31500" y="15408"/>
                      <a:pt x="31751" y="15385"/>
                      <a:pt x="32002" y="15362"/>
                    </a:cubicBezTo>
                    <a:lnTo>
                      <a:pt x="32002" y="15362"/>
                    </a:lnTo>
                    <a:cubicBezTo>
                      <a:pt x="31523" y="18170"/>
                      <a:pt x="31340" y="20475"/>
                      <a:pt x="31454" y="22598"/>
                    </a:cubicBezTo>
                    <a:cubicBezTo>
                      <a:pt x="31500" y="23899"/>
                      <a:pt x="31682" y="25154"/>
                      <a:pt x="31979" y="26341"/>
                    </a:cubicBezTo>
                    <a:cubicBezTo>
                      <a:pt x="32139" y="26957"/>
                      <a:pt x="32344" y="27574"/>
                      <a:pt x="32573" y="28167"/>
                    </a:cubicBezTo>
                    <a:cubicBezTo>
                      <a:pt x="32687" y="28487"/>
                      <a:pt x="32801" y="28761"/>
                      <a:pt x="32915" y="29012"/>
                    </a:cubicBezTo>
                    <a:cubicBezTo>
                      <a:pt x="33029" y="29240"/>
                      <a:pt x="33166" y="29491"/>
                      <a:pt x="33326" y="29765"/>
                    </a:cubicBezTo>
                    <a:cubicBezTo>
                      <a:pt x="33828" y="30587"/>
                      <a:pt x="34513" y="31180"/>
                      <a:pt x="35266" y="31454"/>
                    </a:cubicBezTo>
                    <a:cubicBezTo>
                      <a:pt x="35540" y="31545"/>
                      <a:pt x="35837" y="31591"/>
                      <a:pt x="36133" y="31591"/>
                    </a:cubicBezTo>
                    <a:cubicBezTo>
                      <a:pt x="36225" y="31591"/>
                      <a:pt x="36316" y="31591"/>
                      <a:pt x="36407" y="31568"/>
                    </a:cubicBezTo>
                    <a:cubicBezTo>
                      <a:pt x="36750" y="31545"/>
                      <a:pt x="37138" y="31431"/>
                      <a:pt x="37503" y="31226"/>
                    </a:cubicBezTo>
                    <a:cubicBezTo>
                      <a:pt x="38256" y="30792"/>
                      <a:pt x="38895" y="30084"/>
                      <a:pt x="39466" y="29035"/>
                    </a:cubicBezTo>
                    <a:cubicBezTo>
                      <a:pt x="39945" y="28167"/>
                      <a:pt x="40333" y="27208"/>
                      <a:pt x="40630" y="26181"/>
                    </a:cubicBezTo>
                    <a:cubicBezTo>
                      <a:pt x="41771" y="22415"/>
                      <a:pt x="41497" y="18147"/>
                      <a:pt x="39900" y="14175"/>
                    </a:cubicBezTo>
                    <a:cubicBezTo>
                      <a:pt x="39146" y="12258"/>
                      <a:pt x="38096" y="10523"/>
                      <a:pt x="36795" y="8994"/>
                    </a:cubicBezTo>
                    <a:cubicBezTo>
                      <a:pt x="35677" y="7670"/>
                      <a:pt x="34262" y="6438"/>
                      <a:pt x="32527" y="5273"/>
                    </a:cubicBezTo>
                    <a:cubicBezTo>
                      <a:pt x="30952" y="4246"/>
                      <a:pt x="29194" y="3333"/>
                      <a:pt x="27300" y="2534"/>
                    </a:cubicBezTo>
                    <a:cubicBezTo>
                      <a:pt x="25428" y="1781"/>
                      <a:pt x="23465" y="1188"/>
                      <a:pt x="21388" y="754"/>
                    </a:cubicBezTo>
                    <a:cubicBezTo>
                      <a:pt x="19357" y="320"/>
                      <a:pt x="17302" y="69"/>
                      <a:pt x="15271" y="24"/>
                    </a:cubicBezTo>
                    <a:cubicBezTo>
                      <a:pt x="15043" y="24"/>
                      <a:pt x="14792" y="1"/>
                      <a:pt x="14563" y="1"/>
                    </a:cubicBezTo>
                    <a:close/>
                  </a:path>
                </a:pathLst>
              </a:custGeom>
              <a:solidFill>
                <a:srgbClr val="3333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25" name="Google Shape;7897;p96">
                <a:extLst>
                  <a:ext uri="{FF2B5EF4-FFF2-40B4-BE49-F238E27FC236}">
                    <a16:creationId xmlns:a16="http://schemas.microsoft.com/office/drawing/2014/main" id="{EB8ED200-E851-38ED-1C50-40921599402F}"/>
                  </a:ext>
                </a:extLst>
              </p:cNvPr>
              <p:cNvSpPr/>
              <p:nvPr/>
            </p:nvSpPr>
            <p:spPr>
              <a:xfrm>
                <a:off x="8086014" y="2252666"/>
                <a:ext cx="89526" cy="154349"/>
              </a:xfrm>
              <a:custGeom>
                <a:avLst/>
                <a:gdLst/>
                <a:ahLst/>
                <a:cxnLst/>
                <a:rect l="l" t="t" r="r" b="b"/>
                <a:pathLst>
                  <a:path w="6940" h="11965" extrusionOk="0">
                    <a:moveTo>
                      <a:pt x="457" y="822"/>
                    </a:moveTo>
                    <a:lnTo>
                      <a:pt x="457" y="822"/>
                    </a:lnTo>
                    <a:cubicBezTo>
                      <a:pt x="457" y="825"/>
                      <a:pt x="456" y="828"/>
                      <a:pt x="456" y="830"/>
                    </a:cubicBezTo>
                    <a:lnTo>
                      <a:pt x="456" y="830"/>
                    </a:lnTo>
                    <a:cubicBezTo>
                      <a:pt x="457" y="828"/>
                      <a:pt x="457" y="825"/>
                      <a:pt x="457" y="822"/>
                    </a:cubicBezTo>
                    <a:close/>
                    <a:moveTo>
                      <a:pt x="4543" y="9450"/>
                    </a:moveTo>
                    <a:lnTo>
                      <a:pt x="4543" y="9450"/>
                    </a:lnTo>
                    <a:cubicBezTo>
                      <a:pt x="4543" y="9473"/>
                      <a:pt x="4549" y="9491"/>
                      <a:pt x="4555" y="9509"/>
                    </a:cubicBezTo>
                    <a:lnTo>
                      <a:pt x="4555" y="9509"/>
                    </a:lnTo>
                    <a:cubicBezTo>
                      <a:pt x="4552" y="9489"/>
                      <a:pt x="4548" y="9469"/>
                      <a:pt x="4543" y="9450"/>
                    </a:cubicBezTo>
                    <a:close/>
                    <a:moveTo>
                      <a:pt x="4556" y="9513"/>
                    </a:moveTo>
                    <a:cubicBezTo>
                      <a:pt x="4561" y="9528"/>
                      <a:pt x="4566" y="9544"/>
                      <a:pt x="4566" y="9564"/>
                    </a:cubicBezTo>
                    <a:cubicBezTo>
                      <a:pt x="4566" y="9547"/>
                      <a:pt x="4566" y="9530"/>
                      <a:pt x="4556" y="9513"/>
                    </a:cubicBezTo>
                    <a:close/>
                    <a:moveTo>
                      <a:pt x="434" y="0"/>
                    </a:moveTo>
                    <a:cubicBezTo>
                      <a:pt x="366" y="0"/>
                      <a:pt x="320" y="46"/>
                      <a:pt x="297" y="114"/>
                    </a:cubicBezTo>
                    <a:cubicBezTo>
                      <a:pt x="206" y="388"/>
                      <a:pt x="160" y="708"/>
                      <a:pt x="115" y="1005"/>
                    </a:cubicBezTo>
                    <a:cubicBezTo>
                      <a:pt x="69" y="1415"/>
                      <a:pt x="46" y="1849"/>
                      <a:pt x="46" y="2283"/>
                    </a:cubicBezTo>
                    <a:cubicBezTo>
                      <a:pt x="1" y="3378"/>
                      <a:pt x="24" y="4474"/>
                      <a:pt x="115" y="5547"/>
                    </a:cubicBezTo>
                    <a:cubicBezTo>
                      <a:pt x="206" y="6620"/>
                      <a:pt x="366" y="7715"/>
                      <a:pt x="663" y="8742"/>
                    </a:cubicBezTo>
                    <a:cubicBezTo>
                      <a:pt x="777" y="9176"/>
                      <a:pt x="937" y="9587"/>
                      <a:pt x="1165" y="9952"/>
                    </a:cubicBezTo>
                    <a:cubicBezTo>
                      <a:pt x="1325" y="10272"/>
                      <a:pt x="1576" y="10546"/>
                      <a:pt x="1872" y="10728"/>
                    </a:cubicBezTo>
                    <a:cubicBezTo>
                      <a:pt x="2078" y="10857"/>
                      <a:pt x="2306" y="10913"/>
                      <a:pt x="2531" y="10913"/>
                    </a:cubicBezTo>
                    <a:cubicBezTo>
                      <a:pt x="2705" y="10913"/>
                      <a:pt x="2877" y="10879"/>
                      <a:pt x="3036" y="10819"/>
                    </a:cubicBezTo>
                    <a:cubicBezTo>
                      <a:pt x="3356" y="10705"/>
                      <a:pt x="3630" y="10523"/>
                      <a:pt x="3881" y="10317"/>
                    </a:cubicBezTo>
                    <a:cubicBezTo>
                      <a:pt x="3904" y="10409"/>
                      <a:pt x="3927" y="10477"/>
                      <a:pt x="3950" y="10568"/>
                    </a:cubicBezTo>
                    <a:cubicBezTo>
                      <a:pt x="4064" y="10888"/>
                      <a:pt x="4246" y="11185"/>
                      <a:pt x="4497" y="11436"/>
                    </a:cubicBezTo>
                    <a:cubicBezTo>
                      <a:pt x="4726" y="11664"/>
                      <a:pt x="5045" y="11847"/>
                      <a:pt x="5387" y="11915"/>
                    </a:cubicBezTo>
                    <a:cubicBezTo>
                      <a:pt x="5527" y="11950"/>
                      <a:pt x="5670" y="11965"/>
                      <a:pt x="5813" y="11965"/>
                    </a:cubicBezTo>
                    <a:cubicBezTo>
                      <a:pt x="6046" y="11965"/>
                      <a:pt x="6280" y="11926"/>
                      <a:pt x="6506" y="11869"/>
                    </a:cubicBezTo>
                    <a:cubicBezTo>
                      <a:pt x="6780" y="11778"/>
                      <a:pt x="6940" y="11504"/>
                      <a:pt x="6871" y="11230"/>
                    </a:cubicBezTo>
                    <a:cubicBezTo>
                      <a:pt x="6825" y="11093"/>
                      <a:pt x="6757" y="11002"/>
                      <a:pt x="6643" y="10934"/>
                    </a:cubicBezTo>
                    <a:cubicBezTo>
                      <a:pt x="6561" y="10884"/>
                      <a:pt x="6455" y="10847"/>
                      <a:pt x="6351" y="10847"/>
                    </a:cubicBezTo>
                    <a:cubicBezTo>
                      <a:pt x="6310" y="10847"/>
                      <a:pt x="6270" y="10852"/>
                      <a:pt x="6232" y="10865"/>
                    </a:cubicBezTo>
                    <a:cubicBezTo>
                      <a:pt x="6118" y="10934"/>
                      <a:pt x="5981" y="10956"/>
                      <a:pt x="5867" y="10979"/>
                    </a:cubicBezTo>
                    <a:cubicBezTo>
                      <a:pt x="5810" y="10991"/>
                      <a:pt x="5758" y="10996"/>
                      <a:pt x="5710" y="10996"/>
                    </a:cubicBezTo>
                    <a:cubicBezTo>
                      <a:pt x="5661" y="10996"/>
                      <a:pt x="5616" y="10991"/>
                      <a:pt x="5570" y="10979"/>
                    </a:cubicBezTo>
                    <a:cubicBezTo>
                      <a:pt x="5502" y="10979"/>
                      <a:pt x="5410" y="10956"/>
                      <a:pt x="5342" y="10934"/>
                    </a:cubicBezTo>
                    <a:cubicBezTo>
                      <a:pt x="5273" y="10888"/>
                      <a:pt x="5182" y="10842"/>
                      <a:pt x="5114" y="10797"/>
                    </a:cubicBezTo>
                    <a:cubicBezTo>
                      <a:pt x="5045" y="10728"/>
                      <a:pt x="4977" y="10660"/>
                      <a:pt x="4908" y="10591"/>
                    </a:cubicBezTo>
                    <a:cubicBezTo>
                      <a:pt x="4840" y="10477"/>
                      <a:pt x="4771" y="10363"/>
                      <a:pt x="4726" y="10249"/>
                    </a:cubicBezTo>
                    <a:cubicBezTo>
                      <a:pt x="4657" y="10089"/>
                      <a:pt x="4611" y="9906"/>
                      <a:pt x="4589" y="9747"/>
                    </a:cubicBezTo>
                    <a:cubicBezTo>
                      <a:pt x="4571" y="9658"/>
                      <a:pt x="4567" y="9583"/>
                      <a:pt x="4555" y="9511"/>
                    </a:cubicBezTo>
                    <a:lnTo>
                      <a:pt x="4555" y="9511"/>
                    </a:lnTo>
                    <a:cubicBezTo>
                      <a:pt x="4556" y="9512"/>
                      <a:pt x="4556" y="9513"/>
                      <a:pt x="4556" y="9513"/>
                    </a:cubicBezTo>
                    <a:lnTo>
                      <a:pt x="4556" y="9513"/>
                    </a:lnTo>
                    <a:cubicBezTo>
                      <a:pt x="4556" y="9512"/>
                      <a:pt x="4555" y="9510"/>
                      <a:pt x="4555" y="9509"/>
                    </a:cubicBezTo>
                    <a:lnTo>
                      <a:pt x="4555" y="9509"/>
                    </a:lnTo>
                    <a:cubicBezTo>
                      <a:pt x="4555" y="9509"/>
                      <a:pt x="4555" y="9510"/>
                      <a:pt x="4555" y="9511"/>
                    </a:cubicBezTo>
                    <a:lnTo>
                      <a:pt x="4555" y="9511"/>
                    </a:lnTo>
                    <a:cubicBezTo>
                      <a:pt x="4552" y="9506"/>
                      <a:pt x="4548" y="9501"/>
                      <a:pt x="4543" y="9496"/>
                    </a:cubicBezTo>
                    <a:cubicBezTo>
                      <a:pt x="4543" y="9427"/>
                      <a:pt x="4543" y="9381"/>
                      <a:pt x="4497" y="9313"/>
                    </a:cubicBezTo>
                    <a:cubicBezTo>
                      <a:pt x="4452" y="9222"/>
                      <a:pt x="4383" y="9176"/>
                      <a:pt x="4269" y="9153"/>
                    </a:cubicBezTo>
                    <a:cubicBezTo>
                      <a:pt x="4246" y="9142"/>
                      <a:pt x="4218" y="9136"/>
                      <a:pt x="4186" y="9136"/>
                    </a:cubicBezTo>
                    <a:cubicBezTo>
                      <a:pt x="4155" y="9136"/>
                      <a:pt x="4121" y="9142"/>
                      <a:pt x="4086" y="9153"/>
                    </a:cubicBezTo>
                    <a:cubicBezTo>
                      <a:pt x="3972" y="9176"/>
                      <a:pt x="3927" y="9245"/>
                      <a:pt x="3858" y="9313"/>
                    </a:cubicBezTo>
                    <a:cubicBezTo>
                      <a:pt x="3835" y="9336"/>
                      <a:pt x="3813" y="9359"/>
                      <a:pt x="3813" y="9381"/>
                    </a:cubicBezTo>
                    <a:cubicBezTo>
                      <a:pt x="3607" y="9633"/>
                      <a:pt x="3402" y="9861"/>
                      <a:pt x="3173" y="10043"/>
                    </a:cubicBezTo>
                    <a:cubicBezTo>
                      <a:pt x="3059" y="10135"/>
                      <a:pt x="2945" y="10203"/>
                      <a:pt x="2808" y="10272"/>
                    </a:cubicBezTo>
                    <a:cubicBezTo>
                      <a:pt x="2717" y="10295"/>
                      <a:pt x="2648" y="10317"/>
                      <a:pt x="2557" y="10340"/>
                    </a:cubicBezTo>
                    <a:lnTo>
                      <a:pt x="2375" y="10340"/>
                    </a:lnTo>
                    <a:cubicBezTo>
                      <a:pt x="2306" y="10317"/>
                      <a:pt x="2260" y="10317"/>
                      <a:pt x="2192" y="10295"/>
                    </a:cubicBezTo>
                    <a:cubicBezTo>
                      <a:pt x="2123" y="10249"/>
                      <a:pt x="2055" y="10203"/>
                      <a:pt x="1987" y="10158"/>
                    </a:cubicBezTo>
                    <a:cubicBezTo>
                      <a:pt x="1895" y="10089"/>
                      <a:pt x="1804" y="9975"/>
                      <a:pt x="1713" y="9884"/>
                    </a:cubicBezTo>
                    <a:cubicBezTo>
                      <a:pt x="1530" y="9633"/>
                      <a:pt x="1393" y="9359"/>
                      <a:pt x="1256" y="9085"/>
                    </a:cubicBezTo>
                    <a:cubicBezTo>
                      <a:pt x="868" y="8126"/>
                      <a:pt x="685" y="7099"/>
                      <a:pt x="549" y="6095"/>
                    </a:cubicBezTo>
                    <a:cubicBezTo>
                      <a:pt x="549" y="6095"/>
                      <a:pt x="549" y="6117"/>
                      <a:pt x="549" y="6140"/>
                    </a:cubicBezTo>
                    <a:cubicBezTo>
                      <a:pt x="412" y="5159"/>
                      <a:pt x="343" y="4177"/>
                      <a:pt x="343" y="3196"/>
                    </a:cubicBezTo>
                    <a:cubicBezTo>
                      <a:pt x="320" y="2422"/>
                      <a:pt x="343" y="1626"/>
                      <a:pt x="456" y="830"/>
                    </a:cubicBezTo>
                    <a:lnTo>
                      <a:pt x="456" y="830"/>
                    </a:lnTo>
                    <a:cubicBezTo>
                      <a:pt x="452" y="842"/>
                      <a:pt x="441" y="846"/>
                      <a:pt x="437" y="857"/>
                    </a:cubicBezTo>
                    <a:lnTo>
                      <a:pt x="437" y="857"/>
                    </a:lnTo>
                    <a:cubicBezTo>
                      <a:pt x="481" y="632"/>
                      <a:pt x="504" y="408"/>
                      <a:pt x="571" y="206"/>
                    </a:cubicBezTo>
                    <a:cubicBezTo>
                      <a:pt x="617" y="114"/>
                      <a:pt x="549" y="23"/>
                      <a:pt x="480" y="0"/>
                    </a:cubicBezTo>
                    <a:close/>
                  </a:path>
                </a:pathLst>
              </a:custGeom>
              <a:solidFill>
                <a:srgbClr val="2C2C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26" name="Google Shape;7898;p96">
                <a:extLst>
                  <a:ext uri="{FF2B5EF4-FFF2-40B4-BE49-F238E27FC236}">
                    <a16:creationId xmlns:a16="http://schemas.microsoft.com/office/drawing/2014/main" id="{7DA48E2C-A27B-A338-722F-03367FC98959}"/>
                  </a:ext>
                </a:extLst>
              </p:cNvPr>
              <p:cNvSpPr/>
              <p:nvPr/>
            </p:nvSpPr>
            <p:spPr>
              <a:xfrm>
                <a:off x="7639660" y="2103383"/>
                <a:ext cx="272087" cy="75891"/>
              </a:xfrm>
              <a:custGeom>
                <a:avLst/>
                <a:gdLst/>
                <a:ahLst/>
                <a:cxnLst/>
                <a:rect l="l" t="t" r="r" b="b"/>
                <a:pathLst>
                  <a:path w="21092" h="5883" extrusionOk="0">
                    <a:moveTo>
                      <a:pt x="15704" y="4726"/>
                    </a:moveTo>
                    <a:cubicBezTo>
                      <a:pt x="15704" y="4726"/>
                      <a:pt x="15694" y="4726"/>
                      <a:pt x="15680" y="4733"/>
                    </a:cubicBezTo>
                    <a:lnTo>
                      <a:pt x="15680" y="4733"/>
                    </a:lnTo>
                    <a:cubicBezTo>
                      <a:pt x="15688" y="4730"/>
                      <a:pt x="15696" y="4728"/>
                      <a:pt x="15704" y="4726"/>
                    </a:cubicBezTo>
                    <a:close/>
                    <a:moveTo>
                      <a:pt x="343" y="1"/>
                    </a:moveTo>
                    <a:cubicBezTo>
                      <a:pt x="274" y="1"/>
                      <a:pt x="206" y="24"/>
                      <a:pt x="138" y="69"/>
                    </a:cubicBezTo>
                    <a:cubicBezTo>
                      <a:pt x="1" y="161"/>
                      <a:pt x="1" y="366"/>
                      <a:pt x="92" y="503"/>
                    </a:cubicBezTo>
                    <a:cubicBezTo>
                      <a:pt x="708" y="1302"/>
                      <a:pt x="1439" y="2010"/>
                      <a:pt x="2237" y="2649"/>
                    </a:cubicBezTo>
                    <a:cubicBezTo>
                      <a:pt x="3036" y="3265"/>
                      <a:pt x="3927" y="3790"/>
                      <a:pt x="4840" y="4224"/>
                    </a:cubicBezTo>
                    <a:cubicBezTo>
                      <a:pt x="5753" y="4680"/>
                      <a:pt x="6688" y="5022"/>
                      <a:pt x="7670" y="5296"/>
                    </a:cubicBezTo>
                    <a:cubicBezTo>
                      <a:pt x="8537" y="5547"/>
                      <a:pt x="9427" y="5753"/>
                      <a:pt x="10340" y="5844"/>
                    </a:cubicBezTo>
                    <a:cubicBezTo>
                      <a:pt x="10666" y="5870"/>
                      <a:pt x="10994" y="5883"/>
                      <a:pt x="11323" y="5883"/>
                    </a:cubicBezTo>
                    <a:cubicBezTo>
                      <a:pt x="11872" y="5883"/>
                      <a:pt x="12423" y="5847"/>
                      <a:pt x="12965" y="5776"/>
                    </a:cubicBezTo>
                    <a:cubicBezTo>
                      <a:pt x="13856" y="5684"/>
                      <a:pt x="14723" y="5502"/>
                      <a:pt x="15590" y="5228"/>
                    </a:cubicBezTo>
                    <a:cubicBezTo>
                      <a:pt x="17256" y="4703"/>
                      <a:pt x="18854" y="3858"/>
                      <a:pt x="20132" y="2649"/>
                    </a:cubicBezTo>
                    <a:cubicBezTo>
                      <a:pt x="20452" y="2329"/>
                      <a:pt x="20772" y="2010"/>
                      <a:pt x="21045" y="1644"/>
                    </a:cubicBezTo>
                    <a:cubicBezTo>
                      <a:pt x="21091" y="1576"/>
                      <a:pt x="21068" y="1485"/>
                      <a:pt x="21000" y="1416"/>
                    </a:cubicBezTo>
                    <a:cubicBezTo>
                      <a:pt x="20976" y="1400"/>
                      <a:pt x="20948" y="1392"/>
                      <a:pt x="20922" y="1392"/>
                    </a:cubicBezTo>
                    <a:cubicBezTo>
                      <a:pt x="20872" y="1392"/>
                      <a:pt x="20824" y="1418"/>
                      <a:pt x="20794" y="1462"/>
                    </a:cubicBezTo>
                    <a:cubicBezTo>
                      <a:pt x="20641" y="1637"/>
                      <a:pt x="20488" y="1833"/>
                      <a:pt x="20335" y="2010"/>
                    </a:cubicBezTo>
                    <a:lnTo>
                      <a:pt x="20335" y="2010"/>
                    </a:lnTo>
                    <a:cubicBezTo>
                      <a:pt x="20315" y="2012"/>
                      <a:pt x="20314" y="2032"/>
                      <a:pt x="20292" y="2032"/>
                    </a:cubicBezTo>
                    <a:cubicBezTo>
                      <a:pt x="19790" y="2580"/>
                      <a:pt x="19197" y="3037"/>
                      <a:pt x="18558" y="3425"/>
                    </a:cubicBezTo>
                    <a:lnTo>
                      <a:pt x="18580" y="3425"/>
                    </a:lnTo>
                    <a:cubicBezTo>
                      <a:pt x="18124" y="3721"/>
                      <a:pt x="17645" y="3950"/>
                      <a:pt x="17165" y="4178"/>
                    </a:cubicBezTo>
                    <a:cubicBezTo>
                      <a:pt x="16686" y="4383"/>
                      <a:pt x="16184" y="4589"/>
                      <a:pt x="15659" y="4749"/>
                    </a:cubicBezTo>
                    <a:cubicBezTo>
                      <a:pt x="15666" y="4741"/>
                      <a:pt x="15674" y="4736"/>
                      <a:pt x="15680" y="4733"/>
                    </a:cubicBezTo>
                    <a:lnTo>
                      <a:pt x="15680" y="4733"/>
                    </a:lnTo>
                    <a:cubicBezTo>
                      <a:pt x="14592" y="5048"/>
                      <a:pt x="13459" y="5251"/>
                      <a:pt x="12326" y="5296"/>
                    </a:cubicBezTo>
                    <a:cubicBezTo>
                      <a:pt x="12123" y="5305"/>
                      <a:pt x="11920" y="5310"/>
                      <a:pt x="11717" y="5310"/>
                    </a:cubicBezTo>
                    <a:cubicBezTo>
                      <a:pt x="10848" y="5310"/>
                      <a:pt x="9982" y="5226"/>
                      <a:pt x="9131" y="5022"/>
                    </a:cubicBezTo>
                    <a:lnTo>
                      <a:pt x="9131" y="5022"/>
                    </a:lnTo>
                    <a:cubicBezTo>
                      <a:pt x="9139" y="5030"/>
                      <a:pt x="9144" y="5036"/>
                      <a:pt x="9148" y="5039"/>
                    </a:cubicBezTo>
                    <a:lnTo>
                      <a:pt x="9148" y="5039"/>
                    </a:lnTo>
                    <a:cubicBezTo>
                      <a:pt x="7537" y="4674"/>
                      <a:pt x="5972" y="4128"/>
                      <a:pt x="4520" y="3356"/>
                    </a:cubicBezTo>
                    <a:cubicBezTo>
                      <a:pt x="3534" y="2818"/>
                      <a:pt x="2591" y="2170"/>
                      <a:pt x="1758" y="1412"/>
                    </a:cubicBezTo>
                    <a:lnTo>
                      <a:pt x="1758" y="1412"/>
                    </a:lnTo>
                    <a:cubicBezTo>
                      <a:pt x="1758" y="1413"/>
                      <a:pt x="1758" y="1415"/>
                      <a:pt x="1758" y="1416"/>
                    </a:cubicBezTo>
                    <a:cubicBezTo>
                      <a:pt x="1753" y="1411"/>
                      <a:pt x="1749" y="1406"/>
                      <a:pt x="1745" y="1401"/>
                    </a:cubicBezTo>
                    <a:lnTo>
                      <a:pt x="1745" y="1401"/>
                    </a:lnTo>
                    <a:cubicBezTo>
                      <a:pt x="1750" y="1404"/>
                      <a:pt x="1754" y="1408"/>
                      <a:pt x="1758" y="1412"/>
                    </a:cubicBezTo>
                    <a:lnTo>
                      <a:pt x="1758" y="1412"/>
                    </a:lnTo>
                    <a:cubicBezTo>
                      <a:pt x="1755" y="1391"/>
                      <a:pt x="1734" y="1370"/>
                      <a:pt x="1712" y="1370"/>
                    </a:cubicBezTo>
                    <a:lnTo>
                      <a:pt x="1712" y="1370"/>
                    </a:lnTo>
                    <a:cubicBezTo>
                      <a:pt x="1730" y="1370"/>
                      <a:pt x="1734" y="1384"/>
                      <a:pt x="1745" y="1401"/>
                    </a:cubicBezTo>
                    <a:lnTo>
                      <a:pt x="1745" y="1401"/>
                    </a:lnTo>
                    <a:cubicBezTo>
                      <a:pt x="1734" y="1391"/>
                      <a:pt x="1723" y="1381"/>
                      <a:pt x="1712" y="1370"/>
                    </a:cubicBezTo>
                    <a:cubicBezTo>
                      <a:pt x="1302" y="982"/>
                      <a:pt x="936" y="549"/>
                      <a:pt x="594" y="115"/>
                    </a:cubicBezTo>
                    <a:cubicBezTo>
                      <a:pt x="526" y="24"/>
                      <a:pt x="434" y="1"/>
                      <a:pt x="343" y="1"/>
                    </a:cubicBezTo>
                    <a:close/>
                  </a:path>
                </a:pathLst>
              </a:custGeom>
              <a:solidFill>
                <a:srgbClr val="2C2C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27" name="Google Shape;7899;p96">
                <a:extLst>
                  <a:ext uri="{FF2B5EF4-FFF2-40B4-BE49-F238E27FC236}">
                    <a16:creationId xmlns:a16="http://schemas.microsoft.com/office/drawing/2014/main" id="{06A84842-72CF-1AB5-4A76-D7F67B11EF66}"/>
                  </a:ext>
                </a:extLst>
              </p:cNvPr>
              <p:cNvSpPr/>
              <p:nvPr/>
            </p:nvSpPr>
            <p:spPr>
              <a:xfrm>
                <a:off x="7658802" y="1995042"/>
                <a:ext cx="220848" cy="70782"/>
              </a:xfrm>
              <a:custGeom>
                <a:avLst/>
                <a:gdLst/>
                <a:ahLst/>
                <a:cxnLst/>
                <a:rect l="l" t="t" r="r" b="b"/>
                <a:pathLst>
                  <a:path w="17120" h="5487" extrusionOk="0">
                    <a:moveTo>
                      <a:pt x="12919" y="0"/>
                    </a:moveTo>
                    <a:cubicBezTo>
                      <a:pt x="12691" y="0"/>
                      <a:pt x="12463" y="23"/>
                      <a:pt x="12235" y="46"/>
                    </a:cubicBezTo>
                    <a:cubicBezTo>
                      <a:pt x="11527" y="114"/>
                      <a:pt x="10842" y="343"/>
                      <a:pt x="10249" y="685"/>
                    </a:cubicBezTo>
                    <a:cubicBezTo>
                      <a:pt x="9450" y="1141"/>
                      <a:pt x="8834" y="1849"/>
                      <a:pt x="8331" y="2602"/>
                    </a:cubicBezTo>
                    <a:cubicBezTo>
                      <a:pt x="8058" y="3013"/>
                      <a:pt x="7806" y="3470"/>
                      <a:pt x="7578" y="3926"/>
                    </a:cubicBezTo>
                    <a:cubicBezTo>
                      <a:pt x="7487" y="4154"/>
                      <a:pt x="7373" y="4383"/>
                      <a:pt x="7281" y="4611"/>
                    </a:cubicBezTo>
                    <a:cubicBezTo>
                      <a:pt x="7259" y="4679"/>
                      <a:pt x="7213" y="4748"/>
                      <a:pt x="7190" y="4816"/>
                    </a:cubicBezTo>
                    <a:cubicBezTo>
                      <a:pt x="7145" y="4634"/>
                      <a:pt x="7076" y="4474"/>
                      <a:pt x="7008" y="4314"/>
                    </a:cubicBezTo>
                    <a:cubicBezTo>
                      <a:pt x="6848" y="3949"/>
                      <a:pt x="6642" y="3629"/>
                      <a:pt x="6414" y="3333"/>
                    </a:cubicBezTo>
                    <a:cubicBezTo>
                      <a:pt x="5958" y="2694"/>
                      <a:pt x="5364" y="2169"/>
                      <a:pt x="4702" y="1758"/>
                    </a:cubicBezTo>
                    <a:cubicBezTo>
                      <a:pt x="4040" y="1370"/>
                      <a:pt x="3310" y="1096"/>
                      <a:pt x="2557" y="1005"/>
                    </a:cubicBezTo>
                    <a:cubicBezTo>
                      <a:pt x="2435" y="988"/>
                      <a:pt x="2311" y="981"/>
                      <a:pt x="2185" y="981"/>
                    </a:cubicBezTo>
                    <a:cubicBezTo>
                      <a:pt x="1956" y="981"/>
                      <a:pt x="1720" y="1006"/>
                      <a:pt x="1484" y="1050"/>
                    </a:cubicBezTo>
                    <a:cubicBezTo>
                      <a:pt x="1141" y="1119"/>
                      <a:pt x="799" y="1256"/>
                      <a:pt x="502" y="1438"/>
                    </a:cubicBezTo>
                    <a:cubicBezTo>
                      <a:pt x="320" y="1552"/>
                      <a:pt x="183" y="1666"/>
                      <a:pt x="23" y="1803"/>
                    </a:cubicBezTo>
                    <a:cubicBezTo>
                      <a:pt x="0" y="1826"/>
                      <a:pt x="0" y="1895"/>
                      <a:pt x="23" y="1940"/>
                    </a:cubicBezTo>
                    <a:cubicBezTo>
                      <a:pt x="46" y="1952"/>
                      <a:pt x="69" y="1957"/>
                      <a:pt x="92" y="1957"/>
                    </a:cubicBezTo>
                    <a:cubicBezTo>
                      <a:pt x="114" y="1957"/>
                      <a:pt x="137" y="1952"/>
                      <a:pt x="160" y="1940"/>
                    </a:cubicBezTo>
                    <a:cubicBezTo>
                      <a:pt x="223" y="1878"/>
                      <a:pt x="285" y="1815"/>
                      <a:pt x="366" y="1770"/>
                    </a:cubicBezTo>
                    <a:lnTo>
                      <a:pt x="366" y="1770"/>
                    </a:lnTo>
                    <a:cubicBezTo>
                      <a:pt x="365" y="1773"/>
                      <a:pt x="365" y="1776"/>
                      <a:pt x="365" y="1781"/>
                    </a:cubicBezTo>
                    <a:cubicBezTo>
                      <a:pt x="571" y="1598"/>
                      <a:pt x="799" y="1484"/>
                      <a:pt x="1050" y="1370"/>
                    </a:cubicBezTo>
                    <a:cubicBezTo>
                      <a:pt x="1301" y="1278"/>
                      <a:pt x="1529" y="1233"/>
                      <a:pt x="1781" y="1210"/>
                    </a:cubicBezTo>
                    <a:cubicBezTo>
                      <a:pt x="1906" y="1191"/>
                      <a:pt x="2035" y="1184"/>
                      <a:pt x="2166" y="1184"/>
                    </a:cubicBezTo>
                    <a:cubicBezTo>
                      <a:pt x="2343" y="1184"/>
                      <a:pt x="2522" y="1197"/>
                      <a:pt x="2694" y="1210"/>
                    </a:cubicBezTo>
                    <a:lnTo>
                      <a:pt x="2671" y="1210"/>
                    </a:lnTo>
                    <a:cubicBezTo>
                      <a:pt x="3059" y="1278"/>
                      <a:pt x="3447" y="1393"/>
                      <a:pt x="3812" y="1552"/>
                    </a:cubicBezTo>
                    <a:cubicBezTo>
                      <a:pt x="4269" y="1735"/>
                      <a:pt x="4702" y="2009"/>
                      <a:pt x="5090" y="2306"/>
                    </a:cubicBezTo>
                    <a:lnTo>
                      <a:pt x="5067" y="2306"/>
                    </a:lnTo>
                    <a:cubicBezTo>
                      <a:pt x="5501" y="2625"/>
                      <a:pt x="5866" y="3013"/>
                      <a:pt x="6209" y="3447"/>
                    </a:cubicBezTo>
                    <a:cubicBezTo>
                      <a:pt x="6209" y="3447"/>
                      <a:pt x="6209" y="3447"/>
                      <a:pt x="6209" y="3424"/>
                    </a:cubicBezTo>
                    <a:cubicBezTo>
                      <a:pt x="6437" y="3766"/>
                      <a:pt x="6642" y="4109"/>
                      <a:pt x="6802" y="4474"/>
                    </a:cubicBezTo>
                    <a:cubicBezTo>
                      <a:pt x="6893" y="4748"/>
                      <a:pt x="6985" y="5022"/>
                      <a:pt x="7008" y="5319"/>
                    </a:cubicBezTo>
                    <a:cubicBezTo>
                      <a:pt x="7008" y="5319"/>
                      <a:pt x="7008" y="5341"/>
                      <a:pt x="7008" y="5341"/>
                    </a:cubicBezTo>
                    <a:cubicBezTo>
                      <a:pt x="7008" y="5410"/>
                      <a:pt x="7053" y="5455"/>
                      <a:pt x="7122" y="5478"/>
                    </a:cubicBezTo>
                    <a:cubicBezTo>
                      <a:pt x="7139" y="5484"/>
                      <a:pt x="7156" y="5487"/>
                      <a:pt x="7172" y="5487"/>
                    </a:cubicBezTo>
                    <a:cubicBezTo>
                      <a:pt x="7222" y="5487"/>
                      <a:pt x="7264" y="5461"/>
                      <a:pt x="7281" y="5410"/>
                    </a:cubicBezTo>
                    <a:cubicBezTo>
                      <a:pt x="7350" y="5273"/>
                      <a:pt x="7418" y="5113"/>
                      <a:pt x="7487" y="4976"/>
                    </a:cubicBezTo>
                    <a:lnTo>
                      <a:pt x="7464" y="4976"/>
                    </a:lnTo>
                    <a:cubicBezTo>
                      <a:pt x="7852" y="4086"/>
                      <a:pt x="8309" y="3241"/>
                      <a:pt x="8902" y="2465"/>
                    </a:cubicBezTo>
                    <a:cubicBezTo>
                      <a:pt x="9222" y="2054"/>
                      <a:pt x="9587" y="1689"/>
                      <a:pt x="9998" y="1370"/>
                    </a:cubicBezTo>
                    <a:cubicBezTo>
                      <a:pt x="10009" y="1358"/>
                      <a:pt x="10015" y="1353"/>
                      <a:pt x="10021" y="1347"/>
                    </a:cubicBezTo>
                    <a:lnTo>
                      <a:pt x="10021" y="1347"/>
                    </a:lnTo>
                    <a:cubicBezTo>
                      <a:pt x="10317" y="1141"/>
                      <a:pt x="10637" y="959"/>
                      <a:pt x="10979" y="822"/>
                    </a:cubicBezTo>
                    <a:cubicBezTo>
                      <a:pt x="11390" y="662"/>
                      <a:pt x="11824" y="548"/>
                      <a:pt x="12280" y="502"/>
                    </a:cubicBezTo>
                    <a:lnTo>
                      <a:pt x="12303" y="502"/>
                    </a:lnTo>
                    <a:cubicBezTo>
                      <a:pt x="12488" y="482"/>
                      <a:pt x="12677" y="471"/>
                      <a:pt x="12869" y="471"/>
                    </a:cubicBezTo>
                    <a:cubicBezTo>
                      <a:pt x="13104" y="471"/>
                      <a:pt x="13343" y="487"/>
                      <a:pt x="13581" y="525"/>
                    </a:cubicBezTo>
                    <a:cubicBezTo>
                      <a:pt x="13946" y="571"/>
                      <a:pt x="14289" y="662"/>
                      <a:pt x="14631" y="822"/>
                    </a:cubicBezTo>
                    <a:cubicBezTo>
                      <a:pt x="14928" y="936"/>
                      <a:pt x="15202" y="1096"/>
                      <a:pt x="15430" y="1278"/>
                    </a:cubicBezTo>
                    <a:cubicBezTo>
                      <a:pt x="15658" y="1438"/>
                      <a:pt x="15841" y="1644"/>
                      <a:pt x="16024" y="1849"/>
                    </a:cubicBezTo>
                    <a:cubicBezTo>
                      <a:pt x="16161" y="2054"/>
                      <a:pt x="16275" y="2283"/>
                      <a:pt x="16366" y="2511"/>
                    </a:cubicBezTo>
                    <a:cubicBezTo>
                      <a:pt x="16457" y="2739"/>
                      <a:pt x="16526" y="2990"/>
                      <a:pt x="16571" y="3219"/>
                    </a:cubicBezTo>
                    <a:cubicBezTo>
                      <a:pt x="16592" y="3362"/>
                      <a:pt x="16723" y="3450"/>
                      <a:pt x="16865" y="3450"/>
                    </a:cubicBezTo>
                    <a:cubicBezTo>
                      <a:pt x="16881" y="3450"/>
                      <a:pt x="16897" y="3449"/>
                      <a:pt x="16914" y="3447"/>
                    </a:cubicBezTo>
                    <a:cubicBezTo>
                      <a:pt x="16982" y="3424"/>
                      <a:pt x="17051" y="3378"/>
                      <a:pt x="17074" y="3310"/>
                    </a:cubicBezTo>
                    <a:cubicBezTo>
                      <a:pt x="17119" y="3241"/>
                      <a:pt x="17119" y="3173"/>
                      <a:pt x="17119" y="3104"/>
                    </a:cubicBezTo>
                    <a:cubicBezTo>
                      <a:pt x="16982" y="2374"/>
                      <a:pt x="16617" y="1712"/>
                      <a:pt x="16115" y="1210"/>
                    </a:cubicBezTo>
                    <a:cubicBezTo>
                      <a:pt x="15636" y="708"/>
                      <a:pt x="14996" y="388"/>
                      <a:pt x="14334" y="206"/>
                    </a:cubicBezTo>
                    <a:cubicBezTo>
                      <a:pt x="13992" y="92"/>
                      <a:pt x="13650" y="46"/>
                      <a:pt x="13307" y="23"/>
                    </a:cubicBezTo>
                    <a:cubicBezTo>
                      <a:pt x="13170" y="0"/>
                      <a:pt x="13056" y="0"/>
                      <a:pt x="12919" y="0"/>
                    </a:cubicBezTo>
                    <a:close/>
                  </a:path>
                </a:pathLst>
              </a:custGeom>
              <a:solidFill>
                <a:srgbClr val="2C2C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28" name="Google Shape;7900;p96">
                <a:extLst>
                  <a:ext uri="{FF2B5EF4-FFF2-40B4-BE49-F238E27FC236}">
                    <a16:creationId xmlns:a16="http://schemas.microsoft.com/office/drawing/2014/main" id="{794B0163-B2C2-92DE-5224-874DF3CD05E8}"/>
                  </a:ext>
                </a:extLst>
              </p:cNvPr>
              <p:cNvSpPr/>
              <p:nvPr/>
            </p:nvSpPr>
            <p:spPr>
              <a:xfrm>
                <a:off x="7958234" y="2087788"/>
                <a:ext cx="132509" cy="104658"/>
              </a:xfrm>
              <a:custGeom>
                <a:avLst/>
                <a:gdLst/>
                <a:ahLst/>
                <a:cxnLst/>
                <a:rect l="l" t="t" r="r" b="b"/>
                <a:pathLst>
                  <a:path w="10272" h="8113" extrusionOk="0">
                    <a:moveTo>
                      <a:pt x="160" y="0"/>
                    </a:moveTo>
                    <a:cubicBezTo>
                      <a:pt x="115" y="0"/>
                      <a:pt x="69" y="46"/>
                      <a:pt x="69" y="69"/>
                    </a:cubicBezTo>
                    <a:cubicBezTo>
                      <a:pt x="23" y="343"/>
                      <a:pt x="1" y="594"/>
                      <a:pt x="46" y="868"/>
                    </a:cubicBezTo>
                    <a:cubicBezTo>
                      <a:pt x="69" y="1096"/>
                      <a:pt x="137" y="1324"/>
                      <a:pt x="252" y="1529"/>
                    </a:cubicBezTo>
                    <a:cubicBezTo>
                      <a:pt x="480" y="1917"/>
                      <a:pt x="868" y="2214"/>
                      <a:pt x="1279" y="2374"/>
                    </a:cubicBezTo>
                    <a:cubicBezTo>
                      <a:pt x="1532" y="2467"/>
                      <a:pt x="1800" y="2514"/>
                      <a:pt x="2071" y="2514"/>
                    </a:cubicBezTo>
                    <a:cubicBezTo>
                      <a:pt x="2264" y="2514"/>
                      <a:pt x="2458" y="2490"/>
                      <a:pt x="2648" y="2442"/>
                    </a:cubicBezTo>
                    <a:cubicBezTo>
                      <a:pt x="2945" y="2397"/>
                      <a:pt x="3219" y="2260"/>
                      <a:pt x="3470" y="2100"/>
                    </a:cubicBezTo>
                    <a:lnTo>
                      <a:pt x="3470" y="2100"/>
                    </a:lnTo>
                    <a:cubicBezTo>
                      <a:pt x="3424" y="2260"/>
                      <a:pt x="3402" y="2420"/>
                      <a:pt x="3379" y="2579"/>
                    </a:cubicBezTo>
                    <a:cubicBezTo>
                      <a:pt x="3310" y="2945"/>
                      <a:pt x="3265" y="3333"/>
                      <a:pt x="3242" y="3721"/>
                    </a:cubicBezTo>
                    <a:cubicBezTo>
                      <a:pt x="3196" y="4451"/>
                      <a:pt x="3242" y="5227"/>
                      <a:pt x="3493" y="5935"/>
                    </a:cubicBezTo>
                    <a:cubicBezTo>
                      <a:pt x="3607" y="6254"/>
                      <a:pt x="3767" y="6597"/>
                      <a:pt x="3972" y="6871"/>
                    </a:cubicBezTo>
                    <a:cubicBezTo>
                      <a:pt x="4086" y="7030"/>
                      <a:pt x="4200" y="7144"/>
                      <a:pt x="4337" y="7281"/>
                    </a:cubicBezTo>
                    <a:cubicBezTo>
                      <a:pt x="4474" y="7418"/>
                      <a:pt x="4657" y="7533"/>
                      <a:pt x="4817" y="7647"/>
                    </a:cubicBezTo>
                    <a:cubicBezTo>
                      <a:pt x="4999" y="7761"/>
                      <a:pt x="5182" y="7829"/>
                      <a:pt x="5364" y="7898"/>
                    </a:cubicBezTo>
                    <a:cubicBezTo>
                      <a:pt x="5570" y="7989"/>
                      <a:pt x="5798" y="8057"/>
                      <a:pt x="6026" y="8080"/>
                    </a:cubicBezTo>
                    <a:cubicBezTo>
                      <a:pt x="6172" y="8096"/>
                      <a:pt x="6328" y="8113"/>
                      <a:pt x="6480" y="8113"/>
                    </a:cubicBezTo>
                    <a:cubicBezTo>
                      <a:pt x="6543" y="8113"/>
                      <a:pt x="6605" y="8110"/>
                      <a:pt x="6666" y="8103"/>
                    </a:cubicBezTo>
                    <a:cubicBezTo>
                      <a:pt x="6894" y="8103"/>
                      <a:pt x="7145" y="8057"/>
                      <a:pt x="7350" y="8012"/>
                    </a:cubicBezTo>
                    <a:cubicBezTo>
                      <a:pt x="7579" y="7943"/>
                      <a:pt x="7784" y="7875"/>
                      <a:pt x="7967" y="7784"/>
                    </a:cubicBezTo>
                    <a:cubicBezTo>
                      <a:pt x="8172" y="7692"/>
                      <a:pt x="8355" y="7578"/>
                      <a:pt x="8537" y="7464"/>
                    </a:cubicBezTo>
                    <a:cubicBezTo>
                      <a:pt x="8743" y="7327"/>
                      <a:pt x="8925" y="7167"/>
                      <a:pt x="9108" y="7008"/>
                    </a:cubicBezTo>
                    <a:cubicBezTo>
                      <a:pt x="9268" y="6848"/>
                      <a:pt x="9427" y="6665"/>
                      <a:pt x="9564" y="6460"/>
                    </a:cubicBezTo>
                    <a:cubicBezTo>
                      <a:pt x="9838" y="6095"/>
                      <a:pt x="10044" y="5684"/>
                      <a:pt x="10158" y="5227"/>
                    </a:cubicBezTo>
                    <a:cubicBezTo>
                      <a:pt x="10226" y="4999"/>
                      <a:pt x="10249" y="4771"/>
                      <a:pt x="10272" y="4542"/>
                    </a:cubicBezTo>
                    <a:cubicBezTo>
                      <a:pt x="10272" y="4291"/>
                      <a:pt x="10249" y="4063"/>
                      <a:pt x="10203" y="3812"/>
                    </a:cubicBezTo>
                    <a:cubicBezTo>
                      <a:pt x="10181" y="3744"/>
                      <a:pt x="10158" y="3698"/>
                      <a:pt x="10112" y="3652"/>
                    </a:cubicBezTo>
                    <a:cubicBezTo>
                      <a:pt x="10044" y="3584"/>
                      <a:pt x="9930" y="3538"/>
                      <a:pt x="9838" y="3538"/>
                    </a:cubicBezTo>
                    <a:cubicBezTo>
                      <a:pt x="9747" y="3538"/>
                      <a:pt x="9633" y="3584"/>
                      <a:pt x="9564" y="3652"/>
                    </a:cubicBezTo>
                    <a:cubicBezTo>
                      <a:pt x="9496" y="3721"/>
                      <a:pt x="9450" y="3835"/>
                      <a:pt x="9450" y="3926"/>
                    </a:cubicBezTo>
                    <a:cubicBezTo>
                      <a:pt x="9496" y="4177"/>
                      <a:pt x="9496" y="4428"/>
                      <a:pt x="9473" y="4679"/>
                    </a:cubicBezTo>
                    <a:cubicBezTo>
                      <a:pt x="9427" y="4930"/>
                      <a:pt x="9359" y="5182"/>
                      <a:pt x="9268" y="5433"/>
                    </a:cubicBezTo>
                    <a:cubicBezTo>
                      <a:pt x="9153" y="5684"/>
                      <a:pt x="8994" y="5912"/>
                      <a:pt x="8834" y="6140"/>
                    </a:cubicBezTo>
                    <a:cubicBezTo>
                      <a:pt x="8651" y="6368"/>
                      <a:pt x="8446" y="6574"/>
                      <a:pt x="8240" y="6756"/>
                    </a:cubicBezTo>
                    <a:cubicBezTo>
                      <a:pt x="8012" y="6916"/>
                      <a:pt x="7761" y="7076"/>
                      <a:pt x="7510" y="7190"/>
                    </a:cubicBezTo>
                    <a:cubicBezTo>
                      <a:pt x="7282" y="7281"/>
                      <a:pt x="7031" y="7350"/>
                      <a:pt x="6780" y="7373"/>
                    </a:cubicBezTo>
                    <a:cubicBezTo>
                      <a:pt x="6646" y="7399"/>
                      <a:pt x="6520" y="7411"/>
                      <a:pt x="6393" y="7411"/>
                    </a:cubicBezTo>
                    <a:cubicBezTo>
                      <a:pt x="6303" y="7411"/>
                      <a:pt x="6212" y="7405"/>
                      <a:pt x="6118" y="7396"/>
                    </a:cubicBezTo>
                    <a:cubicBezTo>
                      <a:pt x="5867" y="7350"/>
                      <a:pt x="5638" y="7281"/>
                      <a:pt x="5410" y="7190"/>
                    </a:cubicBezTo>
                    <a:cubicBezTo>
                      <a:pt x="5228" y="7099"/>
                      <a:pt x="5022" y="7008"/>
                      <a:pt x="4862" y="6871"/>
                    </a:cubicBezTo>
                    <a:cubicBezTo>
                      <a:pt x="4703" y="6734"/>
                      <a:pt x="4543" y="6597"/>
                      <a:pt x="4406" y="6437"/>
                    </a:cubicBezTo>
                    <a:cubicBezTo>
                      <a:pt x="4269" y="6231"/>
                      <a:pt x="4155" y="6049"/>
                      <a:pt x="4063" y="5821"/>
                    </a:cubicBezTo>
                    <a:cubicBezTo>
                      <a:pt x="3926" y="5501"/>
                      <a:pt x="3858" y="5136"/>
                      <a:pt x="3790" y="4793"/>
                    </a:cubicBezTo>
                    <a:cubicBezTo>
                      <a:pt x="3698" y="4040"/>
                      <a:pt x="3744" y="3287"/>
                      <a:pt x="3858" y="2557"/>
                    </a:cubicBezTo>
                    <a:lnTo>
                      <a:pt x="3858" y="2557"/>
                    </a:lnTo>
                    <a:lnTo>
                      <a:pt x="3835" y="2602"/>
                    </a:lnTo>
                    <a:cubicBezTo>
                      <a:pt x="3858" y="2442"/>
                      <a:pt x="3881" y="2260"/>
                      <a:pt x="3904" y="2100"/>
                    </a:cubicBezTo>
                    <a:cubicBezTo>
                      <a:pt x="3949" y="1917"/>
                      <a:pt x="3972" y="1758"/>
                      <a:pt x="3995" y="1598"/>
                    </a:cubicBezTo>
                    <a:cubicBezTo>
                      <a:pt x="3995" y="1507"/>
                      <a:pt x="3972" y="1438"/>
                      <a:pt x="3904" y="1393"/>
                    </a:cubicBezTo>
                    <a:cubicBezTo>
                      <a:pt x="3873" y="1370"/>
                      <a:pt x="3840" y="1360"/>
                      <a:pt x="3808" y="1360"/>
                    </a:cubicBezTo>
                    <a:cubicBezTo>
                      <a:pt x="3744" y="1360"/>
                      <a:pt x="3683" y="1400"/>
                      <a:pt x="3653" y="1461"/>
                    </a:cubicBezTo>
                    <a:cubicBezTo>
                      <a:pt x="3630" y="1461"/>
                      <a:pt x="3630" y="1484"/>
                      <a:pt x="3630" y="1484"/>
                    </a:cubicBezTo>
                    <a:cubicBezTo>
                      <a:pt x="3516" y="1621"/>
                      <a:pt x="3402" y="1735"/>
                      <a:pt x="3265" y="1849"/>
                    </a:cubicBezTo>
                    <a:cubicBezTo>
                      <a:pt x="3128" y="1940"/>
                      <a:pt x="2991" y="2032"/>
                      <a:pt x="2831" y="2100"/>
                    </a:cubicBezTo>
                    <a:cubicBezTo>
                      <a:pt x="2671" y="2169"/>
                      <a:pt x="2488" y="2214"/>
                      <a:pt x="2306" y="2237"/>
                    </a:cubicBezTo>
                    <a:cubicBezTo>
                      <a:pt x="2215" y="2248"/>
                      <a:pt x="2123" y="2254"/>
                      <a:pt x="2032" y="2254"/>
                    </a:cubicBezTo>
                    <a:cubicBezTo>
                      <a:pt x="1941" y="2254"/>
                      <a:pt x="1849" y="2248"/>
                      <a:pt x="1758" y="2237"/>
                    </a:cubicBezTo>
                    <a:cubicBezTo>
                      <a:pt x="1575" y="2214"/>
                      <a:pt x="1393" y="2169"/>
                      <a:pt x="1233" y="2100"/>
                    </a:cubicBezTo>
                    <a:cubicBezTo>
                      <a:pt x="1096" y="2032"/>
                      <a:pt x="959" y="1940"/>
                      <a:pt x="822" y="1849"/>
                    </a:cubicBezTo>
                    <a:lnTo>
                      <a:pt x="822" y="1849"/>
                    </a:lnTo>
                    <a:cubicBezTo>
                      <a:pt x="822" y="1849"/>
                      <a:pt x="845" y="1872"/>
                      <a:pt x="845" y="1872"/>
                    </a:cubicBezTo>
                    <a:cubicBezTo>
                      <a:pt x="731" y="1781"/>
                      <a:pt x="640" y="1689"/>
                      <a:pt x="548" y="1575"/>
                    </a:cubicBezTo>
                    <a:cubicBezTo>
                      <a:pt x="480" y="1484"/>
                      <a:pt x="411" y="1370"/>
                      <a:pt x="343" y="1233"/>
                    </a:cubicBezTo>
                    <a:cubicBezTo>
                      <a:pt x="274" y="1096"/>
                      <a:pt x="252" y="959"/>
                      <a:pt x="229" y="799"/>
                    </a:cubicBezTo>
                    <a:cubicBezTo>
                      <a:pt x="229" y="822"/>
                      <a:pt x="229" y="822"/>
                      <a:pt x="229" y="845"/>
                    </a:cubicBezTo>
                    <a:cubicBezTo>
                      <a:pt x="206" y="639"/>
                      <a:pt x="206" y="434"/>
                      <a:pt x="229" y="251"/>
                    </a:cubicBezTo>
                    <a:cubicBezTo>
                      <a:pt x="229" y="206"/>
                      <a:pt x="252" y="183"/>
                      <a:pt x="252" y="137"/>
                    </a:cubicBezTo>
                    <a:cubicBezTo>
                      <a:pt x="252" y="69"/>
                      <a:pt x="229" y="23"/>
                      <a:pt x="183" y="23"/>
                    </a:cubicBezTo>
                    <a:cubicBezTo>
                      <a:pt x="183" y="0"/>
                      <a:pt x="160" y="0"/>
                      <a:pt x="160" y="0"/>
                    </a:cubicBezTo>
                    <a:close/>
                  </a:path>
                </a:pathLst>
              </a:custGeom>
              <a:solidFill>
                <a:srgbClr val="2C2C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29" name="Google Shape;7901;p96">
                <a:extLst>
                  <a:ext uri="{FF2B5EF4-FFF2-40B4-BE49-F238E27FC236}">
                    <a16:creationId xmlns:a16="http://schemas.microsoft.com/office/drawing/2014/main" id="{C2A269CB-7E77-8CB8-8FED-10ACAEAF38B2}"/>
                  </a:ext>
                </a:extLst>
              </p:cNvPr>
              <p:cNvSpPr/>
              <p:nvPr/>
            </p:nvSpPr>
            <p:spPr>
              <a:xfrm>
                <a:off x="8147853" y="2210860"/>
                <a:ext cx="33863" cy="85101"/>
              </a:xfrm>
              <a:custGeom>
                <a:avLst/>
                <a:gdLst/>
                <a:ahLst/>
                <a:cxnLst/>
                <a:rect l="l" t="t" r="r" b="b"/>
                <a:pathLst>
                  <a:path w="2625" h="6597" extrusionOk="0">
                    <a:moveTo>
                      <a:pt x="183" y="0"/>
                    </a:moveTo>
                    <a:cubicBezTo>
                      <a:pt x="114" y="0"/>
                      <a:pt x="69" y="23"/>
                      <a:pt x="46" y="91"/>
                    </a:cubicBezTo>
                    <a:cubicBezTo>
                      <a:pt x="0" y="160"/>
                      <a:pt x="23" y="274"/>
                      <a:pt x="91" y="297"/>
                    </a:cubicBezTo>
                    <a:cubicBezTo>
                      <a:pt x="320" y="411"/>
                      <a:pt x="548" y="525"/>
                      <a:pt x="730" y="685"/>
                    </a:cubicBezTo>
                    <a:cubicBezTo>
                      <a:pt x="730" y="683"/>
                      <a:pt x="730" y="681"/>
                      <a:pt x="730" y="680"/>
                    </a:cubicBezTo>
                    <a:lnTo>
                      <a:pt x="730" y="680"/>
                    </a:lnTo>
                    <a:cubicBezTo>
                      <a:pt x="928" y="837"/>
                      <a:pt x="1124" y="1035"/>
                      <a:pt x="1278" y="1233"/>
                    </a:cubicBezTo>
                    <a:cubicBezTo>
                      <a:pt x="1461" y="1484"/>
                      <a:pt x="1621" y="1735"/>
                      <a:pt x="1735" y="2009"/>
                    </a:cubicBezTo>
                    <a:cubicBezTo>
                      <a:pt x="1872" y="2351"/>
                      <a:pt x="1963" y="2694"/>
                      <a:pt x="2009" y="3059"/>
                    </a:cubicBezTo>
                    <a:cubicBezTo>
                      <a:pt x="2009" y="3036"/>
                      <a:pt x="2009" y="3013"/>
                      <a:pt x="2009" y="2990"/>
                    </a:cubicBezTo>
                    <a:cubicBezTo>
                      <a:pt x="2031" y="3310"/>
                      <a:pt x="2054" y="3652"/>
                      <a:pt x="2009" y="3972"/>
                    </a:cubicBezTo>
                    <a:cubicBezTo>
                      <a:pt x="1963" y="4268"/>
                      <a:pt x="1895" y="4542"/>
                      <a:pt x="1780" y="4839"/>
                    </a:cubicBezTo>
                    <a:cubicBezTo>
                      <a:pt x="1689" y="5045"/>
                      <a:pt x="1575" y="5250"/>
                      <a:pt x="1438" y="5433"/>
                    </a:cubicBezTo>
                    <a:cubicBezTo>
                      <a:pt x="1301" y="5592"/>
                      <a:pt x="1164" y="5729"/>
                      <a:pt x="1004" y="5866"/>
                    </a:cubicBezTo>
                    <a:lnTo>
                      <a:pt x="982" y="5866"/>
                    </a:lnTo>
                    <a:cubicBezTo>
                      <a:pt x="913" y="5935"/>
                      <a:pt x="845" y="6003"/>
                      <a:pt x="799" y="6094"/>
                    </a:cubicBezTo>
                    <a:cubicBezTo>
                      <a:pt x="776" y="6209"/>
                      <a:pt x="799" y="6323"/>
                      <a:pt x="845" y="6414"/>
                    </a:cubicBezTo>
                    <a:cubicBezTo>
                      <a:pt x="923" y="6532"/>
                      <a:pt x="1054" y="6597"/>
                      <a:pt x="1186" y="6597"/>
                    </a:cubicBezTo>
                    <a:cubicBezTo>
                      <a:pt x="1284" y="6597"/>
                      <a:pt x="1383" y="6561"/>
                      <a:pt x="1461" y="6483"/>
                    </a:cubicBezTo>
                    <a:cubicBezTo>
                      <a:pt x="1917" y="6026"/>
                      <a:pt x="2260" y="5478"/>
                      <a:pt x="2442" y="4839"/>
                    </a:cubicBezTo>
                    <a:cubicBezTo>
                      <a:pt x="2625" y="4223"/>
                      <a:pt x="2602" y="3561"/>
                      <a:pt x="2488" y="2922"/>
                    </a:cubicBezTo>
                    <a:cubicBezTo>
                      <a:pt x="2442" y="2602"/>
                      <a:pt x="2328" y="2305"/>
                      <a:pt x="2214" y="2032"/>
                    </a:cubicBezTo>
                    <a:cubicBezTo>
                      <a:pt x="2077" y="1735"/>
                      <a:pt x="1917" y="1438"/>
                      <a:pt x="1712" y="1187"/>
                    </a:cubicBezTo>
                    <a:cubicBezTo>
                      <a:pt x="1324" y="685"/>
                      <a:pt x="845" y="274"/>
                      <a:pt x="251" y="23"/>
                    </a:cubicBezTo>
                    <a:cubicBezTo>
                      <a:pt x="228" y="0"/>
                      <a:pt x="205" y="0"/>
                      <a:pt x="183" y="0"/>
                    </a:cubicBezTo>
                    <a:close/>
                  </a:path>
                </a:pathLst>
              </a:custGeom>
              <a:solidFill>
                <a:srgbClr val="2C2C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30" name="Google Shape;7902;p96">
                <a:extLst>
                  <a:ext uri="{FF2B5EF4-FFF2-40B4-BE49-F238E27FC236}">
                    <a16:creationId xmlns:a16="http://schemas.microsoft.com/office/drawing/2014/main" id="{AAD17906-A425-EFE2-C530-EC8F0D6895E0}"/>
                  </a:ext>
                </a:extLst>
              </p:cNvPr>
              <p:cNvSpPr/>
              <p:nvPr/>
            </p:nvSpPr>
            <p:spPr>
              <a:xfrm>
                <a:off x="7590784" y="2271022"/>
                <a:ext cx="155187" cy="212360"/>
              </a:xfrm>
              <a:custGeom>
                <a:avLst/>
                <a:gdLst/>
                <a:ahLst/>
                <a:cxnLst/>
                <a:rect l="l" t="t" r="r" b="b"/>
                <a:pathLst>
                  <a:path w="12030" h="16462" extrusionOk="0">
                    <a:moveTo>
                      <a:pt x="11276" y="5790"/>
                    </a:moveTo>
                    <a:cubicBezTo>
                      <a:pt x="11276" y="5796"/>
                      <a:pt x="11278" y="5804"/>
                      <a:pt x="11280" y="5812"/>
                    </a:cubicBezTo>
                    <a:lnTo>
                      <a:pt x="11280" y="5812"/>
                    </a:lnTo>
                    <a:cubicBezTo>
                      <a:pt x="11279" y="5805"/>
                      <a:pt x="11278" y="5797"/>
                      <a:pt x="11276" y="5790"/>
                    </a:cubicBezTo>
                    <a:close/>
                    <a:moveTo>
                      <a:pt x="6095" y="723"/>
                    </a:moveTo>
                    <a:cubicBezTo>
                      <a:pt x="6323" y="723"/>
                      <a:pt x="6574" y="723"/>
                      <a:pt x="6802" y="746"/>
                    </a:cubicBezTo>
                    <a:cubicBezTo>
                      <a:pt x="7054" y="769"/>
                      <a:pt x="7282" y="814"/>
                      <a:pt x="7510" y="883"/>
                    </a:cubicBezTo>
                    <a:cubicBezTo>
                      <a:pt x="7989" y="1020"/>
                      <a:pt x="8423" y="1248"/>
                      <a:pt x="8834" y="1545"/>
                    </a:cubicBezTo>
                    <a:cubicBezTo>
                      <a:pt x="9245" y="1864"/>
                      <a:pt x="9633" y="2252"/>
                      <a:pt x="9952" y="2686"/>
                    </a:cubicBezTo>
                    <a:cubicBezTo>
                      <a:pt x="10272" y="3120"/>
                      <a:pt x="10546" y="3599"/>
                      <a:pt x="10774" y="4147"/>
                    </a:cubicBezTo>
                    <a:cubicBezTo>
                      <a:pt x="10999" y="4665"/>
                      <a:pt x="11180" y="5250"/>
                      <a:pt x="11295" y="5858"/>
                    </a:cubicBezTo>
                    <a:lnTo>
                      <a:pt x="11295" y="5858"/>
                    </a:lnTo>
                    <a:cubicBezTo>
                      <a:pt x="11290" y="5843"/>
                      <a:pt x="11284" y="5826"/>
                      <a:pt x="11280" y="5812"/>
                    </a:cubicBezTo>
                    <a:lnTo>
                      <a:pt x="11280" y="5812"/>
                    </a:lnTo>
                    <a:cubicBezTo>
                      <a:pt x="11392" y="6444"/>
                      <a:pt x="11459" y="7076"/>
                      <a:pt x="11459" y="7753"/>
                    </a:cubicBezTo>
                    <a:cubicBezTo>
                      <a:pt x="11459" y="8438"/>
                      <a:pt x="11390" y="9145"/>
                      <a:pt x="11253" y="9830"/>
                    </a:cubicBezTo>
                    <a:cubicBezTo>
                      <a:pt x="11094" y="10469"/>
                      <a:pt x="10911" y="11108"/>
                      <a:pt x="10660" y="11702"/>
                    </a:cubicBezTo>
                    <a:cubicBezTo>
                      <a:pt x="10409" y="12272"/>
                      <a:pt x="10112" y="12797"/>
                      <a:pt x="9770" y="13300"/>
                    </a:cubicBezTo>
                    <a:cubicBezTo>
                      <a:pt x="9427" y="13756"/>
                      <a:pt x="9062" y="14167"/>
                      <a:pt x="8651" y="14532"/>
                    </a:cubicBezTo>
                    <a:cubicBezTo>
                      <a:pt x="8240" y="14875"/>
                      <a:pt x="7807" y="15171"/>
                      <a:pt x="7350" y="15377"/>
                    </a:cubicBezTo>
                    <a:cubicBezTo>
                      <a:pt x="6871" y="15582"/>
                      <a:pt x="6414" y="15696"/>
                      <a:pt x="5935" y="15742"/>
                    </a:cubicBezTo>
                    <a:cubicBezTo>
                      <a:pt x="5854" y="15746"/>
                      <a:pt x="5773" y="15748"/>
                      <a:pt x="5692" y="15748"/>
                    </a:cubicBezTo>
                    <a:cubicBezTo>
                      <a:pt x="5278" y="15748"/>
                      <a:pt x="4880" y="15697"/>
                      <a:pt x="4497" y="15582"/>
                    </a:cubicBezTo>
                    <a:cubicBezTo>
                      <a:pt x="4041" y="15445"/>
                      <a:pt x="3584" y="15217"/>
                      <a:pt x="3173" y="14920"/>
                    </a:cubicBezTo>
                    <a:cubicBezTo>
                      <a:pt x="3105" y="14875"/>
                      <a:pt x="3059" y="14829"/>
                      <a:pt x="3013" y="14783"/>
                    </a:cubicBezTo>
                    <a:lnTo>
                      <a:pt x="2991" y="14783"/>
                    </a:lnTo>
                    <a:cubicBezTo>
                      <a:pt x="2991" y="14783"/>
                      <a:pt x="2968" y="14760"/>
                      <a:pt x="2968" y="14760"/>
                    </a:cubicBezTo>
                    <a:cubicBezTo>
                      <a:pt x="2968" y="14760"/>
                      <a:pt x="2945" y="14738"/>
                      <a:pt x="2945" y="14738"/>
                    </a:cubicBezTo>
                    <a:cubicBezTo>
                      <a:pt x="2625" y="14464"/>
                      <a:pt x="2352" y="14167"/>
                      <a:pt x="2078" y="13825"/>
                    </a:cubicBezTo>
                    <a:cubicBezTo>
                      <a:pt x="1895" y="13574"/>
                      <a:pt x="1735" y="13322"/>
                      <a:pt x="1576" y="13049"/>
                    </a:cubicBezTo>
                    <a:cubicBezTo>
                      <a:pt x="1576" y="13049"/>
                      <a:pt x="1576" y="13049"/>
                      <a:pt x="1576" y="13026"/>
                    </a:cubicBezTo>
                    <a:cubicBezTo>
                      <a:pt x="1576" y="13026"/>
                      <a:pt x="1553" y="13026"/>
                      <a:pt x="1553" y="13003"/>
                    </a:cubicBezTo>
                    <a:cubicBezTo>
                      <a:pt x="1553" y="13003"/>
                      <a:pt x="1553" y="12980"/>
                      <a:pt x="1530" y="12957"/>
                    </a:cubicBezTo>
                    <a:cubicBezTo>
                      <a:pt x="1439" y="12775"/>
                      <a:pt x="1324" y="12569"/>
                      <a:pt x="1256" y="12364"/>
                    </a:cubicBezTo>
                    <a:cubicBezTo>
                      <a:pt x="1028" y="11816"/>
                      <a:pt x="845" y="11223"/>
                      <a:pt x="708" y="10629"/>
                    </a:cubicBezTo>
                    <a:lnTo>
                      <a:pt x="708" y="10583"/>
                    </a:lnTo>
                    <a:cubicBezTo>
                      <a:pt x="708" y="10583"/>
                      <a:pt x="708" y="10583"/>
                      <a:pt x="708" y="10561"/>
                    </a:cubicBezTo>
                    <a:lnTo>
                      <a:pt x="708" y="10538"/>
                    </a:lnTo>
                    <a:cubicBezTo>
                      <a:pt x="708" y="10515"/>
                      <a:pt x="708" y="10515"/>
                      <a:pt x="708" y="10492"/>
                    </a:cubicBezTo>
                    <a:cubicBezTo>
                      <a:pt x="685" y="10492"/>
                      <a:pt x="685" y="10469"/>
                      <a:pt x="685" y="10469"/>
                    </a:cubicBezTo>
                    <a:cubicBezTo>
                      <a:pt x="685" y="10446"/>
                      <a:pt x="685" y="10446"/>
                      <a:pt x="685" y="10424"/>
                    </a:cubicBezTo>
                    <a:lnTo>
                      <a:pt x="685" y="10401"/>
                    </a:lnTo>
                    <a:cubicBezTo>
                      <a:pt x="685" y="10401"/>
                      <a:pt x="685" y="10378"/>
                      <a:pt x="685" y="10355"/>
                    </a:cubicBezTo>
                    <a:lnTo>
                      <a:pt x="662" y="10355"/>
                    </a:lnTo>
                    <a:cubicBezTo>
                      <a:pt x="662" y="10332"/>
                      <a:pt x="662" y="10310"/>
                      <a:pt x="662" y="10287"/>
                    </a:cubicBezTo>
                    <a:cubicBezTo>
                      <a:pt x="594" y="9830"/>
                      <a:pt x="548" y="9328"/>
                      <a:pt x="548" y="8849"/>
                    </a:cubicBezTo>
                    <a:cubicBezTo>
                      <a:pt x="548" y="8780"/>
                      <a:pt x="548" y="8712"/>
                      <a:pt x="548" y="8666"/>
                    </a:cubicBezTo>
                    <a:cubicBezTo>
                      <a:pt x="548" y="8598"/>
                      <a:pt x="548" y="8552"/>
                      <a:pt x="548" y="8483"/>
                    </a:cubicBezTo>
                    <a:cubicBezTo>
                      <a:pt x="548" y="8483"/>
                      <a:pt x="548" y="8483"/>
                      <a:pt x="548" y="8461"/>
                    </a:cubicBezTo>
                    <a:cubicBezTo>
                      <a:pt x="548" y="8461"/>
                      <a:pt x="548" y="8438"/>
                      <a:pt x="548" y="8415"/>
                    </a:cubicBezTo>
                    <a:cubicBezTo>
                      <a:pt x="548" y="8392"/>
                      <a:pt x="548" y="8392"/>
                      <a:pt x="548" y="8369"/>
                    </a:cubicBezTo>
                    <a:cubicBezTo>
                      <a:pt x="594" y="7776"/>
                      <a:pt x="662" y="7205"/>
                      <a:pt x="777" y="6635"/>
                    </a:cubicBezTo>
                    <a:cubicBezTo>
                      <a:pt x="914" y="5996"/>
                      <a:pt x="1096" y="5379"/>
                      <a:pt x="1347" y="4809"/>
                    </a:cubicBezTo>
                    <a:cubicBezTo>
                      <a:pt x="1598" y="4215"/>
                      <a:pt x="1895" y="3690"/>
                      <a:pt x="2215" y="3211"/>
                    </a:cubicBezTo>
                    <a:cubicBezTo>
                      <a:pt x="2557" y="2732"/>
                      <a:pt x="2922" y="2321"/>
                      <a:pt x="3333" y="1955"/>
                    </a:cubicBezTo>
                    <a:cubicBezTo>
                      <a:pt x="3744" y="1613"/>
                      <a:pt x="4178" y="1316"/>
                      <a:pt x="4634" y="1111"/>
                    </a:cubicBezTo>
                    <a:cubicBezTo>
                      <a:pt x="5113" y="905"/>
                      <a:pt x="5593" y="769"/>
                      <a:pt x="6095" y="723"/>
                    </a:cubicBezTo>
                    <a:close/>
                    <a:moveTo>
                      <a:pt x="6464" y="0"/>
                    </a:moveTo>
                    <a:cubicBezTo>
                      <a:pt x="6268" y="0"/>
                      <a:pt x="6067" y="11"/>
                      <a:pt x="5867" y="38"/>
                    </a:cubicBezTo>
                    <a:cubicBezTo>
                      <a:pt x="5091" y="129"/>
                      <a:pt x="4337" y="449"/>
                      <a:pt x="3630" y="928"/>
                    </a:cubicBezTo>
                    <a:cubicBezTo>
                      <a:pt x="3333" y="1134"/>
                      <a:pt x="3059" y="1362"/>
                      <a:pt x="2785" y="1636"/>
                    </a:cubicBezTo>
                    <a:cubicBezTo>
                      <a:pt x="2740" y="1682"/>
                      <a:pt x="2694" y="1727"/>
                      <a:pt x="2625" y="1773"/>
                    </a:cubicBezTo>
                    <a:cubicBezTo>
                      <a:pt x="2237" y="2207"/>
                      <a:pt x="1872" y="2686"/>
                      <a:pt x="1530" y="3211"/>
                    </a:cubicBezTo>
                    <a:cubicBezTo>
                      <a:pt x="1028" y="4055"/>
                      <a:pt x="617" y="5060"/>
                      <a:pt x="366" y="6087"/>
                    </a:cubicBezTo>
                    <a:cubicBezTo>
                      <a:pt x="274" y="6452"/>
                      <a:pt x="206" y="6840"/>
                      <a:pt x="138" y="7205"/>
                    </a:cubicBezTo>
                    <a:cubicBezTo>
                      <a:pt x="138" y="7319"/>
                      <a:pt x="115" y="7434"/>
                      <a:pt x="92" y="7525"/>
                    </a:cubicBezTo>
                    <a:cubicBezTo>
                      <a:pt x="23" y="8164"/>
                      <a:pt x="1" y="8780"/>
                      <a:pt x="46" y="9419"/>
                    </a:cubicBezTo>
                    <a:cubicBezTo>
                      <a:pt x="46" y="9442"/>
                      <a:pt x="46" y="9488"/>
                      <a:pt x="46" y="9533"/>
                    </a:cubicBezTo>
                    <a:cubicBezTo>
                      <a:pt x="92" y="10378"/>
                      <a:pt x="252" y="11200"/>
                      <a:pt x="503" y="11953"/>
                    </a:cubicBezTo>
                    <a:cubicBezTo>
                      <a:pt x="548" y="12136"/>
                      <a:pt x="617" y="12295"/>
                      <a:pt x="662" y="12455"/>
                    </a:cubicBezTo>
                    <a:cubicBezTo>
                      <a:pt x="891" y="13049"/>
                      <a:pt x="1187" y="13596"/>
                      <a:pt x="1507" y="14076"/>
                    </a:cubicBezTo>
                    <a:lnTo>
                      <a:pt x="1530" y="14098"/>
                    </a:lnTo>
                    <a:cubicBezTo>
                      <a:pt x="1530" y="14121"/>
                      <a:pt x="1553" y="14121"/>
                      <a:pt x="1553" y="14144"/>
                    </a:cubicBezTo>
                    <a:cubicBezTo>
                      <a:pt x="1553" y="14144"/>
                      <a:pt x="1576" y="14167"/>
                      <a:pt x="1576" y="14167"/>
                    </a:cubicBezTo>
                    <a:cubicBezTo>
                      <a:pt x="1598" y="14213"/>
                      <a:pt x="1621" y="14258"/>
                      <a:pt x="1667" y="14304"/>
                    </a:cubicBezTo>
                    <a:cubicBezTo>
                      <a:pt x="1690" y="14327"/>
                      <a:pt x="1712" y="14372"/>
                      <a:pt x="1735" y="14395"/>
                    </a:cubicBezTo>
                    <a:cubicBezTo>
                      <a:pt x="1758" y="14418"/>
                      <a:pt x="1781" y="14464"/>
                      <a:pt x="1827" y="14509"/>
                    </a:cubicBezTo>
                    <a:cubicBezTo>
                      <a:pt x="1941" y="14646"/>
                      <a:pt x="2078" y="14806"/>
                      <a:pt x="2215" y="14943"/>
                    </a:cubicBezTo>
                    <a:cubicBezTo>
                      <a:pt x="2831" y="15582"/>
                      <a:pt x="3538" y="16039"/>
                      <a:pt x="4315" y="16267"/>
                    </a:cubicBezTo>
                    <a:cubicBezTo>
                      <a:pt x="4722" y="16399"/>
                      <a:pt x="5142" y="16461"/>
                      <a:pt x="5568" y="16461"/>
                    </a:cubicBezTo>
                    <a:cubicBezTo>
                      <a:pt x="5953" y="16461"/>
                      <a:pt x="6344" y="16410"/>
                      <a:pt x="6734" y="16313"/>
                    </a:cubicBezTo>
                    <a:cubicBezTo>
                      <a:pt x="7510" y="16107"/>
                      <a:pt x="8263" y="15696"/>
                      <a:pt x="8925" y="15103"/>
                    </a:cubicBezTo>
                    <a:cubicBezTo>
                      <a:pt x="9610" y="14532"/>
                      <a:pt x="10203" y="13779"/>
                      <a:pt x="10683" y="12889"/>
                    </a:cubicBezTo>
                    <a:cubicBezTo>
                      <a:pt x="10934" y="12432"/>
                      <a:pt x="11139" y="11953"/>
                      <a:pt x="11322" y="11451"/>
                    </a:cubicBezTo>
                    <a:cubicBezTo>
                      <a:pt x="11527" y="10926"/>
                      <a:pt x="11664" y="10378"/>
                      <a:pt x="11778" y="9830"/>
                    </a:cubicBezTo>
                    <a:cubicBezTo>
                      <a:pt x="11984" y="8712"/>
                      <a:pt x="12029" y="7548"/>
                      <a:pt x="11915" y="6452"/>
                    </a:cubicBezTo>
                    <a:cubicBezTo>
                      <a:pt x="11801" y="5379"/>
                      <a:pt x="11505" y="4352"/>
                      <a:pt x="11094" y="3462"/>
                    </a:cubicBezTo>
                    <a:cubicBezTo>
                      <a:pt x="10683" y="2549"/>
                      <a:pt x="10112" y="1750"/>
                      <a:pt x="9427" y="1179"/>
                    </a:cubicBezTo>
                    <a:cubicBezTo>
                      <a:pt x="9085" y="883"/>
                      <a:pt x="8720" y="632"/>
                      <a:pt x="8309" y="449"/>
                    </a:cubicBezTo>
                    <a:cubicBezTo>
                      <a:pt x="8309" y="426"/>
                      <a:pt x="8309" y="426"/>
                      <a:pt x="8286" y="426"/>
                    </a:cubicBezTo>
                    <a:cubicBezTo>
                      <a:pt x="8012" y="289"/>
                      <a:pt x="7716" y="198"/>
                      <a:pt x="7419" y="129"/>
                    </a:cubicBezTo>
                    <a:cubicBezTo>
                      <a:pt x="7373" y="107"/>
                      <a:pt x="7305" y="107"/>
                      <a:pt x="7259" y="84"/>
                    </a:cubicBezTo>
                    <a:cubicBezTo>
                      <a:pt x="7122" y="61"/>
                      <a:pt x="7008" y="38"/>
                      <a:pt x="6871" y="15"/>
                    </a:cubicBezTo>
                    <a:cubicBezTo>
                      <a:pt x="6739" y="6"/>
                      <a:pt x="6602" y="0"/>
                      <a:pt x="646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31" name="Google Shape;7903;p96">
                <a:extLst>
                  <a:ext uri="{FF2B5EF4-FFF2-40B4-BE49-F238E27FC236}">
                    <a16:creationId xmlns:a16="http://schemas.microsoft.com/office/drawing/2014/main" id="{63920A42-7A31-3143-C60B-1A0538B6E2E8}"/>
                  </a:ext>
                </a:extLst>
              </p:cNvPr>
              <p:cNvSpPr/>
              <p:nvPr/>
            </p:nvSpPr>
            <p:spPr>
              <a:xfrm>
                <a:off x="7749781" y="2460525"/>
                <a:ext cx="58308" cy="53019"/>
              </a:xfrm>
              <a:custGeom>
                <a:avLst/>
                <a:gdLst/>
                <a:ahLst/>
                <a:cxnLst/>
                <a:rect l="l" t="t" r="r" b="b"/>
                <a:pathLst>
                  <a:path w="4520" h="4110" extrusionOk="0">
                    <a:moveTo>
                      <a:pt x="4360" y="1"/>
                    </a:moveTo>
                    <a:cubicBezTo>
                      <a:pt x="4291" y="1"/>
                      <a:pt x="4269" y="69"/>
                      <a:pt x="4269" y="138"/>
                    </a:cubicBezTo>
                    <a:lnTo>
                      <a:pt x="4269" y="206"/>
                    </a:lnTo>
                    <a:cubicBezTo>
                      <a:pt x="4269" y="709"/>
                      <a:pt x="4177" y="1234"/>
                      <a:pt x="4040" y="1781"/>
                    </a:cubicBezTo>
                    <a:cubicBezTo>
                      <a:pt x="3926" y="2169"/>
                      <a:pt x="3789" y="2512"/>
                      <a:pt x="3607" y="2854"/>
                    </a:cubicBezTo>
                    <a:cubicBezTo>
                      <a:pt x="3492" y="3037"/>
                      <a:pt x="3378" y="3196"/>
                      <a:pt x="3241" y="3311"/>
                    </a:cubicBezTo>
                    <a:cubicBezTo>
                      <a:pt x="3127" y="3425"/>
                      <a:pt x="3036" y="3493"/>
                      <a:pt x="2922" y="3562"/>
                    </a:cubicBezTo>
                    <a:cubicBezTo>
                      <a:pt x="2831" y="3607"/>
                      <a:pt x="2739" y="3653"/>
                      <a:pt x="2625" y="3676"/>
                    </a:cubicBezTo>
                    <a:cubicBezTo>
                      <a:pt x="2557" y="3699"/>
                      <a:pt x="2511" y="3699"/>
                      <a:pt x="2443" y="3721"/>
                    </a:cubicBezTo>
                    <a:lnTo>
                      <a:pt x="2328" y="3721"/>
                    </a:lnTo>
                    <a:cubicBezTo>
                      <a:pt x="2237" y="3721"/>
                      <a:pt x="2146" y="3699"/>
                      <a:pt x="2054" y="3699"/>
                    </a:cubicBezTo>
                    <a:cubicBezTo>
                      <a:pt x="1940" y="3653"/>
                      <a:pt x="1849" y="3607"/>
                      <a:pt x="1735" y="3562"/>
                    </a:cubicBezTo>
                    <a:cubicBezTo>
                      <a:pt x="1621" y="3470"/>
                      <a:pt x="1530" y="3402"/>
                      <a:pt x="1415" y="3288"/>
                    </a:cubicBezTo>
                    <a:cubicBezTo>
                      <a:pt x="1233" y="3105"/>
                      <a:pt x="1073" y="2900"/>
                      <a:pt x="913" y="2626"/>
                    </a:cubicBezTo>
                    <a:cubicBezTo>
                      <a:pt x="708" y="2238"/>
                      <a:pt x="525" y="1827"/>
                      <a:pt x="411" y="1393"/>
                    </a:cubicBezTo>
                    <a:cubicBezTo>
                      <a:pt x="388" y="1348"/>
                      <a:pt x="388" y="1279"/>
                      <a:pt x="365" y="1211"/>
                    </a:cubicBezTo>
                    <a:cubicBezTo>
                      <a:pt x="346" y="1111"/>
                      <a:pt x="291" y="1047"/>
                      <a:pt x="202" y="1047"/>
                    </a:cubicBezTo>
                    <a:cubicBezTo>
                      <a:pt x="189" y="1047"/>
                      <a:pt x="175" y="1048"/>
                      <a:pt x="160" y="1051"/>
                    </a:cubicBezTo>
                    <a:cubicBezTo>
                      <a:pt x="114" y="1051"/>
                      <a:pt x="69" y="1074"/>
                      <a:pt x="46" y="1119"/>
                    </a:cubicBezTo>
                    <a:cubicBezTo>
                      <a:pt x="0" y="1165"/>
                      <a:pt x="0" y="1211"/>
                      <a:pt x="0" y="1256"/>
                    </a:cubicBezTo>
                    <a:lnTo>
                      <a:pt x="0" y="1279"/>
                    </a:lnTo>
                    <a:cubicBezTo>
                      <a:pt x="23" y="1393"/>
                      <a:pt x="46" y="1507"/>
                      <a:pt x="69" y="1622"/>
                    </a:cubicBezTo>
                    <a:cubicBezTo>
                      <a:pt x="160" y="2010"/>
                      <a:pt x="297" y="2329"/>
                      <a:pt x="434" y="2649"/>
                    </a:cubicBezTo>
                    <a:cubicBezTo>
                      <a:pt x="639" y="3014"/>
                      <a:pt x="845" y="3311"/>
                      <a:pt x="1096" y="3562"/>
                    </a:cubicBezTo>
                    <a:cubicBezTo>
                      <a:pt x="1347" y="3836"/>
                      <a:pt x="1666" y="4018"/>
                      <a:pt x="1963" y="4064"/>
                    </a:cubicBezTo>
                    <a:cubicBezTo>
                      <a:pt x="2123" y="4109"/>
                      <a:pt x="2283" y="4109"/>
                      <a:pt x="2420" y="4109"/>
                    </a:cubicBezTo>
                    <a:cubicBezTo>
                      <a:pt x="2443" y="4109"/>
                      <a:pt x="2488" y="4109"/>
                      <a:pt x="2511" y="4087"/>
                    </a:cubicBezTo>
                    <a:cubicBezTo>
                      <a:pt x="2694" y="4064"/>
                      <a:pt x="2853" y="4018"/>
                      <a:pt x="2968" y="3950"/>
                    </a:cubicBezTo>
                    <a:cubicBezTo>
                      <a:pt x="3127" y="3858"/>
                      <a:pt x="3287" y="3744"/>
                      <a:pt x="3401" y="3630"/>
                    </a:cubicBezTo>
                    <a:cubicBezTo>
                      <a:pt x="3515" y="3516"/>
                      <a:pt x="3629" y="3379"/>
                      <a:pt x="3721" y="3242"/>
                    </a:cubicBezTo>
                    <a:cubicBezTo>
                      <a:pt x="3926" y="2923"/>
                      <a:pt x="4086" y="2580"/>
                      <a:pt x="4200" y="2215"/>
                    </a:cubicBezTo>
                    <a:cubicBezTo>
                      <a:pt x="4406" y="1507"/>
                      <a:pt x="4520" y="800"/>
                      <a:pt x="4497" y="92"/>
                    </a:cubicBezTo>
                    <a:cubicBezTo>
                      <a:pt x="4497" y="69"/>
                      <a:pt x="4497" y="47"/>
                      <a:pt x="4474" y="24"/>
                    </a:cubicBezTo>
                    <a:cubicBezTo>
                      <a:pt x="4451" y="1"/>
                      <a:pt x="4406" y="1"/>
                      <a:pt x="4360" y="1"/>
                    </a:cubicBezTo>
                    <a:close/>
                  </a:path>
                </a:pathLst>
              </a:custGeom>
              <a:solidFill>
                <a:srgbClr val="5A3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32" name="Google Shape;7904;p96">
                <a:extLst>
                  <a:ext uri="{FF2B5EF4-FFF2-40B4-BE49-F238E27FC236}">
                    <a16:creationId xmlns:a16="http://schemas.microsoft.com/office/drawing/2014/main" id="{D7BB605D-D899-D56A-2A7C-C7B7798FCF1A}"/>
                  </a:ext>
                </a:extLst>
              </p:cNvPr>
              <p:cNvSpPr/>
              <p:nvPr/>
            </p:nvSpPr>
            <p:spPr>
              <a:xfrm>
                <a:off x="7925843" y="2256781"/>
                <a:ext cx="75981" cy="53019"/>
              </a:xfrm>
              <a:custGeom>
                <a:avLst/>
                <a:gdLst/>
                <a:ahLst/>
                <a:cxnLst/>
                <a:rect l="l" t="t" r="r" b="b"/>
                <a:pathLst>
                  <a:path w="5890" h="4110" extrusionOk="0">
                    <a:moveTo>
                      <a:pt x="1119" y="1"/>
                    </a:moveTo>
                    <a:cubicBezTo>
                      <a:pt x="663" y="47"/>
                      <a:pt x="343" y="229"/>
                      <a:pt x="206" y="503"/>
                    </a:cubicBezTo>
                    <a:cubicBezTo>
                      <a:pt x="1" y="868"/>
                      <a:pt x="92" y="1370"/>
                      <a:pt x="457" y="1918"/>
                    </a:cubicBezTo>
                    <a:cubicBezTo>
                      <a:pt x="822" y="2466"/>
                      <a:pt x="1439" y="2991"/>
                      <a:pt x="2169" y="3402"/>
                    </a:cubicBezTo>
                    <a:cubicBezTo>
                      <a:pt x="2945" y="3858"/>
                      <a:pt x="3813" y="4109"/>
                      <a:pt x="4497" y="4109"/>
                    </a:cubicBezTo>
                    <a:lnTo>
                      <a:pt x="4748" y="4109"/>
                    </a:lnTo>
                    <a:cubicBezTo>
                      <a:pt x="5205" y="4041"/>
                      <a:pt x="5524" y="3881"/>
                      <a:pt x="5661" y="3607"/>
                    </a:cubicBezTo>
                    <a:cubicBezTo>
                      <a:pt x="5890" y="3242"/>
                      <a:pt x="5776" y="2740"/>
                      <a:pt x="5410" y="2192"/>
                    </a:cubicBezTo>
                    <a:cubicBezTo>
                      <a:pt x="5045" y="1644"/>
                      <a:pt x="4429" y="1096"/>
                      <a:pt x="3698" y="686"/>
                    </a:cubicBezTo>
                    <a:cubicBezTo>
                      <a:pt x="2922" y="252"/>
                      <a:pt x="2055" y="1"/>
                      <a:pt x="1370" y="1"/>
                    </a:cubicBezTo>
                    <a:close/>
                  </a:path>
                </a:pathLst>
              </a:custGeom>
              <a:solidFill>
                <a:srgbClr val="2C2C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33" name="Google Shape;7905;p96">
                <a:extLst>
                  <a:ext uri="{FF2B5EF4-FFF2-40B4-BE49-F238E27FC236}">
                    <a16:creationId xmlns:a16="http://schemas.microsoft.com/office/drawing/2014/main" id="{3C09EECB-F12B-5BAF-725B-98F17C92F678}"/>
                  </a:ext>
                </a:extLst>
              </p:cNvPr>
              <p:cNvSpPr/>
              <p:nvPr/>
            </p:nvSpPr>
            <p:spPr>
              <a:xfrm>
                <a:off x="7729761" y="2383981"/>
                <a:ext cx="45356" cy="66551"/>
              </a:xfrm>
              <a:custGeom>
                <a:avLst/>
                <a:gdLst/>
                <a:ahLst/>
                <a:cxnLst/>
                <a:rect l="l" t="t" r="r" b="b"/>
                <a:pathLst>
                  <a:path w="3516" h="5159" extrusionOk="0">
                    <a:moveTo>
                      <a:pt x="3333" y="0"/>
                    </a:moveTo>
                    <a:cubicBezTo>
                      <a:pt x="3264" y="23"/>
                      <a:pt x="3196" y="69"/>
                      <a:pt x="3196" y="137"/>
                    </a:cubicBezTo>
                    <a:cubicBezTo>
                      <a:pt x="3173" y="617"/>
                      <a:pt x="3127" y="1073"/>
                      <a:pt x="3036" y="1484"/>
                    </a:cubicBezTo>
                    <a:lnTo>
                      <a:pt x="3013" y="1598"/>
                    </a:lnTo>
                    <a:cubicBezTo>
                      <a:pt x="2967" y="1530"/>
                      <a:pt x="2876" y="1438"/>
                      <a:pt x="2785" y="1370"/>
                    </a:cubicBezTo>
                    <a:cubicBezTo>
                      <a:pt x="2648" y="1233"/>
                      <a:pt x="2465" y="1142"/>
                      <a:pt x="2305" y="1073"/>
                    </a:cubicBezTo>
                    <a:cubicBezTo>
                      <a:pt x="2169" y="1028"/>
                      <a:pt x="2009" y="1005"/>
                      <a:pt x="1872" y="1005"/>
                    </a:cubicBezTo>
                    <a:cubicBezTo>
                      <a:pt x="1826" y="1005"/>
                      <a:pt x="1780" y="1005"/>
                      <a:pt x="1735" y="1028"/>
                    </a:cubicBezTo>
                    <a:cubicBezTo>
                      <a:pt x="890" y="1119"/>
                      <a:pt x="251" y="1918"/>
                      <a:pt x="91" y="2648"/>
                    </a:cubicBezTo>
                    <a:cubicBezTo>
                      <a:pt x="23" y="2945"/>
                      <a:pt x="0" y="3242"/>
                      <a:pt x="46" y="3493"/>
                    </a:cubicBezTo>
                    <a:cubicBezTo>
                      <a:pt x="91" y="3789"/>
                      <a:pt x="206" y="4063"/>
                      <a:pt x="388" y="4292"/>
                    </a:cubicBezTo>
                    <a:cubicBezTo>
                      <a:pt x="890" y="4953"/>
                      <a:pt x="1758" y="5136"/>
                      <a:pt x="2237" y="5159"/>
                    </a:cubicBezTo>
                    <a:lnTo>
                      <a:pt x="2283" y="5159"/>
                    </a:lnTo>
                    <a:cubicBezTo>
                      <a:pt x="2420" y="5136"/>
                      <a:pt x="2534" y="5045"/>
                      <a:pt x="2534" y="4908"/>
                    </a:cubicBezTo>
                    <a:cubicBezTo>
                      <a:pt x="2557" y="4817"/>
                      <a:pt x="2534" y="4748"/>
                      <a:pt x="2465" y="4680"/>
                    </a:cubicBezTo>
                    <a:cubicBezTo>
                      <a:pt x="2420" y="4634"/>
                      <a:pt x="2351" y="4611"/>
                      <a:pt x="2283" y="4588"/>
                    </a:cubicBezTo>
                    <a:lnTo>
                      <a:pt x="2237" y="4588"/>
                    </a:lnTo>
                    <a:cubicBezTo>
                      <a:pt x="1940" y="4497"/>
                      <a:pt x="1689" y="4428"/>
                      <a:pt x="1484" y="4337"/>
                    </a:cubicBezTo>
                    <a:cubicBezTo>
                      <a:pt x="1347" y="4246"/>
                      <a:pt x="1233" y="4177"/>
                      <a:pt x="1119" y="4063"/>
                    </a:cubicBezTo>
                    <a:cubicBezTo>
                      <a:pt x="1050" y="3995"/>
                      <a:pt x="982" y="3926"/>
                      <a:pt x="890" y="3812"/>
                    </a:cubicBezTo>
                    <a:cubicBezTo>
                      <a:pt x="845" y="3721"/>
                      <a:pt x="799" y="3630"/>
                      <a:pt x="776" y="3538"/>
                    </a:cubicBezTo>
                    <a:cubicBezTo>
                      <a:pt x="731" y="3424"/>
                      <a:pt x="708" y="3310"/>
                      <a:pt x="708" y="3196"/>
                    </a:cubicBezTo>
                    <a:cubicBezTo>
                      <a:pt x="708" y="3059"/>
                      <a:pt x="708" y="2922"/>
                      <a:pt x="753" y="2762"/>
                    </a:cubicBezTo>
                    <a:cubicBezTo>
                      <a:pt x="776" y="2580"/>
                      <a:pt x="845" y="2443"/>
                      <a:pt x="913" y="2283"/>
                    </a:cubicBezTo>
                    <a:cubicBezTo>
                      <a:pt x="1004" y="2146"/>
                      <a:pt x="1073" y="2032"/>
                      <a:pt x="1164" y="1918"/>
                    </a:cubicBezTo>
                    <a:cubicBezTo>
                      <a:pt x="1233" y="1826"/>
                      <a:pt x="1324" y="1758"/>
                      <a:pt x="1438" y="1689"/>
                    </a:cubicBezTo>
                    <a:cubicBezTo>
                      <a:pt x="1529" y="1621"/>
                      <a:pt x="1598" y="1598"/>
                      <a:pt x="1689" y="1553"/>
                    </a:cubicBezTo>
                    <a:cubicBezTo>
                      <a:pt x="1758" y="1530"/>
                      <a:pt x="1826" y="1530"/>
                      <a:pt x="1917" y="1507"/>
                    </a:cubicBezTo>
                    <a:cubicBezTo>
                      <a:pt x="2009" y="1507"/>
                      <a:pt x="2077" y="1530"/>
                      <a:pt x="2169" y="1530"/>
                    </a:cubicBezTo>
                    <a:cubicBezTo>
                      <a:pt x="2237" y="1553"/>
                      <a:pt x="2328" y="1575"/>
                      <a:pt x="2397" y="1621"/>
                    </a:cubicBezTo>
                    <a:cubicBezTo>
                      <a:pt x="2511" y="1689"/>
                      <a:pt x="2602" y="1758"/>
                      <a:pt x="2716" y="1849"/>
                    </a:cubicBezTo>
                    <a:cubicBezTo>
                      <a:pt x="2762" y="1895"/>
                      <a:pt x="2808" y="1941"/>
                      <a:pt x="2853" y="2009"/>
                    </a:cubicBezTo>
                    <a:lnTo>
                      <a:pt x="2899" y="2055"/>
                    </a:lnTo>
                    <a:lnTo>
                      <a:pt x="2945" y="2100"/>
                    </a:lnTo>
                    <a:cubicBezTo>
                      <a:pt x="2990" y="2146"/>
                      <a:pt x="3036" y="2169"/>
                      <a:pt x="3082" y="2169"/>
                    </a:cubicBezTo>
                    <a:cubicBezTo>
                      <a:pt x="3127" y="2146"/>
                      <a:pt x="3150" y="2146"/>
                      <a:pt x="3150" y="2146"/>
                    </a:cubicBezTo>
                    <a:cubicBezTo>
                      <a:pt x="3218" y="2123"/>
                      <a:pt x="3241" y="2077"/>
                      <a:pt x="3264" y="2009"/>
                    </a:cubicBezTo>
                    <a:lnTo>
                      <a:pt x="3264" y="1941"/>
                    </a:lnTo>
                    <a:lnTo>
                      <a:pt x="3287" y="1895"/>
                    </a:lnTo>
                    <a:lnTo>
                      <a:pt x="3287" y="1849"/>
                    </a:lnTo>
                    <a:lnTo>
                      <a:pt x="3310" y="1804"/>
                    </a:lnTo>
                    <a:cubicBezTo>
                      <a:pt x="3355" y="1575"/>
                      <a:pt x="3401" y="1324"/>
                      <a:pt x="3424" y="1096"/>
                    </a:cubicBezTo>
                    <a:cubicBezTo>
                      <a:pt x="3470" y="754"/>
                      <a:pt x="3492" y="457"/>
                      <a:pt x="3515" y="160"/>
                    </a:cubicBezTo>
                    <a:cubicBezTo>
                      <a:pt x="3515" y="69"/>
                      <a:pt x="3447" y="0"/>
                      <a:pt x="3333" y="0"/>
                    </a:cubicBezTo>
                    <a:close/>
                  </a:path>
                </a:pathLst>
              </a:custGeom>
              <a:solidFill>
                <a:srgbClr val="5A3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34" name="Google Shape;7906;p96">
                <a:extLst>
                  <a:ext uri="{FF2B5EF4-FFF2-40B4-BE49-F238E27FC236}">
                    <a16:creationId xmlns:a16="http://schemas.microsoft.com/office/drawing/2014/main" id="{D9929252-532F-0F72-36B2-C345C0C542CF}"/>
                  </a:ext>
                </a:extLst>
              </p:cNvPr>
              <p:cNvSpPr/>
              <p:nvPr/>
            </p:nvSpPr>
            <p:spPr>
              <a:xfrm>
                <a:off x="7668515" y="2228815"/>
                <a:ext cx="77452" cy="40351"/>
              </a:xfrm>
              <a:custGeom>
                <a:avLst/>
                <a:gdLst/>
                <a:ahLst/>
                <a:cxnLst/>
                <a:rect l="l" t="t" r="r" b="b"/>
                <a:pathLst>
                  <a:path w="6004" h="3128" extrusionOk="0">
                    <a:moveTo>
                      <a:pt x="3812" y="0"/>
                    </a:moveTo>
                    <a:cubicBezTo>
                      <a:pt x="3607" y="0"/>
                      <a:pt x="3424" y="0"/>
                      <a:pt x="3219" y="23"/>
                    </a:cubicBezTo>
                    <a:cubicBezTo>
                      <a:pt x="3059" y="46"/>
                      <a:pt x="2899" y="69"/>
                      <a:pt x="2739" y="92"/>
                    </a:cubicBezTo>
                    <a:cubicBezTo>
                      <a:pt x="1963" y="252"/>
                      <a:pt x="1256" y="548"/>
                      <a:pt x="731" y="913"/>
                    </a:cubicBezTo>
                    <a:cubicBezTo>
                      <a:pt x="229" y="1302"/>
                      <a:pt x="0" y="1712"/>
                      <a:pt x="69" y="2100"/>
                    </a:cubicBezTo>
                    <a:cubicBezTo>
                      <a:pt x="183" y="2717"/>
                      <a:pt x="1028" y="3128"/>
                      <a:pt x="2214" y="3128"/>
                    </a:cubicBezTo>
                    <a:cubicBezTo>
                      <a:pt x="2397" y="3128"/>
                      <a:pt x="2603" y="3105"/>
                      <a:pt x="2808" y="3082"/>
                    </a:cubicBezTo>
                    <a:cubicBezTo>
                      <a:pt x="2968" y="3059"/>
                      <a:pt x="3128" y="3036"/>
                      <a:pt x="3287" y="3013"/>
                    </a:cubicBezTo>
                    <a:cubicBezTo>
                      <a:pt x="4429" y="2808"/>
                      <a:pt x="5364" y="2306"/>
                      <a:pt x="5775" y="1712"/>
                    </a:cubicBezTo>
                    <a:cubicBezTo>
                      <a:pt x="5935" y="1461"/>
                      <a:pt x="6003" y="1233"/>
                      <a:pt x="5958" y="1005"/>
                    </a:cubicBezTo>
                    <a:cubicBezTo>
                      <a:pt x="5844" y="389"/>
                      <a:pt x="4999" y="0"/>
                      <a:pt x="3812" y="0"/>
                    </a:cubicBezTo>
                    <a:close/>
                  </a:path>
                </a:pathLst>
              </a:custGeom>
              <a:solidFill>
                <a:srgbClr val="2C2C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35" name="Google Shape;7907;p96">
                <a:extLst>
                  <a:ext uri="{FF2B5EF4-FFF2-40B4-BE49-F238E27FC236}">
                    <a16:creationId xmlns:a16="http://schemas.microsoft.com/office/drawing/2014/main" id="{CEE15208-5A4A-2B08-1AF8-0790E643F41C}"/>
                  </a:ext>
                </a:extLst>
              </p:cNvPr>
              <p:cNvSpPr/>
              <p:nvPr/>
            </p:nvSpPr>
            <p:spPr>
              <a:xfrm>
                <a:off x="7890809" y="2394287"/>
                <a:ext cx="54490" cy="56812"/>
              </a:xfrm>
              <a:custGeom>
                <a:avLst/>
                <a:gdLst/>
                <a:ahLst/>
                <a:cxnLst/>
                <a:rect l="l" t="t" r="r" b="b"/>
                <a:pathLst>
                  <a:path w="4224" h="4404" extrusionOk="0">
                    <a:moveTo>
                      <a:pt x="297" y="0"/>
                    </a:moveTo>
                    <a:cubicBezTo>
                      <a:pt x="206" y="0"/>
                      <a:pt x="160" y="69"/>
                      <a:pt x="160" y="137"/>
                    </a:cubicBezTo>
                    <a:cubicBezTo>
                      <a:pt x="115" y="731"/>
                      <a:pt x="23" y="1324"/>
                      <a:pt x="23" y="1918"/>
                    </a:cubicBezTo>
                    <a:cubicBezTo>
                      <a:pt x="1" y="2237"/>
                      <a:pt x="23" y="2557"/>
                      <a:pt x="69" y="2876"/>
                    </a:cubicBezTo>
                    <a:cubicBezTo>
                      <a:pt x="115" y="3173"/>
                      <a:pt x="206" y="3447"/>
                      <a:pt x="366" y="3698"/>
                    </a:cubicBezTo>
                    <a:cubicBezTo>
                      <a:pt x="503" y="3926"/>
                      <a:pt x="708" y="4132"/>
                      <a:pt x="959" y="4246"/>
                    </a:cubicBezTo>
                    <a:cubicBezTo>
                      <a:pt x="1186" y="4359"/>
                      <a:pt x="1435" y="4403"/>
                      <a:pt x="1683" y="4403"/>
                    </a:cubicBezTo>
                    <a:cubicBezTo>
                      <a:pt x="1785" y="4403"/>
                      <a:pt x="1887" y="4396"/>
                      <a:pt x="1986" y="4383"/>
                    </a:cubicBezTo>
                    <a:cubicBezTo>
                      <a:pt x="2717" y="4269"/>
                      <a:pt x="3219" y="3652"/>
                      <a:pt x="3561" y="3036"/>
                    </a:cubicBezTo>
                    <a:cubicBezTo>
                      <a:pt x="3744" y="2671"/>
                      <a:pt x="3881" y="2260"/>
                      <a:pt x="3995" y="1872"/>
                    </a:cubicBezTo>
                    <a:cubicBezTo>
                      <a:pt x="4041" y="1689"/>
                      <a:pt x="4086" y="1530"/>
                      <a:pt x="4109" y="1347"/>
                    </a:cubicBezTo>
                    <a:cubicBezTo>
                      <a:pt x="4155" y="1187"/>
                      <a:pt x="4178" y="1005"/>
                      <a:pt x="4200" y="845"/>
                    </a:cubicBezTo>
                    <a:cubicBezTo>
                      <a:pt x="4223" y="776"/>
                      <a:pt x="4223" y="685"/>
                      <a:pt x="4178" y="617"/>
                    </a:cubicBezTo>
                    <a:cubicBezTo>
                      <a:pt x="4132" y="548"/>
                      <a:pt x="4063" y="502"/>
                      <a:pt x="3995" y="480"/>
                    </a:cubicBezTo>
                    <a:cubicBezTo>
                      <a:pt x="3967" y="472"/>
                      <a:pt x="3939" y="468"/>
                      <a:pt x="3910" y="468"/>
                    </a:cubicBezTo>
                    <a:cubicBezTo>
                      <a:pt x="3776" y="468"/>
                      <a:pt x="3649" y="553"/>
                      <a:pt x="3630" y="685"/>
                    </a:cubicBezTo>
                    <a:cubicBezTo>
                      <a:pt x="3607" y="822"/>
                      <a:pt x="3561" y="936"/>
                      <a:pt x="3538" y="1073"/>
                    </a:cubicBezTo>
                    <a:cubicBezTo>
                      <a:pt x="3493" y="1210"/>
                      <a:pt x="3447" y="1370"/>
                      <a:pt x="3402" y="1530"/>
                    </a:cubicBezTo>
                    <a:cubicBezTo>
                      <a:pt x="3310" y="1849"/>
                      <a:pt x="3219" y="2169"/>
                      <a:pt x="3082" y="2488"/>
                    </a:cubicBezTo>
                    <a:cubicBezTo>
                      <a:pt x="2968" y="2785"/>
                      <a:pt x="2808" y="3059"/>
                      <a:pt x="2625" y="3310"/>
                    </a:cubicBezTo>
                    <a:cubicBezTo>
                      <a:pt x="2534" y="3447"/>
                      <a:pt x="2420" y="3538"/>
                      <a:pt x="2306" y="3652"/>
                    </a:cubicBezTo>
                    <a:cubicBezTo>
                      <a:pt x="2215" y="3721"/>
                      <a:pt x="2123" y="3766"/>
                      <a:pt x="2032" y="3812"/>
                    </a:cubicBezTo>
                    <a:cubicBezTo>
                      <a:pt x="1941" y="3858"/>
                      <a:pt x="1849" y="3881"/>
                      <a:pt x="1735" y="3881"/>
                    </a:cubicBezTo>
                    <a:cubicBezTo>
                      <a:pt x="1621" y="3903"/>
                      <a:pt x="1484" y="3903"/>
                      <a:pt x="1370" y="3903"/>
                    </a:cubicBezTo>
                    <a:cubicBezTo>
                      <a:pt x="1279" y="3881"/>
                      <a:pt x="1187" y="3858"/>
                      <a:pt x="1096" y="3835"/>
                    </a:cubicBezTo>
                    <a:cubicBezTo>
                      <a:pt x="1028" y="3789"/>
                      <a:pt x="959" y="3744"/>
                      <a:pt x="891" y="3698"/>
                    </a:cubicBezTo>
                    <a:cubicBezTo>
                      <a:pt x="822" y="3652"/>
                      <a:pt x="777" y="3584"/>
                      <a:pt x="708" y="3515"/>
                    </a:cubicBezTo>
                    <a:cubicBezTo>
                      <a:pt x="640" y="3424"/>
                      <a:pt x="571" y="3310"/>
                      <a:pt x="526" y="3196"/>
                    </a:cubicBezTo>
                    <a:cubicBezTo>
                      <a:pt x="434" y="2968"/>
                      <a:pt x="389" y="2716"/>
                      <a:pt x="343" y="2465"/>
                    </a:cubicBezTo>
                    <a:cubicBezTo>
                      <a:pt x="252" y="1689"/>
                      <a:pt x="343" y="913"/>
                      <a:pt x="411" y="137"/>
                    </a:cubicBezTo>
                    <a:cubicBezTo>
                      <a:pt x="411" y="69"/>
                      <a:pt x="343" y="0"/>
                      <a:pt x="297" y="0"/>
                    </a:cubicBezTo>
                    <a:close/>
                  </a:path>
                </a:pathLst>
              </a:custGeom>
              <a:solidFill>
                <a:srgbClr val="5A3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36" name="Google Shape;7908;p96">
                <a:extLst>
                  <a:ext uri="{FF2B5EF4-FFF2-40B4-BE49-F238E27FC236}">
                    <a16:creationId xmlns:a16="http://schemas.microsoft.com/office/drawing/2014/main" id="{8D0B4FE6-E33C-82FC-0FFD-B5DB82061D93}"/>
                  </a:ext>
                </a:extLst>
              </p:cNvPr>
              <p:cNvSpPr/>
              <p:nvPr/>
            </p:nvSpPr>
            <p:spPr>
              <a:xfrm>
                <a:off x="7669392" y="2351294"/>
                <a:ext cx="50374" cy="54786"/>
              </a:xfrm>
              <a:custGeom>
                <a:avLst/>
                <a:gdLst/>
                <a:ahLst/>
                <a:cxnLst/>
                <a:rect l="l" t="t" r="r" b="b"/>
                <a:pathLst>
                  <a:path w="3905" h="4247" extrusionOk="0">
                    <a:moveTo>
                      <a:pt x="526" y="1"/>
                    </a:moveTo>
                    <a:cubicBezTo>
                      <a:pt x="435" y="1"/>
                      <a:pt x="366" y="24"/>
                      <a:pt x="320" y="46"/>
                    </a:cubicBezTo>
                    <a:cubicBezTo>
                      <a:pt x="252" y="115"/>
                      <a:pt x="229" y="161"/>
                      <a:pt x="206" y="252"/>
                    </a:cubicBezTo>
                    <a:cubicBezTo>
                      <a:pt x="184" y="389"/>
                      <a:pt x="138" y="549"/>
                      <a:pt x="115" y="686"/>
                    </a:cubicBezTo>
                    <a:cubicBezTo>
                      <a:pt x="92" y="868"/>
                      <a:pt x="69" y="1028"/>
                      <a:pt x="47" y="1188"/>
                    </a:cubicBezTo>
                    <a:cubicBezTo>
                      <a:pt x="1" y="1553"/>
                      <a:pt x="1" y="1941"/>
                      <a:pt x="24" y="2329"/>
                    </a:cubicBezTo>
                    <a:cubicBezTo>
                      <a:pt x="92" y="2968"/>
                      <a:pt x="320" y="3653"/>
                      <a:pt x="914" y="3995"/>
                    </a:cubicBezTo>
                    <a:cubicBezTo>
                      <a:pt x="1188" y="4155"/>
                      <a:pt x="1507" y="4246"/>
                      <a:pt x="1827" y="4246"/>
                    </a:cubicBezTo>
                    <a:cubicBezTo>
                      <a:pt x="2078" y="4223"/>
                      <a:pt x="2329" y="4132"/>
                      <a:pt x="2535" y="3972"/>
                    </a:cubicBezTo>
                    <a:cubicBezTo>
                      <a:pt x="2740" y="3813"/>
                      <a:pt x="2900" y="3584"/>
                      <a:pt x="3037" y="3356"/>
                    </a:cubicBezTo>
                    <a:cubicBezTo>
                      <a:pt x="3196" y="3105"/>
                      <a:pt x="3311" y="2831"/>
                      <a:pt x="3425" y="2557"/>
                    </a:cubicBezTo>
                    <a:cubicBezTo>
                      <a:pt x="3607" y="2055"/>
                      <a:pt x="3744" y="1530"/>
                      <a:pt x="3904" y="1005"/>
                    </a:cubicBezTo>
                    <a:cubicBezTo>
                      <a:pt x="3904" y="937"/>
                      <a:pt x="3881" y="868"/>
                      <a:pt x="3836" y="845"/>
                    </a:cubicBezTo>
                    <a:cubicBezTo>
                      <a:pt x="3818" y="840"/>
                      <a:pt x="3801" y="837"/>
                      <a:pt x="3785" y="837"/>
                    </a:cubicBezTo>
                    <a:cubicBezTo>
                      <a:pt x="3736" y="837"/>
                      <a:pt x="3693" y="862"/>
                      <a:pt x="3676" y="914"/>
                    </a:cubicBezTo>
                    <a:cubicBezTo>
                      <a:pt x="3470" y="1599"/>
                      <a:pt x="3288" y="2306"/>
                      <a:pt x="2945" y="2922"/>
                    </a:cubicBezTo>
                    <a:cubicBezTo>
                      <a:pt x="2831" y="3128"/>
                      <a:pt x="2717" y="3310"/>
                      <a:pt x="2557" y="3493"/>
                    </a:cubicBezTo>
                    <a:cubicBezTo>
                      <a:pt x="2466" y="3562"/>
                      <a:pt x="2375" y="3630"/>
                      <a:pt x="2283" y="3698"/>
                    </a:cubicBezTo>
                    <a:cubicBezTo>
                      <a:pt x="2215" y="3744"/>
                      <a:pt x="2146" y="3767"/>
                      <a:pt x="2055" y="3790"/>
                    </a:cubicBezTo>
                    <a:cubicBezTo>
                      <a:pt x="1987" y="3813"/>
                      <a:pt x="1918" y="3813"/>
                      <a:pt x="1850" y="3813"/>
                    </a:cubicBezTo>
                    <a:cubicBezTo>
                      <a:pt x="1758" y="3813"/>
                      <a:pt x="1690" y="3813"/>
                      <a:pt x="1599" y="3790"/>
                    </a:cubicBezTo>
                    <a:cubicBezTo>
                      <a:pt x="1485" y="3767"/>
                      <a:pt x="1393" y="3721"/>
                      <a:pt x="1279" y="3676"/>
                    </a:cubicBezTo>
                    <a:cubicBezTo>
                      <a:pt x="1211" y="3607"/>
                      <a:pt x="1119" y="3562"/>
                      <a:pt x="1051" y="3493"/>
                    </a:cubicBezTo>
                    <a:cubicBezTo>
                      <a:pt x="1005" y="3425"/>
                      <a:pt x="937" y="3356"/>
                      <a:pt x="891" y="3265"/>
                    </a:cubicBezTo>
                    <a:cubicBezTo>
                      <a:pt x="823" y="3151"/>
                      <a:pt x="754" y="3014"/>
                      <a:pt x="708" y="2877"/>
                    </a:cubicBezTo>
                    <a:cubicBezTo>
                      <a:pt x="640" y="2603"/>
                      <a:pt x="617" y="2306"/>
                      <a:pt x="617" y="2009"/>
                    </a:cubicBezTo>
                    <a:cubicBezTo>
                      <a:pt x="617" y="1713"/>
                      <a:pt x="617" y="1393"/>
                      <a:pt x="663" y="1096"/>
                    </a:cubicBezTo>
                    <a:cubicBezTo>
                      <a:pt x="663" y="937"/>
                      <a:pt x="686" y="800"/>
                      <a:pt x="708" y="663"/>
                    </a:cubicBezTo>
                    <a:cubicBezTo>
                      <a:pt x="731" y="549"/>
                      <a:pt x="731" y="412"/>
                      <a:pt x="754" y="298"/>
                    </a:cubicBezTo>
                    <a:cubicBezTo>
                      <a:pt x="777" y="161"/>
                      <a:pt x="663" y="24"/>
                      <a:pt x="526" y="1"/>
                    </a:cubicBezTo>
                    <a:close/>
                  </a:path>
                </a:pathLst>
              </a:custGeom>
              <a:solidFill>
                <a:srgbClr val="5A35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37" name="Google Shape;7909;p96">
                <a:extLst>
                  <a:ext uri="{FF2B5EF4-FFF2-40B4-BE49-F238E27FC236}">
                    <a16:creationId xmlns:a16="http://schemas.microsoft.com/office/drawing/2014/main" id="{52553093-15F5-7E3C-5B09-E278252AFCB3}"/>
                  </a:ext>
                </a:extLst>
              </p:cNvPr>
              <p:cNvSpPr/>
              <p:nvPr/>
            </p:nvSpPr>
            <p:spPr>
              <a:xfrm>
                <a:off x="7807196" y="2305953"/>
                <a:ext cx="225853" cy="224860"/>
              </a:xfrm>
              <a:custGeom>
                <a:avLst/>
                <a:gdLst/>
                <a:ahLst/>
                <a:cxnLst/>
                <a:rect l="l" t="t" r="r" b="b"/>
                <a:pathLst>
                  <a:path w="17508" h="17431" extrusionOk="0">
                    <a:moveTo>
                      <a:pt x="8697" y="777"/>
                    </a:moveTo>
                    <a:cubicBezTo>
                      <a:pt x="9062" y="777"/>
                      <a:pt x="9404" y="800"/>
                      <a:pt x="9769" y="845"/>
                    </a:cubicBezTo>
                    <a:cubicBezTo>
                      <a:pt x="10454" y="937"/>
                      <a:pt x="11139" y="1119"/>
                      <a:pt x="11801" y="1393"/>
                    </a:cubicBezTo>
                    <a:cubicBezTo>
                      <a:pt x="12440" y="1667"/>
                      <a:pt x="13056" y="2032"/>
                      <a:pt x="13604" y="2443"/>
                    </a:cubicBezTo>
                    <a:cubicBezTo>
                      <a:pt x="14129" y="2877"/>
                      <a:pt x="14608" y="3356"/>
                      <a:pt x="15019" y="3881"/>
                    </a:cubicBezTo>
                    <a:cubicBezTo>
                      <a:pt x="15430" y="4429"/>
                      <a:pt x="15772" y="5022"/>
                      <a:pt x="16046" y="5661"/>
                    </a:cubicBezTo>
                    <a:cubicBezTo>
                      <a:pt x="16046" y="5616"/>
                      <a:pt x="16024" y="5593"/>
                      <a:pt x="16024" y="5570"/>
                    </a:cubicBezTo>
                    <a:lnTo>
                      <a:pt x="16024" y="5570"/>
                    </a:lnTo>
                    <a:cubicBezTo>
                      <a:pt x="16297" y="6209"/>
                      <a:pt x="16480" y="6894"/>
                      <a:pt x="16594" y="7579"/>
                    </a:cubicBezTo>
                    <a:cubicBezTo>
                      <a:pt x="16685" y="8332"/>
                      <a:pt x="16685" y="9062"/>
                      <a:pt x="16594" y="9793"/>
                    </a:cubicBezTo>
                    <a:cubicBezTo>
                      <a:pt x="16480" y="10500"/>
                      <a:pt x="16297" y="11185"/>
                      <a:pt x="16024" y="11824"/>
                    </a:cubicBezTo>
                    <a:cubicBezTo>
                      <a:pt x="15750" y="12463"/>
                      <a:pt x="15407" y="13057"/>
                      <a:pt x="14996" y="13605"/>
                    </a:cubicBezTo>
                    <a:cubicBezTo>
                      <a:pt x="14563" y="14130"/>
                      <a:pt x="14083" y="14609"/>
                      <a:pt x="13558" y="15043"/>
                    </a:cubicBezTo>
                    <a:cubicBezTo>
                      <a:pt x="13011" y="15453"/>
                      <a:pt x="12417" y="15796"/>
                      <a:pt x="11778" y="16047"/>
                    </a:cubicBezTo>
                    <a:cubicBezTo>
                      <a:pt x="11139" y="16321"/>
                      <a:pt x="10454" y="16503"/>
                      <a:pt x="9769" y="16595"/>
                    </a:cubicBezTo>
                    <a:cubicBezTo>
                      <a:pt x="9390" y="16644"/>
                      <a:pt x="9011" y="16666"/>
                      <a:pt x="8635" y="16666"/>
                    </a:cubicBezTo>
                    <a:cubicBezTo>
                      <a:pt x="8310" y="16666"/>
                      <a:pt x="7987" y="16649"/>
                      <a:pt x="7669" y="16617"/>
                    </a:cubicBezTo>
                    <a:cubicBezTo>
                      <a:pt x="6962" y="16503"/>
                      <a:pt x="6277" y="16321"/>
                      <a:pt x="5638" y="16047"/>
                    </a:cubicBezTo>
                    <a:cubicBezTo>
                      <a:pt x="5547" y="16024"/>
                      <a:pt x="5455" y="15978"/>
                      <a:pt x="5364" y="15933"/>
                    </a:cubicBezTo>
                    <a:lnTo>
                      <a:pt x="5341" y="15933"/>
                    </a:lnTo>
                    <a:cubicBezTo>
                      <a:pt x="5341" y="15933"/>
                      <a:pt x="5318" y="15910"/>
                      <a:pt x="5318" y="15910"/>
                    </a:cubicBezTo>
                    <a:cubicBezTo>
                      <a:pt x="5296" y="15910"/>
                      <a:pt x="5273" y="15887"/>
                      <a:pt x="5273" y="15887"/>
                    </a:cubicBezTo>
                    <a:lnTo>
                      <a:pt x="5250" y="15887"/>
                    </a:lnTo>
                    <a:cubicBezTo>
                      <a:pt x="4771" y="15636"/>
                      <a:pt x="4314" y="15362"/>
                      <a:pt x="3858" y="15020"/>
                    </a:cubicBezTo>
                    <a:cubicBezTo>
                      <a:pt x="3561" y="14791"/>
                      <a:pt x="3287" y="14540"/>
                      <a:pt x="3013" y="14266"/>
                    </a:cubicBezTo>
                    <a:cubicBezTo>
                      <a:pt x="2990" y="14244"/>
                      <a:pt x="2990" y="14244"/>
                      <a:pt x="2967" y="14221"/>
                    </a:cubicBezTo>
                    <a:cubicBezTo>
                      <a:pt x="2967" y="14221"/>
                      <a:pt x="2945" y="14198"/>
                      <a:pt x="2945" y="14198"/>
                    </a:cubicBezTo>
                    <a:lnTo>
                      <a:pt x="2945" y="14175"/>
                    </a:lnTo>
                    <a:cubicBezTo>
                      <a:pt x="2762" y="13993"/>
                      <a:pt x="2579" y="13787"/>
                      <a:pt x="2420" y="13582"/>
                    </a:cubicBezTo>
                    <a:cubicBezTo>
                      <a:pt x="2009" y="13034"/>
                      <a:pt x="1666" y="12440"/>
                      <a:pt x="1392" y="11824"/>
                    </a:cubicBezTo>
                    <a:cubicBezTo>
                      <a:pt x="1370" y="11801"/>
                      <a:pt x="1370" y="11801"/>
                      <a:pt x="1370" y="11779"/>
                    </a:cubicBezTo>
                    <a:cubicBezTo>
                      <a:pt x="1370" y="11779"/>
                      <a:pt x="1370" y="11779"/>
                      <a:pt x="1370" y="11756"/>
                    </a:cubicBezTo>
                    <a:cubicBezTo>
                      <a:pt x="1347" y="11756"/>
                      <a:pt x="1347" y="11733"/>
                      <a:pt x="1347" y="11733"/>
                    </a:cubicBezTo>
                    <a:cubicBezTo>
                      <a:pt x="1347" y="11710"/>
                      <a:pt x="1347" y="11710"/>
                      <a:pt x="1324" y="11687"/>
                    </a:cubicBezTo>
                    <a:cubicBezTo>
                      <a:pt x="1324" y="11687"/>
                      <a:pt x="1324" y="11664"/>
                      <a:pt x="1324" y="11664"/>
                    </a:cubicBezTo>
                    <a:cubicBezTo>
                      <a:pt x="1324" y="11642"/>
                      <a:pt x="1301" y="11642"/>
                      <a:pt x="1301" y="11619"/>
                    </a:cubicBezTo>
                    <a:lnTo>
                      <a:pt x="1301" y="11596"/>
                    </a:lnTo>
                    <a:cubicBezTo>
                      <a:pt x="1301" y="11596"/>
                      <a:pt x="1278" y="11573"/>
                      <a:pt x="1278" y="11550"/>
                    </a:cubicBezTo>
                    <a:cubicBezTo>
                      <a:pt x="1278" y="11527"/>
                      <a:pt x="1256" y="11505"/>
                      <a:pt x="1256" y="11482"/>
                    </a:cubicBezTo>
                    <a:cubicBezTo>
                      <a:pt x="1073" y="11002"/>
                      <a:pt x="936" y="10500"/>
                      <a:pt x="868" y="9975"/>
                    </a:cubicBezTo>
                    <a:cubicBezTo>
                      <a:pt x="845" y="9907"/>
                      <a:pt x="845" y="9838"/>
                      <a:pt x="822" y="9770"/>
                    </a:cubicBezTo>
                    <a:cubicBezTo>
                      <a:pt x="822" y="9724"/>
                      <a:pt x="822" y="9656"/>
                      <a:pt x="799" y="9587"/>
                    </a:cubicBezTo>
                    <a:cubicBezTo>
                      <a:pt x="799" y="9564"/>
                      <a:pt x="799" y="9542"/>
                      <a:pt x="799" y="9519"/>
                    </a:cubicBezTo>
                    <a:cubicBezTo>
                      <a:pt x="799" y="9519"/>
                      <a:pt x="799" y="9496"/>
                      <a:pt x="799" y="9473"/>
                    </a:cubicBezTo>
                    <a:cubicBezTo>
                      <a:pt x="731" y="8857"/>
                      <a:pt x="753" y="8241"/>
                      <a:pt x="822" y="7624"/>
                    </a:cubicBezTo>
                    <a:cubicBezTo>
                      <a:pt x="936" y="6962"/>
                      <a:pt x="1119" y="6278"/>
                      <a:pt x="1370" y="5639"/>
                    </a:cubicBezTo>
                    <a:cubicBezTo>
                      <a:pt x="1644" y="5022"/>
                      <a:pt x="1986" y="4406"/>
                      <a:pt x="2420" y="3858"/>
                    </a:cubicBezTo>
                    <a:cubicBezTo>
                      <a:pt x="2830" y="3333"/>
                      <a:pt x="3310" y="2854"/>
                      <a:pt x="3835" y="2443"/>
                    </a:cubicBezTo>
                    <a:cubicBezTo>
                      <a:pt x="4383" y="2032"/>
                      <a:pt x="4976" y="1667"/>
                      <a:pt x="5592" y="1393"/>
                    </a:cubicBezTo>
                    <a:cubicBezTo>
                      <a:pt x="6254" y="1119"/>
                      <a:pt x="6962" y="937"/>
                      <a:pt x="7669" y="845"/>
                    </a:cubicBezTo>
                    <a:cubicBezTo>
                      <a:pt x="8012" y="800"/>
                      <a:pt x="8354" y="777"/>
                      <a:pt x="8697" y="777"/>
                    </a:cubicBezTo>
                    <a:close/>
                    <a:moveTo>
                      <a:pt x="8697" y="1"/>
                    </a:moveTo>
                    <a:cubicBezTo>
                      <a:pt x="8194" y="1"/>
                      <a:pt x="7715" y="46"/>
                      <a:pt x="7213" y="138"/>
                    </a:cubicBezTo>
                    <a:cubicBezTo>
                      <a:pt x="6117" y="320"/>
                      <a:pt x="5045" y="731"/>
                      <a:pt x="4109" y="1325"/>
                    </a:cubicBezTo>
                    <a:cubicBezTo>
                      <a:pt x="3721" y="1576"/>
                      <a:pt x="3355" y="1850"/>
                      <a:pt x="2990" y="2146"/>
                    </a:cubicBezTo>
                    <a:cubicBezTo>
                      <a:pt x="2922" y="2215"/>
                      <a:pt x="2853" y="2260"/>
                      <a:pt x="2785" y="2329"/>
                    </a:cubicBezTo>
                    <a:cubicBezTo>
                      <a:pt x="2260" y="2808"/>
                      <a:pt x="1803" y="3356"/>
                      <a:pt x="1415" y="3949"/>
                    </a:cubicBezTo>
                    <a:cubicBezTo>
                      <a:pt x="799" y="4908"/>
                      <a:pt x="365" y="5981"/>
                      <a:pt x="160" y="7099"/>
                    </a:cubicBezTo>
                    <a:cubicBezTo>
                      <a:pt x="69" y="7487"/>
                      <a:pt x="23" y="7898"/>
                      <a:pt x="0" y="8309"/>
                    </a:cubicBezTo>
                    <a:cubicBezTo>
                      <a:pt x="0" y="8423"/>
                      <a:pt x="0" y="8537"/>
                      <a:pt x="0" y="8651"/>
                    </a:cubicBezTo>
                    <a:cubicBezTo>
                      <a:pt x="0" y="9313"/>
                      <a:pt x="69" y="9975"/>
                      <a:pt x="206" y="10637"/>
                    </a:cubicBezTo>
                    <a:cubicBezTo>
                      <a:pt x="228" y="10660"/>
                      <a:pt x="228" y="10706"/>
                      <a:pt x="228" y="10751"/>
                    </a:cubicBezTo>
                    <a:cubicBezTo>
                      <a:pt x="434" y="11642"/>
                      <a:pt x="799" y="12486"/>
                      <a:pt x="1278" y="13239"/>
                    </a:cubicBezTo>
                    <a:cubicBezTo>
                      <a:pt x="1370" y="13422"/>
                      <a:pt x="1484" y="13582"/>
                      <a:pt x="1598" y="13764"/>
                    </a:cubicBezTo>
                    <a:cubicBezTo>
                      <a:pt x="2032" y="14358"/>
                      <a:pt x="2534" y="14883"/>
                      <a:pt x="3082" y="15362"/>
                    </a:cubicBezTo>
                    <a:cubicBezTo>
                      <a:pt x="3082" y="15362"/>
                      <a:pt x="3082" y="15362"/>
                      <a:pt x="3082" y="15385"/>
                    </a:cubicBezTo>
                    <a:cubicBezTo>
                      <a:pt x="3104" y="15385"/>
                      <a:pt x="3127" y="15408"/>
                      <a:pt x="3150" y="15431"/>
                    </a:cubicBezTo>
                    <a:cubicBezTo>
                      <a:pt x="3173" y="15431"/>
                      <a:pt x="3173" y="15431"/>
                      <a:pt x="3173" y="15453"/>
                    </a:cubicBezTo>
                    <a:cubicBezTo>
                      <a:pt x="3219" y="15476"/>
                      <a:pt x="3287" y="15522"/>
                      <a:pt x="3333" y="15568"/>
                    </a:cubicBezTo>
                    <a:cubicBezTo>
                      <a:pt x="3378" y="15613"/>
                      <a:pt x="3424" y="15636"/>
                      <a:pt x="3447" y="15659"/>
                    </a:cubicBezTo>
                    <a:cubicBezTo>
                      <a:pt x="3492" y="15704"/>
                      <a:pt x="3538" y="15727"/>
                      <a:pt x="3584" y="15773"/>
                    </a:cubicBezTo>
                    <a:cubicBezTo>
                      <a:pt x="3789" y="15910"/>
                      <a:pt x="4017" y="16070"/>
                      <a:pt x="4223" y="16184"/>
                    </a:cubicBezTo>
                    <a:cubicBezTo>
                      <a:pt x="5227" y="16800"/>
                      <a:pt x="6346" y="17188"/>
                      <a:pt x="7510" y="17348"/>
                    </a:cubicBezTo>
                    <a:cubicBezTo>
                      <a:pt x="7918" y="17403"/>
                      <a:pt x="8326" y="17431"/>
                      <a:pt x="8733" y="17431"/>
                    </a:cubicBezTo>
                    <a:cubicBezTo>
                      <a:pt x="9508" y="17431"/>
                      <a:pt x="10276" y="17329"/>
                      <a:pt x="11025" y="17120"/>
                    </a:cubicBezTo>
                    <a:cubicBezTo>
                      <a:pt x="12120" y="16823"/>
                      <a:pt x="13148" y="16298"/>
                      <a:pt x="14061" y="15590"/>
                    </a:cubicBezTo>
                    <a:cubicBezTo>
                      <a:pt x="14928" y="14906"/>
                      <a:pt x="15681" y="14061"/>
                      <a:pt x="16252" y="13080"/>
                    </a:cubicBezTo>
                    <a:cubicBezTo>
                      <a:pt x="16549" y="12577"/>
                      <a:pt x="16777" y="12030"/>
                      <a:pt x="16982" y="11482"/>
                    </a:cubicBezTo>
                    <a:cubicBezTo>
                      <a:pt x="17165" y="10911"/>
                      <a:pt x="17279" y="10318"/>
                      <a:pt x="17370" y="9724"/>
                    </a:cubicBezTo>
                    <a:cubicBezTo>
                      <a:pt x="17507" y="8560"/>
                      <a:pt x="17393" y="7328"/>
                      <a:pt x="17051" y="6186"/>
                    </a:cubicBezTo>
                    <a:cubicBezTo>
                      <a:pt x="16708" y="5068"/>
                      <a:pt x="16138" y="4041"/>
                      <a:pt x="15384" y="3128"/>
                    </a:cubicBezTo>
                    <a:cubicBezTo>
                      <a:pt x="14631" y="2215"/>
                      <a:pt x="13673" y="1462"/>
                      <a:pt x="12600" y="937"/>
                    </a:cubicBezTo>
                    <a:cubicBezTo>
                      <a:pt x="12052" y="640"/>
                      <a:pt x="11458" y="434"/>
                      <a:pt x="10865" y="275"/>
                    </a:cubicBezTo>
                    <a:lnTo>
                      <a:pt x="10819" y="275"/>
                    </a:lnTo>
                    <a:cubicBezTo>
                      <a:pt x="10386" y="160"/>
                      <a:pt x="9952" y="92"/>
                      <a:pt x="9518" y="46"/>
                    </a:cubicBezTo>
                    <a:cubicBezTo>
                      <a:pt x="9427" y="46"/>
                      <a:pt x="9336" y="24"/>
                      <a:pt x="9267" y="24"/>
                    </a:cubicBezTo>
                    <a:cubicBezTo>
                      <a:pt x="9062" y="24"/>
                      <a:pt x="8879" y="1"/>
                      <a:pt x="869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38" name="Google Shape;7910;p96">
                <a:extLst>
                  <a:ext uri="{FF2B5EF4-FFF2-40B4-BE49-F238E27FC236}">
                    <a16:creationId xmlns:a16="http://schemas.microsoft.com/office/drawing/2014/main" id="{981F29C1-4892-BE2C-897A-EE73B5928846}"/>
                  </a:ext>
                </a:extLst>
              </p:cNvPr>
              <p:cNvSpPr/>
              <p:nvPr/>
            </p:nvSpPr>
            <p:spPr>
              <a:xfrm>
                <a:off x="7737410" y="2377802"/>
                <a:ext cx="79812" cy="21504"/>
              </a:xfrm>
              <a:custGeom>
                <a:avLst/>
                <a:gdLst/>
                <a:ahLst/>
                <a:cxnLst/>
                <a:rect l="l" t="t" r="r" b="b"/>
                <a:pathLst>
                  <a:path w="6187" h="1667" extrusionOk="0">
                    <a:moveTo>
                      <a:pt x="2215" y="0"/>
                    </a:moveTo>
                    <a:cubicBezTo>
                      <a:pt x="1576" y="0"/>
                      <a:pt x="914" y="91"/>
                      <a:pt x="297" y="251"/>
                    </a:cubicBezTo>
                    <a:cubicBezTo>
                      <a:pt x="92" y="320"/>
                      <a:pt x="1" y="571"/>
                      <a:pt x="69" y="753"/>
                    </a:cubicBezTo>
                    <a:cubicBezTo>
                      <a:pt x="92" y="845"/>
                      <a:pt x="183" y="913"/>
                      <a:pt x="274" y="959"/>
                    </a:cubicBezTo>
                    <a:cubicBezTo>
                      <a:pt x="320" y="982"/>
                      <a:pt x="366" y="993"/>
                      <a:pt x="411" y="993"/>
                    </a:cubicBezTo>
                    <a:cubicBezTo>
                      <a:pt x="457" y="993"/>
                      <a:pt x="503" y="982"/>
                      <a:pt x="548" y="959"/>
                    </a:cubicBezTo>
                    <a:cubicBezTo>
                      <a:pt x="617" y="959"/>
                      <a:pt x="708" y="936"/>
                      <a:pt x="777" y="913"/>
                    </a:cubicBezTo>
                    <a:cubicBezTo>
                      <a:pt x="1234" y="814"/>
                      <a:pt x="1708" y="749"/>
                      <a:pt x="2170" y="749"/>
                    </a:cubicBezTo>
                    <a:cubicBezTo>
                      <a:pt x="2238" y="749"/>
                      <a:pt x="2307" y="750"/>
                      <a:pt x="2374" y="753"/>
                    </a:cubicBezTo>
                    <a:lnTo>
                      <a:pt x="2397" y="753"/>
                    </a:lnTo>
                    <a:cubicBezTo>
                      <a:pt x="2991" y="776"/>
                      <a:pt x="3584" y="867"/>
                      <a:pt x="4178" y="1050"/>
                    </a:cubicBezTo>
                    <a:cubicBezTo>
                      <a:pt x="4657" y="1210"/>
                      <a:pt x="5136" y="1392"/>
                      <a:pt x="5593" y="1621"/>
                    </a:cubicBezTo>
                    <a:cubicBezTo>
                      <a:pt x="5643" y="1652"/>
                      <a:pt x="5697" y="1666"/>
                      <a:pt x="5751" y="1666"/>
                    </a:cubicBezTo>
                    <a:cubicBezTo>
                      <a:pt x="5891" y="1666"/>
                      <a:pt x="6029" y="1570"/>
                      <a:pt x="6095" y="1438"/>
                    </a:cubicBezTo>
                    <a:cubicBezTo>
                      <a:pt x="6186" y="1233"/>
                      <a:pt x="6072" y="1027"/>
                      <a:pt x="5889" y="936"/>
                    </a:cubicBezTo>
                    <a:cubicBezTo>
                      <a:pt x="5045" y="479"/>
                      <a:pt x="4109" y="183"/>
                      <a:pt x="3173" y="46"/>
                    </a:cubicBezTo>
                    <a:cubicBezTo>
                      <a:pt x="2854" y="23"/>
                      <a:pt x="2534" y="0"/>
                      <a:pt x="221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39" name="Google Shape;7911;p96">
                <a:extLst>
                  <a:ext uri="{FF2B5EF4-FFF2-40B4-BE49-F238E27FC236}">
                    <a16:creationId xmlns:a16="http://schemas.microsoft.com/office/drawing/2014/main" id="{5C6FB978-BA8F-9FAA-4C2E-905E0C214B23}"/>
                  </a:ext>
                </a:extLst>
              </p:cNvPr>
              <p:cNvSpPr/>
              <p:nvPr/>
            </p:nvSpPr>
            <p:spPr>
              <a:xfrm>
                <a:off x="8023594" y="2406941"/>
                <a:ext cx="183748" cy="75388"/>
              </a:xfrm>
              <a:custGeom>
                <a:avLst/>
                <a:gdLst/>
                <a:ahLst/>
                <a:cxnLst/>
                <a:rect l="l" t="t" r="r" b="b"/>
                <a:pathLst>
                  <a:path w="14244" h="5844" extrusionOk="0">
                    <a:moveTo>
                      <a:pt x="8975" y="2116"/>
                    </a:moveTo>
                    <a:lnTo>
                      <a:pt x="8975" y="2116"/>
                    </a:lnTo>
                    <a:cubicBezTo>
                      <a:pt x="8980" y="2120"/>
                      <a:pt x="8985" y="2124"/>
                      <a:pt x="8994" y="2124"/>
                    </a:cubicBezTo>
                    <a:cubicBezTo>
                      <a:pt x="8988" y="2121"/>
                      <a:pt x="8982" y="2119"/>
                      <a:pt x="8975" y="2116"/>
                    </a:cubicBezTo>
                    <a:close/>
                    <a:moveTo>
                      <a:pt x="412" y="1"/>
                    </a:moveTo>
                    <a:cubicBezTo>
                      <a:pt x="343" y="1"/>
                      <a:pt x="252" y="24"/>
                      <a:pt x="183" y="69"/>
                    </a:cubicBezTo>
                    <a:cubicBezTo>
                      <a:pt x="115" y="138"/>
                      <a:pt x="46" y="229"/>
                      <a:pt x="24" y="320"/>
                    </a:cubicBezTo>
                    <a:cubicBezTo>
                      <a:pt x="1" y="503"/>
                      <a:pt x="138" y="754"/>
                      <a:pt x="343" y="754"/>
                    </a:cubicBezTo>
                    <a:cubicBezTo>
                      <a:pt x="1599" y="891"/>
                      <a:pt x="2877" y="982"/>
                      <a:pt x="4155" y="1142"/>
                    </a:cubicBezTo>
                    <a:cubicBezTo>
                      <a:pt x="5661" y="1325"/>
                      <a:pt x="7145" y="1576"/>
                      <a:pt x="8606" y="1987"/>
                    </a:cubicBezTo>
                    <a:cubicBezTo>
                      <a:pt x="8735" y="2030"/>
                      <a:pt x="8865" y="2073"/>
                      <a:pt x="8975" y="2116"/>
                    </a:cubicBezTo>
                    <a:lnTo>
                      <a:pt x="8975" y="2116"/>
                    </a:lnTo>
                    <a:cubicBezTo>
                      <a:pt x="8972" y="2113"/>
                      <a:pt x="8968" y="2109"/>
                      <a:pt x="8965" y="2106"/>
                    </a:cubicBezTo>
                    <a:lnTo>
                      <a:pt x="8965" y="2106"/>
                    </a:lnTo>
                    <a:cubicBezTo>
                      <a:pt x="9849" y="2402"/>
                      <a:pt x="10711" y="2766"/>
                      <a:pt x="11505" y="3265"/>
                    </a:cubicBezTo>
                    <a:cubicBezTo>
                      <a:pt x="11938" y="3561"/>
                      <a:pt x="12349" y="3881"/>
                      <a:pt x="12692" y="4269"/>
                    </a:cubicBezTo>
                    <a:cubicBezTo>
                      <a:pt x="12920" y="4543"/>
                      <a:pt x="13125" y="4863"/>
                      <a:pt x="13285" y="5182"/>
                    </a:cubicBezTo>
                    <a:cubicBezTo>
                      <a:pt x="13354" y="5319"/>
                      <a:pt x="13399" y="5456"/>
                      <a:pt x="13445" y="5593"/>
                    </a:cubicBezTo>
                    <a:cubicBezTo>
                      <a:pt x="13498" y="5753"/>
                      <a:pt x="13648" y="5844"/>
                      <a:pt x="13798" y="5844"/>
                    </a:cubicBezTo>
                    <a:cubicBezTo>
                      <a:pt x="13841" y="5844"/>
                      <a:pt x="13884" y="5836"/>
                      <a:pt x="13924" y="5821"/>
                    </a:cubicBezTo>
                    <a:cubicBezTo>
                      <a:pt x="14130" y="5753"/>
                      <a:pt x="14244" y="5547"/>
                      <a:pt x="14175" y="5342"/>
                    </a:cubicBezTo>
                    <a:cubicBezTo>
                      <a:pt x="14061" y="5045"/>
                      <a:pt x="13924" y="4726"/>
                      <a:pt x="13742" y="4452"/>
                    </a:cubicBezTo>
                    <a:cubicBezTo>
                      <a:pt x="13582" y="4155"/>
                      <a:pt x="13376" y="3904"/>
                      <a:pt x="13148" y="3653"/>
                    </a:cubicBezTo>
                    <a:cubicBezTo>
                      <a:pt x="12692" y="3151"/>
                      <a:pt x="12144" y="2763"/>
                      <a:pt x="11573" y="2420"/>
                    </a:cubicBezTo>
                    <a:cubicBezTo>
                      <a:pt x="10957" y="2055"/>
                      <a:pt x="10318" y="1781"/>
                      <a:pt x="9656" y="1530"/>
                    </a:cubicBezTo>
                    <a:cubicBezTo>
                      <a:pt x="8925" y="1279"/>
                      <a:pt x="8172" y="1074"/>
                      <a:pt x="7419" y="914"/>
                    </a:cubicBezTo>
                    <a:cubicBezTo>
                      <a:pt x="6186" y="617"/>
                      <a:pt x="4908" y="457"/>
                      <a:pt x="3653" y="297"/>
                    </a:cubicBezTo>
                    <a:cubicBezTo>
                      <a:pt x="2580" y="183"/>
                      <a:pt x="1530" y="115"/>
                      <a:pt x="480" y="24"/>
                    </a:cubicBezTo>
                    <a:cubicBezTo>
                      <a:pt x="457" y="24"/>
                      <a:pt x="434" y="1"/>
                      <a:pt x="41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40" name="Google Shape;7912;p96">
                <a:extLst>
                  <a:ext uri="{FF2B5EF4-FFF2-40B4-BE49-F238E27FC236}">
                    <a16:creationId xmlns:a16="http://schemas.microsoft.com/office/drawing/2014/main" id="{4F08BD5F-2361-AE8B-4717-CE0C34DEFE56}"/>
                  </a:ext>
                </a:extLst>
              </p:cNvPr>
              <p:cNvSpPr/>
              <p:nvPr/>
            </p:nvSpPr>
            <p:spPr>
              <a:xfrm>
                <a:off x="8078365" y="1737418"/>
                <a:ext cx="149292" cy="160773"/>
              </a:xfrm>
              <a:custGeom>
                <a:avLst/>
                <a:gdLst/>
                <a:ahLst/>
                <a:cxnLst/>
                <a:rect l="l" t="t" r="r" b="b"/>
                <a:pathLst>
                  <a:path w="11573" h="12463" extrusionOk="0">
                    <a:moveTo>
                      <a:pt x="731" y="0"/>
                    </a:moveTo>
                    <a:cubicBezTo>
                      <a:pt x="708" y="23"/>
                      <a:pt x="708" y="23"/>
                      <a:pt x="685" y="46"/>
                    </a:cubicBezTo>
                    <a:cubicBezTo>
                      <a:pt x="411" y="616"/>
                      <a:pt x="206" y="1233"/>
                      <a:pt x="114" y="1917"/>
                    </a:cubicBezTo>
                    <a:cubicBezTo>
                      <a:pt x="23" y="2557"/>
                      <a:pt x="0" y="3241"/>
                      <a:pt x="92" y="4017"/>
                    </a:cubicBezTo>
                    <a:cubicBezTo>
                      <a:pt x="160" y="4702"/>
                      <a:pt x="320" y="5433"/>
                      <a:pt x="548" y="6163"/>
                    </a:cubicBezTo>
                    <a:cubicBezTo>
                      <a:pt x="799" y="6916"/>
                      <a:pt x="1096" y="7601"/>
                      <a:pt x="1461" y="8263"/>
                    </a:cubicBezTo>
                    <a:cubicBezTo>
                      <a:pt x="2214" y="9632"/>
                      <a:pt x="3219" y="10751"/>
                      <a:pt x="4360" y="11504"/>
                    </a:cubicBezTo>
                    <a:cubicBezTo>
                      <a:pt x="5273" y="12120"/>
                      <a:pt x="6346" y="12463"/>
                      <a:pt x="7373" y="12463"/>
                    </a:cubicBezTo>
                    <a:cubicBezTo>
                      <a:pt x="7738" y="12463"/>
                      <a:pt x="8103" y="12417"/>
                      <a:pt x="8446" y="12326"/>
                    </a:cubicBezTo>
                    <a:cubicBezTo>
                      <a:pt x="8879" y="12212"/>
                      <a:pt x="9290" y="12029"/>
                      <a:pt x="9678" y="11778"/>
                    </a:cubicBezTo>
                    <a:cubicBezTo>
                      <a:pt x="9861" y="11664"/>
                      <a:pt x="10043" y="11527"/>
                      <a:pt x="10203" y="11367"/>
                    </a:cubicBezTo>
                    <a:cubicBezTo>
                      <a:pt x="10340" y="11253"/>
                      <a:pt x="10500" y="11093"/>
                      <a:pt x="10683" y="10865"/>
                    </a:cubicBezTo>
                    <a:cubicBezTo>
                      <a:pt x="10956" y="10545"/>
                      <a:pt x="11162" y="10157"/>
                      <a:pt x="11344" y="9701"/>
                    </a:cubicBezTo>
                    <a:cubicBezTo>
                      <a:pt x="11481" y="9290"/>
                      <a:pt x="11573" y="8833"/>
                      <a:pt x="11573" y="8377"/>
                    </a:cubicBezTo>
                    <a:cubicBezTo>
                      <a:pt x="11573" y="7943"/>
                      <a:pt x="11481" y="7464"/>
                      <a:pt x="11299" y="6962"/>
                    </a:cubicBezTo>
                    <a:cubicBezTo>
                      <a:pt x="11162" y="6551"/>
                      <a:pt x="10934" y="6140"/>
                      <a:pt x="10614" y="5706"/>
                    </a:cubicBezTo>
                    <a:cubicBezTo>
                      <a:pt x="10363" y="5387"/>
                      <a:pt x="10043" y="5067"/>
                      <a:pt x="9610" y="4725"/>
                    </a:cubicBezTo>
                    <a:cubicBezTo>
                      <a:pt x="9267" y="4451"/>
                      <a:pt x="8879" y="4200"/>
                      <a:pt x="8423" y="3972"/>
                    </a:cubicBezTo>
                    <a:cubicBezTo>
                      <a:pt x="7989" y="3766"/>
                      <a:pt x="7510" y="3584"/>
                      <a:pt x="6962" y="3447"/>
                    </a:cubicBezTo>
                    <a:cubicBezTo>
                      <a:pt x="6665" y="3355"/>
                      <a:pt x="6323" y="3287"/>
                      <a:pt x="6026" y="3218"/>
                    </a:cubicBezTo>
                    <a:lnTo>
                      <a:pt x="5935" y="3196"/>
                    </a:lnTo>
                    <a:lnTo>
                      <a:pt x="5684" y="3150"/>
                    </a:lnTo>
                    <a:cubicBezTo>
                      <a:pt x="4794" y="2967"/>
                      <a:pt x="3881" y="2762"/>
                      <a:pt x="3036" y="2351"/>
                    </a:cubicBezTo>
                    <a:cubicBezTo>
                      <a:pt x="2945" y="2328"/>
                      <a:pt x="2853" y="2283"/>
                      <a:pt x="2785" y="2237"/>
                    </a:cubicBezTo>
                    <a:cubicBezTo>
                      <a:pt x="2762" y="2237"/>
                      <a:pt x="2762" y="2214"/>
                      <a:pt x="2739" y="2214"/>
                    </a:cubicBezTo>
                    <a:cubicBezTo>
                      <a:pt x="2580" y="2123"/>
                      <a:pt x="2465" y="2054"/>
                      <a:pt x="2328" y="1986"/>
                    </a:cubicBezTo>
                    <a:cubicBezTo>
                      <a:pt x="2237" y="1895"/>
                      <a:pt x="2123" y="1803"/>
                      <a:pt x="2009" y="1735"/>
                    </a:cubicBezTo>
                    <a:cubicBezTo>
                      <a:pt x="1781" y="1529"/>
                      <a:pt x="1575" y="1324"/>
                      <a:pt x="1393" y="1096"/>
                    </a:cubicBezTo>
                    <a:cubicBezTo>
                      <a:pt x="1210" y="867"/>
                      <a:pt x="1050" y="616"/>
                      <a:pt x="913" y="365"/>
                    </a:cubicBezTo>
                    <a:cubicBezTo>
                      <a:pt x="845" y="251"/>
                      <a:pt x="776" y="137"/>
                      <a:pt x="73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41" name="Google Shape;7913;p96">
                <a:extLst>
                  <a:ext uri="{FF2B5EF4-FFF2-40B4-BE49-F238E27FC236}">
                    <a16:creationId xmlns:a16="http://schemas.microsoft.com/office/drawing/2014/main" id="{001132E4-EDF3-BDB1-9FB0-7830103E8A0D}"/>
                  </a:ext>
                </a:extLst>
              </p:cNvPr>
              <p:cNvSpPr/>
              <p:nvPr/>
            </p:nvSpPr>
            <p:spPr>
              <a:xfrm>
                <a:off x="8078365" y="1737418"/>
                <a:ext cx="141939" cy="160773"/>
              </a:xfrm>
              <a:custGeom>
                <a:avLst/>
                <a:gdLst/>
                <a:ahLst/>
                <a:cxnLst/>
                <a:rect l="l" t="t" r="r" b="b"/>
                <a:pathLst>
                  <a:path w="11003" h="12463" extrusionOk="0">
                    <a:moveTo>
                      <a:pt x="731" y="0"/>
                    </a:moveTo>
                    <a:cubicBezTo>
                      <a:pt x="708" y="0"/>
                      <a:pt x="685" y="23"/>
                      <a:pt x="685" y="46"/>
                    </a:cubicBezTo>
                    <a:cubicBezTo>
                      <a:pt x="388" y="616"/>
                      <a:pt x="206" y="1255"/>
                      <a:pt x="92" y="1917"/>
                    </a:cubicBezTo>
                    <a:cubicBezTo>
                      <a:pt x="0" y="2557"/>
                      <a:pt x="0" y="3241"/>
                      <a:pt x="69" y="4017"/>
                    </a:cubicBezTo>
                    <a:cubicBezTo>
                      <a:pt x="160" y="4725"/>
                      <a:pt x="320" y="5455"/>
                      <a:pt x="548" y="6186"/>
                    </a:cubicBezTo>
                    <a:cubicBezTo>
                      <a:pt x="799" y="6916"/>
                      <a:pt x="1096" y="7624"/>
                      <a:pt x="1461" y="8263"/>
                    </a:cubicBezTo>
                    <a:cubicBezTo>
                      <a:pt x="2214" y="9632"/>
                      <a:pt x="3219" y="10751"/>
                      <a:pt x="4337" y="11504"/>
                    </a:cubicBezTo>
                    <a:cubicBezTo>
                      <a:pt x="5273" y="12120"/>
                      <a:pt x="6346" y="12463"/>
                      <a:pt x="7373" y="12463"/>
                    </a:cubicBezTo>
                    <a:cubicBezTo>
                      <a:pt x="7738" y="12463"/>
                      <a:pt x="8103" y="12417"/>
                      <a:pt x="8446" y="12326"/>
                    </a:cubicBezTo>
                    <a:cubicBezTo>
                      <a:pt x="8879" y="12212"/>
                      <a:pt x="9290" y="12029"/>
                      <a:pt x="9678" y="11778"/>
                    </a:cubicBezTo>
                    <a:cubicBezTo>
                      <a:pt x="9861" y="11664"/>
                      <a:pt x="10043" y="11527"/>
                      <a:pt x="10203" y="11390"/>
                    </a:cubicBezTo>
                    <a:cubicBezTo>
                      <a:pt x="10340" y="11253"/>
                      <a:pt x="10500" y="11093"/>
                      <a:pt x="10683" y="10865"/>
                    </a:cubicBezTo>
                    <a:cubicBezTo>
                      <a:pt x="10819" y="10728"/>
                      <a:pt x="10911" y="10568"/>
                      <a:pt x="11002" y="10408"/>
                    </a:cubicBezTo>
                    <a:cubicBezTo>
                      <a:pt x="10568" y="10135"/>
                      <a:pt x="10089" y="9883"/>
                      <a:pt x="9610" y="9655"/>
                    </a:cubicBezTo>
                    <a:lnTo>
                      <a:pt x="9633" y="9655"/>
                    </a:lnTo>
                    <a:cubicBezTo>
                      <a:pt x="9085" y="9404"/>
                      <a:pt x="8537" y="9153"/>
                      <a:pt x="8012" y="8902"/>
                    </a:cubicBezTo>
                    <a:cubicBezTo>
                      <a:pt x="7487" y="8651"/>
                      <a:pt x="6985" y="8423"/>
                      <a:pt x="6483" y="8149"/>
                    </a:cubicBezTo>
                    <a:cubicBezTo>
                      <a:pt x="6140" y="7966"/>
                      <a:pt x="5821" y="7761"/>
                      <a:pt x="5478" y="7532"/>
                    </a:cubicBezTo>
                    <a:cubicBezTo>
                      <a:pt x="5113" y="7281"/>
                      <a:pt x="4748" y="7007"/>
                      <a:pt x="4406" y="6711"/>
                    </a:cubicBezTo>
                    <a:cubicBezTo>
                      <a:pt x="3698" y="6049"/>
                      <a:pt x="3059" y="5318"/>
                      <a:pt x="2534" y="4520"/>
                    </a:cubicBezTo>
                    <a:cubicBezTo>
                      <a:pt x="2009" y="3698"/>
                      <a:pt x="1598" y="2830"/>
                      <a:pt x="1278" y="1940"/>
                    </a:cubicBezTo>
                    <a:cubicBezTo>
                      <a:pt x="1119" y="1484"/>
                      <a:pt x="982" y="1004"/>
                      <a:pt x="868" y="525"/>
                    </a:cubicBezTo>
                    <a:cubicBezTo>
                      <a:pt x="845" y="388"/>
                      <a:pt x="822" y="251"/>
                      <a:pt x="799" y="114"/>
                    </a:cubicBezTo>
                    <a:cubicBezTo>
                      <a:pt x="776" y="91"/>
                      <a:pt x="753" y="46"/>
                      <a:pt x="73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42" name="Google Shape;7914;p96">
                <a:extLst>
                  <a:ext uri="{FF2B5EF4-FFF2-40B4-BE49-F238E27FC236}">
                    <a16:creationId xmlns:a16="http://schemas.microsoft.com/office/drawing/2014/main" id="{BC5BEC7A-BDAE-D161-107E-A7B7FCE3673A}"/>
                  </a:ext>
                </a:extLst>
              </p:cNvPr>
              <p:cNvSpPr/>
              <p:nvPr/>
            </p:nvSpPr>
            <p:spPr>
              <a:xfrm>
                <a:off x="8089252" y="1748898"/>
                <a:ext cx="160786" cy="143409"/>
              </a:xfrm>
              <a:custGeom>
                <a:avLst/>
                <a:gdLst/>
                <a:ahLst/>
                <a:cxnLst/>
                <a:rect l="l" t="t" r="r" b="b"/>
                <a:pathLst>
                  <a:path w="12464" h="11117" extrusionOk="0">
                    <a:moveTo>
                      <a:pt x="4612" y="6209"/>
                    </a:moveTo>
                    <a:cubicBezTo>
                      <a:pt x="4619" y="6213"/>
                      <a:pt x="4625" y="6218"/>
                      <a:pt x="4632" y="6222"/>
                    </a:cubicBezTo>
                    <a:lnTo>
                      <a:pt x="4632" y="6222"/>
                    </a:lnTo>
                    <a:cubicBezTo>
                      <a:pt x="4630" y="6216"/>
                      <a:pt x="4624" y="6209"/>
                      <a:pt x="4612" y="6209"/>
                    </a:cubicBezTo>
                    <a:close/>
                    <a:moveTo>
                      <a:pt x="92" y="0"/>
                    </a:moveTo>
                    <a:cubicBezTo>
                      <a:pt x="46" y="23"/>
                      <a:pt x="1" y="92"/>
                      <a:pt x="24" y="137"/>
                    </a:cubicBezTo>
                    <a:cubicBezTo>
                      <a:pt x="434" y="1073"/>
                      <a:pt x="777" y="2055"/>
                      <a:pt x="1233" y="2990"/>
                    </a:cubicBezTo>
                    <a:cubicBezTo>
                      <a:pt x="1439" y="3447"/>
                      <a:pt x="1713" y="3903"/>
                      <a:pt x="2009" y="4314"/>
                    </a:cubicBezTo>
                    <a:cubicBezTo>
                      <a:pt x="2306" y="4771"/>
                      <a:pt x="2649" y="5182"/>
                      <a:pt x="3037" y="5547"/>
                    </a:cubicBezTo>
                    <a:cubicBezTo>
                      <a:pt x="3402" y="5912"/>
                      <a:pt x="3813" y="6277"/>
                      <a:pt x="4223" y="6597"/>
                    </a:cubicBezTo>
                    <a:cubicBezTo>
                      <a:pt x="4657" y="6916"/>
                      <a:pt x="5091" y="7213"/>
                      <a:pt x="5547" y="7487"/>
                    </a:cubicBezTo>
                    <a:cubicBezTo>
                      <a:pt x="6460" y="8058"/>
                      <a:pt x="7396" y="8560"/>
                      <a:pt x="8332" y="9062"/>
                    </a:cubicBezTo>
                    <a:cubicBezTo>
                      <a:pt x="8903" y="9381"/>
                      <a:pt x="9473" y="9701"/>
                      <a:pt x="10067" y="9998"/>
                    </a:cubicBezTo>
                    <a:cubicBezTo>
                      <a:pt x="10363" y="10180"/>
                      <a:pt x="10660" y="10340"/>
                      <a:pt x="10957" y="10523"/>
                    </a:cubicBezTo>
                    <a:cubicBezTo>
                      <a:pt x="11254" y="10683"/>
                      <a:pt x="11550" y="10888"/>
                      <a:pt x="11824" y="11071"/>
                    </a:cubicBezTo>
                    <a:cubicBezTo>
                      <a:pt x="11893" y="11093"/>
                      <a:pt x="11961" y="11116"/>
                      <a:pt x="12053" y="11116"/>
                    </a:cubicBezTo>
                    <a:cubicBezTo>
                      <a:pt x="12167" y="11093"/>
                      <a:pt x="12281" y="11048"/>
                      <a:pt x="12349" y="10956"/>
                    </a:cubicBezTo>
                    <a:cubicBezTo>
                      <a:pt x="12418" y="10888"/>
                      <a:pt x="12463" y="10774"/>
                      <a:pt x="12463" y="10660"/>
                    </a:cubicBezTo>
                    <a:cubicBezTo>
                      <a:pt x="12441" y="10546"/>
                      <a:pt x="12395" y="10409"/>
                      <a:pt x="12304" y="10340"/>
                    </a:cubicBezTo>
                    <a:cubicBezTo>
                      <a:pt x="11687" y="9884"/>
                      <a:pt x="11003" y="9518"/>
                      <a:pt x="10295" y="9199"/>
                    </a:cubicBezTo>
                    <a:cubicBezTo>
                      <a:pt x="9975" y="9039"/>
                      <a:pt x="9633" y="8902"/>
                      <a:pt x="9314" y="8742"/>
                    </a:cubicBezTo>
                    <a:cubicBezTo>
                      <a:pt x="8971" y="8583"/>
                      <a:pt x="8652" y="8400"/>
                      <a:pt x="8309" y="8240"/>
                    </a:cubicBezTo>
                    <a:cubicBezTo>
                      <a:pt x="7693" y="7921"/>
                      <a:pt x="7054" y="7624"/>
                      <a:pt x="6438" y="7282"/>
                    </a:cubicBezTo>
                    <a:cubicBezTo>
                      <a:pt x="5829" y="6966"/>
                      <a:pt x="5219" y="6605"/>
                      <a:pt x="4632" y="6222"/>
                    </a:cubicBezTo>
                    <a:lnTo>
                      <a:pt x="4632" y="6222"/>
                    </a:lnTo>
                    <a:cubicBezTo>
                      <a:pt x="4634" y="6227"/>
                      <a:pt x="4634" y="6232"/>
                      <a:pt x="4634" y="6232"/>
                    </a:cubicBezTo>
                    <a:cubicBezTo>
                      <a:pt x="4246" y="5958"/>
                      <a:pt x="3881" y="5684"/>
                      <a:pt x="3516" y="5387"/>
                    </a:cubicBezTo>
                    <a:cubicBezTo>
                      <a:pt x="3151" y="5090"/>
                      <a:pt x="2808" y="4748"/>
                      <a:pt x="2512" y="4383"/>
                    </a:cubicBezTo>
                    <a:lnTo>
                      <a:pt x="2512" y="4383"/>
                    </a:lnTo>
                    <a:cubicBezTo>
                      <a:pt x="2512" y="4406"/>
                      <a:pt x="2534" y="4406"/>
                      <a:pt x="2534" y="4428"/>
                    </a:cubicBezTo>
                    <a:cubicBezTo>
                      <a:pt x="1964" y="3721"/>
                      <a:pt x="1484" y="2945"/>
                      <a:pt x="1096" y="2123"/>
                    </a:cubicBezTo>
                    <a:cubicBezTo>
                      <a:pt x="777" y="1461"/>
                      <a:pt x="503" y="754"/>
                      <a:pt x="206" y="69"/>
                    </a:cubicBezTo>
                    <a:cubicBezTo>
                      <a:pt x="183" y="23"/>
                      <a:pt x="161" y="0"/>
                      <a:pt x="11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43" name="Google Shape;7915;p96">
                <a:extLst>
                  <a:ext uri="{FF2B5EF4-FFF2-40B4-BE49-F238E27FC236}">
                    <a16:creationId xmlns:a16="http://schemas.microsoft.com/office/drawing/2014/main" id="{2D5749B5-171D-C5A2-2CAE-DCD9D6CF5DAD}"/>
                  </a:ext>
                </a:extLst>
              </p:cNvPr>
              <p:cNvSpPr/>
              <p:nvPr/>
            </p:nvSpPr>
            <p:spPr>
              <a:xfrm>
                <a:off x="8098088" y="1820437"/>
                <a:ext cx="45356" cy="12797"/>
              </a:xfrm>
              <a:custGeom>
                <a:avLst/>
                <a:gdLst/>
                <a:ahLst/>
                <a:cxnLst/>
                <a:rect l="l" t="t" r="r" b="b"/>
                <a:pathLst>
                  <a:path w="3516" h="992" extrusionOk="0">
                    <a:moveTo>
                      <a:pt x="69" y="1"/>
                    </a:moveTo>
                    <a:cubicBezTo>
                      <a:pt x="46" y="1"/>
                      <a:pt x="23" y="24"/>
                      <a:pt x="1" y="46"/>
                    </a:cubicBezTo>
                    <a:cubicBezTo>
                      <a:pt x="1" y="92"/>
                      <a:pt x="1" y="161"/>
                      <a:pt x="46" y="161"/>
                    </a:cubicBezTo>
                    <a:cubicBezTo>
                      <a:pt x="571" y="366"/>
                      <a:pt x="1096" y="549"/>
                      <a:pt x="1621" y="708"/>
                    </a:cubicBezTo>
                    <a:cubicBezTo>
                      <a:pt x="1895" y="777"/>
                      <a:pt x="2169" y="845"/>
                      <a:pt x="2443" y="914"/>
                    </a:cubicBezTo>
                    <a:cubicBezTo>
                      <a:pt x="2580" y="937"/>
                      <a:pt x="2717" y="959"/>
                      <a:pt x="2877" y="959"/>
                    </a:cubicBezTo>
                    <a:cubicBezTo>
                      <a:pt x="2990" y="976"/>
                      <a:pt x="3091" y="992"/>
                      <a:pt x="3197" y="992"/>
                    </a:cubicBezTo>
                    <a:cubicBezTo>
                      <a:pt x="3241" y="992"/>
                      <a:pt x="3286" y="989"/>
                      <a:pt x="3333" y="982"/>
                    </a:cubicBezTo>
                    <a:cubicBezTo>
                      <a:pt x="3424" y="982"/>
                      <a:pt x="3516" y="891"/>
                      <a:pt x="3493" y="800"/>
                    </a:cubicBezTo>
                    <a:cubicBezTo>
                      <a:pt x="3493" y="754"/>
                      <a:pt x="3470" y="708"/>
                      <a:pt x="3447" y="686"/>
                    </a:cubicBezTo>
                    <a:cubicBezTo>
                      <a:pt x="3402" y="663"/>
                      <a:pt x="3356" y="640"/>
                      <a:pt x="3310" y="640"/>
                    </a:cubicBezTo>
                    <a:lnTo>
                      <a:pt x="2625" y="640"/>
                    </a:lnTo>
                    <a:cubicBezTo>
                      <a:pt x="2466" y="617"/>
                      <a:pt x="2306" y="594"/>
                      <a:pt x="2146" y="571"/>
                    </a:cubicBezTo>
                    <a:cubicBezTo>
                      <a:pt x="1964" y="549"/>
                      <a:pt x="1781" y="503"/>
                      <a:pt x="1598" y="457"/>
                    </a:cubicBezTo>
                    <a:cubicBezTo>
                      <a:pt x="1256" y="389"/>
                      <a:pt x="936" y="275"/>
                      <a:pt x="594" y="161"/>
                    </a:cubicBezTo>
                    <a:lnTo>
                      <a:pt x="617" y="161"/>
                    </a:lnTo>
                    <a:cubicBezTo>
                      <a:pt x="457" y="115"/>
                      <a:pt x="297" y="46"/>
                      <a:pt x="13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44" name="Google Shape;7916;p96">
                <a:extLst>
                  <a:ext uri="{FF2B5EF4-FFF2-40B4-BE49-F238E27FC236}">
                    <a16:creationId xmlns:a16="http://schemas.microsoft.com/office/drawing/2014/main" id="{1A88B158-C9D7-FB6D-4B37-9EBF6B87F7F7}"/>
                  </a:ext>
                </a:extLst>
              </p:cNvPr>
              <p:cNvSpPr/>
              <p:nvPr/>
            </p:nvSpPr>
            <p:spPr>
              <a:xfrm>
                <a:off x="8134593" y="1858129"/>
                <a:ext cx="64203" cy="12087"/>
              </a:xfrm>
              <a:custGeom>
                <a:avLst/>
                <a:gdLst/>
                <a:ahLst/>
                <a:cxnLst/>
                <a:rect l="l" t="t" r="r" b="b"/>
                <a:pathLst>
                  <a:path w="4977" h="937" extrusionOk="0">
                    <a:moveTo>
                      <a:pt x="4726" y="0"/>
                    </a:moveTo>
                    <a:cubicBezTo>
                      <a:pt x="4703" y="0"/>
                      <a:pt x="4680" y="23"/>
                      <a:pt x="4657" y="23"/>
                    </a:cubicBezTo>
                    <a:cubicBezTo>
                      <a:pt x="4406" y="137"/>
                      <a:pt x="4155" y="252"/>
                      <a:pt x="3904" y="343"/>
                    </a:cubicBezTo>
                    <a:cubicBezTo>
                      <a:pt x="3630" y="434"/>
                      <a:pt x="3356" y="503"/>
                      <a:pt x="3059" y="571"/>
                    </a:cubicBezTo>
                    <a:lnTo>
                      <a:pt x="3105" y="548"/>
                    </a:lnTo>
                    <a:lnTo>
                      <a:pt x="3105" y="548"/>
                    </a:lnTo>
                    <a:cubicBezTo>
                      <a:pt x="2627" y="637"/>
                      <a:pt x="2150" y="670"/>
                      <a:pt x="1661" y="670"/>
                    </a:cubicBezTo>
                    <a:cubicBezTo>
                      <a:pt x="1520" y="670"/>
                      <a:pt x="1377" y="668"/>
                      <a:pt x="1233" y="662"/>
                    </a:cubicBezTo>
                    <a:lnTo>
                      <a:pt x="1256" y="662"/>
                    </a:lnTo>
                    <a:cubicBezTo>
                      <a:pt x="891" y="617"/>
                      <a:pt x="503" y="594"/>
                      <a:pt x="138" y="525"/>
                    </a:cubicBezTo>
                    <a:cubicBezTo>
                      <a:pt x="69" y="525"/>
                      <a:pt x="24" y="548"/>
                      <a:pt x="24" y="594"/>
                    </a:cubicBezTo>
                    <a:cubicBezTo>
                      <a:pt x="1" y="640"/>
                      <a:pt x="47" y="708"/>
                      <a:pt x="92" y="708"/>
                    </a:cubicBezTo>
                    <a:cubicBezTo>
                      <a:pt x="480" y="777"/>
                      <a:pt x="891" y="845"/>
                      <a:pt x="1279" y="891"/>
                    </a:cubicBezTo>
                    <a:cubicBezTo>
                      <a:pt x="1667" y="913"/>
                      <a:pt x="2078" y="936"/>
                      <a:pt x="2466" y="936"/>
                    </a:cubicBezTo>
                    <a:cubicBezTo>
                      <a:pt x="2854" y="913"/>
                      <a:pt x="3265" y="868"/>
                      <a:pt x="3653" y="799"/>
                    </a:cubicBezTo>
                    <a:cubicBezTo>
                      <a:pt x="4041" y="731"/>
                      <a:pt x="4429" y="640"/>
                      <a:pt x="4794" y="480"/>
                    </a:cubicBezTo>
                    <a:cubicBezTo>
                      <a:pt x="4817" y="457"/>
                      <a:pt x="4840" y="457"/>
                      <a:pt x="4863" y="457"/>
                    </a:cubicBezTo>
                    <a:cubicBezTo>
                      <a:pt x="4886" y="434"/>
                      <a:pt x="4908" y="388"/>
                      <a:pt x="4931" y="343"/>
                    </a:cubicBezTo>
                    <a:cubicBezTo>
                      <a:pt x="4954" y="297"/>
                      <a:pt x="4977" y="229"/>
                      <a:pt x="4954" y="183"/>
                    </a:cubicBezTo>
                    <a:cubicBezTo>
                      <a:pt x="4931" y="115"/>
                      <a:pt x="4886" y="69"/>
                      <a:pt x="4817" y="46"/>
                    </a:cubicBezTo>
                    <a:cubicBezTo>
                      <a:pt x="4794" y="23"/>
                      <a:pt x="4749" y="0"/>
                      <a:pt x="47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45" name="Google Shape;7917;p96">
                <a:extLst>
                  <a:ext uri="{FF2B5EF4-FFF2-40B4-BE49-F238E27FC236}">
                    <a16:creationId xmlns:a16="http://schemas.microsoft.com/office/drawing/2014/main" id="{03A4C2FF-8F6B-D191-7134-F3249675BB91}"/>
                  </a:ext>
                </a:extLst>
              </p:cNvPr>
              <p:cNvSpPr/>
              <p:nvPr/>
            </p:nvSpPr>
            <p:spPr>
              <a:xfrm>
                <a:off x="8129588" y="1793065"/>
                <a:ext cx="15622" cy="35926"/>
              </a:xfrm>
              <a:custGeom>
                <a:avLst/>
                <a:gdLst/>
                <a:ahLst/>
                <a:cxnLst/>
                <a:rect l="l" t="t" r="r" b="b"/>
                <a:pathLst>
                  <a:path w="1211" h="2785" extrusionOk="0">
                    <a:moveTo>
                      <a:pt x="823" y="2123"/>
                    </a:moveTo>
                    <a:cubicBezTo>
                      <a:pt x="823" y="2138"/>
                      <a:pt x="823" y="2143"/>
                      <a:pt x="830" y="2152"/>
                    </a:cubicBezTo>
                    <a:lnTo>
                      <a:pt x="830" y="2152"/>
                    </a:lnTo>
                    <a:cubicBezTo>
                      <a:pt x="827" y="2142"/>
                      <a:pt x="825" y="2133"/>
                      <a:pt x="823" y="2123"/>
                    </a:cubicBezTo>
                    <a:close/>
                    <a:moveTo>
                      <a:pt x="92" y="0"/>
                    </a:moveTo>
                    <a:cubicBezTo>
                      <a:pt x="92" y="0"/>
                      <a:pt x="69" y="0"/>
                      <a:pt x="47" y="23"/>
                    </a:cubicBezTo>
                    <a:cubicBezTo>
                      <a:pt x="1" y="46"/>
                      <a:pt x="1" y="114"/>
                      <a:pt x="24" y="160"/>
                    </a:cubicBezTo>
                    <a:cubicBezTo>
                      <a:pt x="138" y="342"/>
                      <a:pt x="229" y="525"/>
                      <a:pt x="320" y="708"/>
                    </a:cubicBezTo>
                    <a:cubicBezTo>
                      <a:pt x="320" y="708"/>
                      <a:pt x="343" y="730"/>
                      <a:pt x="343" y="730"/>
                    </a:cubicBezTo>
                    <a:cubicBezTo>
                      <a:pt x="435" y="936"/>
                      <a:pt x="526" y="1164"/>
                      <a:pt x="617" y="1392"/>
                    </a:cubicBezTo>
                    <a:cubicBezTo>
                      <a:pt x="708" y="1644"/>
                      <a:pt x="777" y="1895"/>
                      <a:pt x="845" y="2168"/>
                    </a:cubicBezTo>
                    <a:cubicBezTo>
                      <a:pt x="838" y="2161"/>
                      <a:pt x="833" y="2156"/>
                      <a:pt x="830" y="2152"/>
                    </a:cubicBezTo>
                    <a:lnTo>
                      <a:pt x="830" y="2152"/>
                    </a:lnTo>
                    <a:cubicBezTo>
                      <a:pt x="871" y="2323"/>
                      <a:pt x="891" y="2475"/>
                      <a:pt x="891" y="2648"/>
                    </a:cubicBezTo>
                    <a:cubicBezTo>
                      <a:pt x="914" y="2716"/>
                      <a:pt x="982" y="2785"/>
                      <a:pt x="1051" y="2785"/>
                    </a:cubicBezTo>
                    <a:cubicBezTo>
                      <a:pt x="1142" y="2785"/>
                      <a:pt x="1211" y="2716"/>
                      <a:pt x="1211" y="2625"/>
                    </a:cubicBezTo>
                    <a:cubicBezTo>
                      <a:pt x="1165" y="2168"/>
                      <a:pt x="1028" y="1735"/>
                      <a:pt x="845" y="1301"/>
                    </a:cubicBezTo>
                    <a:cubicBezTo>
                      <a:pt x="686" y="867"/>
                      <a:pt x="435" y="457"/>
                      <a:pt x="183" y="46"/>
                    </a:cubicBezTo>
                    <a:cubicBezTo>
                      <a:pt x="161" y="23"/>
                      <a:pt x="138" y="0"/>
                      <a:pt x="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46" name="Google Shape;7918;p96">
                <a:extLst>
                  <a:ext uri="{FF2B5EF4-FFF2-40B4-BE49-F238E27FC236}">
                    <a16:creationId xmlns:a16="http://schemas.microsoft.com/office/drawing/2014/main" id="{1C0686B3-719B-E0B4-DA28-40BD80F16DEA}"/>
                  </a:ext>
                </a:extLst>
              </p:cNvPr>
              <p:cNvSpPr/>
              <p:nvPr/>
            </p:nvSpPr>
            <p:spPr>
              <a:xfrm>
                <a:off x="8168157" y="1806609"/>
                <a:ext cx="31528" cy="53187"/>
              </a:xfrm>
              <a:custGeom>
                <a:avLst/>
                <a:gdLst/>
                <a:ahLst/>
                <a:cxnLst/>
                <a:rect l="l" t="t" r="r" b="b"/>
                <a:pathLst>
                  <a:path w="2444" h="4123" extrusionOk="0">
                    <a:moveTo>
                      <a:pt x="161" y="0"/>
                    </a:moveTo>
                    <a:cubicBezTo>
                      <a:pt x="115" y="0"/>
                      <a:pt x="69" y="23"/>
                      <a:pt x="47" y="46"/>
                    </a:cubicBezTo>
                    <a:cubicBezTo>
                      <a:pt x="24" y="69"/>
                      <a:pt x="1" y="114"/>
                      <a:pt x="24" y="137"/>
                    </a:cubicBezTo>
                    <a:cubicBezTo>
                      <a:pt x="24" y="183"/>
                      <a:pt x="24" y="205"/>
                      <a:pt x="47" y="228"/>
                    </a:cubicBezTo>
                    <a:cubicBezTo>
                      <a:pt x="55" y="236"/>
                      <a:pt x="62" y="244"/>
                      <a:pt x="69" y="251"/>
                    </a:cubicBezTo>
                    <a:lnTo>
                      <a:pt x="69" y="251"/>
                    </a:lnTo>
                    <a:cubicBezTo>
                      <a:pt x="594" y="867"/>
                      <a:pt x="1005" y="1552"/>
                      <a:pt x="1348" y="2283"/>
                    </a:cubicBezTo>
                    <a:cubicBezTo>
                      <a:pt x="1348" y="2283"/>
                      <a:pt x="1348" y="2283"/>
                      <a:pt x="1371" y="2305"/>
                    </a:cubicBezTo>
                    <a:cubicBezTo>
                      <a:pt x="1485" y="2556"/>
                      <a:pt x="1599" y="2830"/>
                      <a:pt x="1713" y="3127"/>
                    </a:cubicBezTo>
                    <a:cubicBezTo>
                      <a:pt x="1827" y="3401"/>
                      <a:pt x="1918" y="3698"/>
                      <a:pt x="2010" y="3972"/>
                    </a:cubicBezTo>
                    <a:cubicBezTo>
                      <a:pt x="2046" y="4061"/>
                      <a:pt x="2124" y="4123"/>
                      <a:pt x="2200" y="4123"/>
                    </a:cubicBezTo>
                    <a:cubicBezTo>
                      <a:pt x="2221" y="4123"/>
                      <a:pt x="2241" y="4118"/>
                      <a:pt x="2261" y="4109"/>
                    </a:cubicBezTo>
                    <a:cubicBezTo>
                      <a:pt x="2375" y="4086"/>
                      <a:pt x="2443" y="3949"/>
                      <a:pt x="2398" y="3858"/>
                    </a:cubicBezTo>
                    <a:cubicBezTo>
                      <a:pt x="2306" y="3492"/>
                      <a:pt x="2169" y="3150"/>
                      <a:pt x="2010" y="2808"/>
                    </a:cubicBezTo>
                    <a:cubicBezTo>
                      <a:pt x="1873" y="2465"/>
                      <a:pt x="1713" y="2146"/>
                      <a:pt x="1530" y="1826"/>
                    </a:cubicBezTo>
                    <a:cubicBezTo>
                      <a:pt x="1165" y="1187"/>
                      <a:pt x="731" y="594"/>
                      <a:pt x="229" y="46"/>
                    </a:cubicBezTo>
                    <a:cubicBezTo>
                      <a:pt x="206" y="23"/>
                      <a:pt x="184" y="0"/>
                      <a:pt x="1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47" name="Google Shape;7919;p96">
                <a:extLst>
                  <a:ext uri="{FF2B5EF4-FFF2-40B4-BE49-F238E27FC236}">
                    <a16:creationId xmlns:a16="http://schemas.microsoft.com/office/drawing/2014/main" id="{F8FC377E-26AD-19E9-5AC6-B23C923DF354}"/>
                  </a:ext>
                </a:extLst>
              </p:cNvPr>
              <p:cNvSpPr/>
              <p:nvPr/>
            </p:nvSpPr>
            <p:spPr>
              <a:xfrm>
                <a:off x="8195542" y="3111809"/>
                <a:ext cx="111314" cy="236457"/>
              </a:xfrm>
              <a:custGeom>
                <a:avLst/>
                <a:gdLst/>
                <a:ahLst/>
                <a:cxnLst/>
                <a:rect l="l" t="t" r="r" b="b"/>
                <a:pathLst>
                  <a:path w="8629" h="18330" extrusionOk="0">
                    <a:moveTo>
                      <a:pt x="1323" y="16269"/>
                    </a:moveTo>
                    <a:cubicBezTo>
                      <a:pt x="1316" y="16301"/>
                      <a:pt x="1309" y="16334"/>
                      <a:pt x="1302" y="16366"/>
                    </a:cubicBezTo>
                    <a:cubicBezTo>
                      <a:pt x="1315" y="16328"/>
                      <a:pt x="1320" y="16297"/>
                      <a:pt x="1323" y="16269"/>
                    </a:cubicBezTo>
                    <a:close/>
                    <a:moveTo>
                      <a:pt x="8469" y="0"/>
                    </a:moveTo>
                    <a:cubicBezTo>
                      <a:pt x="8423" y="0"/>
                      <a:pt x="8378" y="0"/>
                      <a:pt x="8378" y="46"/>
                    </a:cubicBezTo>
                    <a:cubicBezTo>
                      <a:pt x="7853" y="982"/>
                      <a:pt x="7282" y="1872"/>
                      <a:pt x="6734" y="2785"/>
                    </a:cubicBezTo>
                    <a:cubicBezTo>
                      <a:pt x="6164" y="3698"/>
                      <a:pt x="5593" y="4634"/>
                      <a:pt x="5045" y="5547"/>
                    </a:cubicBezTo>
                    <a:cubicBezTo>
                      <a:pt x="4748" y="6003"/>
                      <a:pt x="4452" y="6483"/>
                      <a:pt x="4178" y="6939"/>
                    </a:cubicBezTo>
                    <a:cubicBezTo>
                      <a:pt x="3904" y="7419"/>
                      <a:pt x="3630" y="7875"/>
                      <a:pt x="3379" y="8354"/>
                    </a:cubicBezTo>
                    <a:cubicBezTo>
                      <a:pt x="2831" y="9313"/>
                      <a:pt x="2329" y="10295"/>
                      <a:pt x="1872" y="11299"/>
                    </a:cubicBezTo>
                    <a:cubicBezTo>
                      <a:pt x="1416" y="12326"/>
                      <a:pt x="1028" y="13376"/>
                      <a:pt x="708" y="14449"/>
                    </a:cubicBezTo>
                    <a:cubicBezTo>
                      <a:pt x="549" y="14974"/>
                      <a:pt x="412" y="15522"/>
                      <a:pt x="297" y="16069"/>
                    </a:cubicBezTo>
                    <a:cubicBezTo>
                      <a:pt x="161" y="16640"/>
                      <a:pt x="69" y="17211"/>
                      <a:pt x="24" y="17804"/>
                    </a:cubicBezTo>
                    <a:cubicBezTo>
                      <a:pt x="1" y="18078"/>
                      <a:pt x="229" y="18306"/>
                      <a:pt x="503" y="18329"/>
                    </a:cubicBezTo>
                    <a:cubicBezTo>
                      <a:pt x="617" y="18329"/>
                      <a:pt x="754" y="18283"/>
                      <a:pt x="845" y="18215"/>
                    </a:cubicBezTo>
                    <a:cubicBezTo>
                      <a:pt x="891" y="18169"/>
                      <a:pt x="914" y="18147"/>
                      <a:pt x="937" y="18124"/>
                    </a:cubicBezTo>
                    <a:cubicBezTo>
                      <a:pt x="982" y="18032"/>
                      <a:pt x="1028" y="17964"/>
                      <a:pt x="1028" y="17873"/>
                    </a:cubicBezTo>
                    <a:cubicBezTo>
                      <a:pt x="1119" y="17325"/>
                      <a:pt x="1210" y="16754"/>
                      <a:pt x="1325" y="16206"/>
                    </a:cubicBezTo>
                    <a:lnTo>
                      <a:pt x="1325" y="16206"/>
                    </a:lnTo>
                    <a:cubicBezTo>
                      <a:pt x="1325" y="16227"/>
                      <a:pt x="1325" y="16247"/>
                      <a:pt x="1323" y="16269"/>
                    </a:cubicBezTo>
                    <a:lnTo>
                      <a:pt x="1323" y="16269"/>
                    </a:lnTo>
                    <a:cubicBezTo>
                      <a:pt x="1641" y="14797"/>
                      <a:pt x="2090" y="13368"/>
                      <a:pt x="2626" y="11984"/>
                    </a:cubicBezTo>
                    <a:cubicBezTo>
                      <a:pt x="2900" y="11253"/>
                      <a:pt x="3196" y="10546"/>
                      <a:pt x="3539" y="9838"/>
                    </a:cubicBezTo>
                    <a:cubicBezTo>
                      <a:pt x="3858" y="9131"/>
                      <a:pt x="4178" y="8400"/>
                      <a:pt x="4543" y="7715"/>
                    </a:cubicBezTo>
                    <a:lnTo>
                      <a:pt x="4543" y="7715"/>
                    </a:lnTo>
                    <a:cubicBezTo>
                      <a:pt x="4520" y="7738"/>
                      <a:pt x="4520" y="7761"/>
                      <a:pt x="4497" y="7784"/>
                    </a:cubicBezTo>
                    <a:cubicBezTo>
                      <a:pt x="4695" y="7410"/>
                      <a:pt x="4893" y="7037"/>
                      <a:pt x="5091" y="6642"/>
                    </a:cubicBezTo>
                    <a:lnTo>
                      <a:pt x="5091" y="6642"/>
                    </a:lnTo>
                    <a:cubicBezTo>
                      <a:pt x="5091" y="6643"/>
                      <a:pt x="5091" y="6643"/>
                      <a:pt x="5091" y="6643"/>
                    </a:cubicBezTo>
                    <a:cubicBezTo>
                      <a:pt x="5639" y="5547"/>
                      <a:pt x="6255" y="4474"/>
                      <a:pt x="6848" y="3401"/>
                    </a:cubicBezTo>
                    <a:cubicBezTo>
                      <a:pt x="7145" y="2876"/>
                      <a:pt x="7419" y="2351"/>
                      <a:pt x="7716" y="1826"/>
                    </a:cubicBezTo>
                    <a:cubicBezTo>
                      <a:pt x="8012" y="1279"/>
                      <a:pt x="8286" y="731"/>
                      <a:pt x="8583" y="206"/>
                    </a:cubicBezTo>
                    <a:cubicBezTo>
                      <a:pt x="8629" y="137"/>
                      <a:pt x="8629" y="69"/>
                      <a:pt x="8560" y="23"/>
                    </a:cubicBezTo>
                    <a:cubicBezTo>
                      <a:pt x="8537" y="0"/>
                      <a:pt x="8515" y="0"/>
                      <a:pt x="84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48" name="Google Shape;7920;p96">
                <a:extLst>
                  <a:ext uri="{FF2B5EF4-FFF2-40B4-BE49-F238E27FC236}">
                    <a16:creationId xmlns:a16="http://schemas.microsoft.com/office/drawing/2014/main" id="{70740088-1107-A269-4EBC-48ACCA232CBB}"/>
                  </a:ext>
                </a:extLst>
              </p:cNvPr>
              <p:cNvSpPr/>
              <p:nvPr/>
            </p:nvSpPr>
            <p:spPr>
              <a:xfrm>
                <a:off x="8204675" y="3155680"/>
                <a:ext cx="30921" cy="84843"/>
              </a:xfrm>
              <a:custGeom>
                <a:avLst/>
                <a:gdLst/>
                <a:ahLst/>
                <a:cxnLst/>
                <a:rect l="l" t="t" r="r" b="b"/>
                <a:pathLst>
                  <a:path w="2397" h="6577" extrusionOk="0">
                    <a:moveTo>
                      <a:pt x="92" y="0"/>
                    </a:moveTo>
                    <a:cubicBezTo>
                      <a:pt x="46" y="0"/>
                      <a:pt x="0" y="46"/>
                      <a:pt x="0" y="115"/>
                    </a:cubicBezTo>
                    <a:cubicBezTo>
                      <a:pt x="69" y="640"/>
                      <a:pt x="137" y="1164"/>
                      <a:pt x="251" y="1667"/>
                    </a:cubicBezTo>
                    <a:cubicBezTo>
                      <a:pt x="366" y="2237"/>
                      <a:pt x="502" y="2785"/>
                      <a:pt x="639" y="3333"/>
                    </a:cubicBezTo>
                    <a:cubicBezTo>
                      <a:pt x="799" y="3858"/>
                      <a:pt x="982" y="4406"/>
                      <a:pt x="1187" y="4931"/>
                    </a:cubicBezTo>
                    <a:cubicBezTo>
                      <a:pt x="1393" y="5456"/>
                      <a:pt x="1598" y="5981"/>
                      <a:pt x="1895" y="6460"/>
                    </a:cubicBezTo>
                    <a:cubicBezTo>
                      <a:pt x="1938" y="6532"/>
                      <a:pt x="2027" y="6577"/>
                      <a:pt x="2116" y="6577"/>
                    </a:cubicBezTo>
                    <a:cubicBezTo>
                      <a:pt x="2167" y="6577"/>
                      <a:pt x="2218" y="6562"/>
                      <a:pt x="2260" y="6528"/>
                    </a:cubicBezTo>
                    <a:cubicBezTo>
                      <a:pt x="2329" y="6506"/>
                      <a:pt x="2374" y="6437"/>
                      <a:pt x="2374" y="6369"/>
                    </a:cubicBezTo>
                    <a:cubicBezTo>
                      <a:pt x="2397" y="6277"/>
                      <a:pt x="2374" y="6232"/>
                      <a:pt x="2351" y="6163"/>
                    </a:cubicBezTo>
                    <a:cubicBezTo>
                      <a:pt x="2214" y="5912"/>
                      <a:pt x="2077" y="5684"/>
                      <a:pt x="1940" y="5456"/>
                    </a:cubicBezTo>
                    <a:cubicBezTo>
                      <a:pt x="1804" y="5205"/>
                      <a:pt x="1667" y="4953"/>
                      <a:pt x="1552" y="4702"/>
                    </a:cubicBezTo>
                    <a:cubicBezTo>
                      <a:pt x="1415" y="4428"/>
                      <a:pt x="1279" y="4155"/>
                      <a:pt x="1164" y="3858"/>
                    </a:cubicBezTo>
                    <a:cubicBezTo>
                      <a:pt x="1050" y="3561"/>
                      <a:pt x="936" y="3264"/>
                      <a:pt x="845" y="2968"/>
                    </a:cubicBezTo>
                    <a:cubicBezTo>
                      <a:pt x="639" y="2351"/>
                      <a:pt x="480" y="1712"/>
                      <a:pt x="366" y="1073"/>
                    </a:cubicBezTo>
                    <a:cubicBezTo>
                      <a:pt x="366" y="1073"/>
                      <a:pt x="366" y="1096"/>
                      <a:pt x="366" y="1096"/>
                    </a:cubicBezTo>
                    <a:cubicBezTo>
                      <a:pt x="297" y="776"/>
                      <a:pt x="251" y="434"/>
                      <a:pt x="206" y="92"/>
                    </a:cubicBezTo>
                    <a:cubicBezTo>
                      <a:pt x="206" y="46"/>
                      <a:pt x="160" y="0"/>
                      <a:pt x="1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49" name="Google Shape;7921;p96">
                <a:extLst>
                  <a:ext uri="{FF2B5EF4-FFF2-40B4-BE49-F238E27FC236}">
                    <a16:creationId xmlns:a16="http://schemas.microsoft.com/office/drawing/2014/main" id="{F2315F56-EECF-60E8-9791-5B208642B77F}"/>
                  </a:ext>
                </a:extLst>
              </p:cNvPr>
              <p:cNvSpPr/>
              <p:nvPr/>
            </p:nvSpPr>
            <p:spPr>
              <a:xfrm>
                <a:off x="8176696" y="3237229"/>
                <a:ext cx="38597" cy="51845"/>
              </a:xfrm>
              <a:custGeom>
                <a:avLst/>
                <a:gdLst/>
                <a:ahLst/>
                <a:cxnLst/>
                <a:rect l="l" t="t" r="r" b="b"/>
                <a:pathLst>
                  <a:path w="2992" h="4019" extrusionOk="0">
                    <a:moveTo>
                      <a:pt x="115" y="1"/>
                    </a:moveTo>
                    <a:cubicBezTo>
                      <a:pt x="47" y="24"/>
                      <a:pt x="1" y="92"/>
                      <a:pt x="24" y="161"/>
                    </a:cubicBezTo>
                    <a:cubicBezTo>
                      <a:pt x="343" y="868"/>
                      <a:pt x="663" y="1553"/>
                      <a:pt x="1074" y="2192"/>
                    </a:cubicBezTo>
                    <a:cubicBezTo>
                      <a:pt x="1256" y="2512"/>
                      <a:pt x="1485" y="2808"/>
                      <a:pt x="1713" y="3105"/>
                    </a:cubicBezTo>
                    <a:cubicBezTo>
                      <a:pt x="1964" y="3402"/>
                      <a:pt x="2238" y="3699"/>
                      <a:pt x="2535" y="3950"/>
                    </a:cubicBezTo>
                    <a:cubicBezTo>
                      <a:pt x="2603" y="3995"/>
                      <a:pt x="2649" y="4018"/>
                      <a:pt x="2740" y="4018"/>
                    </a:cubicBezTo>
                    <a:cubicBezTo>
                      <a:pt x="2808" y="3995"/>
                      <a:pt x="2854" y="3973"/>
                      <a:pt x="2923" y="3927"/>
                    </a:cubicBezTo>
                    <a:cubicBezTo>
                      <a:pt x="2968" y="3881"/>
                      <a:pt x="2991" y="3790"/>
                      <a:pt x="2991" y="3722"/>
                    </a:cubicBezTo>
                    <a:cubicBezTo>
                      <a:pt x="2968" y="3676"/>
                      <a:pt x="2945" y="3585"/>
                      <a:pt x="2900" y="3539"/>
                    </a:cubicBezTo>
                    <a:cubicBezTo>
                      <a:pt x="2694" y="3402"/>
                      <a:pt x="2489" y="3242"/>
                      <a:pt x="2306" y="3082"/>
                    </a:cubicBezTo>
                    <a:cubicBezTo>
                      <a:pt x="2215" y="2991"/>
                      <a:pt x="2124" y="2900"/>
                      <a:pt x="2032" y="2831"/>
                    </a:cubicBezTo>
                    <a:cubicBezTo>
                      <a:pt x="1941" y="2740"/>
                      <a:pt x="1873" y="2626"/>
                      <a:pt x="1781" y="2535"/>
                    </a:cubicBezTo>
                    <a:cubicBezTo>
                      <a:pt x="1211" y="1873"/>
                      <a:pt x="777" y="1119"/>
                      <a:pt x="389" y="321"/>
                    </a:cubicBezTo>
                    <a:lnTo>
                      <a:pt x="389" y="321"/>
                    </a:lnTo>
                    <a:cubicBezTo>
                      <a:pt x="397" y="336"/>
                      <a:pt x="404" y="351"/>
                      <a:pt x="412" y="366"/>
                    </a:cubicBezTo>
                    <a:cubicBezTo>
                      <a:pt x="412" y="343"/>
                      <a:pt x="412" y="343"/>
                      <a:pt x="389" y="321"/>
                    </a:cubicBezTo>
                    <a:lnTo>
                      <a:pt x="389" y="321"/>
                    </a:lnTo>
                    <a:cubicBezTo>
                      <a:pt x="351" y="244"/>
                      <a:pt x="313" y="168"/>
                      <a:pt x="275" y="92"/>
                    </a:cubicBezTo>
                    <a:cubicBezTo>
                      <a:pt x="252" y="24"/>
                      <a:pt x="206" y="1"/>
                      <a:pt x="1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50" name="Google Shape;7922;p96">
                <a:extLst>
                  <a:ext uri="{FF2B5EF4-FFF2-40B4-BE49-F238E27FC236}">
                    <a16:creationId xmlns:a16="http://schemas.microsoft.com/office/drawing/2014/main" id="{9F685B5C-5372-7610-7B76-037EB475FB54}"/>
                  </a:ext>
                </a:extLst>
              </p:cNvPr>
              <p:cNvSpPr/>
              <p:nvPr/>
            </p:nvSpPr>
            <p:spPr>
              <a:xfrm>
                <a:off x="8265624" y="3124760"/>
                <a:ext cx="9727" cy="42892"/>
              </a:xfrm>
              <a:custGeom>
                <a:avLst/>
                <a:gdLst/>
                <a:ahLst/>
                <a:cxnLst/>
                <a:rect l="l" t="t" r="r" b="b"/>
                <a:pathLst>
                  <a:path w="754" h="3325" extrusionOk="0">
                    <a:moveTo>
                      <a:pt x="91" y="1"/>
                    </a:moveTo>
                    <a:cubicBezTo>
                      <a:pt x="46" y="1"/>
                      <a:pt x="0" y="46"/>
                      <a:pt x="0" y="115"/>
                    </a:cubicBezTo>
                    <a:cubicBezTo>
                      <a:pt x="23" y="640"/>
                      <a:pt x="46" y="1165"/>
                      <a:pt x="91" y="1690"/>
                    </a:cubicBezTo>
                    <a:cubicBezTo>
                      <a:pt x="137" y="2192"/>
                      <a:pt x="228" y="2717"/>
                      <a:pt x="411" y="3196"/>
                    </a:cubicBezTo>
                    <a:cubicBezTo>
                      <a:pt x="429" y="3268"/>
                      <a:pt x="488" y="3325"/>
                      <a:pt x="557" y="3325"/>
                    </a:cubicBezTo>
                    <a:cubicBezTo>
                      <a:pt x="576" y="3325"/>
                      <a:pt x="596" y="3320"/>
                      <a:pt x="616" y="3310"/>
                    </a:cubicBezTo>
                    <a:cubicBezTo>
                      <a:pt x="662" y="3310"/>
                      <a:pt x="708" y="3265"/>
                      <a:pt x="731" y="3219"/>
                    </a:cubicBezTo>
                    <a:cubicBezTo>
                      <a:pt x="753" y="3196"/>
                      <a:pt x="753" y="3128"/>
                      <a:pt x="731" y="3082"/>
                    </a:cubicBezTo>
                    <a:cubicBezTo>
                      <a:pt x="639" y="2900"/>
                      <a:pt x="571" y="2717"/>
                      <a:pt x="502" y="2512"/>
                    </a:cubicBezTo>
                    <a:cubicBezTo>
                      <a:pt x="434" y="2329"/>
                      <a:pt x="388" y="2123"/>
                      <a:pt x="365" y="1918"/>
                    </a:cubicBezTo>
                    <a:cubicBezTo>
                      <a:pt x="251" y="1325"/>
                      <a:pt x="228" y="708"/>
                      <a:pt x="206" y="92"/>
                    </a:cubicBezTo>
                    <a:cubicBezTo>
                      <a:pt x="183" y="46"/>
                      <a:pt x="160" y="1"/>
                      <a:pt x="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51" name="Google Shape;7923;p96">
                <a:extLst>
                  <a:ext uri="{FF2B5EF4-FFF2-40B4-BE49-F238E27FC236}">
                    <a16:creationId xmlns:a16="http://schemas.microsoft.com/office/drawing/2014/main" id="{690CF05A-DCF6-439F-BDF6-5823264AD1EB}"/>
                  </a:ext>
                </a:extLst>
              </p:cNvPr>
              <p:cNvSpPr/>
              <p:nvPr/>
            </p:nvSpPr>
            <p:spPr>
              <a:xfrm>
                <a:off x="8272977" y="3146547"/>
                <a:ext cx="34172" cy="22394"/>
              </a:xfrm>
              <a:custGeom>
                <a:avLst/>
                <a:gdLst/>
                <a:ahLst/>
                <a:cxnLst/>
                <a:rect l="l" t="t" r="r" b="b"/>
                <a:pathLst>
                  <a:path w="2649" h="1736" extrusionOk="0">
                    <a:moveTo>
                      <a:pt x="2534" y="1"/>
                    </a:moveTo>
                    <a:cubicBezTo>
                      <a:pt x="2512" y="1"/>
                      <a:pt x="2489" y="1"/>
                      <a:pt x="2489" y="24"/>
                    </a:cubicBezTo>
                    <a:cubicBezTo>
                      <a:pt x="1872" y="503"/>
                      <a:pt x="1211" y="914"/>
                      <a:pt x="526" y="1256"/>
                    </a:cubicBezTo>
                    <a:cubicBezTo>
                      <a:pt x="526" y="1256"/>
                      <a:pt x="526" y="1256"/>
                      <a:pt x="526" y="1256"/>
                    </a:cubicBezTo>
                    <a:lnTo>
                      <a:pt x="526" y="1256"/>
                    </a:lnTo>
                    <a:cubicBezTo>
                      <a:pt x="526" y="1256"/>
                      <a:pt x="513" y="1256"/>
                      <a:pt x="507" y="1266"/>
                    </a:cubicBezTo>
                    <a:lnTo>
                      <a:pt x="507" y="1266"/>
                    </a:lnTo>
                    <a:cubicBezTo>
                      <a:pt x="376" y="1331"/>
                      <a:pt x="245" y="1396"/>
                      <a:pt x="115" y="1462"/>
                    </a:cubicBezTo>
                    <a:cubicBezTo>
                      <a:pt x="69" y="1462"/>
                      <a:pt x="46" y="1484"/>
                      <a:pt x="24" y="1530"/>
                    </a:cubicBezTo>
                    <a:cubicBezTo>
                      <a:pt x="1" y="1553"/>
                      <a:pt x="1" y="1599"/>
                      <a:pt x="24" y="1621"/>
                    </a:cubicBezTo>
                    <a:cubicBezTo>
                      <a:pt x="24" y="1667"/>
                      <a:pt x="46" y="1690"/>
                      <a:pt x="92" y="1713"/>
                    </a:cubicBezTo>
                    <a:cubicBezTo>
                      <a:pt x="115" y="1713"/>
                      <a:pt x="138" y="1736"/>
                      <a:pt x="161" y="1736"/>
                    </a:cubicBezTo>
                    <a:cubicBezTo>
                      <a:pt x="183" y="1713"/>
                      <a:pt x="206" y="1713"/>
                      <a:pt x="229" y="1690"/>
                    </a:cubicBezTo>
                    <a:cubicBezTo>
                      <a:pt x="434" y="1599"/>
                      <a:pt x="617" y="1484"/>
                      <a:pt x="823" y="1393"/>
                    </a:cubicBezTo>
                    <a:cubicBezTo>
                      <a:pt x="1028" y="1279"/>
                      <a:pt x="1211" y="1142"/>
                      <a:pt x="1416" y="1028"/>
                    </a:cubicBezTo>
                    <a:cubicBezTo>
                      <a:pt x="1827" y="754"/>
                      <a:pt x="2215" y="480"/>
                      <a:pt x="2580" y="183"/>
                    </a:cubicBezTo>
                    <a:cubicBezTo>
                      <a:pt x="2626" y="138"/>
                      <a:pt x="2649" y="92"/>
                      <a:pt x="2603" y="46"/>
                    </a:cubicBezTo>
                    <a:cubicBezTo>
                      <a:pt x="2603" y="24"/>
                      <a:pt x="2557" y="1"/>
                      <a:pt x="253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52" name="Google Shape;7924;p96">
                <a:extLst>
                  <a:ext uri="{FF2B5EF4-FFF2-40B4-BE49-F238E27FC236}">
                    <a16:creationId xmlns:a16="http://schemas.microsoft.com/office/drawing/2014/main" id="{C7BAC303-11BC-E960-E358-3B39F2ABE35C}"/>
                  </a:ext>
                </a:extLst>
              </p:cNvPr>
              <p:cNvSpPr/>
              <p:nvPr/>
            </p:nvSpPr>
            <p:spPr>
              <a:xfrm>
                <a:off x="8235878" y="3201614"/>
                <a:ext cx="82173" cy="38287"/>
              </a:xfrm>
              <a:custGeom>
                <a:avLst/>
                <a:gdLst/>
                <a:ahLst/>
                <a:cxnLst/>
                <a:rect l="l" t="t" r="r" b="b"/>
                <a:pathLst>
                  <a:path w="6370" h="2968" extrusionOk="0">
                    <a:moveTo>
                      <a:pt x="6255" y="0"/>
                    </a:moveTo>
                    <a:cubicBezTo>
                      <a:pt x="6232" y="0"/>
                      <a:pt x="6209" y="0"/>
                      <a:pt x="6209" y="23"/>
                    </a:cubicBezTo>
                    <a:cubicBezTo>
                      <a:pt x="5502" y="479"/>
                      <a:pt x="4771" y="913"/>
                      <a:pt x="4018" y="1278"/>
                    </a:cubicBezTo>
                    <a:lnTo>
                      <a:pt x="4041" y="1278"/>
                    </a:lnTo>
                    <a:cubicBezTo>
                      <a:pt x="3516" y="1529"/>
                      <a:pt x="2968" y="1758"/>
                      <a:pt x="2420" y="1963"/>
                    </a:cubicBezTo>
                    <a:cubicBezTo>
                      <a:pt x="1872" y="2146"/>
                      <a:pt x="1347" y="2305"/>
                      <a:pt x="800" y="2420"/>
                    </a:cubicBezTo>
                    <a:lnTo>
                      <a:pt x="777" y="2420"/>
                    </a:lnTo>
                    <a:cubicBezTo>
                      <a:pt x="777" y="2420"/>
                      <a:pt x="754" y="2420"/>
                      <a:pt x="731" y="2442"/>
                    </a:cubicBezTo>
                    <a:cubicBezTo>
                      <a:pt x="754" y="2420"/>
                      <a:pt x="754" y="2420"/>
                      <a:pt x="754" y="2420"/>
                    </a:cubicBezTo>
                    <a:lnTo>
                      <a:pt x="754" y="2420"/>
                    </a:lnTo>
                    <a:cubicBezTo>
                      <a:pt x="571" y="2465"/>
                      <a:pt x="412" y="2488"/>
                      <a:pt x="229" y="2511"/>
                    </a:cubicBezTo>
                    <a:cubicBezTo>
                      <a:pt x="161" y="2511"/>
                      <a:pt x="115" y="2534"/>
                      <a:pt x="69" y="2579"/>
                    </a:cubicBezTo>
                    <a:cubicBezTo>
                      <a:pt x="24" y="2648"/>
                      <a:pt x="1" y="2694"/>
                      <a:pt x="1" y="2762"/>
                    </a:cubicBezTo>
                    <a:cubicBezTo>
                      <a:pt x="24" y="2808"/>
                      <a:pt x="46" y="2876"/>
                      <a:pt x="92" y="2899"/>
                    </a:cubicBezTo>
                    <a:cubicBezTo>
                      <a:pt x="115" y="2945"/>
                      <a:pt x="161" y="2945"/>
                      <a:pt x="183" y="2967"/>
                    </a:cubicBezTo>
                    <a:cubicBezTo>
                      <a:pt x="229" y="2967"/>
                      <a:pt x="275" y="2967"/>
                      <a:pt x="298" y="2945"/>
                    </a:cubicBezTo>
                    <a:cubicBezTo>
                      <a:pt x="571" y="2899"/>
                      <a:pt x="823" y="2830"/>
                      <a:pt x="1051" y="2762"/>
                    </a:cubicBezTo>
                    <a:cubicBezTo>
                      <a:pt x="1347" y="2694"/>
                      <a:pt x="1621" y="2602"/>
                      <a:pt x="1895" y="2511"/>
                    </a:cubicBezTo>
                    <a:cubicBezTo>
                      <a:pt x="2420" y="2328"/>
                      <a:pt x="2922" y="2100"/>
                      <a:pt x="3425" y="1872"/>
                    </a:cubicBezTo>
                    <a:cubicBezTo>
                      <a:pt x="3927" y="1621"/>
                      <a:pt x="4429" y="1347"/>
                      <a:pt x="4931" y="1050"/>
                    </a:cubicBezTo>
                    <a:cubicBezTo>
                      <a:pt x="5388" y="776"/>
                      <a:pt x="5844" y="479"/>
                      <a:pt x="6301" y="183"/>
                    </a:cubicBezTo>
                    <a:cubicBezTo>
                      <a:pt x="6346" y="160"/>
                      <a:pt x="6369" y="91"/>
                      <a:pt x="6323" y="46"/>
                    </a:cubicBezTo>
                    <a:cubicBezTo>
                      <a:pt x="6323" y="23"/>
                      <a:pt x="6278" y="0"/>
                      <a:pt x="62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53" name="Google Shape;7925;p96">
                <a:extLst>
                  <a:ext uri="{FF2B5EF4-FFF2-40B4-BE49-F238E27FC236}">
                    <a16:creationId xmlns:a16="http://schemas.microsoft.com/office/drawing/2014/main" id="{5D14125B-ED17-3184-DF5F-0CD0FDAE81ED}"/>
                  </a:ext>
                </a:extLst>
              </p:cNvPr>
              <p:cNvSpPr/>
              <p:nvPr/>
            </p:nvSpPr>
            <p:spPr>
              <a:xfrm>
                <a:off x="8214388" y="3269916"/>
                <a:ext cx="68318" cy="19157"/>
              </a:xfrm>
              <a:custGeom>
                <a:avLst/>
                <a:gdLst/>
                <a:ahLst/>
                <a:cxnLst/>
                <a:rect l="l" t="t" r="r" b="b"/>
                <a:pathLst>
                  <a:path w="5296" h="1485" extrusionOk="0">
                    <a:moveTo>
                      <a:pt x="5091" y="1"/>
                    </a:moveTo>
                    <a:cubicBezTo>
                      <a:pt x="4703" y="160"/>
                      <a:pt x="4315" y="320"/>
                      <a:pt x="3904" y="457"/>
                    </a:cubicBezTo>
                    <a:cubicBezTo>
                      <a:pt x="3516" y="571"/>
                      <a:pt x="3128" y="685"/>
                      <a:pt x="2717" y="777"/>
                    </a:cubicBezTo>
                    <a:cubicBezTo>
                      <a:pt x="2306" y="845"/>
                      <a:pt x="1895" y="914"/>
                      <a:pt x="1484" y="959"/>
                    </a:cubicBezTo>
                    <a:cubicBezTo>
                      <a:pt x="1051" y="1005"/>
                      <a:pt x="640" y="1005"/>
                      <a:pt x="229" y="1005"/>
                    </a:cubicBezTo>
                    <a:cubicBezTo>
                      <a:pt x="92" y="1005"/>
                      <a:pt x="1" y="1142"/>
                      <a:pt x="1" y="1256"/>
                    </a:cubicBezTo>
                    <a:cubicBezTo>
                      <a:pt x="1" y="1324"/>
                      <a:pt x="46" y="1393"/>
                      <a:pt x="92" y="1416"/>
                    </a:cubicBezTo>
                    <a:cubicBezTo>
                      <a:pt x="138" y="1461"/>
                      <a:pt x="183" y="1484"/>
                      <a:pt x="252" y="1484"/>
                    </a:cubicBezTo>
                    <a:cubicBezTo>
                      <a:pt x="685" y="1484"/>
                      <a:pt x="1096" y="1461"/>
                      <a:pt x="1507" y="1393"/>
                    </a:cubicBezTo>
                    <a:cubicBezTo>
                      <a:pt x="1918" y="1324"/>
                      <a:pt x="2329" y="1256"/>
                      <a:pt x="2740" y="1142"/>
                    </a:cubicBezTo>
                    <a:cubicBezTo>
                      <a:pt x="3150" y="1028"/>
                      <a:pt x="3561" y="914"/>
                      <a:pt x="3949" y="777"/>
                    </a:cubicBezTo>
                    <a:cubicBezTo>
                      <a:pt x="4360" y="617"/>
                      <a:pt x="4771" y="457"/>
                      <a:pt x="5182" y="274"/>
                    </a:cubicBezTo>
                    <a:cubicBezTo>
                      <a:pt x="5250" y="229"/>
                      <a:pt x="5296" y="160"/>
                      <a:pt x="5273" y="92"/>
                    </a:cubicBezTo>
                    <a:cubicBezTo>
                      <a:pt x="5250" y="23"/>
                      <a:pt x="5205" y="1"/>
                      <a:pt x="51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54" name="Google Shape;7926;p96">
                <a:extLst>
                  <a:ext uri="{FF2B5EF4-FFF2-40B4-BE49-F238E27FC236}">
                    <a16:creationId xmlns:a16="http://schemas.microsoft.com/office/drawing/2014/main" id="{26B16A1D-72B7-1EC8-D910-98477A64A478}"/>
                  </a:ext>
                </a:extLst>
              </p:cNvPr>
              <p:cNvSpPr/>
              <p:nvPr/>
            </p:nvSpPr>
            <p:spPr>
              <a:xfrm>
                <a:off x="8296827" y="2473786"/>
                <a:ext cx="151356" cy="147821"/>
              </a:xfrm>
              <a:custGeom>
                <a:avLst/>
                <a:gdLst/>
                <a:ahLst/>
                <a:cxnLst/>
                <a:rect l="l" t="t" r="r" b="b"/>
                <a:pathLst>
                  <a:path w="11733" h="11459" extrusionOk="0">
                    <a:moveTo>
                      <a:pt x="8309" y="0"/>
                    </a:moveTo>
                    <a:cubicBezTo>
                      <a:pt x="8081" y="0"/>
                      <a:pt x="7853" y="46"/>
                      <a:pt x="7579" y="160"/>
                    </a:cubicBezTo>
                    <a:cubicBezTo>
                      <a:pt x="7350" y="251"/>
                      <a:pt x="7122" y="365"/>
                      <a:pt x="6871" y="548"/>
                    </a:cubicBezTo>
                    <a:cubicBezTo>
                      <a:pt x="6643" y="708"/>
                      <a:pt x="6392" y="890"/>
                      <a:pt x="6141" y="1096"/>
                    </a:cubicBezTo>
                    <a:cubicBezTo>
                      <a:pt x="5935" y="1255"/>
                      <a:pt x="5753" y="1438"/>
                      <a:pt x="5547" y="1598"/>
                    </a:cubicBezTo>
                    <a:lnTo>
                      <a:pt x="5502" y="1644"/>
                    </a:lnTo>
                    <a:lnTo>
                      <a:pt x="5365" y="1780"/>
                    </a:lnTo>
                    <a:lnTo>
                      <a:pt x="5205" y="1895"/>
                    </a:lnTo>
                    <a:cubicBezTo>
                      <a:pt x="5182" y="1872"/>
                      <a:pt x="5159" y="1849"/>
                      <a:pt x="5136" y="1849"/>
                    </a:cubicBezTo>
                    <a:cubicBezTo>
                      <a:pt x="4954" y="1780"/>
                      <a:pt x="4771" y="1735"/>
                      <a:pt x="4589" y="1666"/>
                    </a:cubicBezTo>
                    <a:lnTo>
                      <a:pt x="4406" y="1598"/>
                    </a:lnTo>
                    <a:cubicBezTo>
                      <a:pt x="4155" y="1507"/>
                      <a:pt x="3835" y="1392"/>
                      <a:pt x="3493" y="1301"/>
                    </a:cubicBezTo>
                    <a:cubicBezTo>
                      <a:pt x="3219" y="1233"/>
                      <a:pt x="2922" y="1141"/>
                      <a:pt x="2603" y="1096"/>
                    </a:cubicBezTo>
                    <a:cubicBezTo>
                      <a:pt x="2534" y="1096"/>
                      <a:pt x="2489" y="1096"/>
                      <a:pt x="2443" y="1073"/>
                    </a:cubicBezTo>
                    <a:lnTo>
                      <a:pt x="2146" y="1073"/>
                    </a:lnTo>
                    <a:cubicBezTo>
                      <a:pt x="2009" y="1073"/>
                      <a:pt x="1895" y="1073"/>
                      <a:pt x="1804" y="1096"/>
                    </a:cubicBezTo>
                    <a:cubicBezTo>
                      <a:pt x="1690" y="1119"/>
                      <a:pt x="1553" y="1141"/>
                      <a:pt x="1439" y="1210"/>
                    </a:cubicBezTo>
                    <a:cubicBezTo>
                      <a:pt x="1302" y="1278"/>
                      <a:pt x="1210" y="1370"/>
                      <a:pt x="1096" y="1461"/>
                    </a:cubicBezTo>
                    <a:cubicBezTo>
                      <a:pt x="914" y="1666"/>
                      <a:pt x="800" y="1917"/>
                      <a:pt x="800" y="2168"/>
                    </a:cubicBezTo>
                    <a:cubicBezTo>
                      <a:pt x="777" y="2420"/>
                      <a:pt x="822" y="2671"/>
                      <a:pt x="936" y="2945"/>
                    </a:cubicBezTo>
                    <a:cubicBezTo>
                      <a:pt x="1028" y="3173"/>
                      <a:pt x="1142" y="3424"/>
                      <a:pt x="1325" y="3698"/>
                    </a:cubicBezTo>
                    <a:cubicBezTo>
                      <a:pt x="1461" y="3880"/>
                      <a:pt x="1598" y="4086"/>
                      <a:pt x="1804" y="4337"/>
                    </a:cubicBezTo>
                    <a:lnTo>
                      <a:pt x="1918" y="4474"/>
                    </a:lnTo>
                    <a:cubicBezTo>
                      <a:pt x="1986" y="4542"/>
                      <a:pt x="2032" y="4634"/>
                      <a:pt x="2101" y="4725"/>
                    </a:cubicBezTo>
                    <a:cubicBezTo>
                      <a:pt x="1781" y="4953"/>
                      <a:pt x="1507" y="5136"/>
                      <a:pt x="1279" y="5341"/>
                    </a:cubicBezTo>
                    <a:cubicBezTo>
                      <a:pt x="1051" y="5547"/>
                      <a:pt x="868" y="5706"/>
                      <a:pt x="708" y="5889"/>
                    </a:cubicBezTo>
                    <a:cubicBezTo>
                      <a:pt x="548" y="6049"/>
                      <a:pt x="389" y="6254"/>
                      <a:pt x="252" y="6505"/>
                    </a:cubicBezTo>
                    <a:cubicBezTo>
                      <a:pt x="92" y="6779"/>
                      <a:pt x="1" y="7030"/>
                      <a:pt x="1" y="7259"/>
                    </a:cubicBezTo>
                    <a:cubicBezTo>
                      <a:pt x="1" y="7510"/>
                      <a:pt x="69" y="7761"/>
                      <a:pt x="206" y="7966"/>
                    </a:cubicBezTo>
                    <a:cubicBezTo>
                      <a:pt x="343" y="8172"/>
                      <a:pt x="548" y="8331"/>
                      <a:pt x="800" y="8423"/>
                    </a:cubicBezTo>
                    <a:cubicBezTo>
                      <a:pt x="959" y="8468"/>
                      <a:pt x="1119" y="8514"/>
                      <a:pt x="1325" y="8537"/>
                    </a:cubicBezTo>
                    <a:lnTo>
                      <a:pt x="1530" y="8537"/>
                    </a:lnTo>
                    <a:cubicBezTo>
                      <a:pt x="2123" y="8537"/>
                      <a:pt x="2694" y="8400"/>
                      <a:pt x="3173" y="8263"/>
                    </a:cubicBezTo>
                    <a:cubicBezTo>
                      <a:pt x="3379" y="8217"/>
                      <a:pt x="3584" y="8149"/>
                      <a:pt x="3790" y="8103"/>
                    </a:cubicBezTo>
                    <a:lnTo>
                      <a:pt x="3927" y="8057"/>
                    </a:lnTo>
                    <a:lnTo>
                      <a:pt x="4064" y="8012"/>
                    </a:lnTo>
                    <a:lnTo>
                      <a:pt x="4246" y="7966"/>
                    </a:lnTo>
                    <a:lnTo>
                      <a:pt x="4246" y="8149"/>
                    </a:lnTo>
                    <a:lnTo>
                      <a:pt x="4246" y="8194"/>
                    </a:lnTo>
                    <a:cubicBezTo>
                      <a:pt x="4269" y="8468"/>
                      <a:pt x="4292" y="8719"/>
                      <a:pt x="4315" y="8993"/>
                    </a:cubicBezTo>
                    <a:cubicBezTo>
                      <a:pt x="4360" y="9518"/>
                      <a:pt x="4452" y="10089"/>
                      <a:pt x="4657" y="10591"/>
                    </a:cubicBezTo>
                    <a:cubicBezTo>
                      <a:pt x="4771" y="10819"/>
                      <a:pt x="4885" y="11002"/>
                      <a:pt x="5022" y="11139"/>
                    </a:cubicBezTo>
                    <a:cubicBezTo>
                      <a:pt x="5114" y="11230"/>
                      <a:pt x="5205" y="11299"/>
                      <a:pt x="5319" y="11344"/>
                    </a:cubicBezTo>
                    <a:cubicBezTo>
                      <a:pt x="5365" y="11367"/>
                      <a:pt x="5433" y="11413"/>
                      <a:pt x="5479" y="11413"/>
                    </a:cubicBezTo>
                    <a:cubicBezTo>
                      <a:pt x="5547" y="11436"/>
                      <a:pt x="5616" y="11458"/>
                      <a:pt x="5661" y="11458"/>
                    </a:cubicBezTo>
                    <a:lnTo>
                      <a:pt x="5798" y="11458"/>
                    </a:lnTo>
                    <a:cubicBezTo>
                      <a:pt x="6278" y="11458"/>
                      <a:pt x="6666" y="11070"/>
                      <a:pt x="6803" y="10911"/>
                    </a:cubicBezTo>
                    <a:cubicBezTo>
                      <a:pt x="7328" y="10317"/>
                      <a:pt x="7647" y="9564"/>
                      <a:pt x="7944" y="8856"/>
                    </a:cubicBezTo>
                    <a:lnTo>
                      <a:pt x="8012" y="8651"/>
                    </a:lnTo>
                    <a:lnTo>
                      <a:pt x="8400" y="8651"/>
                    </a:lnTo>
                    <a:cubicBezTo>
                      <a:pt x="8880" y="8651"/>
                      <a:pt x="9519" y="8628"/>
                      <a:pt x="10158" y="8491"/>
                    </a:cubicBezTo>
                    <a:cubicBezTo>
                      <a:pt x="10569" y="8400"/>
                      <a:pt x="11025" y="8240"/>
                      <a:pt x="11368" y="7898"/>
                    </a:cubicBezTo>
                    <a:cubicBezTo>
                      <a:pt x="11527" y="7761"/>
                      <a:pt x="11619" y="7578"/>
                      <a:pt x="11664" y="7350"/>
                    </a:cubicBezTo>
                    <a:cubicBezTo>
                      <a:pt x="11733" y="7076"/>
                      <a:pt x="11687" y="6825"/>
                      <a:pt x="11619" y="6642"/>
                    </a:cubicBezTo>
                    <a:cubicBezTo>
                      <a:pt x="11550" y="6414"/>
                      <a:pt x="11390" y="6163"/>
                      <a:pt x="11185" y="5935"/>
                    </a:cubicBezTo>
                    <a:cubicBezTo>
                      <a:pt x="10980" y="5729"/>
                      <a:pt x="10729" y="5524"/>
                      <a:pt x="10477" y="5341"/>
                    </a:cubicBezTo>
                    <a:cubicBezTo>
                      <a:pt x="10089" y="5067"/>
                      <a:pt x="9679" y="4839"/>
                      <a:pt x="9313" y="4634"/>
                    </a:cubicBezTo>
                    <a:lnTo>
                      <a:pt x="9108" y="4519"/>
                    </a:lnTo>
                    <a:cubicBezTo>
                      <a:pt x="9222" y="4131"/>
                      <a:pt x="9313" y="3721"/>
                      <a:pt x="9382" y="3333"/>
                    </a:cubicBezTo>
                    <a:cubicBezTo>
                      <a:pt x="9450" y="2945"/>
                      <a:pt x="9496" y="2625"/>
                      <a:pt x="9519" y="2328"/>
                    </a:cubicBezTo>
                    <a:cubicBezTo>
                      <a:pt x="9564" y="1963"/>
                      <a:pt x="9564" y="1689"/>
                      <a:pt x="9542" y="1415"/>
                    </a:cubicBezTo>
                    <a:cubicBezTo>
                      <a:pt x="9496" y="1141"/>
                      <a:pt x="9450" y="913"/>
                      <a:pt x="9382" y="708"/>
                    </a:cubicBezTo>
                    <a:cubicBezTo>
                      <a:pt x="9291" y="502"/>
                      <a:pt x="9154" y="342"/>
                      <a:pt x="8994" y="206"/>
                    </a:cubicBezTo>
                    <a:cubicBezTo>
                      <a:pt x="8834" y="91"/>
                      <a:pt x="8629" y="23"/>
                      <a:pt x="842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grpSp>
        <p:grpSp>
          <p:nvGrpSpPr>
            <p:cNvPr id="53" name="Google Shape;7927;p96">
              <a:extLst>
                <a:ext uri="{FF2B5EF4-FFF2-40B4-BE49-F238E27FC236}">
                  <a16:creationId xmlns:a16="http://schemas.microsoft.com/office/drawing/2014/main" id="{7A940721-EF7C-CA53-2289-801FE1925BF8}"/>
                </a:ext>
              </a:extLst>
            </p:cNvPr>
            <p:cNvGrpSpPr/>
            <p:nvPr/>
          </p:nvGrpSpPr>
          <p:grpSpPr>
            <a:xfrm>
              <a:off x="5388949" y="3226638"/>
              <a:ext cx="965025" cy="2034951"/>
              <a:chOff x="4917278" y="1718275"/>
              <a:chExt cx="965025" cy="2034951"/>
            </a:xfrm>
          </p:grpSpPr>
          <p:grpSp>
            <p:nvGrpSpPr>
              <p:cNvPr id="193" name="Google Shape;7928;p96">
                <a:extLst>
                  <a:ext uri="{FF2B5EF4-FFF2-40B4-BE49-F238E27FC236}">
                    <a16:creationId xmlns:a16="http://schemas.microsoft.com/office/drawing/2014/main" id="{29368941-368F-63A3-DB46-5BC26F2EA4C7}"/>
                  </a:ext>
                </a:extLst>
              </p:cNvPr>
              <p:cNvGrpSpPr/>
              <p:nvPr/>
            </p:nvGrpSpPr>
            <p:grpSpPr>
              <a:xfrm>
                <a:off x="5160053" y="1978682"/>
                <a:ext cx="722250" cy="1774544"/>
                <a:chOff x="5128462" y="1918485"/>
                <a:chExt cx="722250" cy="1774544"/>
              </a:xfrm>
            </p:grpSpPr>
            <p:sp>
              <p:nvSpPr>
                <p:cNvPr id="361" name="Google Shape;7929;p96">
                  <a:extLst>
                    <a:ext uri="{FF2B5EF4-FFF2-40B4-BE49-F238E27FC236}">
                      <a16:creationId xmlns:a16="http://schemas.microsoft.com/office/drawing/2014/main" id="{05401F50-CE1F-621E-D5DA-029EF582FA18}"/>
                    </a:ext>
                  </a:extLst>
                </p:cNvPr>
                <p:cNvSpPr/>
                <p:nvPr/>
              </p:nvSpPr>
              <p:spPr>
                <a:xfrm>
                  <a:off x="5128462" y="2476727"/>
                  <a:ext cx="641904" cy="658687"/>
                </a:xfrm>
                <a:custGeom>
                  <a:avLst/>
                  <a:gdLst/>
                  <a:ahLst/>
                  <a:cxnLst/>
                  <a:rect l="l" t="t" r="r" b="b"/>
                  <a:pathLst>
                    <a:path w="49760" h="51061" extrusionOk="0">
                      <a:moveTo>
                        <a:pt x="30107" y="0"/>
                      </a:moveTo>
                      <a:cubicBezTo>
                        <a:pt x="29377" y="0"/>
                        <a:pt x="28601" y="23"/>
                        <a:pt x="27825" y="69"/>
                      </a:cubicBezTo>
                      <a:cubicBezTo>
                        <a:pt x="25428" y="183"/>
                        <a:pt x="23077" y="594"/>
                        <a:pt x="20794" y="1324"/>
                      </a:cubicBezTo>
                      <a:cubicBezTo>
                        <a:pt x="18626" y="2032"/>
                        <a:pt x="16526" y="3013"/>
                        <a:pt x="14540" y="4269"/>
                      </a:cubicBezTo>
                      <a:cubicBezTo>
                        <a:pt x="12669" y="5456"/>
                        <a:pt x="10888" y="6894"/>
                        <a:pt x="9245" y="8560"/>
                      </a:cubicBezTo>
                      <a:cubicBezTo>
                        <a:pt x="6118" y="11801"/>
                        <a:pt x="3630" y="15818"/>
                        <a:pt x="2100" y="20246"/>
                      </a:cubicBezTo>
                      <a:cubicBezTo>
                        <a:pt x="548" y="24697"/>
                        <a:pt x="1" y="29513"/>
                        <a:pt x="525" y="34147"/>
                      </a:cubicBezTo>
                      <a:cubicBezTo>
                        <a:pt x="662" y="35402"/>
                        <a:pt x="868" y="36635"/>
                        <a:pt x="1165" y="37776"/>
                      </a:cubicBezTo>
                      <a:cubicBezTo>
                        <a:pt x="1439" y="38940"/>
                        <a:pt x="1827" y="40104"/>
                        <a:pt x="2283" y="41200"/>
                      </a:cubicBezTo>
                      <a:cubicBezTo>
                        <a:pt x="3150" y="43231"/>
                        <a:pt x="4337" y="45012"/>
                        <a:pt x="5821" y="46473"/>
                      </a:cubicBezTo>
                      <a:cubicBezTo>
                        <a:pt x="6506" y="47135"/>
                        <a:pt x="7305" y="47774"/>
                        <a:pt x="8149" y="48321"/>
                      </a:cubicBezTo>
                      <a:cubicBezTo>
                        <a:pt x="8948" y="48846"/>
                        <a:pt x="9815" y="49303"/>
                        <a:pt x="10797" y="49714"/>
                      </a:cubicBezTo>
                      <a:cubicBezTo>
                        <a:pt x="12600" y="50444"/>
                        <a:pt x="14654" y="50878"/>
                        <a:pt x="16891" y="51015"/>
                      </a:cubicBezTo>
                      <a:cubicBezTo>
                        <a:pt x="17393" y="51060"/>
                        <a:pt x="17896" y="51060"/>
                        <a:pt x="18398" y="51060"/>
                      </a:cubicBezTo>
                      <a:cubicBezTo>
                        <a:pt x="19744" y="51060"/>
                        <a:pt x="21182" y="50946"/>
                        <a:pt x="22643" y="50741"/>
                      </a:cubicBezTo>
                      <a:cubicBezTo>
                        <a:pt x="24971" y="50604"/>
                        <a:pt x="27414" y="50307"/>
                        <a:pt x="29879" y="49805"/>
                      </a:cubicBezTo>
                      <a:cubicBezTo>
                        <a:pt x="31431" y="49508"/>
                        <a:pt x="33074" y="49097"/>
                        <a:pt x="34718" y="48618"/>
                      </a:cubicBezTo>
                      <a:cubicBezTo>
                        <a:pt x="35471" y="48413"/>
                        <a:pt x="36247" y="48162"/>
                        <a:pt x="37069" y="47888"/>
                      </a:cubicBezTo>
                      <a:cubicBezTo>
                        <a:pt x="37685" y="47705"/>
                        <a:pt x="38393" y="47454"/>
                        <a:pt x="39100" y="47180"/>
                      </a:cubicBezTo>
                      <a:cubicBezTo>
                        <a:pt x="40264" y="46724"/>
                        <a:pt x="41269" y="46221"/>
                        <a:pt x="42227" y="45651"/>
                      </a:cubicBezTo>
                      <a:cubicBezTo>
                        <a:pt x="43140" y="45080"/>
                        <a:pt x="43985" y="44441"/>
                        <a:pt x="44715" y="43711"/>
                      </a:cubicBezTo>
                      <a:cubicBezTo>
                        <a:pt x="45446" y="43003"/>
                        <a:pt x="46085" y="42204"/>
                        <a:pt x="46655" y="41314"/>
                      </a:cubicBezTo>
                      <a:cubicBezTo>
                        <a:pt x="47180" y="40470"/>
                        <a:pt x="47637" y="39488"/>
                        <a:pt x="48002" y="38415"/>
                      </a:cubicBezTo>
                      <a:cubicBezTo>
                        <a:pt x="48367" y="37388"/>
                        <a:pt x="48618" y="36247"/>
                        <a:pt x="48824" y="34969"/>
                      </a:cubicBezTo>
                      <a:cubicBezTo>
                        <a:pt x="48915" y="34307"/>
                        <a:pt x="49006" y="33622"/>
                        <a:pt x="49075" y="32937"/>
                      </a:cubicBezTo>
                      <a:cubicBezTo>
                        <a:pt x="49166" y="32230"/>
                        <a:pt x="49235" y="31522"/>
                        <a:pt x="49303" y="30814"/>
                      </a:cubicBezTo>
                      <a:cubicBezTo>
                        <a:pt x="49646" y="27596"/>
                        <a:pt x="49760" y="24697"/>
                        <a:pt x="49668" y="21958"/>
                      </a:cubicBezTo>
                      <a:cubicBezTo>
                        <a:pt x="49554" y="18717"/>
                        <a:pt x="49166" y="15864"/>
                        <a:pt x="48481" y="13285"/>
                      </a:cubicBezTo>
                      <a:cubicBezTo>
                        <a:pt x="48116" y="11961"/>
                        <a:pt x="47660" y="10683"/>
                        <a:pt x="47089" y="9450"/>
                      </a:cubicBezTo>
                      <a:cubicBezTo>
                        <a:pt x="46587" y="8354"/>
                        <a:pt x="45994" y="7327"/>
                        <a:pt x="45309" y="6391"/>
                      </a:cubicBezTo>
                      <a:cubicBezTo>
                        <a:pt x="44670" y="5524"/>
                        <a:pt x="43962" y="4702"/>
                        <a:pt x="43186" y="4018"/>
                      </a:cubicBezTo>
                      <a:cubicBezTo>
                        <a:pt x="42433" y="3356"/>
                        <a:pt x="41588" y="2762"/>
                        <a:pt x="40698" y="2260"/>
                      </a:cubicBezTo>
                      <a:cubicBezTo>
                        <a:pt x="39055" y="1324"/>
                        <a:pt x="37069" y="685"/>
                        <a:pt x="34809" y="343"/>
                      </a:cubicBezTo>
                      <a:cubicBezTo>
                        <a:pt x="33371" y="114"/>
                        <a:pt x="31819" y="0"/>
                        <a:pt x="3010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62" name="Google Shape;7930;p96">
                  <a:extLst>
                    <a:ext uri="{FF2B5EF4-FFF2-40B4-BE49-F238E27FC236}">
                      <a16:creationId xmlns:a16="http://schemas.microsoft.com/office/drawing/2014/main" id="{B47DB300-1FB6-036A-F0C0-7727E052CDD1}"/>
                    </a:ext>
                  </a:extLst>
                </p:cNvPr>
                <p:cNvSpPr/>
                <p:nvPr/>
              </p:nvSpPr>
              <p:spPr>
                <a:xfrm>
                  <a:off x="5133170" y="2887156"/>
                  <a:ext cx="137527" cy="207006"/>
                </a:xfrm>
                <a:custGeom>
                  <a:avLst/>
                  <a:gdLst/>
                  <a:ahLst/>
                  <a:cxnLst/>
                  <a:rect l="l" t="t" r="r" b="b"/>
                  <a:pathLst>
                    <a:path w="10661" h="16047" extrusionOk="0">
                      <a:moveTo>
                        <a:pt x="7054" y="1"/>
                      </a:moveTo>
                      <a:cubicBezTo>
                        <a:pt x="6392" y="252"/>
                        <a:pt x="5707" y="434"/>
                        <a:pt x="5022" y="549"/>
                      </a:cubicBezTo>
                      <a:cubicBezTo>
                        <a:pt x="4338" y="663"/>
                        <a:pt x="3630" y="708"/>
                        <a:pt x="2922" y="708"/>
                      </a:cubicBezTo>
                      <a:cubicBezTo>
                        <a:pt x="1941" y="686"/>
                        <a:pt x="959" y="594"/>
                        <a:pt x="1" y="412"/>
                      </a:cubicBezTo>
                      <a:lnTo>
                        <a:pt x="1" y="412"/>
                      </a:lnTo>
                      <a:cubicBezTo>
                        <a:pt x="24" y="1051"/>
                        <a:pt x="69" y="1690"/>
                        <a:pt x="160" y="2329"/>
                      </a:cubicBezTo>
                      <a:cubicBezTo>
                        <a:pt x="297" y="3584"/>
                        <a:pt x="503" y="4817"/>
                        <a:pt x="777" y="5958"/>
                      </a:cubicBezTo>
                      <a:cubicBezTo>
                        <a:pt x="1051" y="7122"/>
                        <a:pt x="1439" y="8286"/>
                        <a:pt x="1918" y="9382"/>
                      </a:cubicBezTo>
                      <a:cubicBezTo>
                        <a:pt x="2785" y="11413"/>
                        <a:pt x="3972" y="13194"/>
                        <a:pt x="5456" y="14655"/>
                      </a:cubicBezTo>
                      <a:cubicBezTo>
                        <a:pt x="5958" y="15134"/>
                        <a:pt x="6506" y="15613"/>
                        <a:pt x="7077" y="16047"/>
                      </a:cubicBezTo>
                      <a:cubicBezTo>
                        <a:pt x="7214" y="16024"/>
                        <a:pt x="7350" y="16024"/>
                        <a:pt x="7465" y="16001"/>
                      </a:cubicBezTo>
                      <a:lnTo>
                        <a:pt x="7487" y="16001"/>
                      </a:lnTo>
                      <a:cubicBezTo>
                        <a:pt x="7846" y="15956"/>
                        <a:pt x="8205" y="15868"/>
                        <a:pt x="8542" y="15713"/>
                      </a:cubicBezTo>
                      <a:lnTo>
                        <a:pt x="8542" y="15713"/>
                      </a:lnTo>
                      <a:cubicBezTo>
                        <a:pt x="8539" y="15716"/>
                        <a:pt x="8537" y="15721"/>
                        <a:pt x="8537" y="15727"/>
                      </a:cubicBezTo>
                      <a:cubicBezTo>
                        <a:pt x="8811" y="15613"/>
                        <a:pt x="9062" y="15453"/>
                        <a:pt x="9291" y="15271"/>
                      </a:cubicBezTo>
                      <a:cubicBezTo>
                        <a:pt x="9496" y="15134"/>
                        <a:pt x="9679" y="14951"/>
                        <a:pt x="9838" y="14746"/>
                      </a:cubicBezTo>
                      <a:cubicBezTo>
                        <a:pt x="9838" y="14723"/>
                        <a:pt x="9838" y="14723"/>
                        <a:pt x="9838" y="14723"/>
                      </a:cubicBezTo>
                      <a:cubicBezTo>
                        <a:pt x="10021" y="14495"/>
                        <a:pt x="10158" y="14244"/>
                        <a:pt x="10272" y="13993"/>
                      </a:cubicBezTo>
                      <a:lnTo>
                        <a:pt x="10272" y="13993"/>
                      </a:lnTo>
                      <a:lnTo>
                        <a:pt x="10249" y="14015"/>
                      </a:lnTo>
                      <a:cubicBezTo>
                        <a:pt x="10409" y="13627"/>
                        <a:pt x="10500" y="13217"/>
                        <a:pt x="10569" y="12829"/>
                      </a:cubicBezTo>
                      <a:cubicBezTo>
                        <a:pt x="10660" y="12052"/>
                        <a:pt x="10614" y="11254"/>
                        <a:pt x="10523" y="10478"/>
                      </a:cubicBezTo>
                      <a:cubicBezTo>
                        <a:pt x="10363" y="9313"/>
                        <a:pt x="10067" y="8172"/>
                        <a:pt x="9724" y="7054"/>
                      </a:cubicBezTo>
                      <a:cubicBezTo>
                        <a:pt x="9291" y="5730"/>
                        <a:pt x="8788" y="4406"/>
                        <a:pt x="8286" y="3128"/>
                      </a:cubicBezTo>
                      <a:cubicBezTo>
                        <a:pt x="8058" y="2557"/>
                        <a:pt x="7830" y="2009"/>
                        <a:pt x="7602" y="1462"/>
                      </a:cubicBezTo>
                      <a:cubicBezTo>
                        <a:pt x="7442" y="1028"/>
                        <a:pt x="7259" y="594"/>
                        <a:pt x="7099" y="138"/>
                      </a:cubicBezTo>
                      <a:cubicBezTo>
                        <a:pt x="7099" y="138"/>
                        <a:pt x="7077" y="115"/>
                        <a:pt x="7077" y="92"/>
                      </a:cubicBezTo>
                      <a:cubicBezTo>
                        <a:pt x="7077" y="69"/>
                        <a:pt x="7077" y="46"/>
                        <a:pt x="70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63" name="Google Shape;7931;p96">
                  <a:extLst>
                    <a:ext uri="{FF2B5EF4-FFF2-40B4-BE49-F238E27FC236}">
                      <a16:creationId xmlns:a16="http://schemas.microsoft.com/office/drawing/2014/main" id="{D1B20464-CE53-3BD0-5D61-3D717820D689}"/>
                    </a:ext>
                  </a:extLst>
                </p:cNvPr>
                <p:cNvSpPr/>
                <p:nvPr/>
              </p:nvSpPr>
              <p:spPr>
                <a:xfrm>
                  <a:off x="5260073" y="3077072"/>
                  <a:ext cx="13" cy="13"/>
                </a:xfrm>
                <a:custGeom>
                  <a:avLst/>
                  <a:gdLst/>
                  <a:ahLst/>
                  <a:cxnLst/>
                  <a:rect l="l" t="t" r="r" b="b"/>
                  <a:pathLst>
                    <a:path w="1" h="1" extrusionOk="0">
                      <a:moveTo>
                        <a:pt x="0" y="0"/>
                      </a:moveTo>
                      <a:cubicBezTo>
                        <a:pt x="0" y="0"/>
                        <a:pt x="0" y="0"/>
                        <a:pt x="0" y="0"/>
                      </a:cubicBezTo>
                      <a:cubicBezTo>
                        <a:pt x="0" y="0"/>
                        <a:pt x="0" y="0"/>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64" name="Google Shape;7932;p96">
                  <a:extLst>
                    <a:ext uri="{FF2B5EF4-FFF2-40B4-BE49-F238E27FC236}">
                      <a16:creationId xmlns:a16="http://schemas.microsoft.com/office/drawing/2014/main" id="{318C72FC-929F-A1C5-A9FA-46DCB9F34ADA}"/>
                    </a:ext>
                  </a:extLst>
                </p:cNvPr>
                <p:cNvSpPr/>
                <p:nvPr/>
              </p:nvSpPr>
              <p:spPr>
                <a:xfrm>
                  <a:off x="5260073" y="3077356"/>
                  <a:ext cx="13" cy="13"/>
                </a:xfrm>
                <a:custGeom>
                  <a:avLst/>
                  <a:gdLst/>
                  <a:ahLst/>
                  <a:cxnLst/>
                  <a:rect l="l" t="t" r="r" b="b"/>
                  <a:pathLst>
                    <a:path w="1" h="1" extrusionOk="0">
                      <a:moveTo>
                        <a:pt x="0" y="1"/>
                      </a:moveTo>
                      <a:cubicBezTo>
                        <a:pt x="0" y="1"/>
                        <a:pt x="0" y="1"/>
                        <a:pt x="0" y="1"/>
                      </a:cubicBezTo>
                      <a:cubicBezTo>
                        <a:pt x="0" y="1"/>
                        <a:pt x="0" y="1"/>
                        <a:pt x="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65" name="Google Shape;7933;p96">
                  <a:extLst>
                    <a:ext uri="{FF2B5EF4-FFF2-40B4-BE49-F238E27FC236}">
                      <a16:creationId xmlns:a16="http://schemas.microsoft.com/office/drawing/2014/main" id="{A47FD0BE-E212-1367-BE06-64A5A6ABF71F}"/>
                    </a:ext>
                  </a:extLst>
                </p:cNvPr>
                <p:cNvSpPr/>
                <p:nvPr/>
              </p:nvSpPr>
              <p:spPr>
                <a:xfrm>
                  <a:off x="5229450" y="3093557"/>
                  <a:ext cx="310" cy="13"/>
                </a:xfrm>
                <a:custGeom>
                  <a:avLst/>
                  <a:gdLst/>
                  <a:ahLst/>
                  <a:cxnLst/>
                  <a:rect l="l" t="t" r="r" b="b"/>
                  <a:pathLst>
                    <a:path w="24" h="1" extrusionOk="0">
                      <a:moveTo>
                        <a:pt x="23" y="0"/>
                      </a:moveTo>
                      <a:cubicBezTo>
                        <a:pt x="23" y="0"/>
                        <a:pt x="1" y="0"/>
                        <a:pt x="1" y="0"/>
                      </a:cubicBezTo>
                      <a:cubicBezTo>
                        <a:pt x="23" y="0"/>
                        <a:pt x="23" y="0"/>
                        <a:pt x="23" y="0"/>
                      </a:cubicBezTo>
                      <a:cubicBezTo>
                        <a:pt x="23" y="0"/>
                        <a:pt x="23" y="0"/>
                        <a:pt x="2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66" name="Google Shape;7934;p96">
                  <a:extLst>
                    <a:ext uri="{FF2B5EF4-FFF2-40B4-BE49-F238E27FC236}">
                      <a16:creationId xmlns:a16="http://schemas.microsoft.com/office/drawing/2014/main" id="{D44771BB-191D-0FF5-50EE-7FCB297FEB5B}"/>
                    </a:ext>
                  </a:extLst>
                </p:cNvPr>
                <p:cNvSpPr/>
                <p:nvPr/>
              </p:nvSpPr>
              <p:spPr>
                <a:xfrm>
                  <a:off x="5151719" y="2476727"/>
                  <a:ext cx="400751" cy="282162"/>
                </a:xfrm>
                <a:custGeom>
                  <a:avLst/>
                  <a:gdLst/>
                  <a:ahLst/>
                  <a:cxnLst/>
                  <a:rect l="l" t="t" r="r" b="b"/>
                  <a:pathLst>
                    <a:path w="31066" h="21873" extrusionOk="0">
                      <a:moveTo>
                        <a:pt x="28304" y="0"/>
                      </a:moveTo>
                      <a:cubicBezTo>
                        <a:pt x="27619" y="0"/>
                        <a:pt x="26866" y="0"/>
                        <a:pt x="26022" y="46"/>
                      </a:cubicBezTo>
                      <a:cubicBezTo>
                        <a:pt x="23648" y="160"/>
                        <a:pt x="21274" y="594"/>
                        <a:pt x="18991" y="1324"/>
                      </a:cubicBezTo>
                      <a:cubicBezTo>
                        <a:pt x="16823" y="2009"/>
                        <a:pt x="14723" y="3013"/>
                        <a:pt x="12737" y="4246"/>
                      </a:cubicBezTo>
                      <a:cubicBezTo>
                        <a:pt x="10843" y="5456"/>
                        <a:pt x="9062" y="6894"/>
                        <a:pt x="7442" y="8560"/>
                      </a:cubicBezTo>
                      <a:cubicBezTo>
                        <a:pt x="4292" y="11778"/>
                        <a:pt x="1827" y="15818"/>
                        <a:pt x="275" y="20224"/>
                      </a:cubicBezTo>
                      <a:cubicBezTo>
                        <a:pt x="183" y="20520"/>
                        <a:pt x="92" y="20794"/>
                        <a:pt x="1" y="21068"/>
                      </a:cubicBezTo>
                      <a:cubicBezTo>
                        <a:pt x="92" y="21182"/>
                        <a:pt x="206" y="21273"/>
                        <a:pt x="320" y="21342"/>
                      </a:cubicBezTo>
                      <a:cubicBezTo>
                        <a:pt x="526" y="21479"/>
                        <a:pt x="777" y="21593"/>
                        <a:pt x="1005" y="21662"/>
                      </a:cubicBezTo>
                      <a:cubicBezTo>
                        <a:pt x="1416" y="21798"/>
                        <a:pt x="1827" y="21844"/>
                        <a:pt x="2238" y="21867"/>
                      </a:cubicBezTo>
                      <a:cubicBezTo>
                        <a:pt x="2333" y="21871"/>
                        <a:pt x="2428" y="21873"/>
                        <a:pt x="2524" y="21873"/>
                      </a:cubicBezTo>
                      <a:cubicBezTo>
                        <a:pt x="3005" y="21873"/>
                        <a:pt x="3493" y="21825"/>
                        <a:pt x="3949" y="21730"/>
                      </a:cubicBezTo>
                      <a:cubicBezTo>
                        <a:pt x="4383" y="21639"/>
                        <a:pt x="4817" y="21502"/>
                        <a:pt x="5205" y="21296"/>
                      </a:cubicBezTo>
                      <a:lnTo>
                        <a:pt x="5182" y="21296"/>
                      </a:lnTo>
                      <a:cubicBezTo>
                        <a:pt x="5410" y="21182"/>
                        <a:pt x="5639" y="21045"/>
                        <a:pt x="5844" y="20885"/>
                      </a:cubicBezTo>
                      <a:cubicBezTo>
                        <a:pt x="6095" y="20726"/>
                        <a:pt x="6323" y="20520"/>
                        <a:pt x="6552" y="20338"/>
                      </a:cubicBezTo>
                      <a:cubicBezTo>
                        <a:pt x="7191" y="19767"/>
                        <a:pt x="7761" y="19128"/>
                        <a:pt x="8286" y="18443"/>
                      </a:cubicBezTo>
                      <a:cubicBezTo>
                        <a:pt x="8834" y="17758"/>
                        <a:pt x="9336" y="17028"/>
                        <a:pt x="9816" y="16298"/>
                      </a:cubicBezTo>
                      <a:lnTo>
                        <a:pt x="9816" y="16298"/>
                      </a:lnTo>
                      <a:lnTo>
                        <a:pt x="9793" y="16320"/>
                      </a:lnTo>
                      <a:cubicBezTo>
                        <a:pt x="10295" y="15567"/>
                        <a:pt x="10774" y="14791"/>
                        <a:pt x="11276" y="14015"/>
                      </a:cubicBezTo>
                      <a:cubicBezTo>
                        <a:pt x="11710" y="13285"/>
                        <a:pt x="12167" y="12577"/>
                        <a:pt x="12669" y="11892"/>
                      </a:cubicBezTo>
                      <a:cubicBezTo>
                        <a:pt x="12829" y="11641"/>
                        <a:pt x="13011" y="11390"/>
                        <a:pt x="13194" y="11139"/>
                      </a:cubicBezTo>
                      <a:cubicBezTo>
                        <a:pt x="13376" y="10934"/>
                        <a:pt x="13536" y="10705"/>
                        <a:pt x="13719" y="10500"/>
                      </a:cubicBezTo>
                      <a:cubicBezTo>
                        <a:pt x="14084" y="10066"/>
                        <a:pt x="14472" y="9633"/>
                        <a:pt x="14883" y="9199"/>
                      </a:cubicBezTo>
                      <a:cubicBezTo>
                        <a:pt x="15682" y="8377"/>
                        <a:pt x="16549" y="7578"/>
                        <a:pt x="17462" y="6848"/>
                      </a:cubicBezTo>
                      <a:cubicBezTo>
                        <a:pt x="19334" y="5341"/>
                        <a:pt x="21388" y="4040"/>
                        <a:pt x="23534" y="2968"/>
                      </a:cubicBezTo>
                      <a:cubicBezTo>
                        <a:pt x="25770" y="1849"/>
                        <a:pt x="28121" y="936"/>
                        <a:pt x="30541" y="251"/>
                      </a:cubicBezTo>
                      <a:cubicBezTo>
                        <a:pt x="30701" y="206"/>
                        <a:pt x="30883" y="137"/>
                        <a:pt x="31066" y="92"/>
                      </a:cubicBezTo>
                      <a:cubicBezTo>
                        <a:pt x="30176" y="23"/>
                        <a:pt x="29263" y="0"/>
                        <a:pt x="2830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67" name="Google Shape;7935;p96">
                  <a:extLst>
                    <a:ext uri="{FF2B5EF4-FFF2-40B4-BE49-F238E27FC236}">
                      <a16:creationId xmlns:a16="http://schemas.microsoft.com/office/drawing/2014/main" id="{72F3A4D2-3274-A4CA-02D2-56A26F1CD102}"/>
                    </a:ext>
                  </a:extLst>
                </p:cNvPr>
                <p:cNvSpPr/>
                <p:nvPr/>
              </p:nvSpPr>
              <p:spPr>
                <a:xfrm>
                  <a:off x="5260073" y="3077356"/>
                  <a:ext cx="13" cy="13"/>
                </a:xfrm>
                <a:custGeom>
                  <a:avLst/>
                  <a:gdLst/>
                  <a:ahLst/>
                  <a:cxnLst/>
                  <a:rect l="l" t="t" r="r" b="b"/>
                  <a:pathLst>
                    <a:path w="1" h="1" extrusionOk="0">
                      <a:moveTo>
                        <a:pt x="0" y="1"/>
                      </a:moveTo>
                      <a:cubicBezTo>
                        <a:pt x="0" y="1"/>
                        <a:pt x="0" y="1"/>
                        <a:pt x="0" y="1"/>
                      </a:cubicBezTo>
                      <a:cubicBezTo>
                        <a:pt x="0" y="1"/>
                        <a:pt x="0" y="1"/>
                        <a:pt x="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68" name="Google Shape;7936;p96">
                  <a:extLst>
                    <a:ext uri="{FF2B5EF4-FFF2-40B4-BE49-F238E27FC236}">
                      <a16:creationId xmlns:a16="http://schemas.microsoft.com/office/drawing/2014/main" id="{9CBEC817-BFC9-EA20-0B74-601C73FC6A11}"/>
                    </a:ext>
                  </a:extLst>
                </p:cNvPr>
                <p:cNvSpPr/>
                <p:nvPr/>
              </p:nvSpPr>
              <p:spPr>
                <a:xfrm>
                  <a:off x="5296578" y="2562997"/>
                  <a:ext cx="473778" cy="561511"/>
                </a:xfrm>
                <a:custGeom>
                  <a:avLst/>
                  <a:gdLst/>
                  <a:ahLst/>
                  <a:cxnLst/>
                  <a:rect l="l" t="t" r="r" b="b"/>
                  <a:pathLst>
                    <a:path w="36727" h="43528" extrusionOk="0">
                      <a:moveTo>
                        <a:pt x="21867" y="0"/>
                      </a:moveTo>
                      <a:cubicBezTo>
                        <a:pt x="21228" y="23"/>
                        <a:pt x="20566" y="69"/>
                        <a:pt x="19927" y="137"/>
                      </a:cubicBezTo>
                      <a:cubicBezTo>
                        <a:pt x="19060" y="274"/>
                        <a:pt x="18170" y="457"/>
                        <a:pt x="17302" y="708"/>
                      </a:cubicBezTo>
                      <a:cubicBezTo>
                        <a:pt x="16435" y="936"/>
                        <a:pt x="15590" y="1256"/>
                        <a:pt x="14769" y="1598"/>
                      </a:cubicBezTo>
                      <a:lnTo>
                        <a:pt x="14792" y="1598"/>
                      </a:lnTo>
                      <a:cubicBezTo>
                        <a:pt x="12669" y="2488"/>
                        <a:pt x="10683" y="3698"/>
                        <a:pt x="8857" y="5090"/>
                      </a:cubicBezTo>
                      <a:cubicBezTo>
                        <a:pt x="7099" y="6460"/>
                        <a:pt x="5479" y="8012"/>
                        <a:pt x="4109" y="9769"/>
                      </a:cubicBezTo>
                      <a:cubicBezTo>
                        <a:pt x="3630" y="10408"/>
                        <a:pt x="3173" y="11070"/>
                        <a:pt x="2763" y="11755"/>
                      </a:cubicBezTo>
                      <a:cubicBezTo>
                        <a:pt x="2580" y="12098"/>
                        <a:pt x="2375" y="12417"/>
                        <a:pt x="2215" y="12782"/>
                      </a:cubicBezTo>
                      <a:cubicBezTo>
                        <a:pt x="2032" y="13125"/>
                        <a:pt x="1872" y="13467"/>
                        <a:pt x="1735" y="13832"/>
                      </a:cubicBezTo>
                      <a:lnTo>
                        <a:pt x="1735" y="13809"/>
                      </a:lnTo>
                      <a:cubicBezTo>
                        <a:pt x="1347" y="14722"/>
                        <a:pt x="1028" y="15658"/>
                        <a:pt x="777" y="16617"/>
                      </a:cubicBezTo>
                      <a:cubicBezTo>
                        <a:pt x="526" y="17553"/>
                        <a:pt x="343" y="18511"/>
                        <a:pt x="206" y="19470"/>
                      </a:cubicBezTo>
                      <a:cubicBezTo>
                        <a:pt x="206" y="19470"/>
                        <a:pt x="206" y="19447"/>
                        <a:pt x="206" y="19447"/>
                      </a:cubicBezTo>
                      <a:cubicBezTo>
                        <a:pt x="69" y="20497"/>
                        <a:pt x="1" y="21547"/>
                        <a:pt x="1" y="22620"/>
                      </a:cubicBezTo>
                      <a:cubicBezTo>
                        <a:pt x="1" y="23145"/>
                        <a:pt x="24" y="23670"/>
                        <a:pt x="46" y="24195"/>
                      </a:cubicBezTo>
                      <a:cubicBezTo>
                        <a:pt x="92" y="24697"/>
                        <a:pt x="138" y="25199"/>
                        <a:pt x="206" y="25701"/>
                      </a:cubicBezTo>
                      <a:cubicBezTo>
                        <a:pt x="206" y="25701"/>
                        <a:pt x="206" y="25701"/>
                        <a:pt x="206" y="25679"/>
                      </a:cubicBezTo>
                      <a:cubicBezTo>
                        <a:pt x="320" y="26660"/>
                        <a:pt x="526" y="27619"/>
                        <a:pt x="777" y="28555"/>
                      </a:cubicBezTo>
                      <a:cubicBezTo>
                        <a:pt x="914" y="29057"/>
                        <a:pt x="1051" y="29536"/>
                        <a:pt x="1211" y="29993"/>
                      </a:cubicBezTo>
                      <a:cubicBezTo>
                        <a:pt x="1370" y="30449"/>
                        <a:pt x="1530" y="30883"/>
                        <a:pt x="1713" y="31316"/>
                      </a:cubicBezTo>
                      <a:lnTo>
                        <a:pt x="1713" y="31294"/>
                      </a:lnTo>
                      <a:cubicBezTo>
                        <a:pt x="2032" y="32047"/>
                        <a:pt x="2375" y="32777"/>
                        <a:pt x="2785" y="33485"/>
                      </a:cubicBezTo>
                      <a:cubicBezTo>
                        <a:pt x="3196" y="34170"/>
                        <a:pt x="3630" y="34831"/>
                        <a:pt x="4132" y="35471"/>
                      </a:cubicBezTo>
                      <a:cubicBezTo>
                        <a:pt x="4132" y="35493"/>
                        <a:pt x="4132" y="35493"/>
                        <a:pt x="4132" y="35493"/>
                      </a:cubicBezTo>
                      <a:cubicBezTo>
                        <a:pt x="4566" y="36041"/>
                        <a:pt x="5022" y="36566"/>
                        <a:pt x="5502" y="37068"/>
                      </a:cubicBezTo>
                      <a:cubicBezTo>
                        <a:pt x="5821" y="37388"/>
                        <a:pt x="6118" y="37662"/>
                        <a:pt x="6460" y="37959"/>
                      </a:cubicBezTo>
                      <a:cubicBezTo>
                        <a:pt x="6780" y="38232"/>
                        <a:pt x="7099" y="38506"/>
                        <a:pt x="7442" y="38757"/>
                      </a:cubicBezTo>
                      <a:lnTo>
                        <a:pt x="7419" y="38757"/>
                      </a:lnTo>
                      <a:cubicBezTo>
                        <a:pt x="8400" y="39488"/>
                        <a:pt x="9428" y="40173"/>
                        <a:pt x="10455" y="40812"/>
                      </a:cubicBezTo>
                      <a:cubicBezTo>
                        <a:pt x="11482" y="41451"/>
                        <a:pt x="12509" y="42067"/>
                        <a:pt x="13513" y="42729"/>
                      </a:cubicBezTo>
                      <a:cubicBezTo>
                        <a:pt x="13901" y="42980"/>
                        <a:pt x="14289" y="43254"/>
                        <a:pt x="14655" y="43528"/>
                      </a:cubicBezTo>
                      <a:cubicBezTo>
                        <a:pt x="15385" y="43414"/>
                        <a:pt x="16115" y="43277"/>
                        <a:pt x="16846" y="43140"/>
                      </a:cubicBezTo>
                      <a:cubicBezTo>
                        <a:pt x="18398" y="42820"/>
                        <a:pt x="20041" y="42409"/>
                        <a:pt x="21685" y="41953"/>
                      </a:cubicBezTo>
                      <a:cubicBezTo>
                        <a:pt x="22438" y="41725"/>
                        <a:pt x="23214" y="41496"/>
                        <a:pt x="24036" y="41223"/>
                      </a:cubicBezTo>
                      <a:cubicBezTo>
                        <a:pt x="24698" y="40994"/>
                        <a:pt x="25383" y="40766"/>
                        <a:pt x="26067" y="40492"/>
                      </a:cubicBezTo>
                      <a:cubicBezTo>
                        <a:pt x="27231" y="40036"/>
                        <a:pt x="28258" y="39533"/>
                        <a:pt x="29194" y="38963"/>
                      </a:cubicBezTo>
                      <a:cubicBezTo>
                        <a:pt x="30107" y="38392"/>
                        <a:pt x="30952" y="37753"/>
                        <a:pt x="31705" y="37023"/>
                      </a:cubicBezTo>
                      <a:cubicBezTo>
                        <a:pt x="32436" y="36315"/>
                        <a:pt x="33075" y="35516"/>
                        <a:pt x="33622" y="34626"/>
                      </a:cubicBezTo>
                      <a:cubicBezTo>
                        <a:pt x="34147" y="33782"/>
                        <a:pt x="34604" y="32800"/>
                        <a:pt x="34969" y="31727"/>
                      </a:cubicBezTo>
                      <a:cubicBezTo>
                        <a:pt x="35334" y="30700"/>
                        <a:pt x="35608" y="29559"/>
                        <a:pt x="35791" y="28281"/>
                      </a:cubicBezTo>
                      <a:cubicBezTo>
                        <a:pt x="35882" y="27619"/>
                        <a:pt x="35973" y="26957"/>
                        <a:pt x="36042" y="26318"/>
                      </a:cubicBezTo>
                      <a:lnTo>
                        <a:pt x="36065" y="26249"/>
                      </a:lnTo>
                      <a:cubicBezTo>
                        <a:pt x="36133" y="25542"/>
                        <a:pt x="36225" y="24834"/>
                        <a:pt x="36293" y="24126"/>
                      </a:cubicBezTo>
                      <a:cubicBezTo>
                        <a:pt x="36613" y="20908"/>
                        <a:pt x="36727" y="18009"/>
                        <a:pt x="36635" y="15270"/>
                      </a:cubicBezTo>
                      <a:cubicBezTo>
                        <a:pt x="36567" y="12896"/>
                        <a:pt x="36339" y="10728"/>
                        <a:pt x="35951" y="8742"/>
                      </a:cubicBezTo>
                      <a:cubicBezTo>
                        <a:pt x="35905" y="8651"/>
                        <a:pt x="35859" y="8560"/>
                        <a:pt x="35791" y="8468"/>
                      </a:cubicBezTo>
                      <a:cubicBezTo>
                        <a:pt x="35540" y="8035"/>
                        <a:pt x="35289" y="7601"/>
                        <a:pt x="35015" y="7190"/>
                      </a:cubicBezTo>
                      <a:cubicBezTo>
                        <a:pt x="34741" y="6756"/>
                        <a:pt x="34444" y="6368"/>
                        <a:pt x="34147" y="5958"/>
                      </a:cubicBezTo>
                      <a:cubicBezTo>
                        <a:pt x="33782" y="5501"/>
                        <a:pt x="33394" y="5045"/>
                        <a:pt x="32983" y="4611"/>
                      </a:cubicBezTo>
                      <a:cubicBezTo>
                        <a:pt x="32778" y="4405"/>
                        <a:pt x="32572" y="4200"/>
                        <a:pt x="32344" y="4017"/>
                      </a:cubicBezTo>
                      <a:cubicBezTo>
                        <a:pt x="32145" y="3841"/>
                        <a:pt x="31925" y="3664"/>
                        <a:pt x="31704" y="3487"/>
                      </a:cubicBezTo>
                      <a:lnTo>
                        <a:pt x="31704" y="3487"/>
                      </a:lnTo>
                      <a:cubicBezTo>
                        <a:pt x="31705" y="3490"/>
                        <a:pt x="31705" y="3492"/>
                        <a:pt x="31705" y="3492"/>
                      </a:cubicBezTo>
                      <a:cubicBezTo>
                        <a:pt x="31705" y="3492"/>
                        <a:pt x="31682" y="3470"/>
                        <a:pt x="31682" y="3470"/>
                      </a:cubicBezTo>
                      <a:lnTo>
                        <a:pt x="31682" y="3470"/>
                      </a:lnTo>
                      <a:cubicBezTo>
                        <a:pt x="31690" y="3475"/>
                        <a:pt x="31697" y="3481"/>
                        <a:pt x="31704" y="3487"/>
                      </a:cubicBezTo>
                      <a:lnTo>
                        <a:pt x="31704" y="3487"/>
                      </a:lnTo>
                      <a:cubicBezTo>
                        <a:pt x="31703" y="3481"/>
                        <a:pt x="31698" y="3470"/>
                        <a:pt x="31682" y="3470"/>
                      </a:cubicBezTo>
                      <a:cubicBezTo>
                        <a:pt x="31134" y="3036"/>
                        <a:pt x="30541" y="2648"/>
                        <a:pt x="29925" y="2305"/>
                      </a:cubicBezTo>
                      <a:cubicBezTo>
                        <a:pt x="29308" y="1963"/>
                        <a:pt x="28669" y="1666"/>
                        <a:pt x="28007" y="1392"/>
                      </a:cubicBezTo>
                      <a:cubicBezTo>
                        <a:pt x="27642" y="1233"/>
                        <a:pt x="27277" y="1073"/>
                        <a:pt x="26889" y="936"/>
                      </a:cubicBezTo>
                      <a:cubicBezTo>
                        <a:pt x="26706" y="868"/>
                        <a:pt x="26501" y="799"/>
                        <a:pt x="26296" y="731"/>
                      </a:cubicBezTo>
                      <a:cubicBezTo>
                        <a:pt x="26136" y="662"/>
                        <a:pt x="25953" y="616"/>
                        <a:pt x="25793" y="548"/>
                      </a:cubicBezTo>
                      <a:cubicBezTo>
                        <a:pt x="25451" y="457"/>
                        <a:pt x="25131" y="365"/>
                        <a:pt x="24789" y="297"/>
                      </a:cubicBezTo>
                      <a:cubicBezTo>
                        <a:pt x="24447" y="228"/>
                        <a:pt x="24104" y="160"/>
                        <a:pt x="23762" y="114"/>
                      </a:cubicBezTo>
                      <a:lnTo>
                        <a:pt x="23785" y="114"/>
                      </a:lnTo>
                      <a:cubicBezTo>
                        <a:pt x="23214" y="46"/>
                        <a:pt x="22621" y="0"/>
                        <a:pt x="2202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69" name="Google Shape;7937;p96">
                  <a:extLst>
                    <a:ext uri="{FF2B5EF4-FFF2-40B4-BE49-F238E27FC236}">
                      <a16:creationId xmlns:a16="http://schemas.microsoft.com/office/drawing/2014/main" id="{7E107E98-9C37-DD3C-CFE0-15BF3344DACA}"/>
                    </a:ext>
                  </a:extLst>
                </p:cNvPr>
                <p:cNvSpPr/>
                <p:nvPr/>
              </p:nvSpPr>
              <p:spPr>
                <a:xfrm>
                  <a:off x="5130822" y="2748772"/>
                  <a:ext cx="47124" cy="147537"/>
                </a:xfrm>
                <a:custGeom>
                  <a:avLst/>
                  <a:gdLst/>
                  <a:ahLst/>
                  <a:cxnLst/>
                  <a:rect l="l" t="t" r="r" b="b"/>
                  <a:pathLst>
                    <a:path w="3653" h="11437" extrusionOk="0">
                      <a:moveTo>
                        <a:pt x="1621" y="1"/>
                      </a:moveTo>
                      <a:cubicBezTo>
                        <a:pt x="479" y="3562"/>
                        <a:pt x="0" y="7419"/>
                        <a:pt x="183" y="11140"/>
                      </a:cubicBezTo>
                      <a:lnTo>
                        <a:pt x="342" y="11162"/>
                      </a:lnTo>
                      <a:cubicBezTo>
                        <a:pt x="1233" y="11322"/>
                        <a:pt x="2032" y="11414"/>
                        <a:pt x="2808" y="11436"/>
                      </a:cubicBezTo>
                      <a:cubicBezTo>
                        <a:pt x="2716" y="10637"/>
                        <a:pt x="2671" y="9816"/>
                        <a:pt x="2648" y="9017"/>
                      </a:cubicBezTo>
                      <a:cubicBezTo>
                        <a:pt x="2602" y="7351"/>
                        <a:pt x="2716" y="5662"/>
                        <a:pt x="2967" y="4018"/>
                      </a:cubicBezTo>
                      <a:cubicBezTo>
                        <a:pt x="3082" y="3196"/>
                        <a:pt x="3264" y="2375"/>
                        <a:pt x="3447" y="1553"/>
                      </a:cubicBezTo>
                      <a:cubicBezTo>
                        <a:pt x="3515" y="1279"/>
                        <a:pt x="3584" y="1028"/>
                        <a:pt x="3652" y="777"/>
                      </a:cubicBezTo>
                      <a:cubicBezTo>
                        <a:pt x="3287" y="731"/>
                        <a:pt x="2945" y="686"/>
                        <a:pt x="2625" y="572"/>
                      </a:cubicBezTo>
                      <a:cubicBezTo>
                        <a:pt x="2511" y="526"/>
                        <a:pt x="2397" y="480"/>
                        <a:pt x="2283" y="435"/>
                      </a:cubicBezTo>
                      <a:cubicBezTo>
                        <a:pt x="2146" y="389"/>
                        <a:pt x="2054" y="320"/>
                        <a:pt x="1940" y="252"/>
                      </a:cubicBezTo>
                      <a:cubicBezTo>
                        <a:pt x="1849" y="183"/>
                        <a:pt x="1735" y="115"/>
                        <a:pt x="162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70" name="Google Shape;7938;p96">
                  <a:extLst>
                    <a:ext uri="{FF2B5EF4-FFF2-40B4-BE49-F238E27FC236}">
                      <a16:creationId xmlns:a16="http://schemas.microsoft.com/office/drawing/2014/main" id="{269F0E28-66C0-0641-AB9F-D67D1ADBB054}"/>
                    </a:ext>
                  </a:extLst>
                </p:cNvPr>
                <p:cNvSpPr/>
                <p:nvPr/>
              </p:nvSpPr>
              <p:spPr>
                <a:xfrm>
                  <a:off x="5225039" y="3075305"/>
                  <a:ext cx="214075" cy="60372"/>
                </a:xfrm>
                <a:custGeom>
                  <a:avLst/>
                  <a:gdLst/>
                  <a:ahLst/>
                  <a:cxnLst/>
                  <a:rect l="l" t="t" r="r" b="b"/>
                  <a:pathLst>
                    <a:path w="16595" h="4680" extrusionOk="0">
                      <a:moveTo>
                        <a:pt x="2808" y="0"/>
                      </a:moveTo>
                      <a:cubicBezTo>
                        <a:pt x="2785" y="46"/>
                        <a:pt x="2762" y="91"/>
                        <a:pt x="2716" y="137"/>
                      </a:cubicBezTo>
                      <a:cubicBezTo>
                        <a:pt x="2557" y="365"/>
                        <a:pt x="2374" y="548"/>
                        <a:pt x="2169" y="685"/>
                      </a:cubicBezTo>
                      <a:cubicBezTo>
                        <a:pt x="1940" y="867"/>
                        <a:pt x="1689" y="1027"/>
                        <a:pt x="1415" y="1141"/>
                      </a:cubicBezTo>
                      <a:cubicBezTo>
                        <a:pt x="1073" y="1278"/>
                        <a:pt x="708" y="1370"/>
                        <a:pt x="365" y="1415"/>
                      </a:cubicBezTo>
                      <a:cubicBezTo>
                        <a:pt x="228" y="1438"/>
                        <a:pt x="114" y="1438"/>
                        <a:pt x="0" y="1461"/>
                      </a:cubicBezTo>
                      <a:cubicBezTo>
                        <a:pt x="206" y="1621"/>
                        <a:pt x="411" y="1780"/>
                        <a:pt x="662" y="1940"/>
                      </a:cubicBezTo>
                      <a:cubicBezTo>
                        <a:pt x="1461" y="2465"/>
                        <a:pt x="2328" y="2899"/>
                        <a:pt x="3310" y="3310"/>
                      </a:cubicBezTo>
                      <a:cubicBezTo>
                        <a:pt x="5113" y="4040"/>
                        <a:pt x="7167" y="4497"/>
                        <a:pt x="9404" y="4634"/>
                      </a:cubicBezTo>
                      <a:cubicBezTo>
                        <a:pt x="9929" y="4656"/>
                        <a:pt x="10431" y="4679"/>
                        <a:pt x="10911" y="4679"/>
                      </a:cubicBezTo>
                      <a:cubicBezTo>
                        <a:pt x="12257" y="4679"/>
                        <a:pt x="13673" y="4565"/>
                        <a:pt x="15156" y="4337"/>
                      </a:cubicBezTo>
                      <a:cubicBezTo>
                        <a:pt x="15636" y="4314"/>
                        <a:pt x="16115" y="4291"/>
                        <a:pt x="16594" y="4246"/>
                      </a:cubicBezTo>
                      <a:cubicBezTo>
                        <a:pt x="16549" y="4246"/>
                        <a:pt x="16503" y="4223"/>
                        <a:pt x="16480" y="4223"/>
                      </a:cubicBezTo>
                      <a:cubicBezTo>
                        <a:pt x="14700" y="3995"/>
                        <a:pt x="12919" y="3721"/>
                        <a:pt x="11185" y="3355"/>
                      </a:cubicBezTo>
                      <a:cubicBezTo>
                        <a:pt x="10454" y="3196"/>
                        <a:pt x="9701" y="3036"/>
                        <a:pt x="8993" y="2830"/>
                      </a:cubicBezTo>
                      <a:cubicBezTo>
                        <a:pt x="8331" y="2648"/>
                        <a:pt x="7692" y="2442"/>
                        <a:pt x="7053" y="2191"/>
                      </a:cubicBezTo>
                      <a:cubicBezTo>
                        <a:pt x="5821" y="1735"/>
                        <a:pt x="4611" y="1164"/>
                        <a:pt x="3492" y="457"/>
                      </a:cubicBezTo>
                      <a:cubicBezTo>
                        <a:pt x="3264" y="297"/>
                        <a:pt x="3036" y="160"/>
                        <a:pt x="280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71" name="Google Shape;7939;p96">
                  <a:extLst>
                    <a:ext uri="{FF2B5EF4-FFF2-40B4-BE49-F238E27FC236}">
                      <a16:creationId xmlns:a16="http://schemas.microsoft.com/office/drawing/2014/main" id="{6C8DA276-A319-F167-B50C-24B79601BB5A}"/>
                    </a:ext>
                  </a:extLst>
                </p:cNvPr>
                <p:cNvSpPr/>
                <p:nvPr/>
              </p:nvSpPr>
              <p:spPr>
                <a:xfrm>
                  <a:off x="5133170" y="2892457"/>
                  <a:ext cx="128097" cy="201704"/>
                </a:xfrm>
                <a:custGeom>
                  <a:avLst/>
                  <a:gdLst/>
                  <a:ahLst/>
                  <a:cxnLst/>
                  <a:rect l="l" t="t" r="r" b="b"/>
                  <a:pathLst>
                    <a:path w="9930" h="15636" extrusionOk="0">
                      <a:moveTo>
                        <a:pt x="1" y="1"/>
                      </a:moveTo>
                      <a:cubicBezTo>
                        <a:pt x="24" y="617"/>
                        <a:pt x="69" y="1256"/>
                        <a:pt x="138" y="1918"/>
                      </a:cubicBezTo>
                      <a:cubicBezTo>
                        <a:pt x="275" y="3196"/>
                        <a:pt x="503" y="4406"/>
                        <a:pt x="777" y="5547"/>
                      </a:cubicBezTo>
                      <a:cubicBezTo>
                        <a:pt x="1051" y="6711"/>
                        <a:pt x="1439" y="7875"/>
                        <a:pt x="1918" y="8971"/>
                      </a:cubicBezTo>
                      <a:cubicBezTo>
                        <a:pt x="2763" y="11002"/>
                        <a:pt x="3972" y="12783"/>
                        <a:pt x="5433" y="14244"/>
                      </a:cubicBezTo>
                      <a:cubicBezTo>
                        <a:pt x="5935" y="14746"/>
                        <a:pt x="6483" y="15202"/>
                        <a:pt x="7077" y="15636"/>
                      </a:cubicBezTo>
                      <a:cubicBezTo>
                        <a:pt x="7236" y="15613"/>
                        <a:pt x="7350" y="15613"/>
                        <a:pt x="7487" y="15590"/>
                      </a:cubicBezTo>
                      <a:cubicBezTo>
                        <a:pt x="7830" y="15545"/>
                        <a:pt x="8195" y="15453"/>
                        <a:pt x="8537" y="15316"/>
                      </a:cubicBezTo>
                      <a:cubicBezTo>
                        <a:pt x="8811" y="15179"/>
                        <a:pt x="9062" y="15042"/>
                        <a:pt x="9291" y="14860"/>
                      </a:cubicBezTo>
                      <a:cubicBezTo>
                        <a:pt x="9496" y="14723"/>
                        <a:pt x="9679" y="14540"/>
                        <a:pt x="9838" y="14312"/>
                      </a:cubicBezTo>
                      <a:cubicBezTo>
                        <a:pt x="9884" y="14266"/>
                        <a:pt x="9907" y="14221"/>
                        <a:pt x="9930" y="14175"/>
                      </a:cubicBezTo>
                      <a:cubicBezTo>
                        <a:pt x="9565" y="13901"/>
                        <a:pt x="9199" y="13627"/>
                        <a:pt x="8857" y="13331"/>
                      </a:cubicBezTo>
                      <a:cubicBezTo>
                        <a:pt x="8263" y="12828"/>
                        <a:pt x="7716" y="12303"/>
                        <a:pt x="7236" y="11710"/>
                      </a:cubicBezTo>
                      <a:cubicBezTo>
                        <a:pt x="6734" y="11117"/>
                        <a:pt x="6255" y="10500"/>
                        <a:pt x="5844" y="9838"/>
                      </a:cubicBezTo>
                      <a:cubicBezTo>
                        <a:pt x="5410" y="9131"/>
                        <a:pt x="4999" y="8377"/>
                        <a:pt x="4634" y="7601"/>
                      </a:cubicBezTo>
                      <a:cubicBezTo>
                        <a:pt x="3950" y="6095"/>
                        <a:pt x="3402" y="4497"/>
                        <a:pt x="3059" y="2877"/>
                      </a:cubicBezTo>
                      <a:cubicBezTo>
                        <a:pt x="2877" y="2032"/>
                        <a:pt x="2717" y="1165"/>
                        <a:pt x="2626" y="297"/>
                      </a:cubicBezTo>
                      <a:cubicBezTo>
                        <a:pt x="1850" y="275"/>
                        <a:pt x="1051" y="183"/>
                        <a:pt x="160" y="23"/>
                      </a:cubicBezTo>
                      <a:lnTo>
                        <a:pt x="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72" name="Google Shape;7940;p96">
                  <a:extLst>
                    <a:ext uri="{FF2B5EF4-FFF2-40B4-BE49-F238E27FC236}">
                      <a16:creationId xmlns:a16="http://schemas.microsoft.com/office/drawing/2014/main" id="{549CBE41-90DE-5C8C-5F30-5BE445235F1D}"/>
                    </a:ext>
                  </a:extLst>
                </p:cNvPr>
                <p:cNvSpPr/>
                <p:nvPr/>
              </p:nvSpPr>
              <p:spPr>
                <a:xfrm>
                  <a:off x="5151719" y="2538553"/>
                  <a:ext cx="153716" cy="220255"/>
                </a:xfrm>
                <a:custGeom>
                  <a:avLst/>
                  <a:gdLst/>
                  <a:ahLst/>
                  <a:cxnLst/>
                  <a:rect l="l" t="t" r="r" b="b"/>
                  <a:pathLst>
                    <a:path w="11916" h="17074" extrusionOk="0">
                      <a:moveTo>
                        <a:pt x="11916" y="1"/>
                      </a:moveTo>
                      <a:lnTo>
                        <a:pt x="11916" y="1"/>
                      </a:lnTo>
                      <a:cubicBezTo>
                        <a:pt x="10341" y="1073"/>
                        <a:pt x="8834" y="2352"/>
                        <a:pt x="7442" y="3767"/>
                      </a:cubicBezTo>
                      <a:cubicBezTo>
                        <a:pt x="4292" y="6985"/>
                        <a:pt x="1827" y="11025"/>
                        <a:pt x="275" y="15431"/>
                      </a:cubicBezTo>
                      <a:cubicBezTo>
                        <a:pt x="183" y="15727"/>
                        <a:pt x="92" y="16001"/>
                        <a:pt x="1" y="16275"/>
                      </a:cubicBezTo>
                      <a:cubicBezTo>
                        <a:pt x="115" y="16389"/>
                        <a:pt x="229" y="16480"/>
                        <a:pt x="320" y="16549"/>
                      </a:cubicBezTo>
                      <a:cubicBezTo>
                        <a:pt x="412" y="16617"/>
                        <a:pt x="526" y="16686"/>
                        <a:pt x="663" y="16732"/>
                      </a:cubicBezTo>
                      <a:cubicBezTo>
                        <a:pt x="777" y="16777"/>
                        <a:pt x="891" y="16823"/>
                        <a:pt x="1005" y="16869"/>
                      </a:cubicBezTo>
                      <a:cubicBezTo>
                        <a:pt x="1325" y="16983"/>
                        <a:pt x="1667" y="17028"/>
                        <a:pt x="2032" y="17074"/>
                      </a:cubicBezTo>
                      <a:cubicBezTo>
                        <a:pt x="2192" y="16458"/>
                        <a:pt x="2375" y="15864"/>
                        <a:pt x="2557" y="15294"/>
                      </a:cubicBezTo>
                      <a:cubicBezTo>
                        <a:pt x="3082" y="13627"/>
                        <a:pt x="3721" y="11984"/>
                        <a:pt x="4474" y="10386"/>
                      </a:cubicBezTo>
                      <a:cubicBezTo>
                        <a:pt x="5228" y="8788"/>
                        <a:pt x="6095" y="7236"/>
                        <a:pt x="7099" y="5775"/>
                      </a:cubicBezTo>
                      <a:cubicBezTo>
                        <a:pt x="7579" y="5045"/>
                        <a:pt x="8081" y="4360"/>
                        <a:pt x="8606" y="3676"/>
                      </a:cubicBezTo>
                      <a:cubicBezTo>
                        <a:pt x="9062" y="3105"/>
                        <a:pt x="9519" y="2557"/>
                        <a:pt x="9998" y="2032"/>
                      </a:cubicBezTo>
                      <a:cubicBezTo>
                        <a:pt x="10614" y="1325"/>
                        <a:pt x="11254" y="640"/>
                        <a:pt x="1191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73" name="Google Shape;7941;p96">
                  <a:extLst>
                    <a:ext uri="{FF2B5EF4-FFF2-40B4-BE49-F238E27FC236}">
                      <a16:creationId xmlns:a16="http://schemas.microsoft.com/office/drawing/2014/main" id="{5732234B-969D-B9F3-13D8-B71290557C3C}"/>
                    </a:ext>
                  </a:extLst>
                </p:cNvPr>
                <p:cNvSpPr/>
                <p:nvPr/>
              </p:nvSpPr>
              <p:spPr>
                <a:xfrm>
                  <a:off x="5152906" y="2758782"/>
                  <a:ext cx="32689" cy="129361"/>
                </a:xfrm>
                <a:custGeom>
                  <a:avLst/>
                  <a:gdLst/>
                  <a:ahLst/>
                  <a:cxnLst/>
                  <a:rect l="l" t="t" r="r" b="b"/>
                  <a:pathLst>
                    <a:path w="2534" h="10028" extrusionOk="0">
                      <a:moveTo>
                        <a:pt x="1712" y="1"/>
                      </a:moveTo>
                      <a:cubicBezTo>
                        <a:pt x="1392" y="1"/>
                        <a:pt x="1050" y="229"/>
                        <a:pt x="982" y="572"/>
                      </a:cubicBezTo>
                      <a:cubicBezTo>
                        <a:pt x="639" y="2010"/>
                        <a:pt x="342" y="3448"/>
                        <a:pt x="160" y="4931"/>
                      </a:cubicBezTo>
                      <a:cubicBezTo>
                        <a:pt x="0" y="6438"/>
                        <a:pt x="23" y="7967"/>
                        <a:pt x="297" y="9473"/>
                      </a:cubicBezTo>
                      <a:cubicBezTo>
                        <a:pt x="372" y="9813"/>
                        <a:pt x="713" y="10028"/>
                        <a:pt x="1035" y="10028"/>
                      </a:cubicBezTo>
                      <a:cubicBezTo>
                        <a:pt x="1102" y="10028"/>
                        <a:pt x="1169" y="10018"/>
                        <a:pt x="1233" y="9998"/>
                      </a:cubicBezTo>
                      <a:cubicBezTo>
                        <a:pt x="1438" y="9953"/>
                        <a:pt x="1598" y="9816"/>
                        <a:pt x="1689" y="9656"/>
                      </a:cubicBezTo>
                      <a:cubicBezTo>
                        <a:pt x="1803" y="9473"/>
                        <a:pt x="1803" y="9268"/>
                        <a:pt x="1780" y="9063"/>
                      </a:cubicBezTo>
                      <a:cubicBezTo>
                        <a:pt x="1735" y="8880"/>
                        <a:pt x="1712" y="8675"/>
                        <a:pt x="1666" y="8492"/>
                      </a:cubicBezTo>
                      <a:cubicBezTo>
                        <a:pt x="1529" y="7191"/>
                        <a:pt x="1575" y="5890"/>
                        <a:pt x="1735" y="4589"/>
                      </a:cubicBezTo>
                      <a:cubicBezTo>
                        <a:pt x="1895" y="3356"/>
                        <a:pt x="2168" y="2169"/>
                        <a:pt x="2442" y="960"/>
                      </a:cubicBezTo>
                      <a:cubicBezTo>
                        <a:pt x="2534" y="572"/>
                        <a:pt x="2328" y="138"/>
                        <a:pt x="1917" y="24"/>
                      </a:cubicBezTo>
                      <a:cubicBezTo>
                        <a:pt x="1849" y="24"/>
                        <a:pt x="1780" y="1"/>
                        <a:pt x="171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74" name="Google Shape;7942;p96">
                  <a:extLst>
                    <a:ext uri="{FF2B5EF4-FFF2-40B4-BE49-F238E27FC236}">
                      <a16:creationId xmlns:a16="http://schemas.microsoft.com/office/drawing/2014/main" id="{4BF314E3-0718-FED6-7D65-31D6D1C1559E}"/>
                    </a:ext>
                  </a:extLst>
                </p:cNvPr>
                <p:cNvSpPr/>
                <p:nvPr/>
              </p:nvSpPr>
              <p:spPr>
                <a:xfrm>
                  <a:off x="5260667" y="3072351"/>
                  <a:ext cx="110721" cy="52155"/>
                </a:xfrm>
                <a:custGeom>
                  <a:avLst/>
                  <a:gdLst/>
                  <a:ahLst/>
                  <a:cxnLst/>
                  <a:rect l="l" t="t" r="r" b="b"/>
                  <a:pathLst>
                    <a:path w="8583" h="4043" extrusionOk="0">
                      <a:moveTo>
                        <a:pt x="776" y="1"/>
                      </a:moveTo>
                      <a:cubicBezTo>
                        <a:pt x="730" y="1"/>
                        <a:pt x="708" y="24"/>
                        <a:pt x="685" y="24"/>
                      </a:cubicBezTo>
                      <a:cubicBezTo>
                        <a:pt x="479" y="46"/>
                        <a:pt x="297" y="138"/>
                        <a:pt x="160" y="298"/>
                      </a:cubicBezTo>
                      <a:cubicBezTo>
                        <a:pt x="46" y="457"/>
                        <a:pt x="0" y="663"/>
                        <a:pt x="23" y="868"/>
                      </a:cubicBezTo>
                      <a:cubicBezTo>
                        <a:pt x="46" y="1051"/>
                        <a:pt x="137" y="1256"/>
                        <a:pt x="297" y="1370"/>
                      </a:cubicBezTo>
                      <a:cubicBezTo>
                        <a:pt x="2511" y="2808"/>
                        <a:pt x="5022" y="3813"/>
                        <a:pt x="7669" y="4041"/>
                      </a:cubicBezTo>
                      <a:cubicBezTo>
                        <a:pt x="7687" y="4042"/>
                        <a:pt x="7704" y="4042"/>
                        <a:pt x="7721" y="4042"/>
                      </a:cubicBezTo>
                      <a:cubicBezTo>
                        <a:pt x="8112" y="4042"/>
                        <a:pt x="8470" y="3794"/>
                        <a:pt x="8514" y="3379"/>
                      </a:cubicBezTo>
                      <a:cubicBezTo>
                        <a:pt x="8582" y="2991"/>
                        <a:pt x="8286" y="2557"/>
                        <a:pt x="7875" y="2534"/>
                      </a:cubicBezTo>
                      <a:cubicBezTo>
                        <a:pt x="7099" y="2466"/>
                        <a:pt x="6323" y="2329"/>
                        <a:pt x="5569" y="2124"/>
                      </a:cubicBezTo>
                      <a:cubicBezTo>
                        <a:pt x="4246" y="1758"/>
                        <a:pt x="2990" y="1211"/>
                        <a:pt x="1803" y="526"/>
                      </a:cubicBezTo>
                      <a:cubicBezTo>
                        <a:pt x="1598" y="412"/>
                        <a:pt x="1415" y="298"/>
                        <a:pt x="1233" y="183"/>
                      </a:cubicBezTo>
                      <a:cubicBezTo>
                        <a:pt x="1096" y="69"/>
                        <a:pt x="936" y="1"/>
                        <a:pt x="77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75" name="Google Shape;7943;p96">
                  <a:extLst>
                    <a:ext uri="{FF2B5EF4-FFF2-40B4-BE49-F238E27FC236}">
                      <a16:creationId xmlns:a16="http://schemas.microsoft.com/office/drawing/2014/main" id="{D84E785A-693C-6BF3-6D12-7F16E7720345}"/>
                    </a:ext>
                  </a:extLst>
                </p:cNvPr>
                <p:cNvSpPr/>
                <p:nvPr/>
              </p:nvSpPr>
              <p:spPr>
                <a:xfrm>
                  <a:off x="5161149" y="2735525"/>
                  <a:ext cx="12074" cy="8166"/>
                </a:xfrm>
                <a:custGeom>
                  <a:avLst/>
                  <a:gdLst/>
                  <a:ahLst/>
                  <a:cxnLst/>
                  <a:rect l="l" t="t" r="r" b="b"/>
                  <a:pathLst>
                    <a:path w="936" h="633" extrusionOk="0">
                      <a:moveTo>
                        <a:pt x="274" y="1"/>
                      </a:moveTo>
                      <a:cubicBezTo>
                        <a:pt x="228" y="1"/>
                        <a:pt x="160" y="46"/>
                        <a:pt x="114" y="69"/>
                      </a:cubicBezTo>
                      <a:cubicBezTo>
                        <a:pt x="46" y="138"/>
                        <a:pt x="23" y="206"/>
                        <a:pt x="23" y="275"/>
                      </a:cubicBezTo>
                      <a:cubicBezTo>
                        <a:pt x="0" y="366"/>
                        <a:pt x="46" y="434"/>
                        <a:pt x="91" y="480"/>
                      </a:cubicBezTo>
                      <a:cubicBezTo>
                        <a:pt x="137" y="549"/>
                        <a:pt x="206" y="571"/>
                        <a:pt x="297" y="571"/>
                      </a:cubicBezTo>
                      <a:cubicBezTo>
                        <a:pt x="320" y="571"/>
                        <a:pt x="343" y="594"/>
                        <a:pt x="388" y="594"/>
                      </a:cubicBezTo>
                      <a:cubicBezTo>
                        <a:pt x="434" y="594"/>
                        <a:pt x="479" y="617"/>
                        <a:pt x="525" y="617"/>
                      </a:cubicBezTo>
                      <a:cubicBezTo>
                        <a:pt x="563" y="626"/>
                        <a:pt x="597" y="632"/>
                        <a:pt x="628" y="632"/>
                      </a:cubicBezTo>
                      <a:cubicBezTo>
                        <a:pt x="673" y="632"/>
                        <a:pt x="713" y="621"/>
                        <a:pt x="753" y="594"/>
                      </a:cubicBezTo>
                      <a:cubicBezTo>
                        <a:pt x="822" y="571"/>
                        <a:pt x="867" y="503"/>
                        <a:pt x="890" y="434"/>
                      </a:cubicBezTo>
                      <a:cubicBezTo>
                        <a:pt x="936" y="297"/>
                        <a:pt x="845" y="115"/>
                        <a:pt x="708" y="69"/>
                      </a:cubicBezTo>
                      <a:cubicBezTo>
                        <a:pt x="571" y="46"/>
                        <a:pt x="434" y="24"/>
                        <a:pt x="32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76" name="Google Shape;7944;p96">
                  <a:extLst>
                    <a:ext uri="{FF2B5EF4-FFF2-40B4-BE49-F238E27FC236}">
                      <a16:creationId xmlns:a16="http://schemas.microsoft.com/office/drawing/2014/main" id="{A81798DB-C852-1D42-88C0-1C3CCBCCBA11}"/>
                    </a:ext>
                  </a:extLst>
                </p:cNvPr>
                <p:cNvSpPr/>
                <p:nvPr/>
              </p:nvSpPr>
              <p:spPr>
                <a:xfrm>
                  <a:off x="5184109" y="2738466"/>
                  <a:ext cx="15325" cy="9572"/>
                </a:xfrm>
                <a:custGeom>
                  <a:avLst/>
                  <a:gdLst/>
                  <a:ahLst/>
                  <a:cxnLst/>
                  <a:rect l="l" t="t" r="r" b="b"/>
                  <a:pathLst>
                    <a:path w="1188" h="742" extrusionOk="0">
                      <a:moveTo>
                        <a:pt x="891" y="1"/>
                      </a:moveTo>
                      <a:cubicBezTo>
                        <a:pt x="868" y="1"/>
                        <a:pt x="845" y="1"/>
                        <a:pt x="822" y="24"/>
                      </a:cubicBezTo>
                      <a:cubicBezTo>
                        <a:pt x="617" y="69"/>
                        <a:pt x="434" y="115"/>
                        <a:pt x="252" y="161"/>
                      </a:cubicBezTo>
                      <a:cubicBezTo>
                        <a:pt x="92" y="206"/>
                        <a:pt x="1" y="343"/>
                        <a:pt x="23" y="503"/>
                      </a:cubicBezTo>
                      <a:cubicBezTo>
                        <a:pt x="62" y="639"/>
                        <a:pt x="167" y="742"/>
                        <a:pt x="295" y="742"/>
                      </a:cubicBezTo>
                      <a:cubicBezTo>
                        <a:pt x="318" y="742"/>
                        <a:pt x="342" y="738"/>
                        <a:pt x="366" y="731"/>
                      </a:cubicBezTo>
                      <a:cubicBezTo>
                        <a:pt x="548" y="686"/>
                        <a:pt x="754" y="617"/>
                        <a:pt x="936" y="572"/>
                      </a:cubicBezTo>
                      <a:cubicBezTo>
                        <a:pt x="1096" y="526"/>
                        <a:pt x="1187" y="389"/>
                        <a:pt x="1165" y="229"/>
                      </a:cubicBezTo>
                      <a:cubicBezTo>
                        <a:pt x="1142" y="115"/>
                        <a:pt x="1005" y="1"/>
                        <a:pt x="89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77" name="Google Shape;7945;p96">
                  <a:extLst>
                    <a:ext uri="{FF2B5EF4-FFF2-40B4-BE49-F238E27FC236}">
                      <a16:creationId xmlns:a16="http://schemas.microsoft.com/office/drawing/2014/main" id="{78C7E894-EFC6-50DA-CD4B-EC8820F92548}"/>
                    </a:ext>
                  </a:extLst>
                </p:cNvPr>
                <p:cNvSpPr/>
                <p:nvPr/>
              </p:nvSpPr>
              <p:spPr>
                <a:xfrm>
                  <a:off x="5212965" y="2727579"/>
                  <a:ext cx="14138" cy="12010"/>
                </a:xfrm>
                <a:custGeom>
                  <a:avLst/>
                  <a:gdLst/>
                  <a:ahLst/>
                  <a:cxnLst/>
                  <a:rect l="l" t="t" r="r" b="b"/>
                  <a:pathLst>
                    <a:path w="1096" h="931" extrusionOk="0">
                      <a:moveTo>
                        <a:pt x="776" y="0"/>
                      </a:moveTo>
                      <a:cubicBezTo>
                        <a:pt x="708" y="0"/>
                        <a:pt x="639" y="23"/>
                        <a:pt x="594" y="69"/>
                      </a:cubicBezTo>
                      <a:cubicBezTo>
                        <a:pt x="457" y="183"/>
                        <a:pt x="320" y="274"/>
                        <a:pt x="183" y="366"/>
                      </a:cubicBezTo>
                      <a:cubicBezTo>
                        <a:pt x="183" y="388"/>
                        <a:pt x="160" y="388"/>
                        <a:pt x="160" y="388"/>
                      </a:cubicBezTo>
                      <a:cubicBezTo>
                        <a:pt x="92" y="434"/>
                        <a:pt x="46" y="480"/>
                        <a:pt x="23" y="571"/>
                      </a:cubicBezTo>
                      <a:cubicBezTo>
                        <a:pt x="0" y="640"/>
                        <a:pt x="0" y="708"/>
                        <a:pt x="46" y="777"/>
                      </a:cubicBezTo>
                      <a:cubicBezTo>
                        <a:pt x="69" y="845"/>
                        <a:pt x="137" y="891"/>
                        <a:pt x="206" y="913"/>
                      </a:cubicBezTo>
                      <a:cubicBezTo>
                        <a:pt x="240" y="925"/>
                        <a:pt x="280" y="931"/>
                        <a:pt x="317" y="931"/>
                      </a:cubicBezTo>
                      <a:cubicBezTo>
                        <a:pt x="354" y="931"/>
                        <a:pt x="388" y="925"/>
                        <a:pt x="411" y="913"/>
                      </a:cubicBezTo>
                      <a:cubicBezTo>
                        <a:pt x="617" y="777"/>
                        <a:pt x="799" y="640"/>
                        <a:pt x="959" y="503"/>
                      </a:cubicBezTo>
                      <a:cubicBezTo>
                        <a:pt x="1096" y="411"/>
                        <a:pt x="1096" y="206"/>
                        <a:pt x="982" y="92"/>
                      </a:cubicBezTo>
                      <a:cubicBezTo>
                        <a:pt x="936" y="46"/>
                        <a:pt x="868" y="0"/>
                        <a:pt x="77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78" name="Google Shape;7946;p96">
                  <a:extLst>
                    <a:ext uri="{FF2B5EF4-FFF2-40B4-BE49-F238E27FC236}">
                      <a16:creationId xmlns:a16="http://schemas.microsoft.com/office/drawing/2014/main" id="{F32E73D4-D294-86D8-03F9-BB0ACF32F9A7}"/>
                    </a:ext>
                  </a:extLst>
                </p:cNvPr>
                <p:cNvSpPr/>
                <p:nvPr/>
              </p:nvSpPr>
              <p:spPr>
                <a:xfrm>
                  <a:off x="5235049" y="2702554"/>
                  <a:ext cx="13558" cy="14758"/>
                </a:xfrm>
                <a:custGeom>
                  <a:avLst/>
                  <a:gdLst/>
                  <a:ahLst/>
                  <a:cxnLst/>
                  <a:rect l="l" t="t" r="r" b="b"/>
                  <a:pathLst>
                    <a:path w="1051" h="1144" extrusionOk="0">
                      <a:moveTo>
                        <a:pt x="708" y="0"/>
                      </a:moveTo>
                      <a:cubicBezTo>
                        <a:pt x="617" y="0"/>
                        <a:pt x="525" y="46"/>
                        <a:pt x="480" y="137"/>
                      </a:cubicBezTo>
                      <a:cubicBezTo>
                        <a:pt x="343" y="320"/>
                        <a:pt x="206" y="502"/>
                        <a:pt x="92" y="708"/>
                      </a:cubicBezTo>
                      <a:cubicBezTo>
                        <a:pt x="0" y="845"/>
                        <a:pt x="46" y="1005"/>
                        <a:pt x="160" y="1096"/>
                      </a:cubicBezTo>
                      <a:cubicBezTo>
                        <a:pt x="209" y="1128"/>
                        <a:pt x="263" y="1143"/>
                        <a:pt x="317" y="1143"/>
                      </a:cubicBezTo>
                      <a:cubicBezTo>
                        <a:pt x="415" y="1143"/>
                        <a:pt x="512" y="1093"/>
                        <a:pt x="571" y="1005"/>
                      </a:cubicBezTo>
                      <a:cubicBezTo>
                        <a:pt x="685" y="822"/>
                        <a:pt x="822" y="639"/>
                        <a:pt x="959" y="434"/>
                      </a:cubicBezTo>
                      <a:cubicBezTo>
                        <a:pt x="1050" y="320"/>
                        <a:pt x="982" y="137"/>
                        <a:pt x="868" y="46"/>
                      </a:cubicBezTo>
                      <a:cubicBezTo>
                        <a:pt x="822" y="23"/>
                        <a:pt x="776" y="0"/>
                        <a:pt x="70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79" name="Google Shape;7947;p96">
                  <a:extLst>
                    <a:ext uri="{FF2B5EF4-FFF2-40B4-BE49-F238E27FC236}">
                      <a16:creationId xmlns:a16="http://schemas.microsoft.com/office/drawing/2014/main" id="{140EF2C3-0C48-51C6-43DB-3114776D4817}"/>
                    </a:ext>
                  </a:extLst>
                </p:cNvPr>
                <p:cNvSpPr/>
                <p:nvPr/>
              </p:nvSpPr>
              <p:spPr>
                <a:xfrm>
                  <a:off x="5257429" y="2672808"/>
                  <a:ext cx="13842" cy="16989"/>
                </a:xfrm>
                <a:custGeom>
                  <a:avLst/>
                  <a:gdLst/>
                  <a:ahLst/>
                  <a:cxnLst/>
                  <a:rect l="l" t="t" r="r" b="b"/>
                  <a:pathLst>
                    <a:path w="1073" h="1317" extrusionOk="0">
                      <a:moveTo>
                        <a:pt x="753" y="1"/>
                      </a:moveTo>
                      <a:cubicBezTo>
                        <a:pt x="662" y="1"/>
                        <a:pt x="571" y="47"/>
                        <a:pt x="525" y="138"/>
                      </a:cubicBezTo>
                      <a:cubicBezTo>
                        <a:pt x="365" y="389"/>
                        <a:pt x="205" y="617"/>
                        <a:pt x="68" y="868"/>
                      </a:cubicBezTo>
                      <a:cubicBezTo>
                        <a:pt x="0" y="1005"/>
                        <a:pt x="23" y="1188"/>
                        <a:pt x="160" y="1279"/>
                      </a:cubicBezTo>
                      <a:cubicBezTo>
                        <a:pt x="201" y="1304"/>
                        <a:pt x="253" y="1317"/>
                        <a:pt x="307" y="1317"/>
                      </a:cubicBezTo>
                      <a:cubicBezTo>
                        <a:pt x="404" y="1317"/>
                        <a:pt x="504" y="1276"/>
                        <a:pt x="548" y="1188"/>
                      </a:cubicBezTo>
                      <a:cubicBezTo>
                        <a:pt x="685" y="937"/>
                        <a:pt x="845" y="686"/>
                        <a:pt x="1004" y="457"/>
                      </a:cubicBezTo>
                      <a:cubicBezTo>
                        <a:pt x="1073" y="321"/>
                        <a:pt x="1050" y="138"/>
                        <a:pt x="913" y="47"/>
                      </a:cubicBezTo>
                      <a:cubicBezTo>
                        <a:pt x="867" y="24"/>
                        <a:pt x="822" y="1"/>
                        <a:pt x="75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80" name="Google Shape;7948;p96">
                  <a:extLst>
                    <a:ext uri="{FF2B5EF4-FFF2-40B4-BE49-F238E27FC236}">
                      <a16:creationId xmlns:a16="http://schemas.microsoft.com/office/drawing/2014/main" id="{194E5EB4-0BC4-40D5-394E-9EFF8ACF6615}"/>
                    </a:ext>
                  </a:extLst>
                </p:cNvPr>
                <p:cNvSpPr/>
                <p:nvPr/>
              </p:nvSpPr>
              <p:spPr>
                <a:xfrm>
                  <a:off x="5279216" y="2637774"/>
                  <a:ext cx="14435" cy="17996"/>
                </a:xfrm>
                <a:custGeom>
                  <a:avLst/>
                  <a:gdLst/>
                  <a:ahLst/>
                  <a:cxnLst/>
                  <a:rect l="l" t="t" r="r" b="b"/>
                  <a:pathLst>
                    <a:path w="1119" h="1395" extrusionOk="0">
                      <a:moveTo>
                        <a:pt x="799" y="1"/>
                      </a:moveTo>
                      <a:cubicBezTo>
                        <a:pt x="708" y="1"/>
                        <a:pt x="616" y="46"/>
                        <a:pt x="548" y="138"/>
                      </a:cubicBezTo>
                      <a:cubicBezTo>
                        <a:pt x="388" y="412"/>
                        <a:pt x="228" y="686"/>
                        <a:pt x="69" y="959"/>
                      </a:cubicBezTo>
                      <a:cubicBezTo>
                        <a:pt x="0" y="1096"/>
                        <a:pt x="23" y="1256"/>
                        <a:pt x="160" y="1347"/>
                      </a:cubicBezTo>
                      <a:cubicBezTo>
                        <a:pt x="200" y="1380"/>
                        <a:pt x="252" y="1395"/>
                        <a:pt x="305" y="1395"/>
                      </a:cubicBezTo>
                      <a:cubicBezTo>
                        <a:pt x="402" y="1395"/>
                        <a:pt x="504" y="1345"/>
                        <a:pt x="548" y="1256"/>
                      </a:cubicBezTo>
                      <a:cubicBezTo>
                        <a:pt x="708" y="982"/>
                        <a:pt x="867" y="708"/>
                        <a:pt x="1027" y="457"/>
                      </a:cubicBezTo>
                      <a:cubicBezTo>
                        <a:pt x="1119" y="320"/>
                        <a:pt x="1073" y="138"/>
                        <a:pt x="959" y="46"/>
                      </a:cubicBezTo>
                      <a:cubicBezTo>
                        <a:pt x="913" y="24"/>
                        <a:pt x="845" y="1"/>
                        <a:pt x="7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81" name="Google Shape;7949;p96">
                  <a:extLst>
                    <a:ext uri="{FF2B5EF4-FFF2-40B4-BE49-F238E27FC236}">
                      <a16:creationId xmlns:a16="http://schemas.microsoft.com/office/drawing/2014/main" id="{EFA46870-3F0F-1758-8D1E-3C3E7DBB3DD4}"/>
                    </a:ext>
                  </a:extLst>
                </p:cNvPr>
                <p:cNvSpPr/>
                <p:nvPr/>
              </p:nvSpPr>
              <p:spPr>
                <a:xfrm>
                  <a:off x="5302177" y="2602740"/>
                  <a:ext cx="16202" cy="18602"/>
                </a:xfrm>
                <a:custGeom>
                  <a:avLst/>
                  <a:gdLst/>
                  <a:ahLst/>
                  <a:cxnLst/>
                  <a:rect l="l" t="t" r="r" b="b"/>
                  <a:pathLst>
                    <a:path w="1256" h="1442" extrusionOk="0">
                      <a:moveTo>
                        <a:pt x="891" y="1"/>
                      </a:moveTo>
                      <a:cubicBezTo>
                        <a:pt x="799" y="23"/>
                        <a:pt x="754" y="69"/>
                        <a:pt x="708" y="138"/>
                      </a:cubicBezTo>
                      <a:cubicBezTo>
                        <a:pt x="480" y="411"/>
                        <a:pt x="274" y="708"/>
                        <a:pt x="92" y="1005"/>
                      </a:cubicBezTo>
                      <a:cubicBezTo>
                        <a:pt x="0" y="1142"/>
                        <a:pt x="46" y="1324"/>
                        <a:pt x="183" y="1393"/>
                      </a:cubicBezTo>
                      <a:cubicBezTo>
                        <a:pt x="225" y="1426"/>
                        <a:pt x="279" y="1441"/>
                        <a:pt x="334" y="1441"/>
                      </a:cubicBezTo>
                      <a:cubicBezTo>
                        <a:pt x="430" y="1441"/>
                        <a:pt x="528" y="1397"/>
                        <a:pt x="571" y="1324"/>
                      </a:cubicBezTo>
                      <a:cubicBezTo>
                        <a:pt x="754" y="1005"/>
                        <a:pt x="959" y="708"/>
                        <a:pt x="1187" y="434"/>
                      </a:cubicBezTo>
                      <a:cubicBezTo>
                        <a:pt x="1233" y="389"/>
                        <a:pt x="1256" y="274"/>
                        <a:pt x="1233" y="229"/>
                      </a:cubicBezTo>
                      <a:cubicBezTo>
                        <a:pt x="1210" y="138"/>
                        <a:pt x="1165" y="69"/>
                        <a:pt x="1096" y="46"/>
                      </a:cubicBezTo>
                      <a:cubicBezTo>
                        <a:pt x="1050" y="1"/>
                        <a:pt x="1005" y="1"/>
                        <a:pt x="95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82" name="Google Shape;7950;p96">
                  <a:extLst>
                    <a:ext uri="{FF2B5EF4-FFF2-40B4-BE49-F238E27FC236}">
                      <a16:creationId xmlns:a16="http://schemas.microsoft.com/office/drawing/2014/main" id="{A6CFD4D7-535F-70B3-F671-DB226FA6CF88}"/>
                    </a:ext>
                  </a:extLst>
                </p:cNvPr>
                <p:cNvSpPr/>
                <p:nvPr/>
              </p:nvSpPr>
              <p:spPr>
                <a:xfrm>
                  <a:off x="5328672" y="2573007"/>
                  <a:ext cx="15325" cy="15609"/>
                </a:xfrm>
                <a:custGeom>
                  <a:avLst/>
                  <a:gdLst/>
                  <a:ahLst/>
                  <a:cxnLst/>
                  <a:rect l="l" t="t" r="r" b="b"/>
                  <a:pathLst>
                    <a:path w="1188" h="1210" extrusionOk="0">
                      <a:moveTo>
                        <a:pt x="868" y="0"/>
                      </a:moveTo>
                      <a:cubicBezTo>
                        <a:pt x="800" y="0"/>
                        <a:pt x="731" y="23"/>
                        <a:pt x="685" y="69"/>
                      </a:cubicBezTo>
                      <a:cubicBezTo>
                        <a:pt x="457" y="297"/>
                        <a:pt x="252" y="525"/>
                        <a:pt x="46" y="776"/>
                      </a:cubicBezTo>
                      <a:cubicBezTo>
                        <a:pt x="1" y="822"/>
                        <a:pt x="1" y="913"/>
                        <a:pt x="24" y="982"/>
                      </a:cubicBezTo>
                      <a:cubicBezTo>
                        <a:pt x="24" y="1050"/>
                        <a:pt x="69" y="1119"/>
                        <a:pt x="138" y="1164"/>
                      </a:cubicBezTo>
                      <a:cubicBezTo>
                        <a:pt x="206" y="1210"/>
                        <a:pt x="275" y="1210"/>
                        <a:pt x="366" y="1210"/>
                      </a:cubicBezTo>
                      <a:cubicBezTo>
                        <a:pt x="434" y="1187"/>
                        <a:pt x="480" y="1141"/>
                        <a:pt x="526" y="1073"/>
                      </a:cubicBezTo>
                      <a:cubicBezTo>
                        <a:pt x="571" y="1027"/>
                        <a:pt x="617" y="982"/>
                        <a:pt x="663" y="913"/>
                      </a:cubicBezTo>
                      <a:lnTo>
                        <a:pt x="663" y="913"/>
                      </a:lnTo>
                      <a:cubicBezTo>
                        <a:pt x="640" y="936"/>
                        <a:pt x="640" y="959"/>
                        <a:pt x="617" y="959"/>
                      </a:cubicBezTo>
                      <a:cubicBezTo>
                        <a:pt x="754" y="799"/>
                        <a:pt x="914" y="639"/>
                        <a:pt x="1051" y="502"/>
                      </a:cubicBezTo>
                      <a:cubicBezTo>
                        <a:pt x="1165" y="388"/>
                        <a:pt x="1188" y="206"/>
                        <a:pt x="1074" y="92"/>
                      </a:cubicBezTo>
                      <a:cubicBezTo>
                        <a:pt x="1028" y="46"/>
                        <a:pt x="937" y="0"/>
                        <a:pt x="86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83" name="Google Shape;7951;p96">
                  <a:extLst>
                    <a:ext uri="{FF2B5EF4-FFF2-40B4-BE49-F238E27FC236}">
                      <a16:creationId xmlns:a16="http://schemas.microsoft.com/office/drawing/2014/main" id="{3117960E-508A-7876-AB14-5A1A79478794}"/>
                    </a:ext>
                  </a:extLst>
                </p:cNvPr>
                <p:cNvSpPr/>
                <p:nvPr/>
              </p:nvSpPr>
              <p:spPr>
                <a:xfrm>
                  <a:off x="5359295" y="2550330"/>
                  <a:ext cx="15029" cy="13455"/>
                </a:xfrm>
                <a:custGeom>
                  <a:avLst/>
                  <a:gdLst/>
                  <a:ahLst/>
                  <a:cxnLst/>
                  <a:rect l="l" t="t" r="r" b="b"/>
                  <a:pathLst>
                    <a:path w="1165" h="1043" extrusionOk="0">
                      <a:moveTo>
                        <a:pt x="868" y="1"/>
                      </a:moveTo>
                      <a:cubicBezTo>
                        <a:pt x="799" y="1"/>
                        <a:pt x="731" y="23"/>
                        <a:pt x="662" y="69"/>
                      </a:cubicBezTo>
                      <a:cubicBezTo>
                        <a:pt x="480" y="229"/>
                        <a:pt x="297" y="389"/>
                        <a:pt x="115" y="548"/>
                      </a:cubicBezTo>
                      <a:cubicBezTo>
                        <a:pt x="1" y="640"/>
                        <a:pt x="1" y="822"/>
                        <a:pt x="92" y="936"/>
                      </a:cubicBezTo>
                      <a:cubicBezTo>
                        <a:pt x="152" y="1008"/>
                        <a:pt x="230" y="1042"/>
                        <a:pt x="307" y="1042"/>
                      </a:cubicBezTo>
                      <a:cubicBezTo>
                        <a:pt x="378" y="1042"/>
                        <a:pt x="448" y="1014"/>
                        <a:pt x="503" y="959"/>
                      </a:cubicBezTo>
                      <a:cubicBezTo>
                        <a:pt x="685" y="800"/>
                        <a:pt x="868" y="663"/>
                        <a:pt x="1051" y="503"/>
                      </a:cubicBezTo>
                      <a:cubicBezTo>
                        <a:pt x="1165" y="389"/>
                        <a:pt x="1165" y="206"/>
                        <a:pt x="1073" y="92"/>
                      </a:cubicBezTo>
                      <a:cubicBezTo>
                        <a:pt x="1005" y="23"/>
                        <a:pt x="936" y="1"/>
                        <a:pt x="86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84" name="Google Shape;7952;p96">
                  <a:extLst>
                    <a:ext uri="{FF2B5EF4-FFF2-40B4-BE49-F238E27FC236}">
                      <a16:creationId xmlns:a16="http://schemas.microsoft.com/office/drawing/2014/main" id="{E3B0F4F0-C649-4A55-4559-04C8596B961C}"/>
                    </a:ext>
                  </a:extLst>
                </p:cNvPr>
                <p:cNvSpPr/>
                <p:nvPr/>
              </p:nvSpPr>
              <p:spPr>
                <a:xfrm>
                  <a:off x="5388744" y="2532077"/>
                  <a:ext cx="12074" cy="10617"/>
                </a:xfrm>
                <a:custGeom>
                  <a:avLst/>
                  <a:gdLst/>
                  <a:ahLst/>
                  <a:cxnLst/>
                  <a:rect l="l" t="t" r="r" b="b"/>
                  <a:pathLst>
                    <a:path w="936" h="823" extrusionOk="0">
                      <a:moveTo>
                        <a:pt x="639" y="0"/>
                      </a:moveTo>
                      <a:cubicBezTo>
                        <a:pt x="594" y="0"/>
                        <a:pt x="548" y="0"/>
                        <a:pt x="525" y="23"/>
                      </a:cubicBezTo>
                      <a:cubicBezTo>
                        <a:pt x="388" y="115"/>
                        <a:pt x="251" y="229"/>
                        <a:pt x="114" y="320"/>
                      </a:cubicBezTo>
                      <a:cubicBezTo>
                        <a:pt x="0" y="411"/>
                        <a:pt x="0" y="617"/>
                        <a:pt x="91" y="731"/>
                      </a:cubicBezTo>
                      <a:cubicBezTo>
                        <a:pt x="137" y="777"/>
                        <a:pt x="228" y="822"/>
                        <a:pt x="297" y="822"/>
                      </a:cubicBezTo>
                      <a:cubicBezTo>
                        <a:pt x="365" y="822"/>
                        <a:pt x="434" y="799"/>
                        <a:pt x="502" y="754"/>
                      </a:cubicBezTo>
                      <a:cubicBezTo>
                        <a:pt x="561" y="695"/>
                        <a:pt x="620" y="653"/>
                        <a:pt x="679" y="613"/>
                      </a:cubicBezTo>
                      <a:lnTo>
                        <a:pt x="679" y="613"/>
                      </a:lnTo>
                      <a:cubicBezTo>
                        <a:pt x="695" y="607"/>
                        <a:pt x="708" y="594"/>
                        <a:pt x="708" y="594"/>
                      </a:cubicBezTo>
                      <a:lnTo>
                        <a:pt x="708" y="594"/>
                      </a:lnTo>
                      <a:cubicBezTo>
                        <a:pt x="708" y="594"/>
                        <a:pt x="708" y="594"/>
                        <a:pt x="708" y="594"/>
                      </a:cubicBezTo>
                      <a:cubicBezTo>
                        <a:pt x="708" y="571"/>
                        <a:pt x="730" y="571"/>
                        <a:pt x="730" y="571"/>
                      </a:cubicBezTo>
                      <a:lnTo>
                        <a:pt x="708" y="571"/>
                      </a:lnTo>
                      <a:cubicBezTo>
                        <a:pt x="730" y="571"/>
                        <a:pt x="753" y="548"/>
                        <a:pt x="776" y="548"/>
                      </a:cubicBezTo>
                      <a:cubicBezTo>
                        <a:pt x="845" y="503"/>
                        <a:pt x="890" y="457"/>
                        <a:pt x="913" y="366"/>
                      </a:cubicBezTo>
                      <a:cubicBezTo>
                        <a:pt x="936" y="297"/>
                        <a:pt x="936" y="229"/>
                        <a:pt x="913" y="160"/>
                      </a:cubicBezTo>
                      <a:cubicBezTo>
                        <a:pt x="867" y="92"/>
                        <a:pt x="799" y="46"/>
                        <a:pt x="730" y="23"/>
                      </a:cubicBezTo>
                      <a:cubicBezTo>
                        <a:pt x="708" y="0"/>
                        <a:pt x="685" y="0"/>
                        <a:pt x="63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85" name="Google Shape;7953;p96">
                  <a:extLst>
                    <a:ext uri="{FF2B5EF4-FFF2-40B4-BE49-F238E27FC236}">
                      <a16:creationId xmlns:a16="http://schemas.microsoft.com/office/drawing/2014/main" id="{E7F8AD86-7466-EC30-0094-A5565789EA03}"/>
                    </a:ext>
                  </a:extLst>
                </p:cNvPr>
                <p:cNvSpPr/>
                <p:nvPr/>
              </p:nvSpPr>
              <p:spPr>
                <a:xfrm>
                  <a:off x="5212668" y="2902170"/>
                  <a:ext cx="12384" cy="15325"/>
                </a:xfrm>
                <a:custGeom>
                  <a:avLst/>
                  <a:gdLst/>
                  <a:ahLst/>
                  <a:cxnLst/>
                  <a:rect l="l" t="t" r="r" b="b"/>
                  <a:pathLst>
                    <a:path w="960" h="1188" extrusionOk="0">
                      <a:moveTo>
                        <a:pt x="320" y="1"/>
                      </a:moveTo>
                      <a:cubicBezTo>
                        <a:pt x="252" y="1"/>
                        <a:pt x="206" y="24"/>
                        <a:pt x="160" y="46"/>
                      </a:cubicBezTo>
                      <a:cubicBezTo>
                        <a:pt x="23" y="138"/>
                        <a:pt x="1" y="320"/>
                        <a:pt x="92" y="457"/>
                      </a:cubicBezTo>
                      <a:cubicBezTo>
                        <a:pt x="206" y="640"/>
                        <a:pt x="320" y="845"/>
                        <a:pt x="434" y="1074"/>
                      </a:cubicBezTo>
                      <a:cubicBezTo>
                        <a:pt x="480" y="1119"/>
                        <a:pt x="571" y="1165"/>
                        <a:pt x="617" y="1188"/>
                      </a:cubicBezTo>
                      <a:cubicBezTo>
                        <a:pt x="708" y="1188"/>
                        <a:pt x="777" y="1165"/>
                        <a:pt x="845" y="1119"/>
                      </a:cubicBezTo>
                      <a:cubicBezTo>
                        <a:pt x="914" y="1096"/>
                        <a:pt x="936" y="1028"/>
                        <a:pt x="959" y="937"/>
                      </a:cubicBezTo>
                      <a:cubicBezTo>
                        <a:pt x="959" y="868"/>
                        <a:pt x="936" y="800"/>
                        <a:pt x="914" y="731"/>
                      </a:cubicBezTo>
                      <a:cubicBezTo>
                        <a:pt x="799" y="526"/>
                        <a:pt x="685" y="320"/>
                        <a:pt x="548" y="115"/>
                      </a:cubicBezTo>
                      <a:cubicBezTo>
                        <a:pt x="503" y="46"/>
                        <a:pt x="411" y="1"/>
                        <a:pt x="32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86" name="Google Shape;7954;p96">
                  <a:extLst>
                    <a:ext uri="{FF2B5EF4-FFF2-40B4-BE49-F238E27FC236}">
                      <a16:creationId xmlns:a16="http://schemas.microsoft.com/office/drawing/2014/main" id="{94423B17-EE8A-9D34-1B5B-C5FA17836C2D}"/>
                    </a:ext>
                  </a:extLst>
                </p:cNvPr>
                <p:cNvSpPr/>
                <p:nvPr/>
              </p:nvSpPr>
              <p:spPr>
                <a:xfrm>
                  <a:off x="5225039" y="2931619"/>
                  <a:ext cx="11197" cy="16680"/>
                </a:xfrm>
                <a:custGeom>
                  <a:avLst/>
                  <a:gdLst/>
                  <a:ahLst/>
                  <a:cxnLst/>
                  <a:rect l="l" t="t" r="r" b="b"/>
                  <a:pathLst>
                    <a:path w="868" h="1293" extrusionOk="0">
                      <a:moveTo>
                        <a:pt x="206" y="0"/>
                      </a:moveTo>
                      <a:cubicBezTo>
                        <a:pt x="69" y="69"/>
                        <a:pt x="0" y="229"/>
                        <a:pt x="46" y="388"/>
                      </a:cubicBezTo>
                      <a:cubicBezTo>
                        <a:pt x="137" y="617"/>
                        <a:pt x="206" y="868"/>
                        <a:pt x="297" y="1096"/>
                      </a:cubicBezTo>
                      <a:cubicBezTo>
                        <a:pt x="333" y="1223"/>
                        <a:pt x="456" y="1292"/>
                        <a:pt x="574" y="1292"/>
                      </a:cubicBezTo>
                      <a:cubicBezTo>
                        <a:pt x="604" y="1292"/>
                        <a:pt x="634" y="1288"/>
                        <a:pt x="662" y="1279"/>
                      </a:cubicBezTo>
                      <a:cubicBezTo>
                        <a:pt x="799" y="1210"/>
                        <a:pt x="868" y="1050"/>
                        <a:pt x="822" y="913"/>
                      </a:cubicBezTo>
                      <a:cubicBezTo>
                        <a:pt x="731" y="662"/>
                        <a:pt x="662" y="411"/>
                        <a:pt x="571" y="183"/>
                      </a:cubicBezTo>
                      <a:cubicBezTo>
                        <a:pt x="548" y="69"/>
                        <a:pt x="434" y="0"/>
                        <a:pt x="32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87" name="Google Shape;7955;p96">
                  <a:extLst>
                    <a:ext uri="{FF2B5EF4-FFF2-40B4-BE49-F238E27FC236}">
                      <a16:creationId xmlns:a16="http://schemas.microsoft.com/office/drawing/2014/main" id="{1C673815-89F6-8FFD-F074-201CE22D8069}"/>
                    </a:ext>
                  </a:extLst>
                </p:cNvPr>
                <p:cNvSpPr/>
                <p:nvPr/>
              </p:nvSpPr>
              <p:spPr>
                <a:xfrm>
                  <a:off x="5236816" y="2967828"/>
                  <a:ext cx="11791" cy="15803"/>
                </a:xfrm>
                <a:custGeom>
                  <a:avLst/>
                  <a:gdLst/>
                  <a:ahLst/>
                  <a:cxnLst/>
                  <a:rect l="l" t="t" r="r" b="b"/>
                  <a:pathLst>
                    <a:path w="914" h="1225" extrusionOk="0">
                      <a:moveTo>
                        <a:pt x="320" y="1"/>
                      </a:moveTo>
                      <a:cubicBezTo>
                        <a:pt x="297" y="1"/>
                        <a:pt x="251" y="1"/>
                        <a:pt x="228" y="24"/>
                      </a:cubicBezTo>
                      <a:cubicBezTo>
                        <a:pt x="92" y="69"/>
                        <a:pt x="0" y="252"/>
                        <a:pt x="69" y="389"/>
                      </a:cubicBezTo>
                      <a:cubicBezTo>
                        <a:pt x="160" y="594"/>
                        <a:pt x="228" y="823"/>
                        <a:pt x="320" y="1051"/>
                      </a:cubicBezTo>
                      <a:cubicBezTo>
                        <a:pt x="356" y="1159"/>
                        <a:pt x="478" y="1225"/>
                        <a:pt x="595" y="1225"/>
                      </a:cubicBezTo>
                      <a:cubicBezTo>
                        <a:pt x="626" y="1225"/>
                        <a:pt x="656" y="1220"/>
                        <a:pt x="685" y="1211"/>
                      </a:cubicBezTo>
                      <a:cubicBezTo>
                        <a:pt x="845" y="1165"/>
                        <a:pt x="913" y="982"/>
                        <a:pt x="845" y="845"/>
                      </a:cubicBezTo>
                      <a:cubicBezTo>
                        <a:pt x="776" y="617"/>
                        <a:pt x="685" y="412"/>
                        <a:pt x="594" y="183"/>
                      </a:cubicBezTo>
                      <a:cubicBezTo>
                        <a:pt x="548" y="69"/>
                        <a:pt x="434" y="1"/>
                        <a:pt x="32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88" name="Google Shape;7956;p96">
                  <a:extLst>
                    <a:ext uri="{FF2B5EF4-FFF2-40B4-BE49-F238E27FC236}">
                      <a16:creationId xmlns:a16="http://schemas.microsoft.com/office/drawing/2014/main" id="{F9F102DF-3300-8ADF-41DD-C69BA9C03A0E}"/>
                    </a:ext>
                  </a:extLst>
                </p:cNvPr>
                <p:cNvSpPr/>
                <p:nvPr/>
              </p:nvSpPr>
              <p:spPr>
                <a:xfrm>
                  <a:off x="5246826" y="2999921"/>
                  <a:ext cx="10320" cy="17879"/>
                </a:xfrm>
                <a:custGeom>
                  <a:avLst/>
                  <a:gdLst/>
                  <a:ahLst/>
                  <a:cxnLst/>
                  <a:rect l="l" t="t" r="r" b="b"/>
                  <a:pathLst>
                    <a:path w="800" h="1386" extrusionOk="0">
                      <a:moveTo>
                        <a:pt x="297" y="1"/>
                      </a:moveTo>
                      <a:cubicBezTo>
                        <a:pt x="251" y="1"/>
                        <a:pt x="229" y="1"/>
                        <a:pt x="183" y="24"/>
                      </a:cubicBezTo>
                      <a:cubicBezTo>
                        <a:pt x="114" y="46"/>
                        <a:pt x="69" y="92"/>
                        <a:pt x="23" y="161"/>
                      </a:cubicBezTo>
                      <a:cubicBezTo>
                        <a:pt x="0" y="229"/>
                        <a:pt x="0" y="298"/>
                        <a:pt x="23" y="389"/>
                      </a:cubicBezTo>
                      <a:cubicBezTo>
                        <a:pt x="92" y="663"/>
                        <a:pt x="160" y="937"/>
                        <a:pt x="229" y="1188"/>
                      </a:cubicBezTo>
                      <a:cubicBezTo>
                        <a:pt x="251" y="1256"/>
                        <a:pt x="320" y="1325"/>
                        <a:pt x="388" y="1348"/>
                      </a:cubicBezTo>
                      <a:cubicBezTo>
                        <a:pt x="428" y="1374"/>
                        <a:pt x="469" y="1385"/>
                        <a:pt x="509" y="1385"/>
                      </a:cubicBezTo>
                      <a:cubicBezTo>
                        <a:pt x="537" y="1385"/>
                        <a:pt x="565" y="1380"/>
                        <a:pt x="594" y="1370"/>
                      </a:cubicBezTo>
                      <a:cubicBezTo>
                        <a:pt x="662" y="1348"/>
                        <a:pt x="731" y="1279"/>
                        <a:pt x="754" y="1211"/>
                      </a:cubicBezTo>
                      <a:cubicBezTo>
                        <a:pt x="799" y="1142"/>
                        <a:pt x="799" y="1074"/>
                        <a:pt x="776" y="1005"/>
                      </a:cubicBezTo>
                      <a:cubicBezTo>
                        <a:pt x="685" y="731"/>
                        <a:pt x="617" y="457"/>
                        <a:pt x="548" y="183"/>
                      </a:cubicBezTo>
                      <a:cubicBezTo>
                        <a:pt x="525" y="115"/>
                        <a:pt x="480" y="46"/>
                        <a:pt x="411" y="24"/>
                      </a:cubicBezTo>
                      <a:cubicBezTo>
                        <a:pt x="365" y="1"/>
                        <a:pt x="320" y="1"/>
                        <a:pt x="29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89" name="Google Shape;7957;p96">
                  <a:extLst>
                    <a:ext uri="{FF2B5EF4-FFF2-40B4-BE49-F238E27FC236}">
                      <a16:creationId xmlns:a16="http://schemas.microsoft.com/office/drawing/2014/main" id="{D9B918A4-0A75-120C-FAB6-0005D846BCBA}"/>
                    </a:ext>
                  </a:extLst>
                </p:cNvPr>
                <p:cNvSpPr/>
                <p:nvPr/>
              </p:nvSpPr>
              <p:spPr>
                <a:xfrm>
                  <a:off x="5252127" y="3028196"/>
                  <a:ext cx="7959" cy="17415"/>
                </a:xfrm>
                <a:custGeom>
                  <a:avLst/>
                  <a:gdLst/>
                  <a:ahLst/>
                  <a:cxnLst/>
                  <a:rect l="l" t="t" r="r" b="b"/>
                  <a:pathLst>
                    <a:path w="617" h="1350" extrusionOk="0">
                      <a:moveTo>
                        <a:pt x="251" y="0"/>
                      </a:moveTo>
                      <a:cubicBezTo>
                        <a:pt x="91" y="23"/>
                        <a:pt x="0" y="160"/>
                        <a:pt x="0" y="320"/>
                      </a:cubicBezTo>
                      <a:cubicBezTo>
                        <a:pt x="23" y="571"/>
                        <a:pt x="46" y="845"/>
                        <a:pt x="46" y="1096"/>
                      </a:cubicBezTo>
                      <a:cubicBezTo>
                        <a:pt x="67" y="1242"/>
                        <a:pt x="183" y="1350"/>
                        <a:pt x="325" y="1350"/>
                      </a:cubicBezTo>
                      <a:cubicBezTo>
                        <a:pt x="338" y="1350"/>
                        <a:pt x="352" y="1349"/>
                        <a:pt x="365" y="1347"/>
                      </a:cubicBezTo>
                      <a:cubicBezTo>
                        <a:pt x="525" y="1324"/>
                        <a:pt x="616" y="1187"/>
                        <a:pt x="616" y="1027"/>
                      </a:cubicBezTo>
                      <a:cubicBezTo>
                        <a:pt x="594" y="776"/>
                        <a:pt x="594" y="525"/>
                        <a:pt x="571" y="251"/>
                      </a:cubicBezTo>
                      <a:cubicBezTo>
                        <a:pt x="571" y="114"/>
                        <a:pt x="434" y="0"/>
                        <a:pt x="27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90" name="Google Shape;7958;p96">
                  <a:extLst>
                    <a:ext uri="{FF2B5EF4-FFF2-40B4-BE49-F238E27FC236}">
                      <a16:creationId xmlns:a16="http://schemas.microsoft.com/office/drawing/2014/main" id="{6C68ED9E-577B-6923-9C3B-B372DBC5BA6F}"/>
                    </a:ext>
                  </a:extLst>
                </p:cNvPr>
                <p:cNvSpPr/>
                <p:nvPr/>
              </p:nvSpPr>
              <p:spPr>
                <a:xfrm>
                  <a:off x="5245059" y="3056459"/>
                  <a:ext cx="11791" cy="16718"/>
                </a:xfrm>
                <a:custGeom>
                  <a:avLst/>
                  <a:gdLst/>
                  <a:ahLst/>
                  <a:cxnLst/>
                  <a:rect l="l" t="t" r="r" b="b"/>
                  <a:pathLst>
                    <a:path w="914" h="1296" extrusionOk="0">
                      <a:moveTo>
                        <a:pt x="594" y="0"/>
                      </a:moveTo>
                      <a:cubicBezTo>
                        <a:pt x="457" y="0"/>
                        <a:pt x="343" y="114"/>
                        <a:pt x="320" y="251"/>
                      </a:cubicBezTo>
                      <a:cubicBezTo>
                        <a:pt x="297" y="320"/>
                        <a:pt x="274" y="388"/>
                        <a:pt x="251" y="457"/>
                      </a:cubicBezTo>
                      <a:cubicBezTo>
                        <a:pt x="206" y="617"/>
                        <a:pt x="160" y="754"/>
                        <a:pt x="92" y="890"/>
                      </a:cubicBezTo>
                      <a:cubicBezTo>
                        <a:pt x="0" y="1027"/>
                        <a:pt x="92" y="1210"/>
                        <a:pt x="229" y="1278"/>
                      </a:cubicBezTo>
                      <a:cubicBezTo>
                        <a:pt x="262" y="1290"/>
                        <a:pt x="296" y="1295"/>
                        <a:pt x="331" y="1295"/>
                      </a:cubicBezTo>
                      <a:cubicBezTo>
                        <a:pt x="438" y="1295"/>
                        <a:pt x="542" y="1240"/>
                        <a:pt x="594" y="1119"/>
                      </a:cubicBezTo>
                      <a:cubicBezTo>
                        <a:pt x="731" y="890"/>
                        <a:pt x="822" y="617"/>
                        <a:pt x="868" y="343"/>
                      </a:cubicBezTo>
                      <a:cubicBezTo>
                        <a:pt x="913" y="183"/>
                        <a:pt x="799" y="46"/>
                        <a:pt x="639" y="23"/>
                      </a:cubicBezTo>
                      <a:cubicBezTo>
                        <a:pt x="617" y="23"/>
                        <a:pt x="617" y="0"/>
                        <a:pt x="59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91" name="Google Shape;7959;p96">
                  <a:extLst>
                    <a:ext uri="{FF2B5EF4-FFF2-40B4-BE49-F238E27FC236}">
                      <a16:creationId xmlns:a16="http://schemas.microsoft.com/office/drawing/2014/main" id="{83080427-26CF-D42F-4D4E-D9B7A4C74381}"/>
                    </a:ext>
                  </a:extLst>
                </p:cNvPr>
                <p:cNvSpPr/>
                <p:nvPr/>
              </p:nvSpPr>
              <p:spPr>
                <a:xfrm>
                  <a:off x="5227683" y="3075305"/>
                  <a:ext cx="12087" cy="10423"/>
                </a:xfrm>
                <a:custGeom>
                  <a:avLst/>
                  <a:gdLst/>
                  <a:ahLst/>
                  <a:cxnLst/>
                  <a:rect l="l" t="t" r="r" b="b"/>
                  <a:pathLst>
                    <a:path w="937" h="808" extrusionOk="0">
                      <a:moveTo>
                        <a:pt x="640" y="0"/>
                      </a:moveTo>
                      <a:cubicBezTo>
                        <a:pt x="594" y="0"/>
                        <a:pt x="526" y="0"/>
                        <a:pt x="480" y="46"/>
                      </a:cubicBezTo>
                      <a:cubicBezTo>
                        <a:pt x="389" y="137"/>
                        <a:pt x="275" y="228"/>
                        <a:pt x="160" y="274"/>
                      </a:cubicBezTo>
                      <a:cubicBezTo>
                        <a:pt x="23" y="365"/>
                        <a:pt x="1" y="571"/>
                        <a:pt x="92" y="685"/>
                      </a:cubicBezTo>
                      <a:cubicBezTo>
                        <a:pt x="138" y="753"/>
                        <a:pt x="206" y="776"/>
                        <a:pt x="275" y="799"/>
                      </a:cubicBezTo>
                      <a:cubicBezTo>
                        <a:pt x="299" y="805"/>
                        <a:pt x="320" y="808"/>
                        <a:pt x="339" y="808"/>
                      </a:cubicBezTo>
                      <a:cubicBezTo>
                        <a:pt x="392" y="808"/>
                        <a:pt x="430" y="787"/>
                        <a:pt x="480" y="753"/>
                      </a:cubicBezTo>
                      <a:cubicBezTo>
                        <a:pt x="617" y="685"/>
                        <a:pt x="708" y="616"/>
                        <a:pt x="822" y="502"/>
                      </a:cubicBezTo>
                      <a:cubicBezTo>
                        <a:pt x="868" y="457"/>
                        <a:pt x="914" y="411"/>
                        <a:pt x="936" y="320"/>
                      </a:cubicBezTo>
                      <a:cubicBezTo>
                        <a:pt x="936" y="251"/>
                        <a:pt x="914" y="183"/>
                        <a:pt x="891" y="114"/>
                      </a:cubicBezTo>
                      <a:cubicBezTo>
                        <a:pt x="845" y="46"/>
                        <a:pt x="777" y="23"/>
                        <a:pt x="68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92" name="Google Shape;7960;p96">
                  <a:extLst>
                    <a:ext uri="{FF2B5EF4-FFF2-40B4-BE49-F238E27FC236}">
                      <a16:creationId xmlns:a16="http://schemas.microsoft.com/office/drawing/2014/main" id="{B707CC78-C8E4-73A0-FE0E-B7833346E07F}"/>
                    </a:ext>
                  </a:extLst>
                </p:cNvPr>
                <p:cNvSpPr/>
                <p:nvPr/>
              </p:nvSpPr>
              <p:spPr>
                <a:xfrm>
                  <a:off x="5174693" y="1918485"/>
                  <a:ext cx="652495" cy="606274"/>
                </a:xfrm>
                <a:custGeom>
                  <a:avLst/>
                  <a:gdLst/>
                  <a:ahLst/>
                  <a:cxnLst/>
                  <a:rect l="l" t="t" r="r" b="b"/>
                  <a:pathLst>
                    <a:path w="50581" h="46998" extrusionOk="0">
                      <a:moveTo>
                        <a:pt x="28189" y="1"/>
                      </a:moveTo>
                      <a:cubicBezTo>
                        <a:pt x="26455" y="1"/>
                        <a:pt x="24720" y="138"/>
                        <a:pt x="23054" y="411"/>
                      </a:cubicBezTo>
                      <a:cubicBezTo>
                        <a:pt x="20748" y="777"/>
                        <a:pt x="18557" y="1393"/>
                        <a:pt x="16548" y="2260"/>
                      </a:cubicBezTo>
                      <a:cubicBezTo>
                        <a:pt x="15567" y="2694"/>
                        <a:pt x="14563" y="3219"/>
                        <a:pt x="13604" y="3812"/>
                      </a:cubicBezTo>
                      <a:cubicBezTo>
                        <a:pt x="12782" y="4315"/>
                        <a:pt x="11938" y="4908"/>
                        <a:pt x="11116" y="5593"/>
                      </a:cubicBezTo>
                      <a:cubicBezTo>
                        <a:pt x="10408" y="6163"/>
                        <a:pt x="9746" y="6803"/>
                        <a:pt x="9107" y="7465"/>
                      </a:cubicBezTo>
                      <a:cubicBezTo>
                        <a:pt x="8423" y="8172"/>
                        <a:pt x="7829" y="8902"/>
                        <a:pt x="7350" y="9633"/>
                      </a:cubicBezTo>
                      <a:cubicBezTo>
                        <a:pt x="6460" y="10957"/>
                        <a:pt x="5912" y="12258"/>
                        <a:pt x="5706" y="13536"/>
                      </a:cubicBezTo>
                      <a:cubicBezTo>
                        <a:pt x="5569" y="13194"/>
                        <a:pt x="5387" y="12874"/>
                        <a:pt x="5181" y="12555"/>
                      </a:cubicBezTo>
                      <a:cubicBezTo>
                        <a:pt x="4953" y="12212"/>
                        <a:pt x="4702" y="11915"/>
                        <a:pt x="4405" y="11642"/>
                      </a:cubicBezTo>
                      <a:cubicBezTo>
                        <a:pt x="4131" y="11368"/>
                        <a:pt x="3835" y="11162"/>
                        <a:pt x="3515" y="11025"/>
                      </a:cubicBezTo>
                      <a:cubicBezTo>
                        <a:pt x="3264" y="10911"/>
                        <a:pt x="3013" y="10843"/>
                        <a:pt x="2762" y="10843"/>
                      </a:cubicBezTo>
                      <a:cubicBezTo>
                        <a:pt x="2648" y="10843"/>
                        <a:pt x="2557" y="10865"/>
                        <a:pt x="2465" y="10888"/>
                      </a:cubicBezTo>
                      <a:cubicBezTo>
                        <a:pt x="2305" y="10911"/>
                        <a:pt x="2146" y="10957"/>
                        <a:pt x="1963" y="11048"/>
                      </a:cubicBezTo>
                      <a:cubicBezTo>
                        <a:pt x="1780" y="11117"/>
                        <a:pt x="1644" y="11208"/>
                        <a:pt x="1529" y="11322"/>
                      </a:cubicBezTo>
                      <a:cubicBezTo>
                        <a:pt x="1301" y="11527"/>
                        <a:pt x="1164" y="11778"/>
                        <a:pt x="1141" y="12075"/>
                      </a:cubicBezTo>
                      <a:cubicBezTo>
                        <a:pt x="1119" y="12326"/>
                        <a:pt x="1187" y="12600"/>
                        <a:pt x="1347" y="12874"/>
                      </a:cubicBezTo>
                      <a:cubicBezTo>
                        <a:pt x="1461" y="13148"/>
                        <a:pt x="1644" y="13399"/>
                        <a:pt x="1895" y="13673"/>
                      </a:cubicBezTo>
                      <a:cubicBezTo>
                        <a:pt x="2100" y="13924"/>
                        <a:pt x="2351" y="14152"/>
                        <a:pt x="2625" y="14426"/>
                      </a:cubicBezTo>
                      <a:cubicBezTo>
                        <a:pt x="2876" y="14632"/>
                        <a:pt x="3104" y="14837"/>
                        <a:pt x="3355" y="15020"/>
                      </a:cubicBezTo>
                      <a:lnTo>
                        <a:pt x="3036" y="14997"/>
                      </a:lnTo>
                      <a:cubicBezTo>
                        <a:pt x="2648" y="15020"/>
                        <a:pt x="2214" y="15042"/>
                        <a:pt x="1803" y="15157"/>
                      </a:cubicBezTo>
                      <a:cubicBezTo>
                        <a:pt x="1347" y="15248"/>
                        <a:pt x="1004" y="15408"/>
                        <a:pt x="731" y="15659"/>
                      </a:cubicBezTo>
                      <a:cubicBezTo>
                        <a:pt x="594" y="15796"/>
                        <a:pt x="479" y="15933"/>
                        <a:pt x="365" y="16138"/>
                      </a:cubicBezTo>
                      <a:cubicBezTo>
                        <a:pt x="297" y="16207"/>
                        <a:pt x="251" y="16298"/>
                        <a:pt x="228" y="16389"/>
                      </a:cubicBezTo>
                      <a:cubicBezTo>
                        <a:pt x="183" y="16480"/>
                        <a:pt x="160" y="16549"/>
                        <a:pt x="114" y="16663"/>
                      </a:cubicBezTo>
                      <a:cubicBezTo>
                        <a:pt x="91" y="16800"/>
                        <a:pt x="91" y="16960"/>
                        <a:pt x="91" y="17097"/>
                      </a:cubicBezTo>
                      <a:cubicBezTo>
                        <a:pt x="114" y="17234"/>
                        <a:pt x="183" y="17393"/>
                        <a:pt x="274" y="17530"/>
                      </a:cubicBezTo>
                      <a:cubicBezTo>
                        <a:pt x="320" y="17645"/>
                        <a:pt x="411" y="17736"/>
                        <a:pt x="548" y="17827"/>
                      </a:cubicBezTo>
                      <a:cubicBezTo>
                        <a:pt x="639" y="17918"/>
                        <a:pt x="776" y="18010"/>
                        <a:pt x="936" y="18078"/>
                      </a:cubicBezTo>
                      <a:cubicBezTo>
                        <a:pt x="1210" y="18192"/>
                        <a:pt x="1529" y="18284"/>
                        <a:pt x="1895" y="18307"/>
                      </a:cubicBezTo>
                      <a:cubicBezTo>
                        <a:pt x="1986" y="18329"/>
                        <a:pt x="2100" y="18329"/>
                        <a:pt x="2214" y="18329"/>
                      </a:cubicBezTo>
                      <a:cubicBezTo>
                        <a:pt x="2328" y="18329"/>
                        <a:pt x="2442" y="18329"/>
                        <a:pt x="2557" y="18307"/>
                      </a:cubicBezTo>
                      <a:lnTo>
                        <a:pt x="2557" y="18307"/>
                      </a:lnTo>
                      <a:cubicBezTo>
                        <a:pt x="2054" y="18900"/>
                        <a:pt x="1644" y="19585"/>
                        <a:pt x="1278" y="20315"/>
                      </a:cubicBezTo>
                      <a:cubicBezTo>
                        <a:pt x="822" y="21228"/>
                        <a:pt x="479" y="22255"/>
                        <a:pt x="251" y="23374"/>
                      </a:cubicBezTo>
                      <a:cubicBezTo>
                        <a:pt x="69" y="24355"/>
                        <a:pt x="0" y="25451"/>
                        <a:pt x="46" y="26615"/>
                      </a:cubicBezTo>
                      <a:cubicBezTo>
                        <a:pt x="91" y="27665"/>
                        <a:pt x="228" y="28760"/>
                        <a:pt x="502" y="29902"/>
                      </a:cubicBezTo>
                      <a:cubicBezTo>
                        <a:pt x="1004" y="32002"/>
                        <a:pt x="1872" y="34124"/>
                        <a:pt x="3104" y="36179"/>
                      </a:cubicBezTo>
                      <a:cubicBezTo>
                        <a:pt x="4246" y="38096"/>
                        <a:pt x="5638" y="39808"/>
                        <a:pt x="7213" y="41246"/>
                      </a:cubicBezTo>
                      <a:cubicBezTo>
                        <a:pt x="8628" y="42547"/>
                        <a:pt x="10317" y="43665"/>
                        <a:pt x="12189" y="44578"/>
                      </a:cubicBezTo>
                      <a:cubicBezTo>
                        <a:pt x="13901" y="45423"/>
                        <a:pt x="15795" y="46062"/>
                        <a:pt x="17804" y="46473"/>
                      </a:cubicBezTo>
                      <a:cubicBezTo>
                        <a:pt x="19470" y="46815"/>
                        <a:pt x="21205" y="46998"/>
                        <a:pt x="22985" y="46998"/>
                      </a:cubicBezTo>
                      <a:cubicBezTo>
                        <a:pt x="23236" y="46998"/>
                        <a:pt x="23487" y="46998"/>
                        <a:pt x="23738" y="46975"/>
                      </a:cubicBezTo>
                      <a:cubicBezTo>
                        <a:pt x="25701" y="46929"/>
                        <a:pt x="27687" y="46655"/>
                        <a:pt x="29627" y="46153"/>
                      </a:cubicBezTo>
                      <a:cubicBezTo>
                        <a:pt x="33576" y="45149"/>
                        <a:pt x="37183" y="43255"/>
                        <a:pt x="40013" y="40675"/>
                      </a:cubicBezTo>
                      <a:cubicBezTo>
                        <a:pt x="41382" y="39443"/>
                        <a:pt x="42569" y="38050"/>
                        <a:pt x="43551" y="36567"/>
                      </a:cubicBezTo>
                      <a:cubicBezTo>
                        <a:pt x="44053" y="35813"/>
                        <a:pt x="44509" y="34992"/>
                        <a:pt x="44897" y="34147"/>
                      </a:cubicBezTo>
                      <a:cubicBezTo>
                        <a:pt x="45400" y="33143"/>
                        <a:pt x="45993" y="31773"/>
                        <a:pt x="46153" y="30290"/>
                      </a:cubicBezTo>
                      <a:cubicBezTo>
                        <a:pt x="46176" y="30244"/>
                        <a:pt x="46176" y="30221"/>
                        <a:pt x="46153" y="30176"/>
                      </a:cubicBezTo>
                      <a:cubicBezTo>
                        <a:pt x="46997" y="28920"/>
                        <a:pt x="47682" y="27551"/>
                        <a:pt x="48207" y="26067"/>
                      </a:cubicBezTo>
                      <a:cubicBezTo>
                        <a:pt x="48527" y="25200"/>
                        <a:pt x="48778" y="24310"/>
                        <a:pt x="48960" y="23419"/>
                      </a:cubicBezTo>
                      <a:cubicBezTo>
                        <a:pt x="49120" y="22529"/>
                        <a:pt x="49211" y="21616"/>
                        <a:pt x="49234" y="20703"/>
                      </a:cubicBezTo>
                      <a:cubicBezTo>
                        <a:pt x="49234" y="19539"/>
                        <a:pt x="49074" y="18421"/>
                        <a:pt x="48732" y="17348"/>
                      </a:cubicBezTo>
                      <a:cubicBezTo>
                        <a:pt x="48435" y="16344"/>
                        <a:pt x="47933" y="15408"/>
                        <a:pt x="47271" y="14586"/>
                      </a:cubicBezTo>
                      <a:cubicBezTo>
                        <a:pt x="47591" y="14540"/>
                        <a:pt x="47933" y="14449"/>
                        <a:pt x="48253" y="14312"/>
                      </a:cubicBezTo>
                      <a:cubicBezTo>
                        <a:pt x="48686" y="14129"/>
                        <a:pt x="49074" y="13856"/>
                        <a:pt x="49440" y="13490"/>
                      </a:cubicBezTo>
                      <a:cubicBezTo>
                        <a:pt x="50079" y="12806"/>
                        <a:pt x="50467" y="11870"/>
                        <a:pt x="50535" y="10865"/>
                      </a:cubicBezTo>
                      <a:cubicBezTo>
                        <a:pt x="50581" y="9952"/>
                        <a:pt x="50353" y="9017"/>
                        <a:pt x="49851" y="8172"/>
                      </a:cubicBezTo>
                      <a:cubicBezTo>
                        <a:pt x="49417" y="7419"/>
                        <a:pt x="48801" y="6711"/>
                        <a:pt x="47979" y="6004"/>
                      </a:cubicBezTo>
                      <a:cubicBezTo>
                        <a:pt x="47294" y="5433"/>
                        <a:pt x="46518" y="4908"/>
                        <a:pt x="45514" y="4360"/>
                      </a:cubicBezTo>
                      <a:cubicBezTo>
                        <a:pt x="44783" y="3949"/>
                        <a:pt x="43962" y="3561"/>
                        <a:pt x="43049" y="3151"/>
                      </a:cubicBezTo>
                      <a:cubicBezTo>
                        <a:pt x="41108" y="2283"/>
                        <a:pt x="38986" y="1553"/>
                        <a:pt x="36749" y="1028"/>
                      </a:cubicBezTo>
                      <a:cubicBezTo>
                        <a:pt x="34512" y="503"/>
                        <a:pt x="32229" y="160"/>
                        <a:pt x="29924" y="46"/>
                      </a:cubicBezTo>
                      <a:cubicBezTo>
                        <a:pt x="29353" y="23"/>
                        <a:pt x="28760" y="1"/>
                        <a:pt x="2818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93" name="Google Shape;7961;p96">
                  <a:extLst>
                    <a:ext uri="{FF2B5EF4-FFF2-40B4-BE49-F238E27FC236}">
                      <a16:creationId xmlns:a16="http://schemas.microsoft.com/office/drawing/2014/main" id="{3A0FD08E-CB91-51E3-F64B-C4F4B15FC872}"/>
                    </a:ext>
                  </a:extLst>
                </p:cNvPr>
                <p:cNvSpPr/>
                <p:nvPr/>
              </p:nvSpPr>
              <p:spPr>
                <a:xfrm>
                  <a:off x="5202065" y="2061576"/>
                  <a:ext cx="13" cy="13"/>
                </a:xfrm>
                <a:custGeom>
                  <a:avLst/>
                  <a:gdLst/>
                  <a:ahLst/>
                  <a:cxnLst/>
                  <a:rect l="l" t="t" r="r" b="b"/>
                  <a:pathLst>
                    <a:path w="1" h="1" extrusionOk="0">
                      <a:moveTo>
                        <a:pt x="1" y="1"/>
                      </a:moveTo>
                      <a:lnTo>
                        <a:pt x="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94" name="Google Shape;7962;p96">
                  <a:extLst>
                    <a:ext uri="{FF2B5EF4-FFF2-40B4-BE49-F238E27FC236}">
                      <a16:creationId xmlns:a16="http://schemas.microsoft.com/office/drawing/2014/main" id="{B99850C0-1D31-3719-4C07-35EFA71BBB9F}"/>
                    </a:ext>
                  </a:extLst>
                </p:cNvPr>
                <p:cNvSpPr/>
                <p:nvPr/>
              </p:nvSpPr>
              <p:spPr>
                <a:xfrm>
                  <a:off x="5202065" y="2067471"/>
                  <a:ext cx="13" cy="13"/>
                </a:xfrm>
                <a:custGeom>
                  <a:avLst/>
                  <a:gdLst/>
                  <a:ahLst/>
                  <a:cxnLst/>
                  <a:rect l="l" t="t" r="r" b="b"/>
                  <a:pathLst>
                    <a:path w="1" h="1" extrusionOk="0">
                      <a:moveTo>
                        <a:pt x="1" y="0"/>
                      </a:moveTo>
                      <a:lnTo>
                        <a:pt x="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95" name="Google Shape;7963;p96">
                  <a:extLst>
                    <a:ext uri="{FF2B5EF4-FFF2-40B4-BE49-F238E27FC236}">
                      <a16:creationId xmlns:a16="http://schemas.microsoft.com/office/drawing/2014/main" id="{6B43F893-4FE7-4C56-3436-34A0059C7102}"/>
                    </a:ext>
                  </a:extLst>
                </p:cNvPr>
                <p:cNvSpPr/>
                <p:nvPr/>
              </p:nvSpPr>
              <p:spPr>
                <a:xfrm>
                  <a:off x="5714090" y="2085724"/>
                  <a:ext cx="75684" cy="217610"/>
                </a:xfrm>
                <a:custGeom>
                  <a:avLst/>
                  <a:gdLst/>
                  <a:ahLst/>
                  <a:cxnLst/>
                  <a:rect l="l" t="t" r="r" b="b"/>
                  <a:pathLst>
                    <a:path w="5867" h="16869" extrusionOk="0">
                      <a:moveTo>
                        <a:pt x="1507" y="0"/>
                      </a:moveTo>
                      <a:cubicBezTo>
                        <a:pt x="1392" y="23"/>
                        <a:pt x="1301" y="46"/>
                        <a:pt x="1210" y="92"/>
                      </a:cubicBezTo>
                      <a:cubicBezTo>
                        <a:pt x="1118" y="137"/>
                        <a:pt x="1050" y="183"/>
                        <a:pt x="959" y="229"/>
                      </a:cubicBezTo>
                      <a:cubicBezTo>
                        <a:pt x="867" y="320"/>
                        <a:pt x="776" y="411"/>
                        <a:pt x="685" y="503"/>
                      </a:cubicBezTo>
                      <a:cubicBezTo>
                        <a:pt x="548" y="685"/>
                        <a:pt x="457" y="868"/>
                        <a:pt x="365" y="1096"/>
                      </a:cubicBezTo>
                      <a:cubicBezTo>
                        <a:pt x="228" y="1416"/>
                        <a:pt x="137" y="1804"/>
                        <a:pt x="69" y="2214"/>
                      </a:cubicBezTo>
                      <a:cubicBezTo>
                        <a:pt x="46" y="2443"/>
                        <a:pt x="23" y="2694"/>
                        <a:pt x="23" y="2991"/>
                      </a:cubicBezTo>
                      <a:cubicBezTo>
                        <a:pt x="0" y="3264"/>
                        <a:pt x="0" y="3561"/>
                        <a:pt x="23" y="3835"/>
                      </a:cubicBezTo>
                      <a:cubicBezTo>
                        <a:pt x="46" y="4406"/>
                        <a:pt x="91" y="4999"/>
                        <a:pt x="160" y="5570"/>
                      </a:cubicBezTo>
                      <a:cubicBezTo>
                        <a:pt x="434" y="7487"/>
                        <a:pt x="1004" y="9473"/>
                        <a:pt x="1917" y="11664"/>
                      </a:cubicBezTo>
                      <a:cubicBezTo>
                        <a:pt x="2625" y="13330"/>
                        <a:pt x="3492" y="15019"/>
                        <a:pt x="4565" y="16868"/>
                      </a:cubicBezTo>
                      <a:cubicBezTo>
                        <a:pt x="5022" y="16184"/>
                        <a:pt x="5410" y="15453"/>
                        <a:pt x="5752" y="14700"/>
                      </a:cubicBezTo>
                      <a:cubicBezTo>
                        <a:pt x="5729" y="14198"/>
                        <a:pt x="5729" y="13696"/>
                        <a:pt x="5729" y="13171"/>
                      </a:cubicBezTo>
                      <a:cubicBezTo>
                        <a:pt x="5729" y="12668"/>
                        <a:pt x="5729" y="12166"/>
                        <a:pt x="5752" y="11641"/>
                      </a:cubicBezTo>
                      <a:lnTo>
                        <a:pt x="5775" y="11093"/>
                      </a:lnTo>
                      <a:cubicBezTo>
                        <a:pt x="5798" y="10660"/>
                        <a:pt x="5821" y="10226"/>
                        <a:pt x="5843" y="9815"/>
                      </a:cubicBezTo>
                      <a:cubicBezTo>
                        <a:pt x="5843" y="9267"/>
                        <a:pt x="5866" y="8628"/>
                        <a:pt x="5843" y="7966"/>
                      </a:cubicBezTo>
                      <a:cubicBezTo>
                        <a:pt x="5821" y="7327"/>
                        <a:pt x="5775" y="6734"/>
                        <a:pt x="5706" y="6163"/>
                      </a:cubicBezTo>
                      <a:cubicBezTo>
                        <a:pt x="5615" y="5570"/>
                        <a:pt x="5524" y="5022"/>
                        <a:pt x="5364" y="4543"/>
                      </a:cubicBezTo>
                      <a:cubicBezTo>
                        <a:pt x="5250" y="4063"/>
                        <a:pt x="5067" y="3607"/>
                        <a:pt x="4885" y="3173"/>
                      </a:cubicBezTo>
                      <a:cubicBezTo>
                        <a:pt x="4588" y="2466"/>
                        <a:pt x="4268" y="1872"/>
                        <a:pt x="3880" y="1370"/>
                      </a:cubicBezTo>
                      <a:cubicBezTo>
                        <a:pt x="3629" y="1050"/>
                        <a:pt x="3401" y="822"/>
                        <a:pt x="3150" y="617"/>
                      </a:cubicBezTo>
                      <a:cubicBezTo>
                        <a:pt x="2876" y="411"/>
                        <a:pt x="2625" y="274"/>
                        <a:pt x="2351" y="160"/>
                      </a:cubicBezTo>
                      <a:cubicBezTo>
                        <a:pt x="2283" y="115"/>
                        <a:pt x="2168" y="92"/>
                        <a:pt x="2077" y="46"/>
                      </a:cubicBezTo>
                      <a:cubicBezTo>
                        <a:pt x="2009" y="46"/>
                        <a:pt x="1940" y="23"/>
                        <a:pt x="184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96" name="Google Shape;7964;p96">
                  <a:extLst>
                    <a:ext uri="{FF2B5EF4-FFF2-40B4-BE49-F238E27FC236}">
                      <a16:creationId xmlns:a16="http://schemas.microsoft.com/office/drawing/2014/main" id="{2AD01D78-10D7-B0A5-9BD0-E16E425A09AF}"/>
                    </a:ext>
                  </a:extLst>
                </p:cNvPr>
                <p:cNvSpPr/>
                <p:nvPr/>
              </p:nvSpPr>
              <p:spPr>
                <a:xfrm>
                  <a:off x="5174396" y="2060996"/>
                  <a:ext cx="240275" cy="459047"/>
                </a:xfrm>
                <a:custGeom>
                  <a:avLst/>
                  <a:gdLst/>
                  <a:ahLst/>
                  <a:cxnLst/>
                  <a:rect l="l" t="t" r="r" b="b"/>
                  <a:pathLst>
                    <a:path w="18626" h="35585" extrusionOk="0">
                      <a:moveTo>
                        <a:pt x="1940" y="0"/>
                      </a:moveTo>
                      <a:cubicBezTo>
                        <a:pt x="1781" y="69"/>
                        <a:pt x="1644" y="160"/>
                        <a:pt x="1530" y="274"/>
                      </a:cubicBezTo>
                      <a:cubicBezTo>
                        <a:pt x="1301" y="479"/>
                        <a:pt x="1187" y="730"/>
                        <a:pt x="1164" y="1027"/>
                      </a:cubicBezTo>
                      <a:cubicBezTo>
                        <a:pt x="1142" y="1278"/>
                        <a:pt x="1210" y="1552"/>
                        <a:pt x="1347" y="1826"/>
                      </a:cubicBezTo>
                      <a:cubicBezTo>
                        <a:pt x="1484" y="2100"/>
                        <a:pt x="1644" y="2351"/>
                        <a:pt x="1895" y="2648"/>
                      </a:cubicBezTo>
                      <a:cubicBezTo>
                        <a:pt x="2100" y="2876"/>
                        <a:pt x="2351" y="3127"/>
                        <a:pt x="2648" y="3378"/>
                      </a:cubicBezTo>
                      <a:cubicBezTo>
                        <a:pt x="2876" y="3584"/>
                        <a:pt x="3127" y="3789"/>
                        <a:pt x="3378" y="3972"/>
                      </a:cubicBezTo>
                      <a:lnTo>
                        <a:pt x="3059" y="3949"/>
                      </a:lnTo>
                      <a:cubicBezTo>
                        <a:pt x="2671" y="3949"/>
                        <a:pt x="2237" y="3994"/>
                        <a:pt x="1826" y="4086"/>
                      </a:cubicBezTo>
                      <a:cubicBezTo>
                        <a:pt x="1370" y="4177"/>
                        <a:pt x="1005" y="4360"/>
                        <a:pt x="754" y="4611"/>
                      </a:cubicBezTo>
                      <a:cubicBezTo>
                        <a:pt x="594" y="4725"/>
                        <a:pt x="480" y="4885"/>
                        <a:pt x="365" y="5067"/>
                      </a:cubicBezTo>
                      <a:cubicBezTo>
                        <a:pt x="320" y="5159"/>
                        <a:pt x="274" y="5250"/>
                        <a:pt x="229" y="5318"/>
                      </a:cubicBezTo>
                      <a:cubicBezTo>
                        <a:pt x="183" y="5410"/>
                        <a:pt x="160" y="5501"/>
                        <a:pt x="137" y="5615"/>
                      </a:cubicBezTo>
                      <a:cubicBezTo>
                        <a:pt x="92" y="5752"/>
                        <a:pt x="92" y="5912"/>
                        <a:pt x="114" y="6049"/>
                      </a:cubicBezTo>
                      <a:cubicBezTo>
                        <a:pt x="137" y="6209"/>
                        <a:pt x="183" y="6345"/>
                        <a:pt x="274" y="6505"/>
                      </a:cubicBezTo>
                      <a:cubicBezTo>
                        <a:pt x="343" y="6597"/>
                        <a:pt x="411" y="6688"/>
                        <a:pt x="548" y="6802"/>
                      </a:cubicBezTo>
                      <a:cubicBezTo>
                        <a:pt x="662" y="6893"/>
                        <a:pt x="799" y="6962"/>
                        <a:pt x="959" y="7053"/>
                      </a:cubicBezTo>
                      <a:cubicBezTo>
                        <a:pt x="1210" y="7167"/>
                        <a:pt x="1530" y="7236"/>
                        <a:pt x="1918" y="7281"/>
                      </a:cubicBezTo>
                      <a:cubicBezTo>
                        <a:pt x="2009" y="7281"/>
                        <a:pt x="2123" y="7304"/>
                        <a:pt x="2237" y="7304"/>
                      </a:cubicBezTo>
                      <a:cubicBezTo>
                        <a:pt x="2351" y="7304"/>
                        <a:pt x="2465" y="7281"/>
                        <a:pt x="2580" y="7281"/>
                      </a:cubicBezTo>
                      <a:cubicBezTo>
                        <a:pt x="2100" y="7806"/>
                        <a:pt x="1667" y="8491"/>
                        <a:pt x="1278" y="9267"/>
                      </a:cubicBezTo>
                      <a:cubicBezTo>
                        <a:pt x="822" y="10180"/>
                        <a:pt x="480" y="11207"/>
                        <a:pt x="251" y="12326"/>
                      </a:cubicBezTo>
                      <a:cubicBezTo>
                        <a:pt x="69" y="13307"/>
                        <a:pt x="0" y="14403"/>
                        <a:pt x="46" y="15567"/>
                      </a:cubicBezTo>
                      <a:cubicBezTo>
                        <a:pt x="92" y="16617"/>
                        <a:pt x="251" y="17735"/>
                        <a:pt x="525" y="18854"/>
                      </a:cubicBezTo>
                      <a:cubicBezTo>
                        <a:pt x="1005" y="20954"/>
                        <a:pt x="1895" y="23076"/>
                        <a:pt x="3105" y="25131"/>
                      </a:cubicBezTo>
                      <a:cubicBezTo>
                        <a:pt x="4269" y="27048"/>
                        <a:pt x="5638" y="28760"/>
                        <a:pt x="7236" y="30221"/>
                      </a:cubicBezTo>
                      <a:cubicBezTo>
                        <a:pt x="8651" y="31522"/>
                        <a:pt x="10340" y="32640"/>
                        <a:pt x="12212" y="33553"/>
                      </a:cubicBezTo>
                      <a:cubicBezTo>
                        <a:pt x="13924" y="34398"/>
                        <a:pt x="15818" y="35037"/>
                        <a:pt x="17827" y="35448"/>
                      </a:cubicBezTo>
                      <a:cubicBezTo>
                        <a:pt x="18078" y="35493"/>
                        <a:pt x="18352" y="35539"/>
                        <a:pt x="18626" y="35585"/>
                      </a:cubicBezTo>
                      <a:cubicBezTo>
                        <a:pt x="18078" y="35105"/>
                        <a:pt x="17462" y="34603"/>
                        <a:pt x="16708" y="34010"/>
                      </a:cubicBezTo>
                      <a:cubicBezTo>
                        <a:pt x="15339" y="32960"/>
                        <a:pt x="13901" y="31933"/>
                        <a:pt x="12509" y="30951"/>
                      </a:cubicBezTo>
                      <a:lnTo>
                        <a:pt x="12463" y="30905"/>
                      </a:lnTo>
                      <a:lnTo>
                        <a:pt x="12280" y="30769"/>
                      </a:lnTo>
                      <a:cubicBezTo>
                        <a:pt x="11824" y="30449"/>
                        <a:pt x="11367" y="30129"/>
                        <a:pt x="10911" y="29810"/>
                      </a:cubicBezTo>
                      <a:cubicBezTo>
                        <a:pt x="10363" y="29399"/>
                        <a:pt x="9884" y="29034"/>
                        <a:pt x="9473" y="28691"/>
                      </a:cubicBezTo>
                      <a:cubicBezTo>
                        <a:pt x="8491" y="27870"/>
                        <a:pt x="7624" y="27002"/>
                        <a:pt x="6871" y="26135"/>
                      </a:cubicBezTo>
                      <a:cubicBezTo>
                        <a:pt x="6072" y="25222"/>
                        <a:pt x="5387" y="24240"/>
                        <a:pt x="4816" y="23282"/>
                      </a:cubicBezTo>
                      <a:cubicBezTo>
                        <a:pt x="4200" y="22232"/>
                        <a:pt x="3698" y="21159"/>
                        <a:pt x="3287" y="20041"/>
                      </a:cubicBezTo>
                      <a:cubicBezTo>
                        <a:pt x="3082" y="19402"/>
                        <a:pt x="2899" y="18831"/>
                        <a:pt x="2739" y="18260"/>
                      </a:cubicBezTo>
                      <a:cubicBezTo>
                        <a:pt x="2671" y="17964"/>
                        <a:pt x="2580" y="17621"/>
                        <a:pt x="2511" y="17302"/>
                      </a:cubicBezTo>
                      <a:cubicBezTo>
                        <a:pt x="2465" y="17028"/>
                        <a:pt x="2420" y="16731"/>
                        <a:pt x="2374" y="16434"/>
                      </a:cubicBezTo>
                      <a:cubicBezTo>
                        <a:pt x="2214" y="15225"/>
                        <a:pt x="2214" y="14015"/>
                        <a:pt x="2374" y="12782"/>
                      </a:cubicBezTo>
                      <a:cubicBezTo>
                        <a:pt x="2534" y="11572"/>
                        <a:pt x="2853" y="10408"/>
                        <a:pt x="3333" y="9336"/>
                      </a:cubicBezTo>
                      <a:cubicBezTo>
                        <a:pt x="3607" y="8742"/>
                        <a:pt x="3903" y="8194"/>
                        <a:pt x="4223" y="7715"/>
                      </a:cubicBezTo>
                      <a:cubicBezTo>
                        <a:pt x="4428" y="7441"/>
                        <a:pt x="4588" y="7190"/>
                        <a:pt x="4771" y="6985"/>
                      </a:cubicBezTo>
                      <a:cubicBezTo>
                        <a:pt x="4931" y="6802"/>
                        <a:pt x="5090" y="6597"/>
                        <a:pt x="5250" y="6414"/>
                      </a:cubicBezTo>
                      <a:cubicBezTo>
                        <a:pt x="5022" y="6323"/>
                        <a:pt x="4862" y="6231"/>
                        <a:pt x="4702" y="6163"/>
                      </a:cubicBezTo>
                      <a:cubicBezTo>
                        <a:pt x="4611" y="6094"/>
                        <a:pt x="4520" y="6049"/>
                        <a:pt x="4428" y="5980"/>
                      </a:cubicBezTo>
                      <a:cubicBezTo>
                        <a:pt x="4383" y="5935"/>
                        <a:pt x="4337" y="5889"/>
                        <a:pt x="4291" y="5843"/>
                      </a:cubicBezTo>
                      <a:cubicBezTo>
                        <a:pt x="4223" y="5798"/>
                        <a:pt x="4177" y="5752"/>
                        <a:pt x="4132" y="5684"/>
                      </a:cubicBezTo>
                      <a:cubicBezTo>
                        <a:pt x="4086" y="5638"/>
                        <a:pt x="4040" y="5569"/>
                        <a:pt x="4018" y="5501"/>
                      </a:cubicBezTo>
                      <a:cubicBezTo>
                        <a:pt x="3972" y="5432"/>
                        <a:pt x="3972" y="5387"/>
                        <a:pt x="3949" y="5318"/>
                      </a:cubicBezTo>
                      <a:cubicBezTo>
                        <a:pt x="3949" y="5250"/>
                        <a:pt x="3949" y="5227"/>
                        <a:pt x="3949" y="5181"/>
                      </a:cubicBezTo>
                      <a:cubicBezTo>
                        <a:pt x="3949" y="5044"/>
                        <a:pt x="3972" y="4930"/>
                        <a:pt x="4018" y="4816"/>
                      </a:cubicBezTo>
                      <a:cubicBezTo>
                        <a:pt x="4086" y="4679"/>
                        <a:pt x="4154" y="4565"/>
                        <a:pt x="4269" y="4451"/>
                      </a:cubicBezTo>
                      <a:cubicBezTo>
                        <a:pt x="4474" y="4223"/>
                        <a:pt x="4725" y="4017"/>
                        <a:pt x="5067" y="3812"/>
                      </a:cubicBezTo>
                      <a:cubicBezTo>
                        <a:pt x="4611" y="3538"/>
                        <a:pt x="4269" y="3310"/>
                        <a:pt x="3949" y="3081"/>
                      </a:cubicBezTo>
                      <a:cubicBezTo>
                        <a:pt x="3766" y="2945"/>
                        <a:pt x="3538" y="2785"/>
                        <a:pt x="3333" y="2579"/>
                      </a:cubicBezTo>
                      <a:cubicBezTo>
                        <a:pt x="3082" y="2374"/>
                        <a:pt x="2899" y="2191"/>
                        <a:pt x="2739" y="2009"/>
                      </a:cubicBezTo>
                      <a:cubicBezTo>
                        <a:pt x="2580" y="1849"/>
                        <a:pt x="2420" y="1643"/>
                        <a:pt x="2283" y="1415"/>
                      </a:cubicBezTo>
                      <a:cubicBezTo>
                        <a:pt x="2146" y="1164"/>
                        <a:pt x="2055" y="959"/>
                        <a:pt x="2009" y="753"/>
                      </a:cubicBezTo>
                      <a:cubicBezTo>
                        <a:pt x="1940" y="502"/>
                        <a:pt x="1918" y="274"/>
                        <a:pt x="1940" y="91"/>
                      </a:cubicBezTo>
                      <a:lnTo>
                        <a:pt x="1963" y="46"/>
                      </a:lnTo>
                      <a:lnTo>
                        <a:pt x="196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97" name="Google Shape;7965;p96">
                  <a:extLst>
                    <a:ext uri="{FF2B5EF4-FFF2-40B4-BE49-F238E27FC236}">
                      <a16:creationId xmlns:a16="http://schemas.microsoft.com/office/drawing/2014/main" id="{573F2F93-4527-78FB-D291-85C5D21CDFF5}"/>
                    </a:ext>
                  </a:extLst>
                </p:cNvPr>
                <p:cNvSpPr/>
                <p:nvPr/>
              </p:nvSpPr>
              <p:spPr>
                <a:xfrm>
                  <a:off x="5525064" y="2530904"/>
                  <a:ext cx="136921" cy="137514"/>
                </a:xfrm>
                <a:custGeom>
                  <a:avLst/>
                  <a:gdLst/>
                  <a:ahLst/>
                  <a:cxnLst/>
                  <a:rect l="l" t="t" r="r" b="b"/>
                  <a:pathLst>
                    <a:path w="10614" h="10660" extrusionOk="0">
                      <a:moveTo>
                        <a:pt x="5615" y="0"/>
                      </a:moveTo>
                      <a:cubicBezTo>
                        <a:pt x="5341" y="0"/>
                        <a:pt x="5090" y="23"/>
                        <a:pt x="4816" y="46"/>
                      </a:cubicBezTo>
                      <a:cubicBezTo>
                        <a:pt x="4109" y="114"/>
                        <a:pt x="3378" y="320"/>
                        <a:pt x="2671" y="616"/>
                      </a:cubicBezTo>
                      <a:cubicBezTo>
                        <a:pt x="2123" y="845"/>
                        <a:pt x="1621" y="1141"/>
                        <a:pt x="1187" y="1484"/>
                      </a:cubicBezTo>
                      <a:cubicBezTo>
                        <a:pt x="1164" y="1370"/>
                        <a:pt x="1119" y="1256"/>
                        <a:pt x="1050" y="1164"/>
                      </a:cubicBezTo>
                      <a:cubicBezTo>
                        <a:pt x="1027" y="1073"/>
                        <a:pt x="913" y="1027"/>
                        <a:pt x="822" y="1027"/>
                      </a:cubicBezTo>
                      <a:cubicBezTo>
                        <a:pt x="753" y="1027"/>
                        <a:pt x="708" y="1027"/>
                        <a:pt x="662" y="1050"/>
                      </a:cubicBezTo>
                      <a:cubicBezTo>
                        <a:pt x="594" y="1096"/>
                        <a:pt x="548" y="1164"/>
                        <a:pt x="525" y="1233"/>
                      </a:cubicBezTo>
                      <a:cubicBezTo>
                        <a:pt x="502" y="1324"/>
                        <a:pt x="525" y="1393"/>
                        <a:pt x="548" y="1461"/>
                      </a:cubicBezTo>
                      <a:lnTo>
                        <a:pt x="594" y="1507"/>
                      </a:lnTo>
                      <a:lnTo>
                        <a:pt x="616" y="1575"/>
                      </a:lnTo>
                      <a:cubicBezTo>
                        <a:pt x="753" y="1918"/>
                        <a:pt x="868" y="2283"/>
                        <a:pt x="913" y="2671"/>
                      </a:cubicBezTo>
                      <a:cubicBezTo>
                        <a:pt x="959" y="3127"/>
                        <a:pt x="959" y="3607"/>
                        <a:pt x="913" y="4086"/>
                      </a:cubicBezTo>
                      <a:cubicBezTo>
                        <a:pt x="913" y="4086"/>
                        <a:pt x="913" y="4109"/>
                        <a:pt x="913" y="4109"/>
                      </a:cubicBezTo>
                      <a:cubicBezTo>
                        <a:pt x="913" y="4109"/>
                        <a:pt x="913" y="4132"/>
                        <a:pt x="913" y="4132"/>
                      </a:cubicBezTo>
                      <a:cubicBezTo>
                        <a:pt x="822" y="4679"/>
                        <a:pt x="662" y="5250"/>
                        <a:pt x="434" y="5821"/>
                      </a:cubicBezTo>
                      <a:lnTo>
                        <a:pt x="411" y="5889"/>
                      </a:lnTo>
                      <a:cubicBezTo>
                        <a:pt x="320" y="6095"/>
                        <a:pt x="206" y="6323"/>
                        <a:pt x="69" y="6551"/>
                      </a:cubicBezTo>
                      <a:cubicBezTo>
                        <a:pt x="0" y="6688"/>
                        <a:pt x="46" y="6871"/>
                        <a:pt x="183" y="6939"/>
                      </a:cubicBezTo>
                      <a:cubicBezTo>
                        <a:pt x="206" y="6962"/>
                        <a:pt x="206" y="6962"/>
                        <a:pt x="228" y="6962"/>
                      </a:cubicBezTo>
                      <a:cubicBezTo>
                        <a:pt x="1027" y="7669"/>
                        <a:pt x="1735" y="8240"/>
                        <a:pt x="2420" y="8719"/>
                      </a:cubicBezTo>
                      <a:cubicBezTo>
                        <a:pt x="3310" y="9336"/>
                        <a:pt x="4154" y="9815"/>
                        <a:pt x="4999" y="10157"/>
                      </a:cubicBezTo>
                      <a:cubicBezTo>
                        <a:pt x="5455" y="10340"/>
                        <a:pt x="5912" y="10477"/>
                        <a:pt x="6391" y="10568"/>
                      </a:cubicBezTo>
                      <a:cubicBezTo>
                        <a:pt x="6711" y="10637"/>
                        <a:pt x="7053" y="10660"/>
                        <a:pt x="7418" y="10660"/>
                      </a:cubicBezTo>
                      <a:lnTo>
                        <a:pt x="7761" y="10660"/>
                      </a:lnTo>
                      <a:cubicBezTo>
                        <a:pt x="8217" y="10637"/>
                        <a:pt x="8697" y="10523"/>
                        <a:pt x="9108" y="10340"/>
                      </a:cubicBezTo>
                      <a:cubicBezTo>
                        <a:pt x="9496" y="10180"/>
                        <a:pt x="9838" y="9952"/>
                        <a:pt x="10112" y="9655"/>
                      </a:cubicBezTo>
                      <a:cubicBezTo>
                        <a:pt x="10294" y="9427"/>
                        <a:pt x="10431" y="9130"/>
                        <a:pt x="10523" y="8834"/>
                      </a:cubicBezTo>
                      <a:cubicBezTo>
                        <a:pt x="10591" y="8537"/>
                        <a:pt x="10614" y="8217"/>
                        <a:pt x="10591" y="7852"/>
                      </a:cubicBezTo>
                      <a:cubicBezTo>
                        <a:pt x="10568" y="7555"/>
                        <a:pt x="10477" y="7236"/>
                        <a:pt x="10340" y="6871"/>
                      </a:cubicBezTo>
                      <a:cubicBezTo>
                        <a:pt x="10226" y="6574"/>
                        <a:pt x="10066" y="6254"/>
                        <a:pt x="9838" y="5912"/>
                      </a:cubicBezTo>
                      <a:cubicBezTo>
                        <a:pt x="9815" y="5866"/>
                        <a:pt x="9769" y="5843"/>
                        <a:pt x="9747" y="5821"/>
                      </a:cubicBezTo>
                      <a:cubicBezTo>
                        <a:pt x="9541" y="5296"/>
                        <a:pt x="9381" y="4725"/>
                        <a:pt x="9290" y="4109"/>
                      </a:cubicBezTo>
                      <a:cubicBezTo>
                        <a:pt x="9176" y="3219"/>
                        <a:pt x="9176" y="2260"/>
                        <a:pt x="9313" y="1256"/>
                      </a:cubicBezTo>
                      <a:lnTo>
                        <a:pt x="9313" y="1324"/>
                      </a:lnTo>
                      <a:cubicBezTo>
                        <a:pt x="9359" y="1050"/>
                        <a:pt x="9404" y="753"/>
                        <a:pt x="9450" y="457"/>
                      </a:cubicBezTo>
                      <a:cubicBezTo>
                        <a:pt x="9496" y="274"/>
                        <a:pt x="9404" y="137"/>
                        <a:pt x="9267" y="91"/>
                      </a:cubicBezTo>
                      <a:cubicBezTo>
                        <a:pt x="9244" y="91"/>
                        <a:pt x="9222" y="69"/>
                        <a:pt x="9176" y="69"/>
                      </a:cubicBezTo>
                      <a:cubicBezTo>
                        <a:pt x="9062" y="69"/>
                        <a:pt x="8925" y="160"/>
                        <a:pt x="8902" y="297"/>
                      </a:cubicBezTo>
                      <a:cubicBezTo>
                        <a:pt x="8856" y="525"/>
                        <a:pt x="8811" y="753"/>
                        <a:pt x="8788" y="1004"/>
                      </a:cubicBezTo>
                      <a:cubicBezTo>
                        <a:pt x="8286" y="594"/>
                        <a:pt x="7692" y="320"/>
                        <a:pt x="7008" y="160"/>
                      </a:cubicBezTo>
                      <a:cubicBezTo>
                        <a:pt x="6574" y="46"/>
                        <a:pt x="6095" y="0"/>
                        <a:pt x="56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98" name="Google Shape;7966;p96">
                  <a:extLst>
                    <a:ext uri="{FF2B5EF4-FFF2-40B4-BE49-F238E27FC236}">
                      <a16:creationId xmlns:a16="http://schemas.microsoft.com/office/drawing/2014/main" id="{08B1B9BC-6152-91DD-EEC5-8A0D19171103}"/>
                    </a:ext>
                  </a:extLst>
                </p:cNvPr>
                <p:cNvSpPr/>
                <p:nvPr/>
              </p:nvSpPr>
              <p:spPr>
                <a:xfrm>
                  <a:off x="5531539" y="2530904"/>
                  <a:ext cx="116023" cy="63739"/>
                </a:xfrm>
                <a:custGeom>
                  <a:avLst/>
                  <a:gdLst/>
                  <a:ahLst/>
                  <a:cxnLst/>
                  <a:rect l="l" t="t" r="r" b="b"/>
                  <a:pathLst>
                    <a:path w="8994" h="4941" extrusionOk="0">
                      <a:moveTo>
                        <a:pt x="5113" y="0"/>
                      </a:moveTo>
                      <a:cubicBezTo>
                        <a:pt x="4839" y="0"/>
                        <a:pt x="4565" y="0"/>
                        <a:pt x="4314" y="46"/>
                      </a:cubicBezTo>
                      <a:cubicBezTo>
                        <a:pt x="3607" y="114"/>
                        <a:pt x="2876" y="297"/>
                        <a:pt x="2169" y="616"/>
                      </a:cubicBezTo>
                      <a:cubicBezTo>
                        <a:pt x="1621" y="845"/>
                        <a:pt x="1119" y="1119"/>
                        <a:pt x="685" y="1484"/>
                      </a:cubicBezTo>
                      <a:cubicBezTo>
                        <a:pt x="662" y="1370"/>
                        <a:pt x="617" y="1256"/>
                        <a:pt x="571" y="1164"/>
                      </a:cubicBezTo>
                      <a:cubicBezTo>
                        <a:pt x="525" y="1073"/>
                        <a:pt x="434" y="1004"/>
                        <a:pt x="297" y="1004"/>
                      </a:cubicBezTo>
                      <a:cubicBezTo>
                        <a:pt x="251" y="1004"/>
                        <a:pt x="206" y="1027"/>
                        <a:pt x="160" y="1050"/>
                      </a:cubicBezTo>
                      <a:cubicBezTo>
                        <a:pt x="92" y="1096"/>
                        <a:pt x="46" y="1141"/>
                        <a:pt x="23" y="1233"/>
                      </a:cubicBezTo>
                      <a:cubicBezTo>
                        <a:pt x="0" y="1324"/>
                        <a:pt x="23" y="1393"/>
                        <a:pt x="46" y="1461"/>
                      </a:cubicBezTo>
                      <a:lnTo>
                        <a:pt x="69" y="1507"/>
                      </a:lnTo>
                      <a:lnTo>
                        <a:pt x="114" y="1575"/>
                      </a:lnTo>
                      <a:cubicBezTo>
                        <a:pt x="251" y="1918"/>
                        <a:pt x="343" y="2283"/>
                        <a:pt x="411" y="2671"/>
                      </a:cubicBezTo>
                      <a:cubicBezTo>
                        <a:pt x="411" y="2808"/>
                        <a:pt x="434" y="2945"/>
                        <a:pt x="434" y="3082"/>
                      </a:cubicBezTo>
                      <a:cubicBezTo>
                        <a:pt x="571" y="3173"/>
                        <a:pt x="685" y="3241"/>
                        <a:pt x="822" y="3310"/>
                      </a:cubicBezTo>
                      <a:cubicBezTo>
                        <a:pt x="1918" y="3903"/>
                        <a:pt x="3082" y="4337"/>
                        <a:pt x="4292" y="4634"/>
                      </a:cubicBezTo>
                      <a:cubicBezTo>
                        <a:pt x="5149" y="4829"/>
                        <a:pt x="6007" y="4940"/>
                        <a:pt x="6865" y="4940"/>
                      </a:cubicBezTo>
                      <a:cubicBezTo>
                        <a:pt x="7011" y="4940"/>
                        <a:pt x="7158" y="4937"/>
                        <a:pt x="7304" y="4930"/>
                      </a:cubicBezTo>
                      <a:lnTo>
                        <a:pt x="7282" y="4930"/>
                      </a:lnTo>
                      <a:cubicBezTo>
                        <a:pt x="7624" y="4930"/>
                        <a:pt x="7966" y="4908"/>
                        <a:pt x="8309" y="4839"/>
                      </a:cubicBezTo>
                      <a:cubicBezTo>
                        <a:pt x="8514" y="4816"/>
                        <a:pt x="8720" y="4771"/>
                        <a:pt x="8902" y="4725"/>
                      </a:cubicBezTo>
                      <a:cubicBezTo>
                        <a:pt x="8857" y="4520"/>
                        <a:pt x="8834" y="4314"/>
                        <a:pt x="8788" y="4109"/>
                      </a:cubicBezTo>
                      <a:cubicBezTo>
                        <a:pt x="8674" y="3219"/>
                        <a:pt x="8697" y="2260"/>
                        <a:pt x="8834" y="1256"/>
                      </a:cubicBezTo>
                      <a:lnTo>
                        <a:pt x="8834" y="1256"/>
                      </a:lnTo>
                      <a:lnTo>
                        <a:pt x="8788" y="1324"/>
                      </a:lnTo>
                      <a:lnTo>
                        <a:pt x="8857" y="982"/>
                      </a:lnTo>
                      <a:cubicBezTo>
                        <a:pt x="8902" y="799"/>
                        <a:pt x="8925" y="616"/>
                        <a:pt x="8971" y="457"/>
                      </a:cubicBezTo>
                      <a:cubicBezTo>
                        <a:pt x="8994" y="274"/>
                        <a:pt x="8902" y="114"/>
                        <a:pt x="8765" y="91"/>
                      </a:cubicBezTo>
                      <a:cubicBezTo>
                        <a:pt x="8742" y="69"/>
                        <a:pt x="8720" y="69"/>
                        <a:pt x="8674" y="69"/>
                      </a:cubicBezTo>
                      <a:cubicBezTo>
                        <a:pt x="8560" y="69"/>
                        <a:pt x="8423" y="160"/>
                        <a:pt x="8400" y="297"/>
                      </a:cubicBezTo>
                      <a:cubicBezTo>
                        <a:pt x="8354" y="525"/>
                        <a:pt x="8309" y="753"/>
                        <a:pt x="8263" y="1004"/>
                      </a:cubicBezTo>
                      <a:cubicBezTo>
                        <a:pt x="7784" y="594"/>
                        <a:pt x="7190" y="320"/>
                        <a:pt x="6506" y="160"/>
                      </a:cubicBezTo>
                      <a:cubicBezTo>
                        <a:pt x="6072" y="46"/>
                        <a:pt x="5593" y="0"/>
                        <a:pt x="51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99" name="Google Shape;7967;p96">
                  <a:extLst>
                    <a:ext uri="{FF2B5EF4-FFF2-40B4-BE49-F238E27FC236}">
                      <a16:creationId xmlns:a16="http://schemas.microsoft.com/office/drawing/2014/main" id="{92CC8854-9F4C-C723-339A-3A690F139019}"/>
                    </a:ext>
                  </a:extLst>
                </p:cNvPr>
                <p:cNvSpPr/>
                <p:nvPr/>
              </p:nvSpPr>
              <p:spPr>
                <a:xfrm>
                  <a:off x="5745887" y="2229989"/>
                  <a:ext cx="95408" cy="135463"/>
                </a:xfrm>
                <a:custGeom>
                  <a:avLst/>
                  <a:gdLst/>
                  <a:ahLst/>
                  <a:cxnLst/>
                  <a:rect l="l" t="t" r="r" b="b"/>
                  <a:pathLst>
                    <a:path w="7396" h="10501" extrusionOk="0">
                      <a:moveTo>
                        <a:pt x="3447" y="1"/>
                      </a:moveTo>
                      <a:cubicBezTo>
                        <a:pt x="2808" y="1"/>
                        <a:pt x="2191" y="161"/>
                        <a:pt x="1621" y="480"/>
                      </a:cubicBezTo>
                      <a:cubicBezTo>
                        <a:pt x="959" y="822"/>
                        <a:pt x="434" y="1393"/>
                        <a:pt x="69" y="2078"/>
                      </a:cubicBezTo>
                      <a:cubicBezTo>
                        <a:pt x="23" y="2169"/>
                        <a:pt x="0" y="2215"/>
                        <a:pt x="23" y="2306"/>
                      </a:cubicBezTo>
                      <a:cubicBezTo>
                        <a:pt x="46" y="2375"/>
                        <a:pt x="91" y="2443"/>
                        <a:pt x="137" y="2489"/>
                      </a:cubicBezTo>
                      <a:cubicBezTo>
                        <a:pt x="183" y="2512"/>
                        <a:pt x="251" y="2534"/>
                        <a:pt x="320" y="2534"/>
                      </a:cubicBezTo>
                      <a:lnTo>
                        <a:pt x="365" y="2534"/>
                      </a:lnTo>
                      <a:cubicBezTo>
                        <a:pt x="434" y="2512"/>
                        <a:pt x="502" y="2466"/>
                        <a:pt x="548" y="2420"/>
                      </a:cubicBezTo>
                      <a:cubicBezTo>
                        <a:pt x="685" y="2124"/>
                        <a:pt x="868" y="1872"/>
                        <a:pt x="1073" y="1644"/>
                      </a:cubicBezTo>
                      <a:cubicBezTo>
                        <a:pt x="1141" y="1576"/>
                        <a:pt x="1210" y="1484"/>
                        <a:pt x="1301" y="1416"/>
                      </a:cubicBezTo>
                      <a:lnTo>
                        <a:pt x="1301" y="1416"/>
                      </a:lnTo>
                      <a:cubicBezTo>
                        <a:pt x="1256" y="1484"/>
                        <a:pt x="1233" y="1576"/>
                        <a:pt x="1210" y="1667"/>
                      </a:cubicBezTo>
                      <a:cubicBezTo>
                        <a:pt x="1119" y="2032"/>
                        <a:pt x="1073" y="2420"/>
                        <a:pt x="1050" y="2854"/>
                      </a:cubicBezTo>
                      <a:cubicBezTo>
                        <a:pt x="1004" y="3630"/>
                        <a:pt x="1119" y="4475"/>
                        <a:pt x="1370" y="5342"/>
                      </a:cubicBezTo>
                      <a:cubicBezTo>
                        <a:pt x="1621" y="6141"/>
                        <a:pt x="1986" y="6894"/>
                        <a:pt x="2442" y="7602"/>
                      </a:cubicBezTo>
                      <a:cubicBezTo>
                        <a:pt x="2899" y="8332"/>
                        <a:pt x="3447" y="8948"/>
                        <a:pt x="4063" y="9450"/>
                      </a:cubicBezTo>
                      <a:lnTo>
                        <a:pt x="4040" y="9496"/>
                      </a:lnTo>
                      <a:lnTo>
                        <a:pt x="4040" y="9473"/>
                      </a:lnTo>
                      <a:cubicBezTo>
                        <a:pt x="3744" y="9656"/>
                        <a:pt x="3447" y="9816"/>
                        <a:pt x="3150" y="9930"/>
                      </a:cubicBezTo>
                      <a:cubicBezTo>
                        <a:pt x="2990" y="9930"/>
                        <a:pt x="2876" y="10044"/>
                        <a:pt x="2853" y="10204"/>
                      </a:cubicBezTo>
                      <a:cubicBezTo>
                        <a:pt x="2853" y="10272"/>
                        <a:pt x="2876" y="10363"/>
                        <a:pt x="2922" y="10409"/>
                      </a:cubicBezTo>
                      <a:cubicBezTo>
                        <a:pt x="2990" y="10478"/>
                        <a:pt x="3059" y="10500"/>
                        <a:pt x="3127" y="10500"/>
                      </a:cubicBezTo>
                      <a:lnTo>
                        <a:pt x="3287" y="10500"/>
                      </a:lnTo>
                      <a:cubicBezTo>
                        <a:pt x="3310" y="10478"/>
                        <a:pt x="3356" y="10478"/>
                        <a:pt x="3401" y="10455"/>
                      </a:cubicBezTo>
                      <a:lnTo>
                        <a:pt x="3424" y="10432"/>
                      </a:lnTo>
                      <a:cubicBezTo>
                        <a:pt x="3515" y="10409"/>
                        <a:pt x="3607" y="10363"/>
                        <a:pt x="3698" y="10318"/>
                      </a:cubicBezTo>
                      <a:cubicBezTo>
                        <a:pt x="3880" y="10249"/>
                        <a:pt x="4063" y="10158"/>
                        <a:pt x="4246" y="10021"/>
                      </a:cubicBezTo>
                      <a:cubicBezTo>
                        <a:pt x="4588" y="9816"/>
                        <a:pt x="4930" y="9542"/>
                        <a:pt x="5227" y="9268"/>
                      </a:cubicBezTo>
                      <a:cubicBezTo>
                        <a:pt x="5821" y="8697"/>
                        <a:pt x="6323" y="7990"/>
                        <a:pt x="6711" y="7191"/>
                      </a:cubicBezTo>
                      <a:cubicBezTo>
                        <a:pt x="7076" y="6415"/>
                        <a:pt x="7281" y="5570"/>
                        <a:pt x="7350" y="4748"/>
                      </a:cubicBezTo>
                      <a:cubicBezTo>
                        <a:pt x="7396" y="3904"/>
                        <a:pt x="7259" y="3059"/>
                        <a:pt x="6939" y="2306"/>
                      </a:cubicBezTo>
                      <a:cubicBezTo>
                        <a:pt x="6642" y="1621"/>
                        <a:pt x="6163" y="1051"/>
                        <a:pt x="5547" y="640"/>
                      </a:cubicBezTo>
                      <a:cubicBezTo>
                        <a:pt x="4976" y="252"/>
                        <a:pt x="4314" y="46"/>
                        <a:pt x="360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00" name="Google Shape;7968;p96">
                  <a:extLst>
                    <a:ext uri="{FF2B5EF4-FFF2-40B4-BE49-F238E27FC236}">
                      <a16:creationId xmlns:a16="http://schemas.microsoft.com/office/drawing/2014/main" id="{A8A93BA6-36BE-B2E4-4473-57B4F4980DB8}"/>
                    </a:ext>
                  </a:extLst>
                </p:cNvPr>
                <p:cNvSpPr/>
                <p:nvPr/>
              </p:nvSpPr>
              <p:spPr>
                <a:xfrm>
                  <a:off x="5767970" y="2251492"/>
                  <a:ext cx="44170" cy="43731"/>
                </a:xfrm>
                <a:custGeom>
                  <a:avLst/>
                  <a:gdLst/>
                  <a:ahLst/>
                  <a:cxnLst/>
                  <a:rect l="l" t="t" r="r" b="b"/>
                  <a:pathLst>
                    <a:path w="3424" h="3390" extrusionOk="0">
                      <a:moveTo>
                        <a:pt x="3150" y="0"/>
                      </a:moveTo>
                      <a:cubicBezTo>
                        <a:pt x="3127" y="0"/>
                        <a:pt x="3104" y="0"/>
                        <a:pt x="3081" y="23"/>
                      </a:cubicBezTo>
                      <a:cubicBezTo>
                        <a:pt x="2716" y="91"/>
                        <a:pt x="2374" y="228"/>
                        <a:pt x="2054" y="411"/>
                      </a:cubicBezTo>
                      <a:cubicBezTo>
                        <a:pt x="1735" y="571"/>
                        <a:pt x="1438" y="822"/>
                        <a:pt x="1164" y="1073"/>
                      </a:cubicBezTo>
                      <a:cubicBezTo>
                        <a:pt x="639" y="1621"/>
                        <a:pt x="251" y="2283"/>
                        <a:pt x="46" y="3013"/>
                      </a:cubicBezTo>
                      <a:cubicBezTo>
                        <a:pt x="0" y="3150"/>
                        <a:pt x="91" y="3333"/>
                        <a:pt x="251" y="3378"/>
                      </a:cubicBezTo>
                      <a:cubicBezTo>
                        <a:pt x="279" y="3386"/>
                        <a:pt x="307" y="3390"/>
                        <a:pt x="334" y="3390"/>
                      </a:cubicBezTo>
                      <a:cubicBezTo>
                        <a:pt x="463" y="3390"/>
                        <a:pt x="579" y="3305"/>
                        <a:pt x="616" y="3173"/>
                      </a:cubicBezTo>
                      <a:cubicBezTo>
                        <a:pt x="662" y="3036"/>
                        <a:pt x="708" y="2922"/>
                        <a:pt x="753" y="2785"/>
                      </a:cubicBezTo>
                      <a:cubicBezTo>
                        <a:pt x="936" y="2397"/>
                        <a:pt x="1141" y="2031"/>
                        <a:pt x="1415" y="1689"/>
                      </a:cubicBezTo>
                      <a:cubicBezTo>
                        <a:pt x="1575" y="1461"/>
                        <a:pt x="1780" y="1278"/>
                        <a:pt x="1986" y="1096"/>
                      </a:cubicBezTo>
                      <a:cubicBezTo>
                        <a:pt x="2214" y="936"/>
                        <a:pt x="2442" y="776"/>
                        <a:pt x="2693" y="662"/>
                      </a:cubicBezTo>
                      <a:cubicBezTo>
                        <a:pt x="2876" y="616"/>
                        <a:pt x="3036" y="548"/>
                        <a:pt x="3218" y="502"/>
                      </a:cubicBezTo>
                      <a:cubicBezTo>
                        <a:pt x="3355" y="479"/>
                        <a:pt x="3424" y="320"/>
                        <a:pt x="3401" y="183"/>
                      </a:cubicBezTo>
                      <a:cubicBezTo>
                        <a:pt x="3355" y="68"/>
                        <a:pt x="3264" y="0"/>
                        <a:pt x="315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01" name="Google Shape;7969;p96">
                  <a:extLst>
                    <a:ext uri="{FF2B5EF4-FFF2-40B4-BE49-F238E27FC236}">
                      <a16:creationId xmlns:a16="http://schemas.microsoft.com/office/drawing/2014/main" id="{BEE3D51B-672B-9E5B-0420-B639287FE562}"/>
                    </a:ext>
                  </a:extLst>
                </p:cNvPr>
                <p:cNvSpPr/>
                <p:nvPr/>
              </p:nvSpPr>
              <p:spPr>
                <a:xfrm>
                  <a:off x="5248593" y="2038022"/>
                  <a:ext cx="565936" cy="525017"/>
                </a:xfrm>
                <a:custGeom>
                  <a:avLst/>
                  <a:gdLst/>
                  <a:ahLst/>
                  <a:cxnLst/>
                  <a:rect l="l" t="t" r="r" b="b"/>
                  <a:pathLst>
                    <a:path w="43871" h="40699" extrusionOk="0">
                      <a:moveTo>
                        <a:pt x="29331" y="1"/>
                      </a:moveTo>
                      <a:cubicBezTo>
                        <a:pt x="28349" y="1"/>
                        <a:pt x="27299" y="46"/>
                        <a:pt x="26021" y="115"/>
                      </a:cubicBezTo>
                      <a:cubicBezTo>
                        <a:pt x="25428" y="138"/>
                        <a:pt x="24811" y="206"/>
                        <a:pt x="24127" y="275"/>
                      </a:cubicBezTo>
                      <a:cubicBezTo>
                        <a:pt x="22780" y="434"/>
                        <a:pt x="21342" y="708"/>
                        <a:pt x="19881" y="1051"/>
                      </a:cubicBezTo>
                      <a:cubicBezTo>
                        <a:pt x="18375" y="1416"/>
                        <a:pt x="16868" y="1850"/>
                        <a:pt x="15407" y="2397"/>
                      </a:cubicBezTo>
                      <a:cubicBezTo>
                        <a:pt x="13878" y="2945"/>
                        <a:pt x="12417" y="3584"/>
                        <a:pt x="11025" y="4315"/>
                      </a:cubicBezTo>
                      <a:cubicBezTo>
                        <a:pt x="9587" y="5045"/>
                        <a:pt x="8263" y="5890"/>
                        <a:pt x="7099" y="6780"/>
                      </a:cubicBezTo>
                      <a:cubicBezTo>
                        <a:pt x="4474" y="8766"/>
                        <a:pt x="2716" y="11002"/>
                        <a:pt x="1849" y="13399"/>
                      </a:cubicBezTo>
                      <a:cubicBezTo>
                        <a:pt x="1598" y="14084"/>
                        <a:pt x="1415" y="14769"/>
                        <a:pt x="1324" y="15431"/>
                      </a:cubicBezTo>
                      <a:cubicBezTo>
                        <a:pt x="1210" y="16207"/>
                        <a:pt x="1164" y="17051"/>
                        <a:pt x="1210" y="17987"/>
                      </a:cubicBezTo>
                      <a:cubicBezTo>
                        <a:pt x="1256" y="18854"/>
                        <a:pt x="1370" y="19790"/>
                        <a:pt x="1575" y="20840"/>
                      </a:cubicBezTo>
                      <a:cubicBezTo>
                        <a:pt x="1735" y="21776"/>
                        <a:pt x="2009" y="22757"/>
                        <a:pt x="2328" y="23716"/>
                      </a:cubicBezTo>
                      <a:cubicBezTo>
                        <a:pt x="2625" y="24629"/>
                        <a:pt x="3013" y="25542"/>
                        <a:pt x="3447" y="26432"/>
                      </a:cubicBezTo>
                      <a:cubicBezTo>
                        <a:pt x="3766" y="27094"/>
                        <a:pt x="4109" y="27688"/>
                        <a:pt x="4474" y="28258"/>
                      </a:cubicBezTo>
                      <a:cubicBezTo>
                        <a:pt x="4177" y="28190"/>
                        <a:pt x="3926" y="28167"/>
                        <a:pt x="3675" y="28167"/>
                      </a:cubicBezTo>
                      <a:cubicBezTo>
                        <a:pt x="3401" y="28167"/>
                        <a:pt x="3150" y="28190"/>
                        <a:pt x="2899" y="28236"/>
                      </a:cubicBezTo>
                      <a:cubicBezTo>
                        <a:pt x="2534" y="28304"/>
                        <a:pt x="2169" y="28441"/>
                        <a:pt x="1803" y="28646"/>
                      </a:cubicBezTo>
                      <a:cubicBezTo>
                        <a:pt x="1530" y="28806"/>
                        <a:pt x="1256" y="29012"/>
                        <a:pt x="1005" y="29263"/>
                      </a:cubicBezTo>
                      <a:cubicBezTo>
                        <a:pt x="594" y="29696"/>
                        <a:pt x="297" y="30267"/>
                        <a:pt x="137" y="30929"/>
                      </a:cubicBezTo>
                      <a:cubicBezTo>
                        <a:pt x="0" y="31522"/>
                        <a:pt x="0" y="32184"/>
                        <a:pt x="137" y="32915"/>
                      </a:cubicBezTo>
                      <a:cubicBezTo>
                        <a:pt x="251" y="33554"/>
                        <a:pt x="480" y="34216"/>
                        <a:pt x="799" y="34878"/>
                      </a:cubicBezTo>
                      <a:cubicBezTo>
                        <a:pt x="1119" y="35494"/>
                        <a:pt x="1507" y="36019"/>
                        <a:pt x="1963" y="36498"/>
                      </a:cubicBezTo>
                      <a:cubicBezTo>
                        <a:pt x="2237" y="36749"/>
                        <a:pt x="2534" y="37000"/>
                        <a:pt x="2945" y="37252"/>
                      </a:cubicBezTo>
                      <a:cubicBezTo>
                        <a:pt x="3287" y="37480"/>
                        <a:pt x="3698" y="37708"/>
                        <a:pt x="4132" y="37891"/>
                      </a:cubicBezTo>
                      <a:cubicBezTo>
                        <a:pt x="4953" y="38233"/>
                        <a:pt x="5866" y="38416"/>
                        <a:pt x="6802" y="38461"/>
                      </a:cubicBezTo>
                      <a:lnTo>
                        <a:pt x="7076" y="38461"/>
                      </a:lnTo>
                      <a:cubicBezTo>
                        <a:pt x="7829" y="38461"/>
                        <a:pt x="8560" y="38347"/>
                        <a:pt x="9267" y="38119"/>
                      </a:cubicBezTo>
                      <a:cubicBezTo>
                        <a:pt x="9633" y="38005"/>
                        <a:pt x="10021" y="37822"/>
                        <a:pt x="10409" y="37617"/>
                      </a:cubicBezTo>
                      <a:cubicBezTo>
                        <a:pt x="10705" y="37457"/>
                        <a:pt x="10979" y="37274"/>
                        <a:pt x="11276" y="37023"/>
                      </a:cubicBezTo>
                      <a:cubicBezTo>
                        <a:pt x="11869" y="37594"/>
                        <a:pt x="12554" y="38096"/>
                        <a:pt x="13307" y="38553"/>
                      </a:cubicBezTo>
                      <a:cubicBezTo>
                        <a:pt x="14106" y="38986"/>
                        <a:pt x="14974" y="39374"/>
                        <a:pt x="16001" y="39694"/>
                      </a:cubicBezTo>
                      <a:cubicBezTo>
                        <a:pt x="16868" y="39968"/>
                        <a:pt x="17804" y="40173"/>
                        <a:pt x="18877" y="40356"/>
                      </a:cubicBezTo>
                      <a:cubicBezTo>
                        <a:pt x="19790" y="40493"/>
                        <a:pt x="20748" y="40584"/>
                        <a:pt x="21798" y="40652"/>
                      </a:cubicBezTo>
                      <a:cubicBezTo>
                        <a:pt x="22415" y="40675"/>
                        <a:pt x="23031" y="40698"/>
                        <a:pt x="23624" y="40698"/>
                      </a:cubicBezTo>
                      <a:cubicBezTo>
                        <a:pt x="26911" y="40698"/>
                        <a:pt x="29970" y="40219"/>
                        <a:pt x="32755" y="39306"/>
                      </a:cubicBezTo>
                      <a:cubicBezTo>
                        <a:pt x="34581" y="38690"/>
                        <a:pt x="36270" y="37891"/>
                        <a:pt x="37730" y="36909"/>
                      </a:cubicBezTo>
                      <a:cubicBezTo>
                        <a:pt x="38484" y="36407"/>
                        <a:pt x="39214" y="35836"/>
                        <a:pt x="39876" y="35220"/>
                      </a:cubicBezTo>
                      <a:cubicBezTo>
                        <a:pt x="40515" y="34604"/>
                        <a:pt x="41131" y="33896"/>
                        <a:pt x="41702" y="33143"/>
                      </a:cubicBezTo>
                      <a:cubicBezTo>
                        <a:pt x="41976" y="32778"/>
                        <a:pt x="42227" y="32390"/>
                        <a:pt x="42478" y="31979"/>
                      </a:cubicBezTo>
                      <a:cubicBezTo>
                        <a:pt x="42752" y="31500"/>
                        <a:pt x="42980" y="31043"/>
                        <a:pt x="43186" y="30609"/>
                      </a:cubicBezTo>
                      <a:cubicBezTo>
                        <a:pt x="43391" y="30107"/>
                        <a:pt x="43551" y="29605"/>
                        <a:pt x="43665" y="29103"/>
                      </a:cubicBezTo>
                      <a:cubicBezTo>
                        <a:pt x="43756" y="28624"/>
                        <a:pt x="43825" y="28121"/>
                        <a:pt x="43848" y="27596"/>
                      </a:cubicBezTo>
                      <a:cubicBezTo>
                        <a:pt x="43870" y="26729"/>
                        <a:pt x="43756" y="25770"/>
                        <a:pt x="43505" y="24698"/>
                      </a:cubicBezTo>
                      <a:cubicBezTo>
                        <a:pt x="43300" y="23785"/>
                        <a:pt x="43003" y="22894"/>
                        <a:pt x="42615" y="21844"/>
                      </a:cubicBezTo>
                      <a:lnTo>
                        <a:pt x="42364" y="21137"/>
                      </a:lnTo>
                      <a:cubicBezTo>
                        <a:pt x="41771" y="19539"/>
                        <a:pt x="41154" y="17873"/>
                        <a:pt x="40926" y="16161"/>
                      </a:cubicBezTo>
                      <a:cubicBezTo>
                        <a:pt x="40858" y="15682"/>
                        <a:pt x="40835" y="15202"/>
                        <a:pt x="40812" y="14746"/>
                      </a:cubicBezTo>
                      <a:lnTo>
                        <a:pt x="40789" y="14632"/>
                      </a:lnTo>
                      <a:cubicBezTo>
                        <a:pt x="40766" y="14107"/>
                        <a:pt x="40721" y="13605"/>
                        <a:pt x="40698" y="13080"/>
                      </a:cubicBezTo>
                      <a:cubicBezTo>
                        <a:pt x="40606" y="11915"/>
                        <a:pt x="40492" y="10911"/>
                        <a:pt x="40355" y="9975"/>
                      </a:cubicBezTo>
                      <a:cubicBezTo>
                        <a:pt x="40196" y="8903"/>
                        <a:pt x="39990" y="7944"/>
                        <a:pt x="39739" y="7008"/>
                      </a:cubicBezTo>
                      <a:cubicBezTo>
                        <a:pt x="39465" y="6027"/>
                        <a:pt x="39123" y="5091"/>
                        <a:pt x="38689" y="4201"/>
                      </a:cubicBezTo>
                      <a:cubicBezTo>
                        <a:pt x="37982" y="2717"/>
                        <a:pt x="37000" y="1370"/>
                        <a:pt x="35790" y="206"/>
                      </a:cubicBezTo>
                      <a:cubicBezTo>
                        <a:pt x="35722" y="138"/>
                        <a:pt x="35653" y="115"/>
                        <a:pt x="35585" y="115"/>
                      </a:cubicBezTo>
                      <a:cubicBezTo>
                        <a:pt x="35494" y="115"/>
                        <a:pt x="35425" y="138"/>
                        <a:pt x="35379" y="206"/>
                      </a:cubicBezTo>
                      <a:cubicBezTo>
                        <a:pt x="35311" y="252"/>
                        <a:pt x="35288" y="320"/>
                        <a:pt x="35288" y="412"/>
                      </a:cubicBezTo>
                      <a:cubicBezTo>
                        <a:pt x="35288" y="480"/>
                        <a:pt x="35334" y="549"/>
                        <a:pt x="35379" y="594"/>
                      </a:cubicBezTo>
                      <a:lnTo>
                        <a:pt x="35425" y="640"/>
                      </a:lnTo>
                      <a:cubicBezTo>
                        <a:pt x="33759" y="206"/>
                        <a:pt x="31887" y="1"/>
                        <a:pt x="2953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02" name="Google Shape;7970;p96">
                  <a:extLst>
                    <a:ext uri="{FF2B5EF4-FFF2-40B4-BE49-F238E27FC236}">
                      <a16:creationId xmlns:a16="http://schemas.microsoft.com/office/drawing/2014/main" id="{E270F6FF-C997-AC8F-8C51-85EE4A3DAF4A}"/>
                    </a:ext>
                  </a:extLst>
                </p:cNvPr>
                <p:cNvSpPr/>
                <p:nvPr/>
              </p:nvSpPr>
              <p:spPr>
                <a:xfrm>
                  <a:off x="5263608" y="2038022"/>
                  <a:ext cx="494096" cy="349526"/>
                </a:xfrm>
                <a:custGeom>
                  <a:avLst/>
                  <a:gdLst/>
                  <a:ahLst/>
                  <a:cxnLst/>
                  <a:rect l="l" t="t" r="r" b="b"/>
                  <a:pathLst>
                    <a:path w="38302" h="27095" extrusionOk="0">
                      <a:moveTo>
                        <a:pt x="14038" y="13627"/>
                      </a:moveTo>
                      <a:cubicBezTo>
                        <a:pt x="14030" y="13627"/>
                        <a:pt x="14023" y="13627"/>
                        <a:pt x="14015" y="13627"/>
                      </a:cubicBezTo>
                      <a:lnTo>
                        <a:pt x="14038" y="13627"/>
                      </a:lnTo>
                      <a:cubicBezTo>
                        <a:pt x="14038" y="13627"/>
                        <a:pt x="14038" y="13627"/>
                        <a:pt x="14038" y="13627"/>
                      </a:cubicBezTo>
                      <a:close/>
                      <a:moveTo>
                        <a:pt x="8514" y="25360"/>
                      </a:moveTo>
                      <a:lnTo>
                        <a:pt x="8514" y="25360"/>
                      </a:lnTo>
                      <a:cubicBezTo>
                        <a:pt x="8509" y="25367"/>
                        <a:pt x="8503" y="25374"/>
                        <a:pt x="8498" y="25381"/>
                      </a:cubicBezTo>
                      <a:lnTo>
                        <a:pt x="8498" y="25381"/>
                      </a:lnTo>
                      <a:cubicBezTo>
                        <a:pt x="8504" y="25380"/>
                        <a:pt x="8514" y="25374"/>
                        <a:pt x="8514" y="25360"/>
                      </a:cubicBezTo>
                      <a:close/>
                      <a:moveTo>
                        <a:pt x="7623" y="26279"/>
                      </a:moveTo>
                      <a:cubicBezTo>
                        <a:pt x="7616" y="26284"/>
                        <a:pt x="7609" y="26290"/>
                        <a:pt x="7601" y="26295"/>
                      </a:cubicBezTo>
                      <a:cubicBezTo>
                        <a:pt x="7601" y="26295"/>
                        <a:pt x="7620" y="26295"/>
                        <a:pt x="7623" y="26279"/>
                      </a:cubicBezTo>
                      <a:close/>
                      <a:moveTo>
                        <a:pt x="28167" y="1"/>
                      </a:moveTo>
                      <a:cubicBezTo>
                        <a:pt x="27208" y="1"/>
                        <a:pt x="26158" y="46"/>
                        <a:pt x="24857" y="92"/>
                      </a:cubicBezTo>
                      <a:cubicBezTo>
                        <a:pt x="24264" y="138"/>
                        <a:pt x="23647" y="183"/>
                        <a:pt x="22963" y="275"/>
                      </a:cubicBezTo>
                      <a:cubicBezTo>
                        <a:pt x="21616" y="434"/>
                        <a:pt x="20178" y="685"/>
                        <a:pt x="18717" y="1051"/>
                      </a:cubicBezTo>
                      <a:cubicBezTo>
                        <a:pt x="17211" y="1393"/>
                        <a:pt x="15704" y="1850"/>
                        <a:pt x="14243" y="2375"/>
                      </a:cubicBezTo>
                      <a:cubicBezTo>
                        <a:pt x="12714" y="2945"/>
                        <a:pt x="11230" y="3584"/>
                        <a:pt x="9861" y="4292"/>
                      </a:cubicBezTo>
                      <a:cubicBezTo>
                        <a:pt x="8423" y="5045"/>
                        <a:pt x="7099" y="5867"/>
                        <a:pt x="5935" y="6757"/>
                      </a:cubicBezTo>
                      <a:cubicBezTo>
                        <a:pt x="3310" y="8766"/>
                        <a:pt x="1552" y="11002"/>
                        <a:pt x="662" y="13399"/>
                      </a:cubicBezTo>
                      <a:cubicBezTo>
                        <a:pt x="434" y="14084"/>
                        <a:pt x="251" y="14746"/>
                        <a:pt x="160" y="15431"/>
                      </a:cubicBezTo>
                      <a:cubicBezTo>
                        <a:pt x="23" y="16207"/>
                        <a:pt x="0" y="17051"/>
                        <a:pt x="23" y="17987"/>
                      </a:cubicBezTo>
                      <a:cubicBezTo>
                        <a:pt x="69" y="18854"/>
                        <a:pt x="183" y="19790"/>
                        <a:pt x="388" y="20840"/>
                      </a:cubicBezTo>
                      <a:cubicBezTo>
                        <a:pt x="571" y="21799"/>
                        <a:pt x="845" y="22757"/>
                        <a:pt x="1164" y="23716"/>
                      </a:cubicBezTo>
                      <a:cubicBezTo>
                        <a:pt x="1324" y="24195"/>
                        <a:pt x="1507" y="24675"/>
                        <a:pt x="1689" y="25154"/>
                      </a:cubicBezTo>
                      <a:cubicBezTo>
                        <a:pt x="1872" y="25337"/>
                        <a:pt x="2032" y="25519"/>
                        <a:pt x="2214" y="25679"/>
                      </a:cubicBezTo>
                      <a:cubicBezTo>
                        <a:pt x="2397" y="25839"/>
                        <a:pt x="2580" y="25999"/>
                        <a:pt x="2762" y="26136"/>
                      </a:cubicBezTo>
                      <a:cubicBezTo>
                        <a:pt x="2945" y="26273"/>
                        <a:pt x="3150" y="26410"/>
                        <a:pt x="3356" y="26524"/>
                      </a:cubicBezTo>
                      <a:cubicBezTo>
                        <a:pt x="3538" y="26638"/>
                        <a:pt x="3744" y="26729"/>
                        <a:pt x="3949" y="26820"/>
                      </a:cubicBezTo>
                      <a:cubicBezTo>
                        <a:pt x="4109" y="26889"/>
                        <a:pt x="4269" y="26935"/>
                        <a:pt x="4428" y="26980"/>
                      </a:cubicBezTo>
                      <a:cubicBezTo>
                        <a:pt x="4588" y="27026"/>
                        <a:pt x="4771" y="27049"/>
                        <a:pt x="4931" y="27071"/>
                      </a:cubicBezTo>
                      <a:cubicBezTo>
                        <a:pt x="5090" y="27094"/>
                        <a:pt x="5250" y="27094"/>
                        <a:pt x="5410" y="27094"/>
                      </a:cubicBezTo>
                      <a:cubicBezTo>
                        <a:pt x="5570" y="27094"/>
                        <a:pt x="5729" y="27071"/>
                        <a:pt x="5889" y="27049"/>
                      </a:cubicBezTo>
                      <a:lnTo>
                        <a:pt x="5866" y="27049"/>
                      </a:lnTo>
                      <a:cubicBezTo>
                        <a:pt x="6026" y="27026"/>
                        <a:pt x="6186" y="27003"/>
                        <a:pt x="6346" y="26957"/>
                      </a:cubicBezTo>
                      <a:cubicBezTo>
                        <a:pt x="6483" y="26912"/>
                        <a:pt x="6620" y="26866"/>
                        <a:pt x="6757" y="26798"/>
                      </a:cubicBezTo>
                      <a:lnTo>
                        <a:pt x="6757" y="26798"/>
                      </a:lnTo>
                      <a:lnTo>
                        <a:pt x="6734" y="26820"/>
                      </a:lnTo>
                      <a:cubicBezTo>
                        <a:pt x="6894" y="26752"/>
                        <a:pt x="7053" y="26661"/>
                        <a:pt x="7213" y="26569"/>
                      </a:cubicBezTo>
                      <a:cubicBezTo>
                        <a:pt x="7350" y="26478"/>
                        <a:pt x="7487" y="26387"/>
                        <a:pt x="7624" y="26273"/>
                      </a:cubicBezTo>
                      <a:lnTo>
                        <a:pt x="7624" y="26273"/>
                      </a:lnTo>
                      <a:cubicBezTo>
                        <a:pt x="7624" y="26275"/>
                        <a:pt x="7624" y="26277"/>
                        <a:pt x="7623" y="26279"/>
                      </a:cubicBezTo>
                      <a:lnTo>
                        <a:pt x="7623" y="26279"/>
                      </a:lnTo>
                      <a:cubicBezTo>
                        <a:pt x="7797" y="26147"/>
                        <a:pt x="7950" y="26015"/>
                        <a:pt x="8103" y="25862"/>
                      </a:cubicBezTo>
                      <a:cubicBezTo>
                        <a:pt x="8235" y="25708"/>
                        <a:pt x="8366" y="25555"/>
                        <a:pt x="8498" y="25381"/>
                      </a:cubicBezTo>
                      <a:lnTo>
                        <a:pt x="8498" y="25381"/>
                      </a:lnTo>
                      <a:cubicBezTo>
                        <a:pt x="8494" y="25382"/>
                        <a:pt x="8491" y="25382"/>
                        <a:pt x="8491" y="25382"/>
                      </a:cubicBezTo>
                      <a:cubicBezTo>
                        <a:pt x="8674" y="25177"/>
                        <a:pt x="8811" y="24949"/>
                        <a:pt x="8948" y="24698"/>
                      </a:cubicBezTo>
                      <a:cubicBezTo>
                        <a:pt x="9085" y="24447"/>
                        <a:pt x="9222" y="24173"/>
                        <a:pt x="9313" y="23922"/>
                      </a:cubicBezTo>
                      <a:cubicBezTo>
                        <a:pt x="9450" y="23579"/>
                        <a:pt x="9564" y="23214"/>
                        <a:pt x="9678" y="22849"/>
                      </a:cubicBezTo>
                      <a:cubicBezTo>
                        <a:pt x="9770" y="22506"/>
                        <a:pt x="9861" y="22141"/>
                        <a:pt x="9952" y="21799"/>
                      </a:cubicBezTo>
                      <a:cubicBezTo>
                        <a:pt x="10112" y="21023"/>
                        <a:pt x="10249" y="20270"/>
                        <a:pt x="10340" y="19493"/>
                      </a:cubicBezTo>
                      <a:cubicBezTo>
                        <a:pt x="10340" y="19493"/>
                        <a:pt x="10340" y="19493"/>
                        <a:pt x="10340" y="19471"/>
                      </a:cubicBezTo>
                      <a:cubicBezTo>
                        <a:pt x="10431" y="18695"/>
                        <a:pt x="10477" y="17919"/>
                        <a:pt x="10477" y="17120"/>
                      </a:cubicBezTo>
                      <a:cubicBezTo>
                        <a:pt x="10477" y="16366"/>
                        <a:pt x="10431" y="15590"/>
                        <a:pt x="10317" y="14837"/>
                      </a:cubicBezTo>
                      <a:cubicBezTo>
                        <a:pt x="10226" y="14221"/>
                        <a:pt x="10112" y="13627"/>
                        <a:pt x="9907" y="13057"/>
                      </a:cubicBezTo>
                      <a:cubicBezTo>
                        <a:pt x="9884" y="13011"/>
                        <a:pt x="9907" y="12965"/>
                        <a:pt x="9929" y="12943"/>
                      </a:cubicBezTo>
                      <a:cubicBezTo>
                        <a:pt x="9929" y="12920"/>
                        <a:pt x="9929" y="12897"/>
                        <a:pt x="9929" y="12851"/>
                      </a:cubicBezTo>
                      <a:cubicBezTo>
                        <a:pt x="9946" y="12818"/>
                        <a:pt x="9987" y="12797"/>
                        <a:pt x="10026" y="12797"/>
                      </a:cubicBezTo>
                      <a:cubicBezTo>
                        <a:pt x="10040" y="12797"/>
                        <a:pt x="10054" y="12800"/>
                        <a:pt x="10066" y="12806"/>
                      </a:cubicBezTo>
                      <a:cubicBezTo>
                        <a:pt x="10431" y="12965"/>
                        <a:pt x="10797" y="13080"/>
                        <a:pt x="11162" y="13194"/>
                      </a:cubicBezTo>
                      <a:lnTo>
                        <a:pt x="11139" y="13194"/>
                      </a:lnTo>
                      <a:cubicBezTo>
                        <a:pt x="11618" y="13331"/>
                        <a:pt x="12098" y="13422"/>
                        <a:pt x="12577" y="13490"/>
                      </a:cubicBezTo>
                      <a:cubicBezTo>
                        <a:pt x="13056" y="13559"/>
                        <a:pt x="13558" y="13605"/>
                        <a:pt x="14038" y="13627"/>
                      </a:cubicBezTo>
                      <a:lnTo>
                        <a:pt x="14038" y="13627"/>
                      </a:lnTo>
                      <a:cubicBezTo>
                        <a:pt x="14691" y="13626"/>
                        <a:pt x="15324" y="13581"/>
                        <a:pt x="15978" y="13513"/>
                      </a:cubicBezTo>
                      <a:cubicBezTo>
                        <a:pt x="16594" y="13422"/>
                        <a:pt x="17233" y="13308"/>
                        <a:pt x="17827" y="13171"/>
                      </a:cubicBezTo>
                      <a:cubicBezTo>
                        <a:pt x="17850" y="13148"/>
                        <a:pt x="17850" y="13148"/>
                        <a:pt x="17850" y="13148"/>
                      </a:cubicBezTo>
                      <a:lnTo>
                        <a:pt x="17850" y="13148"/>
                      </a:lnTo>
                      <a:cubicBezTo>
                        <a:pt x="17850" y="13148"/>
                        <a:pt x="17850" y="13148"/>
                        <a:pt x="17850" y="13148"/>
                      </a:cubicBezTo>
                      <a:cubicBezTo>
                        <a:pt x="19493" y="12737"/>
                        <a:pt x="21091" y="12075"/>
                        <a:pt x="22575" y="11254"/>
                      </a:cubicBezTo>
                      <a:lnTo>
                        <a:pt x="22552" y="11254"/>
                      </a:lnTo>
                      <a:cubicBezTo>
                        <a:pt x="23465" y="10751"/>
                        <a:pt x="24332" y="10181"/>
                        <a:pt x="25131" y="9519"/>
                      </a:cubicBezTo>
                      <a:cubicBezTo>
                        <a:pt x="25154" y="9519"/>
                        <a:pt x="25177" y="9496"/>
                        <a:pt x="25199" y="9496"/>
                      </a:cubicBezTo>
                      <a:cubicBezTo>
                        <a:pt x="25222" y="9496"/>
                        <a:pt x="25245" y="9519"/>
                        <a:pt x="25268" y="9542"/>
                      </a:cubicBezTo>
                      <a:cubicBezTo>
                        <a:pt x="25291" y="9564"/>
                        <a:pt x="25291" y="9587"/>
                        <a:pt x="25291" y="9610"/>
                      </a:cubicBezTo>
                      <a:cubicBezTo>
                        <a:pt x="25291" y="9587"/>
                        <a:pt x="25314" y="9587"/>
                        <a:pt x="25336" y="9587"/>
                      </a:cubicBezTo>
                      <a:cubicBezTo>
                        <a:pt x="25344" y="9580"/>
                        <a:pt x="25352" y="9577"/>
                        <a:pt x="25359" y="9577"/>
                      </a:cubicBezTo>
                      <a:cubicBezTo>
                        <a:pt x="25374" y="9577"/>
                        <a:pt x="25390" y="9587"/>
                        <a:pt x="25405" y="9587"/>
                      </a:cubicBezTo>
                      <a:cubicBezTo>
                        <a:pt x="25473" y="9610"/>
                        <a:pt x="25542" y="9633"/>
                        <a:pt x="25610" y="9679"/>
                      </a:cubicBezTo>
                      <a:lnTo>
                        <a:pt x="25588" y="9656"/>
                      </a:lnTo>
                      <a:lnTo>
                        <a:pt x="25588" y="9656"/>
                      </a:lnTo>
                      <a:cubicBezTo>
                        <a:pt x="26021" y="9838"/>
                        <a:pt x="26478" y="9975"/>
                        <a:pt x="26934" y="10089"/>
                      </a:cubicBezTo>
                      <a:cubicBezTo>
                        <a:pt x="27391" y="10204"/>
                        <a:pt x="27824" y="10272"/>
                        <a:pt x="28258" y="10318"/>
                      </a:cubicBezTo>
                      <a:lnTo>
                        <a:pt x="28235" y="10318"/>
                      </a:lnTo>
                      <a:cubicBezTo>
                        <a:pt x="28595" y="10369"/>
                        <a:pt x="28954" y="10395"/>
                        <a:pt x="29314" y="10395"/>
                      </a:cubicBezTo>
                      <a:cubicBezTo>
                        <a:pt x="29434" y="10395"/>
                        <a:pt x="29553" y="10392"/>
                        <a:pt x="29673" y="10386"/>
                      </a:cubicBezTo>
                      <a:cubicBezTo>
                        <a:pt x="30153" y="10386"/>
                        <a:pt x="30609" y="10363"/>
                        <a:pt x="31088" y="10295"/>
                      </a:cubicBezTo>
                      <a:cubicBezTo>
                        <a:pt x="31591" y="10226"/>
                        <a:pt x="32093" y="10112"/>
                        <a:pt x="32572" y="9975"/>
                      </a:cubicBezTo>
                      <a:cubicBezTo>
                        <a:pt x="33051" y="9838"/>
                        <a:pt x="33508" y="9679"/>
                        <a:pt x="33942" y="9473"/>
                      </a:cubicBezTo>
                      <a:cubicBezTo>
                        <a:pt x="34398" y="9291"/>
                        <a:pt x="34832" y="9062"/>
                        <a:pt x="35265" y="8811"/>
                      </a:cubicBezTo>
                      <a:cubicBezTo>
                        <a:pt x="35676" y="8537"/>
                        <a:pt x="36087" y="8263"/>
                        <a:pt x="36475" y="7944"/>
                      </a:cubicBezTo>
                      <a:cubicBezTo>
                        <a:pt x="36840" y="7647"/>
                        <a:pt x="37206" y="7328"/>
                        <a:pt x="37525" y="6985"/>
                      </a:cubicBezTo>
                      <a:cubicBezTo>
                        <a:pt x="37799" y="6711"/>
                        <a:pt x="38073" y="6392"/>
                        <a:pt x="38301" y="6072"/>
                      </a:cubicBezTo>
                      <a:cubicBezTo>
                        <a:pt x="38073" y="5433"/>
                        <a:pt x="37822" y="4794"/>
                        <a:pt x="37525" y="4201"/>
                      </a:cubicBezTo>
                      <a:cubicBezTo>
                        <a:pt x="36818" y="2717"/>
                        <a:pt x="35836" y="1370"/>
                        <a:pt x="34626" y="183"/>
                      </a:cubicBezTo>
                      <a:cubicBezTo>
                        <a:pt x="34558" y="138"/>
                        <a:pt x="34489" y="115"/>
                        <a:pt x="34421" y="115"/>
                      </a:cubicBezTo>
                      <a:cubicBezTo>
                        <a:pt x="34330" y="115"/>
                        <a:pt x="34261" y="138"/>
                        <a:pt x="34215" y="183"/>
                      </a:cubicBezTo>
                      <a:cubicBezTo>
                        <a:pt x="34147" y="252"/>
                        <a:pt x="34124" y="320"/>
                        <a:pt x="34124" y="412"/>
                      </a:cubicBezTo>
                      <a:cubicBezTo>
                        <a:pt x="34124" y="480"/>
                        <a:pt x="34147" y="549"/>
                        <a:pt x="34215" y="617"/>
                      </a:cubicBezTo>
                      <a:lnTo>
                        <a:pt x="34261" y="663"/>
                      </a:lnTo>
                      <a:cubicBezTo>
                        <a:pt x="32618" y="206"/>
                        <a:pt x="30746" y="1"/>
                        <a:pt x="2837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03" name="Google Shape;7971;p96">
                  <a:extLst>
                    <a:ext uri="{FF2B5EF4-FFF2-40B4-BE49-F238E27FC236}">
                      <a16:creationId xmlns:a16="http://schemas.microsoft.com/office/drawing/2014/main" id="{097F699C-6800-FA79-F760-77A3E7BFCA4B}"/>
                    </a:ext>
                  </a:extLst>
                </p:cNvPr>
                <p:cNvSpPr/>
                <p:nvPr/>
              </p:nvSpPr>
              <p:spPr>
                <a:xfrm>
                  <a:off x="5396987" y="2289171"/>
                  <a:ext cx="13" cy="13"/>
                </a:xfrm>
                <a:custGeom>
                  <a:avLst/>
                  <a:gdLst/>
                  <a:ahLst/>
                  <a:cxnLst/>
                  <a:rect l="l" t="t" r="r" b="b"/>
                  <a:pathLst>
                    <a:path w="1" h="1" extrusionOk="0">
                      <a:moveTo>
                        <a:pt x="0" y="1"/>
                      </a:moveTo>
                      <a:cubicBezTo>
                        <a:pt x="0" y="1"/>
                        <a:pt x="0" y="1"/>
                        <a:pt x="0" y="1"/>
                      </a:cubicBezTo>
                      <a:cubicBezTo>
                        <a:pt x="0" y="1"/>
                        <a:pt x="0" y="1"/>
                        <a:pt x="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04" name="Google Shape;7972;p96">
                  <a:extLst>
                    <a:ext uri="{FF2B5EF4-FFF2-40B4-BE49-F238E27FC236}">
                      <a16:creationId xmlns:a16="http://schemas.microsoft.com/office/drawing/2014/main" id="{4C28C991-6651-D456-44D9-808F6586A7E5}"/>
                    </a:ext>
                  </a:extLst>
                </p:cNvPr>
                <p:cNvSpPr/>
                <p:nvPr/>
              </p:nvSpPr>
              <p:spPr>
                <a:xfrm>
                  <a:off x="5396987" y="2289468"/>
                  <a:ext cx="13" cy="13"/>
                </a:xfrm>
                <a:custGeom>
                  <a:avLst/>
                  <a:gdLst/>
                  <a:ahLst/>
                  <a:cxnLst/>
                  <a:rect l="l" t="t" r="r" b="b"/>
                  <a:pathLst>
                    <a:path w="1" h="1" extrusionOk="0">
                      <a:moveTo>
                        <a:pt x="0" y="0"/>
                      </a:moveTo>
                      <a:cubicBezTo>
                        <a:pt x="0" y="0"/>
                        <a:pt x="0" y="0"/>
                        <a:pt x="0" y="0"/>
                      </a:cubicBezTo>
                      <a:lnTo>
                        <a:pt x="0" y="0"/>
                      </a:lnTo>
                      <a:cubicBezTo>
                        <a:pt x="0" y="0"/>
                        <a:pt x="0" y="0"/>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05" name="Google Shape;7973;p96">
                  <a:extLst>
                    <a:ext uri="{FF2B5EF4-FFF2-40B4-BE49-F238E27FC236}">
                      <a16:creationId xmlns:a16="http://schemas.microsoft.com/office/drawing/2014/main" id="{DB0B335D-F11A-EDE1-BB4F-746BE53CC66F}"/>
                    </a:ext>
                  </a:extLst>
                </p:cNvPr>
                <p:cNvSpPr/>
                <p:nvPr/>
              </p:nvSpPr>
              <p:spPr>
                <a:xfrm>
                  <a:off x="5396987" y="2289468"/>
                  <a:ext cx="13" cy="13"/>
                </a:xfrm>
                <a:custGeom>
                  <a:avLst/>
                  <a:gdLst/>
                  <a:ahLst/>
                  <a:cxnLst/>
                  <a:rect l="l" t="t" r="r" b="b"/>
                  <a:pathLst>
                    <a:path w="1" h="1" extrusionOk="0">
                      <a:moveTo>
                        <a:pt x="0" y="0"/>
                      </a:moveTo>
                      <a:lnTo>
                        <a:pt x="0"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06" name="Google Shape;7974;p96">
                  <a:extLst>
                    <a:ext uri="{FF2B5EF4-FFF2-40B4-BE49-F238E27FC236}">
                      <a16:creationId xmlns:a16="http://schemas.microsoft.com/office/drawing/2014/main" id="{722DB93D-0749-B9A8-8CBA-5AB4197FAE3E}"/>
                    </a:ext>
                  </a:extLst>
                </p:cNvPr>
                <p:cNvSpPr/>
                <p:nvPr/>
              </p:nvSpPr>
              <p:spPr>
                <a:xfrm>
                  <a:off x="5734110" y="2140481"/>
                  <a:ext cx="13" cy="13"/>
                </a:xfrm>
                <a:custGeom>
                  <a:avLst/>
                  <a:gdLst/>
                  <a:ahLst/>
                  <a:cxnLst/>
                  <a:rect l="l" t="t" r="r" b="b"/>
                  <a:pathLst>
                    <a:path w="1" h="1" extrusionOk="0">
                      <a:moveTo>
                        <a:pt x="0" y="1"/>
                      </a:moveTo>
                      <a:lnTo>
                        <a:pt x="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07" name="Google Shape;7975;p96">
                  <a:extLst>
                    <a:ext uri="{FF2B5EF4-FFF2-40B4-BE49-F238E27FC236}">
                      <a16:creationId xmlns:a16="http://schemas.microsoft.com/office/drawing/2014/main" id="{7EC47AB8-8F4F-F92E-5AC5-44CCF7F3C69F}"/>
                    </a:ext>
                  </a:extLst>
                </p:cNvPr>
                <p:cNvSpPr/>
                <p:nvPr/>
              </p:nvSpPr>
              <p:spPr>
                <a:xfrm>
                  <a:off x="5701423" y="2160217"/>
                  <a:ext cx="13" cy="13"/>
                </a:xfrm>
                <a:custGeom>
                  <a:avLst/>
                  <a:gdLst/>
                  <a:ahLst/>
                  <a:cxnLst/>
                  <a:rect l="l" t="t" r="r" b="b"/>
                  <a:pathLst>
                    <a:path w="1" h="1" extrusionOk="0">
                      <a:moveTo>
                        <a:pt x="1" y="0"/>
                      </a:moveTo>
                      <a:cubicBezTo>
                        <a:pt x="1" y="0"/>
                        <a:pt x="1" y="0"/>
                        <a:pt x="1" y="0"/>
                      </a:cubicBezTo>
                      <a:cubicBezTo>
                        <a:pt x="1" y="0"/>
                        <a:pt x="1" y="0"/>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08" name="Google Shape;7976;p96">
                  <a:extLst>
                    <a:ext uri="{FF2B5EF4-FFF2-40B4-BE49-F238E27FC236}">
                      <a16:creationId xmlns:a16="http://schemas.microsoft.com/office/drawing/2014/main" id="{B96B8748-3FA7-F93E-DFA9-D688A68DE4FC}"/>
                    </a:ext>
                  </a:extLst>
                </p:cNvPr>
                <p:cNvSpPr/>
                <p:nvPr/>
              </p:nvSpPr>
              <p:spPr>
                <a:xfrm>
                  <a:off x="5701720" y="2160217"/>
                  <a:ext cx="13" cy="13"/>
                </a:xfrm>
                <a:custGeom>
                  <a:avLst/>
                  <a:gdLst/>
                  <a:ahLst/>
                  <a:cxnLst/>
                  <a:rect l="l" t="t" r="r" b="b"/>
                  <a:pathLst>
                    <a:path w="1" h="1" extrusionOk="0">
                      <a:moveTo>
                        <a:pt x="0" y="0"/>
                      </a:moveTo>
                      <a:cubicBezTo>
                        <a:pt x="0" y="0"/>
                        <a:pt x="0" y="0"/>
                        <a:pt x="0" y="0"/>
                      </a:cubicBezTo>
                      <a:cubicBezTo>
                        <a:pt x="0" y="0"/>
                        <a:pt x="0" y="0"/>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09" name="Google Shape;7977;p96">
                  <a:extLst>
                    <a:ext uri="{FF2B5EF4-FFF2-40B4-BE49-F238E27FC236}">
                      <a16:creationId xmlns:a16="http://schemas.microsoft.com/office/drawing/2014/main" id="{34FF6D32-809C-969C-DE27-2020289BC0FC}"/>
                    </a:ext>
                  </a:extLst>
                </p:cNvPr>
                <p:cNvSpPr/>
                <p:nvPr/>
              </p:nvSpPr>
              <p:spPr>
                <a:xfrm>
                  <a:off x="5304241" y="2431966"/>
                  <a:ext cx="49768" cy="65829"/>
                </a:xfrm>
                <a:custGeom>
                  <a:avLst/>
                  <a:gdLst/>
                  <a:ahLst/>
                  <a:cxnLst/>
                  <a:rect l="l" t="t" r="r" b="b"/>
                  <a:pathLst>
                    <a:path w="3858" h="5103" extrusionOk="0">
                      <a:moveTo>
                        <a:pt x="1735" y="3242"/>
                      </a:moveTo>
                      <a:cubicBezTo>
                        <a:pt x="1735" y="3242"/>
                        <a:pt x="1758" y="3265"/>
                        <a:pt x="1758" y="3265"/>
                      </a:cubicBezTo>
                      <a:cubicBezTo>
                        <a:pt x="1758" y="3265"/>
                        <a:pt x="1758" y="3242"/>
                        <a:pt x="1735" y="3242"/>
                      </a:cubicBezTo>
                      <a:close/>
                      <a:moveTo>
                        <a:pt x="365" y="1"/>
                      </a:moveTo>
                      <a:cubicBezTo>
                        <a:pt x="183" y="1"/>
                        <a:pt x="0" y="161"/>
                        <a:pt x="23" y="366"/>
                      </a:cubicBezTo>
                      <a:cubicBezTo>
                        <a:pt x="69" y="1416"/>
                        <a:pt x="411" y="2443"/>
                        <a:pt x="1050" y="3311"/>
                      </a:cubicBezTo>
                      <a:cubicBezTo>
                        <a:pt x="1187" y="3516"/>
                        <a:pt x="1370" y="3699"/>
                        <a:pt x="1552" y="3881"/>
                      </a:cubicBezTo>
                      <a:cubicBezTo>
                        <a:pt x="1735" y="4064"/>
                        <a:pt x="1918" y="4224"/>
                        <a:pt x="2123" y="4383"/>
                      </a:cubicBezTo>
                      <a:cubicBezTo>
                        <a:pt x="2557" y="4703"/>
                        <a:pt x="3036" y="4931"/>
                        <a:pt x="3538" y="5091"/>
                      </a:cubicBezTo>
                      <a:cubicBezTo>
                        <a:pt x="3559" y="5099"/>
                        <a:pt x="3580" y="5103"/>
                        <a:pt x="3601" y="5103"/>
                      </a:cubicBezTo>
                      <a:cubicBezTo>
                        <a:pt x="3699" y="5103"/>
                        <a:pt x="3797" y="5025"/>
                        <a:pt x="3835" y="4931"/>
                      </a:cubicBezTo>
                      <a:cubicBezTo>
                        <a:pt x="3858" y="4794"/>
                        <a:pt x="3789" y="4680"/>
                        <a:pt x="3652" y="4634"/>
                      </a:cubicBezTo>
                      <a:cubicBezTo>
                        <a:pt x="3561" y="4612"/>
                        <a:pt x="3447" y="4566"/>
                        <a:pt x="3356" y="4520"/>
                      </a:cubicBezTo>
                      <a:cubicBezTo>
                        <a:pt x="3059" y="4383"/>
                        <a:pt x="2762" y="4224"/>
                        <a:pt x="2511" y="4018"/>
                      </a:cubicBezTo>
                      <a:cubicBezTo>
                        <a:pt x="2237" y="3813"/>
                        <a:pt x="1986" y="3562"/>
                        <a:pt x="1758" y="3288"/>
                      </a:cubicBezTo>
                      <a:cubicBezTo>
                        <a:pt x="1507" y="2945"/>
                        <a:pt x="1301" y="2580"/>
                        <a:pt x="1141" y="2215"/>
                      </a:cubicBezTo>
                      <a:cubicBezTo>
                        <a:pt x="959" y="1781"/>
                        <a:pt x="845" y="1325"/>
                        <a:pt x="776" y="868"/>
                      </a:cubicBezTo>
                      <a:cubicBezTo>
                        <a:pt x="753" y="708"/>
                        <a:pt x="753" y="526"/>
                        <a:pt x="731" y="366"/>
                      </a:cubicBezTo>
                      <a:cubicBezTo>
                        <a:pt x="731" y="184"/>
                        <a:pt x="571" y="1"/>
                        <a:pt x="36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10" name="Google Shape;7978;p96">
                  <a:extLst>
                    <a:ext uri="{FF2B5EF4-FFF2-40B4-BE49-F238E27FC236}">
                      <a16:creationId xmlns:a16="http://schemas.microsoft.com/office/drawing/2014/main" id="{2AB7C7CC-6849-D04C-1121-662A9D8B0370}"/>
                    </a:ext>
                  </a:extLst>
                </p:cNvPr>
                <p:cNvSpPr/>
                <p:nvPr/>
              </p:nvSpPr>
              <p:spPr>
                <a:xfrm>
                  <a:off x="5264485" y="2429322"/>
                  <a:ext cx="48594" cy="24329"/>
                </a:xfrm>
                <a:custGeom>
                  <a:avLst/>
                  <a:gdLst/>
                  <a:ahLst/>
                  <a:cxnLst/>
                  <a:rect l="l" t="t" r="r" b="b"/>
                  <a:pathLst>
                    <a:path w="3767" h="1886" extrusionOk="0">
                      <a:moveTo>
                        <a:pt x="2717" y="0"/>
                      </a:moveTo>
                      <a:cubicBezTo>
                        <a:pt x="2649" y="0"/>
                        <a:pt x="2557" y="23"/>
                        <a:pt x="2489" y="23"/>
                      </a:cubicBezTo>
                      <a:cubicBezTo>
                        <a:pt x="2124" y="46"/>
                        <a:pt x="1758" y="160"/>
                        <a:pt x="1416" y="320"/>
                      </a:cubicBezTo>
                      <a:cubicBezTo>
                        <a:pt x="1096" y="457"/>
                        <a:pt x="823" y="662"/>
                        <a:pt x="571" y="891"/>
                      </a:cubicBezTo>
                      <a:cubicBezTo>
                        <a:pt x="320" y="1142"/>
                        <a:pt x="115" y="1416"/>
                        <a:pt x="24" y="1758"/>
                      </a:cubicBezTo>
                      <a:cubicBezTo>
                        <a:pt x="1" y="1804"/>
                        <a:pt x="24" y="1849"/>
                        <a:pt x="69" y="1872"/>
                      </a:cubicBezTo>
                      <a:cubicBezTo>
                        <a:pt x="86" y="1880"/>
                        <a:pt x="106" y="1886"/>
                        <a:pt x="125" y="1886"/>
                      </a:cubicBezTo>
                      <a:cubicBezTo>
                        <a:pt x="159" y="1886"/>
                        <a:pt x="192" y="1870"/>
                        <a:pt x="206" y="1826"/>
                      </a:cubicBezTo>
                      <a:cubicBezTo>
                        <a:pt x="252" y="1712"/>
                        <a:pt x="298" y="1598"/>
                        <a:pt x="366" y="1484"/>
                      </a:cubicBezTo>
                      <a:cubicBezTo>
                        <a:pt x="434" y="1370"/>
                        <a:pt x="526" y="1233"/>
                        <a:pt x="640" y="1142"/>
                      </a:cubicBezTo>
                      <a:lnTo>
                        <a:pt x="640" y="1142"/>
                      </a:lnTo>
                      <a:lnTo>
                        <a:pt x="617" y="1165"/>
                      </a:lnTo>
                      <a:cubicBezTo>
                        <a:pt x="754" y="1028"/>
                        <a:pt x="891" y="936"/>
                        <a:pt x="1051" y="845"/>
                      </a:cubicBezTo>
                      <a:cubicBezTo>
                        <a:pt x="1233" y="731"/>
                        <a:pt x="1439" y="662"/>
                        <a:pt x="1667" y="594"/>
                      </a:cubicBezTo>
                      <a:cubicBezTo>
                        <a:pt x="1872" y="548"/>
                        <a:pt x="2101" y="525"/>
                        <a:pt x="2306" y="525"/>
                      </a:cubicBezTo>
                      <a:cubicBezTo>
                        <a:pt x="2489" y="525"/>
                        <a:pt x="2671" y="548"/>
                        <a:pt x="2831" y="594"/>
                      </a:cubicBezTo>
                      <a:cubicBezTo>
                        <a:pt x="2922" y="617"/>
                        <a:pt x="3037" y="662"/>
                        <a:pt x="3128" y="708"/>
                      </a:cubicBezTo>
                      <a:cubicBezTo>
                        <a:pt x="3128" y="731"/>
                        <a:pt x="3151" y="731"/>
                        <a:pt x="3174" y="754"/>
                      </a:cubicBezTo>
                      <a:cubicBezTo>
                        <a:pt x="3243" y="803"/>
                        <a:pt x="3320" y="827"/>
                        <a:pt x="3397" y="827"/>
                      </a:cubicBezTo>
                      <a:cubicBezTo>
                        <a:pt x="3498" y="827"/>
                        <a:pt x="3598" y="786"/>
                        <a:pt x="3676" y="708"/>
                      </a:cubicBezTo>
                      <a:cubicBezTo>
                        <a:pt x="3721" y="640"/>
                        <a:pt x="3767" y="525"/>
                        <a:pt x="3744" y="434"/>
                      </a:cubicBezTo>
                      <a:cubicBezTo>
                        <a:pt x="3744" y="389"/>
                        <a:pt x="3721" y="320"/>
                        <a:pt x="3676" y="274"/>
                      </a:cubicBezTo>
                      <a:cubicBezTo>
                        <a:pt x="3653" y="229"/>
                        <a:pt x="3607" y="183"/>
                        <a:pt x="3539" y="160"/>
                      </a:cubicBezTo>
                      <a:cubicBezTo>
                        <a:pt x="3379" y="115"/>
                        <a:pt x="3219" y="69"/>
                        <a:pt x="3059" y="23"/>
                      </a:cubicBezTo>
                      <a:cubicBezTo>
                        <a:pt x="2945" y="23"/>
                        <a:pt x="2831" y="0"/>
                        <a:pt x="27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11" name="Google Shape;7979;p96">
                  <a:extLst>
                    <a:ext uri="{FF2B5EF4-FFF2-40B4-BE49-F238E27FC236}">
                      <a16:creationId xmlns:a16="http://schemas.microsoft.com/office/drawing/2014/main" id="{534805D9-4B9D-A527-B49D-FE141C464197}"/>
                    </a:ext>
                  </a:extLst>
                </p:cNvPr>
                <p:cNvSpPr/>
                <p:nvPr/>
              </p:nvSpPr>
              <p:spPr>
                <a:xfrm>
                  <a:off x="5588064" y="3538440"/>
                  <a:ext cx="240585" cy="154297"/>
                </a:xfrm>
                <a:custGeom>
                  <a:avLst/>
                  <a:gdLst/>
                  <a:ahLst/>
                  <a:cxnLst/>
                  <a:rect l="l" t="t" r="r" b="b"/>
                  <a:pathLst>
                    <a:path w="18650" h="11961" extrusionOk="0">
                      <a:moveTo>
                        <a:pt x="7054" y="0"/>
                      </a:moveTo>
                      <a:cubicBezTo>
                        <a:pt x="5798" y="0"/>
                        <a:pt x="4475" y="114"/>
                        <a:pt x="2877" y="365"/>
                      </a:cubicBezTo>
                      <a:cubicBezTo>
                        <a:pt x="2146" y="480"/>
                        <a:pt x="1416" y="639"/>
                        <a:pt x="686" y="799"/>
                      </a:cubicBezTo>
                      <a:cubicBezTo>
                        <a:pt x="686" y="776"/>
                        <a:pt x="663" y="776"/>
                        <a:pt x="663" y="776"/>
                      </a:cubicBezTo>
                      <a:lnTo>
                        <a:pt x="571" y="776"/>
                      </a:lnTo>
                      <a:cubicBezTo>
                        <a:pt x="526" y="776"/>
                        <a:pt x="480" y="776"/>
                        <a:pt x="435" y="799"/>
                      </a:cubicBezTo>
                      <a:cubicBezTo>
                        <a:pt x="389" y="845"/>
                        <a:pt x="320" y="913"/>
                        <a:pt x="298" y="982"/>
                      </a:cubicBezTo>
                      <a:cubicBezTo>
                        <a:pt x="69" y="2579"/>
                        <a:pt x="1" y="3926"/>
                        <a:pt x="69" y="5159"/>
                      </a:cubicBezTo>
                      <a:cubicBezTo>
                        <a:pt x="138" y="6574"/>
                        <a:pt x="389" y="7875"/>
                        <a:pt x="845" y="9062"/>
                      </a:cubicBezTo>
                      <a:cubicBezTo>
                        <a:pt x="868" y="9108"/>
                        <a:pt x="891" y="9153"/>
                        <a:pt x="914" y="9199"/>
                      </a:cubicBezTo>
                      <a:cubicBezTo>
                        <a:pt x="982" y="9290"/>
                        <a:pt x="1028" y="9359"/>
                        <a:pt x="1096" y="9450"/>
                      </a:cubicBezTo>
                      <a:cubicBezTo>
                        <a:pt x="1142" y="9496"/>
                        <a:pt x="1188" y="9541"/>
                        <a:pt x="1233" y="9587"/>
                      </a:cubicBezTo>
                      <a:cubicBezTo>
                        <a:pt x="1302" y="9632"/>
                        <a:pt x="1348" y="9678"/>
                        <a:pt x="1416" y="9724"/>
                      </a:cubicBezTo>
                      <a:cubicBezTo>
                        <a:pt x="1462" y="9769"/>
                        <a:pt x="1484" y="9792"/>
                        <a:pt x="1530" y="9838"/>
                      </a:cubicBezTo>
                      <a:cubicBezTo>
                        <a:pt x="2671" y="10546"/>
                        <a:pt x="4018" y="11070"/>
                        <a:pt x="5639" y="11459"/>
                      </a:cubicBezTo>
                      <a:cubicBezTo>
                        <a:pt x="7031" y="11801"/>
                        <a:pt x="8515" y="11961"/>
                        <a:pt x="10044" y="11961"/>
                      </a:cubicBezTo>
                      <a:cubicBezTo>
                        <a:pt x="10386" y="11961"/>
                        <a:pt x="10729" y="11961"/>
                        <a:pt x="11048" y="11938"/>
                      </a:cubicBezTo>
                      <a:cubicBezTo>
                        <a:pt x="12190" y="11869"/>
                        <a:pt x="13285" y="11710"/>
                        <a:pt x="14335" y="11436"/>
                      </a:cubicBezTo>
                      <a:cubicBezTo>
                        <a:pt x="15294" y="11185"/>
                        <a:pt x="16161" y="10865"/>
                        <a:pt x="16914" y="10431"/>
                      </a:cubicBezTo>
                      <a:cubicBezTo>
                        <a:pt x="16937" y="10409"/>
                        <a:pt x="16983" y="10386"/>
                        <a:pt x="17006" y="10363"/>
                      </a:cubicBezTo>
                      <a:cubicBezTo>
                        <a:pt x="17097" y="10317"/>
                        <a:pt x="17188" y="10249"/>
                        <a:pt x="17257" y="10180"/>
                      </a:cubicBezTo>
                      <a:cubicBezTo>
                        <a:pt x="17325" y="10135"/>
                        <a:pt x="17371" y="10089"/>
                        <a:pt x="17417" y="10043"/>
                      </a:cubicBezTo>
                      <a:cubicBezTo>
                        <a:pt x="17576" y="9884"/>
                        <a:pt x="17690" y="9724"/>
                        <a:pt x="17805" y="9564"/>
                      </a:cubicBezTo>
                      <a:cubicBezTo>
                        <a:pt x="17919" y="9381"/>
                        <a:pt x="18033" y="9176"/>
                        <a:pt x="18170" y="8902"/>
                      </a:cubicBezTo>
                      <a:cubicBezTo>
                        <a:pt x="18330" y="8514"/>
                        <a:pt x="18466" y="8058"/>
                        <a:pt x="18558" y="7533"/>
                      </a:cubicBezTo>
                      <a:cubicBezTo>
                        <a:pt x="18626" y="7076"/>
                        <a:pt x="18649" y="6597"/>
                        <a:pt x="18603" y="6095"/>
                      </a:cubicBezTo>
                      <a:cubicBezTo>
                        <a:pt x="18581" y="5638"/>
                        <a:pt x="18512" y="5227"/>
                        <a:pt x="18398" y="4862"/>
                      </a:cubicBezTo>
                      <a:cubicBezTo>
                        <a:pt x="18284" y="4542"/>
                        <a:pt x="18124" y="4269"/>
                        <a:pt x="17942" y="4017"/>
                      </a:cubicBezTo>
                      <a:cubicBezTo>
                        <a:pt x="17782" y="3789"/>
                        <a:pt x="17553" y="3607"/>
                        <a:pt x="17302" y="3447"/>
                      </a:cubicBezTo>
                      <a:cubicBezTo>
                        <a:pt x="16823" y="3127"/>
                        <a:pt x="16230" y="2990"/>
                        <a:pt x="15682" y="2899"/>
                      </a:cubicBezTo>
                      <a:cubicBezTo>
                        <a:pt x="15499" y="2853"/>
                        <a:pt x="15339" y="2831"/>
                        <a:pt x="15157" y="2785"/>
                      </a:cubicBezTo>
                      <a:cubicBezTo>
                        <a:pt x="14929" y="2762"/>
                        <a:pt x="14700" y="2716"/>
                        <a:pt x="14472" y="2671"/>
                      </a:cubicBezTo>
                      <a:lnTo>
                        <a:pt x="14472" y="2671"/>
                      </a:lnTo>
                      <a:lnTo>
                        <a:pt x="14518" y="2694"/>
                      </a:lnTo>
                      <a:cubicBezTo>
                        <a:pt x="14084" y="2579"/>
                        <a:pt x="13719" y="2465"/>
                        <a:pt x="13422" y="2328"/>
                      </a:cubicBezTo>
                      <a:cubicBezTo>
                        <a:pt x="13217" y="2214"/>
                        <a:pt x="13057" y="2100"/>
                        <a:pt x="12920" y="1986"/>
                      </a:cubicBezTo>
                      <a:cubicBezTo>
                        <a:pt x="12783" y="1849"/>
                        <a:pt x="12646" y="1689"/>
                        <a:pt x="12532" y="1530"/>
                      </a:cubicBezTo>
                      <a:cubicBezTo>
                        <a:pt x="12463" y="1415"/>
                        <a:pt x="12418" y="1301"/>
                        <a:pt x="12349" y="1164"/>
                      </a:cubicBezTo>
                      <a:cubicBezTo>
                        <a:pt x="12304" y="1073"/>
                        <a:pt x="12212" y="1005"/>
                        <a:pt x="12098" y="1005"/>
                      </a:cubicBezTo>
                      <a:cubicBezTo>
                        <a:pt x="12053" y="1005"/>
                        <a:pt x="12007" y="1005"/>
                        <a:pt x="11961" y="1027"/>
                      </a:cubicBezTo>
                      <a:cubicBezTo>
                        <a:pt x="11916" y="1050"/>
                        <a:pt x="11893" y="1096"/>
                        <a:pt x="11847" y="1119"/>
                      </a:cubicBezTo>
                      <a:cubicBezTo>
                        <a:pt x="11413" y="799"/>
                        <a:pt x="10866" y="548"/>
                        <a:pt x="10181" y="343"/>
                      </a:cubicBezTo>
                      <a:cubicBezTo>
                        <a:pt x="9519" y="160"/>
                        <a:pt x="8766" y="46"/>
                        <a:pt x="7853" y="23"/>
                      </a:cubicBezTo>
                      <a:cubicBezTo>
                        <a:pt x="7579" y="0"/>
                        <a:pt x="7328" y="0"/>
                        <a:pt x="705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12" name="Google Shape;7980;p96">
                  <a:extLst>
                    <a:ext uri="{FF2B5EF4-FFF2-40B4-BE49-F238E27FC236}">
                      <a16:creationId xmlns:a16="http://schemas.microsoft.com/office/drawing/2014/main" id="{0D949690-89D3-A55F-A0C2-FC0B5DCA7640}"/>
                    </a:ext>
                  </a:extLst>
                </p:cNvPr>
                <p:cNvSpPr/>
                <p:nvPr/>
              </p:nvSpPr>
              <p:spPr>
                <a:xfrm>
                  <a:off x="5591302" y="3574068"/>
                  <a:ext cx="237347" cy="118667"/>
                </a:xfrm>
                <a:custGeom>
                  <a:avLst/>
                  <a:gdLst/>
                  <a:ahLst/>
                  <a:cxnLst/>
                  <a:rect l="l" t="t" r="r" b="b"/>
                  <a:pathLst>
                    <a:path w="18399" h="9199" extrusionOk="0">
                      <a:moveTo>
                        <a:pt x="13513" y="890"/>
                      </a:moveTo>
                      <a:cubicBezTo>
                        <a:pt x="13491" y="890"/>
                        <a:pt x="13491" y="890"/>
                        <a:pt x="13491" y="911"/>
                      </a:cubicBezTo>
                      <a:lnTo>
                        <a:pt x="13491" y="911"/>
                      </a:lnTo>
                      <a:cubicBezTo>
                        <a:pt x="13498" y="904"/>
                        <a:pt x="13506" y="897"/>
                        <a:pt x="13513" y="890"/>
                      </a:cubicBezTo>
                      <a:close/>
                      <a:moveTo>
                        <a:pt x="11505" y="6254"/>
                      </a:moveTo>
                      <a:cubicBezTo>
                        <a:pt x="11505" y="6254"/>
                        <a:pt x="11505" y="6254"/>
                        <a:pt x="11505" y="6277"/>
                      </a:cubicBezTo>
                      <a:cubicBezTo>
                        <a:pt x="11505" y="6276"/>
                        <a:pt x="11505" y="6275"/>
                        <a:pt x="11505" y="6274"/>
                      </a:cubicBezTo>
                      <a:lnTo>
                        <a:pt x="11505" y="6274"/>
                      </a:lnTo>
                      <a:cubicBezTo>
                        <a:pt x="11505" y="6267"/>
                        <a:pt x="11505" y="6261"/>
                        <a:pt x="11505" y="6254"/>
                      </a:cubicBezTo>
                      <a:close/>
                      <a:moveTo>
                        <a:pt x="14723" y="0"/>
                      </a:moveTo>
                      <a:cubicBezTo>
                        <a:pt x="14655" y="23"/>
                        <a:pt x="14586" y="69"/>
                        <a:pt x="14518" y="114"/>
                      </a:cubicBezTo>
                      <a:cubicBezTo>
                        <a:pt x="14335" y="206"/>
                        <a:pt x="14153" y="342"/>
                        <a:pt x="13970" y="479"/>
                      </a:cubicBezTo>
                      <a:cubicBezTo>
                        <a:pt x="13810" y="616"/>
                        <a:pt x="13650" y="753"/>
                        <a:pt x="13491" y="913"/>
                      </a:cubicBezTo>
                      <a:cubicBezTo>
                        <a:pt x="13491" y="912"/>
                        <a:pt x="13491" y="912"/>
                        <a:pt x="13491" y="911"/>
                      </a:cubicBezTo>
                      <a:lnTo>
                        <a:pt x="13491" y="911"/>
                      </a:lnTo>
                      <a:cubicBezTo>
                        <a:pt x="13296" y="1088"/>
                        <a:pt x="13142" y="1286"/>
                        <a:pt x="12988" y="1484"/>
                      </a:cubicBezTo>
                      <a:cubicBezTo>
                        <a:pt x="12806" y="1712"/>
                        <a:pt x="12669" y="1940"/>
                        <a:pt x="12532" y="2168"/>
                      </a:cubicBezTo>
                      <a:lnTo>
                        <a:pt x="12555" y="2146"/>
                      </a:lnTo>
                      <a:lnTo>
                        <a:pt x="12555" y="2146"/>
                      </a:lnTo>
                      <a:cubicBezTo>
                        <a:pt x="12372" y="2442"/>
                        <a:pt x="12235" y="2739"/>
                        <a:pt x="12098" y="3059"/>
                      </a:cubicBezTo>
                      <a:cubicBezTo>
                        <a:pt x="11961" y="3378"/>
                        <a:pt x="11870" y="3698"/>
                        <a:pt x="11779" y="4040"/>
                      </a:cubicBezTo>
                      <a:cubicBezTo>
                        <a:pt x="11779" y="4017"/>
                        <a:pt x="11779" y="4017"/>
                        <a:pt x="11779" y="4017"/>
                      </a:cubicBezTo>
                      <a:cubicBezTo>
                        <a:pt x="11596" y="4747"/>
                        <a:pt x="11505" y="5499"/>
                        <a:pt x="11505" y="6274"/>
                      </a:cubicBezTo>
                      <a:lnTo>
                        <a:pt x="11505" y="6274"/>
                      </a:lnTo>
                      <a:cubicBezTo>
                        <a:pt x="11505" y="6494"/>
                        <a:pt x="11506" y="6694"/>
                        <a:pt x="11528" y="6916"/>
                      </a:cubicBezTo>
                      <a:cubicBezTo>
                        <a:pt x="11551" y="6962"/>
                        <a:pt x="11551" y="7007"/>
                        <a:pt x="11551" y="7053"/>
                      </a:cubicBezTo>
                      <a:cubicBezTo>
                        <a:pt x="11573" y="7076"/>
                        <a:pt x="11573" y="7099"/>
                        <a:pt x="11573" y="7122"/>
                      </a:cubicBezTo>
                      <a:cubicBezTo>
                        <a:pt x="11573" y="7144"/>
                        <a:pt x="11573" y="7167"/>
                        <a:pt x="11551" y="7190"/>
                      </a:cubicBezTo>
                      <a:cubicBezTo>
                        <a:pt x="11528" y="7190"/>
                        <a:pt x="11505" y="7213"/>
                        <a:pt x="11482" y="7213"/>
                      </a:cubicBezTo>
                      <a:cubicBezTo>
                        <a:pt x="11140" y="7281"/>
                        <a:pt x="10774" y="7327"/>
                        <a:pt x="10409" y="7350"/>
                      </a:cubicBezTo>
                      <a:cubicBezTo>
                        <a:pt x="10050" y="7376"/>
                        <a:pt x="9687" y="7388"/>
                        <a:pt x="9324" y="7388"/>
                      </a:cubicBezTo>
                      <a:cubicBezTo>
                        <a:pt x="8718" y="7388"/>
                        <a:pt x="8110" y="7353"/>
                        <a:pt x="7510" y="7281"/>
                      </a:cubicBezTo>
                      <a:cubicBezTo>
                        <a:pt x="6506" y="7144"/>
                        <a:pt x="5547" y="6916"/>
                        <a:pt x="4589" y="6597"/>
                      </a:cubicBezTo>
                      <a:cubicBezTo>
                        <a:pt x="3653" y="6300"/>
                        <a:pt x="2740" y="5912"/>
                        <a:pt x="1895" y="5433"/>
                      </a:cubicBezTo>
                      <a:cubicBezTo>
                        <a:pt x="1233" y="5067"/>
                        <a:pt x="594" y="4634"/>
                        <a:pt x="1" y="4177"/>
                      </a:cubicBezTo>
                      <a:lnTo>
                        <a:pt x="1" y="4177"/>
                      </a:lnTo>
                      <a:cubicBezTo>
                        <a:pt x="138" y="4908"/>
                        <a:pt x="343" y="5638"/>
                        <a:pt x="594" y="6300"/>
                      </a:cubicBezTo>
                      <a:lnTo>
                        <a:pt x="617" y="6368"/>
                      </a:lnTo>
                      <a:lnTo>
                        <a:pt x="663" y="6437"/>
                      </a:lnTo>
                      <a:cubicBezTo>
                        <a:pt x="708" y="6528"/>
                        <a:pt x="777" y="6597"/>
                        <a:pt x="845" y="6688"/>
                      </a:cubicBezTo>
                      <a:cubicBezTo>
                        <a:pt x="891" y="6734"/>
                        <a:pt x="937" y="6779"/>
                        <a:pt x="982" y="6825"/>
                      </a:cubicBezTo>
                      <a:lnTo>
                        <a:pt x="1097" y="6916"/>
                      </a:lnTo>
                      <a:lnTo>
                        <a:pt x="1142" y="6985"/>
                      </a:lnTo>
                      <a:lnTo>
                        <a:pt x="1279" y="7076"/>
                      </a:lnTo>
                      <a:cubicBezTo>
                        <a:pt x="2420" y="7784"/>
                        <a:pt x="3744" y="8308"/>
                        <a:pt x="5365" y="8697"/>
                      </a:cubicBezTo>
                      <a:cubicBezTo>
                        <a:pt x="6780" y="9039"/>
                        <a:pt x="8264" y="9199"/>
                        <a:pt x="9793" y="9199"/>
                      </a:cubicBezTo>
                      <a:cubicBezTo>
                        <a:pt x="10135" y="9199"/>
                        <a:pt x="10478" y="9199"/>
                        <a:pt x="10797" y="9176"/>
                      </a:cubicBezTo>
                      <a:cubicBezTo>
                        <a:pt x="11961" y="9130"/>
                        <a:pt x="13057" y="8948"/>
                        <a:pt x="14107" y="8697"/>
                      </a:cubicBezTo>
                      <a:cubicBezTo>
                        <a:pt x="15043" y="8445"/>
                        <a:pt x="15910" y="8103"/>
                        <a:pt x="16663" y="7669"/>
                      </a:cubicBezTo>
                      <a:lnTo>
                        <a:pt x="16732" y="7624"/>
                      </a:lnTo>
                      <a:lnTo>
                        <a:pt x="16755" y="7601"/>
                      </a:lnTo>
                      <a:cubicBezTo>
                        <a:pt x="16846" y="7555"/>
                        <a:pt x="16937" y="7487"/>
                        <a:pt x="17029" y="7418"/>
                      </a:cubicBezTo>
                      <a:cubicBezTo>
                        <a:pt x="17074" y="7373"/>
                        <a:pt x="17120" y="7327"/>
                        <a:pt x="17188" y="7281"/>
                      </a:cubicBezTo>
                      <a:cubicBezTo>
                        <a:pt x="17325" y="7122"/>
                        <a:pt x="17439" y="6962"/>
                        <a:pt x="17554" y="6802"/>
                      </a:cubicBezTo>
                      <a:cubicBezTo>
                        <a:pt x="17691" y="6619"/>
                        <a:pt x="17805" y="6414"/>
                        <a:pt x="17919" y="6140"/>
                      </a:cubicBezTo>
                      <a:cubicBezTo>
                        <a:pt x="18101" y="5775"/>
                        <a:pt x="18215" y="5318"/>
                        <a:pt x="18307" y="4771"/>
                      </a:cubicBezTo>
                      <a:cubicBezTo>
                        <a:pt x="18375" y="4314"/>
                        <a:pt x="18398" y="3835"/>
                        <a:pt x="18375" y="3333"/>
                      </a:cubicBezTo>
                      <a:cubicBezTo>
                        <a:pt x="18352" y="2876"/>
                        <a:pt x="18261" y="2465"/>
                        <a:pt x="18147" y="2100"/>
                      </a:cubicBezTo>
                      <a:cubicBezTo>
                        <a:pt x="18033" y="1780"/>
                        <a:pt x="17896" y="1507"/>
                        <a:pt x="17691" y="1233"/>
                      </a:cubicBezTo>
                      <a:cubicBezTo>
                        <a:pt x="17531" y="1027"/>
                        <a:pt x="17325" y="845"/>
                        <a:pt x="17051" y="662"/>
                      </a:cubicBezTo>
                      <a:cubicBezTo>
                        <a:pt x="16572" y="365"/>
                        <a:pt x="16001" y="228"/>
                        <a:pt x="15431" y="114"/>
                      </a:cubicBezTo>
                      <a:cubicBezTo>
                        <a:pt x="15248" y="91"/>
                        <a:pt x="15088" y="46"/>
                        <a:pt x="14906" y="23"/>
                      </a:cubicBezTo>
                      <a:lnTo>
                        <a:pt x="1481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13" name="Google Shape;7981;p96">
                  <a:extLst>
                    <a:ext uri="{FF2B5EF4-FFF2-40B4-BE49-F238E27FC236}">
                      <a16:creationId xmlns:a16="http://schemas.microsoft.com/office/drawing/2014/main" id="{55D2D70A-164B-591B-5E92-8D14A91A66B5}"/>
                    </a:ext>
                  </a:extLst>
                </p:cNvPr>
                <p:cNvSpPr/>
                <p:nvPr/>
              </p:nvSpPr>
              <p:spPr>
                <a:xfrm>
                  <a:off x="5729105" y="3559337"/>
                  <a:ext cx="31515" cy="28870"/>
                </a:xfrm>
                <a:custGeom>
                  <a:avLst/>
                  <a:gdLst/>
                  <a:ahLst/>
                  <a:cxnLst/>
                  <a:rect l="l" t="t" r="r" b="b"/>
                  <a:pathLst>
                    <a:path w="2443" h="2238" extrusionOk="0">
                      <a:moveTo>
                        <a:pt x="2146" y="1"/>
                      </a:moveTo>
                      <a:cubicBezTo>
                        <a:pt x="2100" y="1"/>
                        <a:pt x="2054" y="24"/>
                        <a:pt x="2009" y="46"/>
                      </a:cubicBezTo>
                      <a:cubicBezTo>
                        <a:pt x="1164" y="366"/>
                        <a:pt x="411" y="959"/>
                        <a:pt x="46" y="1804"/>
                      </a:cubicBezTo>
                      <a:cubicBezTo>
                        <a:pt x="23" y="1872"/>
                        <a:pt x="0" y="1941"/>
                        <a:pt x="23" y="2009"/>
                      </a:cubicBezTo>
                      <a:cubicBezTo>
                        <a:pt x="46" y="2078"/>
                        <a:pt x="91" y="2146"/>
                        <a:pt x="160" y="2192"/>
                      </a:cubicBezTo>
                      <a:cubicBezTo>
                        <a:pt x="206" y="2238"/>
                        <a:pt x="297" y="2238"/>
                        <a:pt x="365" y="2238"/>
                      </a:cubicBezTo>
                      <a:cubicBezTo>
                        <a:pt x="434" y="2215"/>
                        <a:pt x="502" y="2169"/>
                        <a:pt x="548" y="2101"/>
                      </a:cubicBezTo>
                      <a:cubicBezTo>
                        <a:pt x="639" y="1872"/>
                        <a:pt x="753" y="1690"/>
                        <a:pt x="890" y="1507"/>
                      </a:cubicBezTo>
                      <a:cubicBezTo>
                        <a:pt x="1050" y="1302"/>
                        <a:pt x="1233" y="1142"/>
                        <a:pt x="1438" y="982"/>
                      </a:cubicBezTo>
                      <a:cubicBezTo>
                        <a:pt x="1712" y="800"/>
                        <a:pt x="1986" y="663"/>
                        <a:pt x="2283" y="549"/>
                      </a:cubicBezTo>
                      <a:cubicBezTo>
                        <a:pt x="2351" y="526"/>
                        <a:pt x="2397" y="435"/>
                        <a:pt x="2420" y="366"/>
                      </a:cubicBezTo>
                      <a:cubicBezTo>
                        <a:pt x="2442" y="298"/>
                        <a:pt x="2442" y="229"/>
                        <a:pt x="2397" y="161"/>
                      </a:cubicBezTo>
                      <a:cubicBezTo>
                        <a:pt x="2351" y="92"/>
                        <a:pt x="2305" y="46"/>
                        <a:pt x="2214" y="24"/>
                      </a:cubicBezTo>
                      <a:cubicBezTo>
                        <a:pt x="2191" y="1"/>
                        <a:pt x="2169" y="1"/>
                        <a:pt x="214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14" name="Google Shape;7982;p96">
                  <a:extLst>
                    <a:ext uri="{FF2B5EF4-FFF2-40B4-BE49-F238E27FC236}">
                      <a16:creationId xmlns:a16="http://schemas.microsoft.com/office/drawing/2014/main" id="{8154DCCC-13B0-1F48-03E6-16F24326C6B8}"/>
                    </a:ext>
                  </a:extLst>
                </p:cNvPr>
                <p:cNvSpPr/>
                <p:nvPr/>
              </p:nvSpPr>
              <p:spPr>
                <a:xfrm>
                  <a:off x="5741759" y="3564058"/>
                  <a:ext cx="32405" cy="32585"/>
                </a:xfrm>
                <a:custGeom>
                  <a:avLst/>
                  <a:gdLst/>
                  <a:ahLst/>
                  <a:cxnLst/>
                  <a:rect l="l" t="t" r="r" b="b"/>
                  <a:pathLst>
                    <a:path w="2512" h="2526" extrusionOk="0">
                      <a:moveTo>
                        <a:pt x="2192" y="0"/>
                      </a:moveTo>
                      <a:cubicBezTo>
                        <a:pt x="2146" y="0"/>
                        <a:pt x="2101" y="0"/>
                        <a:pt x="2055" y="23"/>
                      </a:cubicBezTo>
                      <a:cubicBezTo>
                        <a:pt x="1233" y="525"/>
                        <a:pt x="480" y="1210"/>
                        <a:pt x="46" y="2100"/>
                      </a:cubicBezTo>
                      <a:cubicBezTo>
                        <a:pt x="1" y="2168"/>
                        <a:pt x="1" y="2237"/>
                        <a:pt x="1" y="2305"/>
                      </a:cubicBezTo>
                      <a:cubicBezTo>
                        <a:pt x="23" y="2397"/>
                        <a:pt x="69" y="2442"/>
                        <a:pt x="138" y="2488"/>
                      </a:cubicBezTo>
                      <a:cubicBezTo>
                        <a:pt x="187" y="2513"/>
                        <a:pt x="242" y="2525"/>
                        <a:pt x="295" y="2525"/>
                      </a:cubicBezTo>
                      <a:cubicBezTo>
                        <a:pt x="391" y="2525"/>
                        <a:pt x="482" y="2484"/>
                        <a:pt x="526" y="2397"/>
                      </a:cubicBezTo>
                      <a:cubicBezTo>
                        <a:pt x="663" y="2146"/>
                        <a:pt x="800" y="1895"/>
                        <a:pt x="982" y="1666"/>
                      </a:cubicBezTo>
                      <a:cubicBezTo>
                        <a:pt x="1256" y="1347"/>
                        <a:pt x="1576" y="1050"/>
                        <a:pt x="1941" y="799"/>
                      </a:cubicBezTo>
                      <a:cubicBezTo>
                        <a:pt x="2055" y="708"/>
                        <a:pt x="2192" y="616"/>
                        <a:pt x="2329" y="525"/>
                      </a:cubicBezTo>
                      <a:cubicBezTo>
                        <a:pt x="2466" y="457"/>
                        <a:pt x="2511" y="297"/>
                        <a:pt x="2443" y="137"/>
                      </a:cubicBezTo>
                      <a:cubicBezTo>
                        <a:pt x="2397" y="46"/>
                        <a:pt x="2283" y="0"/>
                        <a:pt x="219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15" name="Google Shape;7983;p96">
                  <a:extLst>
                    <a:ext uri="{FF2B5EF4-FFF2-40B4-BE49-F238E27FC236}">
                      <a16:creationId xmlns:a16="http://schemas.microsoft.com/office/drawing/2014/main" id="{448E2B77-4BA8-5624-2023-CEC95255BF75}"/>
                    </a:ext>
                  </a:extLst>
                </p:cNvPr>
                <p:cNvSpPr/>
                <p:nvPr/>
              </p:nvSpPr>
              <p:spPr>
                <a:xfrm>
                  <a:off x="5606316" y="3580543"/>
                  <a:ext cx="58321" cy="58321"/>
                </a:xfrm>
                <a:custGeom>
                  <a:avLst/>
                  <a:gdLst/>
                  <a:ahLst/>
                  <a:cxnLst/>
                  <a:rect l="l" t="t" r="r" b="b"/>
                  <a:pathLst>
                    <a:path w="4521" h="4521" extrusionOk="0">
                      <a:moveTo>
                        <a:pt x="2318" y="577"/>
                      </a:moveTo>
                      <a:cubicBezTo>
                        <a:pt x="2392" y="577"/>
                        <a:pt x="2466" y="582"/>
                        <a:pt x="2535" y="594"/>
                      </a:cubicBezTo>
                      <a:cubicBezTo>
                        <a:pt x="2694" y="639"/>
                        <a:pt x="2854" y="685"/>
                        <a:pt x="2991" y="753"/>
                      </a:cubicBezTo>
                      <a:cubicBezTo>
                        <a:pt x="3128" y="822"/>
                        <a:pt x="3242" y="890"/>
                        <a:pt x="3356" y="982"/>
                      </a:cubicBezTo>
                      <a:cubicBezTo>
                        <a:pt x="3448" y="1073"/>
                        <a:pt x="3562" y="1187"/>
                        <a:pt x="3630" y="1301"/>
                      </a:cubicBezTo>
                      <a:cubicBezTo>
                        <a:pt x="3722" y="1415"/>
                        <a:pt x="3790" y="1552"/>
                        <a:pt x="3836" y="1689"/>
                      </a:cubicBezTo>
                      <a:cubicBezTo>
                        <a:pt x="3881" y="1826"/>
                        <a:pt x="3904" y="1963"/>
                        <a:pt x="3927" y="2123"/>
                      </a:cubicBezTo>
                      <a:cubicBezTo>
                        <a:pt x="3950" y="2260"/>
                        <a:pt x="3927" y="2420"/>
                        <a:pt x="3904" y="2557"/>
                      </a:cubicBezTo>
                      <a:cubicBezTo>
                        <a:pt x="3881" y="2716"/>
                        <a:pt x="3836" y="2853"/>
                        <a:pt x="3767" y="2990"/>
                      </a:cubicBezTo>
                      <a:cubicBezTo>
                        <a:pt x="3699" y="3127"/>
                        <a:pt x="3630" y="3241"/>
                        <a:pt x="3539" y="3356"/>
                      </a:cubicBezTo>
                      <a:cubicBezTo>
                        <a:pt x="3448" y="3470"/>
                        <a:pt x="3333" y="3561"/>
                        <a:pt x="3219" y="3652"/>
                      </a:cubicBezTo>
                      <a:cubicBezTo>
                        <a:pt x="3082" y="3721"/>
                        <a:pt x="2968" y="3789"/>
                        <a:pt x="2809" y="3858"/>
                      </a:cubicBezTo>
                      <a:cubicBezTo>
                        <a:pt x="2672" y="3881"/>
                        <a:pt x="2535" y="3926"/>
                        <a:pt x="2398" y="3949"/>
                      </a:cubicBezTo>
                      <a:cubicBezTo>
                        <a:pt x="2261" y="3949"/>
                        <a:pt x="2101" y="3949"/>
                        <a:pt x="1964" y="3926"/>
                      </a:cubicBezTo>
                      <a:cubicBezTo>
                        <a:pt x="1804" y="3881"/>
                        <a:pt x="1667" y="3835"/>
                        <a:pt x="1507" y="3766"/>
                      </a:cubicBezTo>
                      <a:cubicBezTo>
                        <a:pt x="1393" y="3721"/>
                        <a:pt x="1279" y="3629"/>
                        <a:pt x="1165" y="3538"/>
                      </a:cubicBezTo>
                      <a:cubicBezTo>
                        <a:pt x="1051" y="3447"/>
                        <a:pt x="960" y="3356"/>
                        <a:pt x="868" y="3241"/>
                      </a:cubicBezTo>
                      <a:cubicBezTo>
                        <a:pt x="800" y="3104"/>
                        <a:pt x="731" y="2990"/>
                        <a:pt x="686" y="2853"/>
                      </a:cubicBezTo>
                      <a:cubicBezTo>
                        <a:pt x="617" y="2694"/>
                        <a:pt x="594" y="2557"/>
                        <a:pt x="572" y="2397"/>
                      </a:cubicBezTo>
                      <a:cubicBezTo>
                        <a:pt x="572" y="2260"/>
                        <a:pt x="572" y="2123"/>
                        <a:pt x="594" y="1986"/>
                      </a:cubicBezTo>
                      <a:cubicBezTo>
                        <a:pt x="594" y="1963"/>
                        <a:pt x="594" y="1940"/>
                        <a:pt x="594" y="1940"/>
                      </a:cubicBezTo>
                      <a:cubicBezTo>
                        <a:pt x="594" y="1918"/>
                        <a:pt x="617" y="1918"/>
                        <a:pt x="617" y="1895"/>
                      </a:cubicBezTo>
                      <a:cubicBezTo>
                        <a:pt x="617" y="1895"/>
                        <a:pt x="617" y="1872"/>
                        <a:pt x="617" y="1872"/>
                      </a:cubicBezTo>
                      <a:cubicBezTo>
                        <a:pt x="617" y="1849"/>
                        <a:pt x="617" y="1849"/>
                        <a:pt x="617" y="1849"/>
                      </a:cubicBezTo>
                      <a:cubicBezTo>
                        <a:pt x="663" y="1735"/>
                        <a:pt x="686" y="1644"/>
                        <a:pt x="731" y="1530"/>
                      </a:cubicBezTo>
                      <a:cubicBezTo>
                        <a:pt x="777" y="1461"/>
                        <a:pt x="823" y="1393"/>
                        <a:pt x="868" y="1324"/>
                      </a:cubicBezTo>
                      <a:cubicBezTo>
                        <a:pt x="891" y="1278"/>
                        <a:pt x="937" y="1233"/>
                        <a:pt x="960" y="1187"/>
                      </a:cubicBezTo>
                      <a:cubicBezTo>
                        <a:pt x="1074" y="1073"/>
                        <a:pt x="1165" y="959"/>
                        <a:pt x="1302" y="868"/>
                      </a:cubicBezTo>
                      <a:cubicBezTo>
                        <a:pt x="1348" y="845"/>
                        <a:pt x="1393" y="822"/>
                        <a:pt x="1462" y="776"/>
                      </a:cubicBezTo>
                      <a:cubicBezTo>
                        <a:pt x="1530" y="753"/>
                        <a:pt x="1576" y="708"/>
                        <a:pt x="1644" y="685"/>
                      </a:cubicBezTo>
                      <a:cubicBezTo>
                        <a:pt x="1804" y="639"/>
                        <a:pt x="1941" y="594"/>
                        <a:pt x="2101" y="594"/>
                      </a:cubicBezTo>
                      <a:cubicBezTo>
                        <a:pt x="2169" y="582"/>
                        <a:pt x="2244" y="577"/>
                        <a:pt x="2318" y="577"/>
                      </a:cubicBezTo>
                      <a:close/>
                      <a:moveTo>
                        <a:pt x="2169" y="0"/>
                      </a:moveTo>
                      <a:cubicBezTo>
                        <a:pt x="1781" y="23"/>
                        <a:pt x="1393" y="137"/>
                        <a:pt x="1074" y="343"/>
                      </a:cubicBezTo>
                      <a:cubicBezTo>
                        <a:pt x="891" y="457"/>
                        <a:pt x="731" y="571"/>
                        <a:pt x="594" y="731"/>
                      </a:cubicBezTo>
                      <a:cubicBezTo>
                        <a:pt x="594" y="731"/>
                        <a:pt x="594" y="731"/>
                        <a:pt x="594" y="753"/>
                      </a:cubicBezTo>
                      <a:lnTo>
                        <a:pt x="572" y="753"/>
                      </a:lnTo>
                      <a:cubicBezTo>
                        <a:pt x="526" y="799"/>
                        <a:pt x="503" y="845"/>
                        <a:pt x="457" y="890"/>
                      </a:cubicBezTo>
                      <a:cubicBezTo>
                        <a:pt x="457" y="890"/>
                        <a:pt x="457" y="890"/>
                        <a:pt x="457" y="913"/>
                      </a:cubicBezTo>
                      <a:cubicBezTo>
                        <a:pt x="457" y="913"/>
                        <a:pt x="435" y="913"/>
                        <a:pt x="435" y="936"/>
                      </a:cubicBezTo>
                      <a:cubicBezTo>
                        <a:pt x="389" y="1005"/>
                        <a:pt x="321" y="1096"/>
                        <a:pt x="275" y="1164"/>
                      </a:cubicBezTo>
                      <a:cubicBezTo>
                        <a:pt x="92" y="1507"/>
                        <a:pt x="1" y="1872"/>
                        <a:pt x="1" y="2260"/>
                      </a:cubicBezTo>
                      <a:lnTo>
                        <a:pt x="1" y="2283"/>
                      </a:lnTo>
                      <a:lnTo>
                        <a:pt x="1" y="2306"/>
                      </a:lnTo>
                      <a:cubicBezTo>
                        <a:pt x="1" y="2853"/>
                        <a:pt x="229" y="3378"/>
                        <a:pt x="594" y="3789"/>
                      </a:cubicBezTo>
                      <a:cubicBezTo>
                        <a:pt x="754" y="3972"/>
                        <a:pt x="960" y="4132"/>
                        <a:pt x="1188" y="4246"/>
                      </a:cubicBezTo>
                      <a:cubicBezTo>
                        <a:pt x="1439" y="4383"/>
                        <a:pt x="1690" y="4451"/>
                        <a:pt x="1964" y="4497"/>
                      </a:cubicBezTo>
                      <a:cubicBezTo>
                        <a:pt x="2061" y="4513"/>
                        <a:pt x="2158" y="4521"/>
                        <a:pt x="2255" y="4521"/>
                      </a:cubicBezTo>
                      <a:cubicBezTo>
                        <a:pt x="2432" y="4521"/>
                        <a:pt x="2609" y="4495"/>
                        <a:pt x="2786" y="4451"/>
                      </a:cubicBezTo>
                      <a:cubicBezTo>
                        <a:pt x="3037" y="4383"/>
                        <a:pt x="3311" y="4269"/>
                        <a:pt x="3516" y="4109"/>
                      </a:cubicBezTo>
                      <a:cubicBezTo>
                        <a:pt x="3950" y="3812"/>
                        <a:pt x="4269" y="3378"/>
                        <a:pt x="4429" y="2876"/>
                      </a:cubicBezTo>
                      <a:cubicBezTo>
                        <a:pt x="4498" y="2602"/>
                        <a:pt x="4520" y="2328"/>
                        <a:pt x="4498" y="2055"/>
                      </a:cubicBezTo>
                      <a:cubicBezTo>
                        <a:pt x="4475" y="1781"/>
                        <a:pt x="4406" y="1552"/>
                        <a:pt x="4292" y="1301"/>
                      </a:cubicBezTo>
                      <a:cubicBezTo>
                        <a:pt x="4201" y="1096"/>
                        <a:pt x="4041" y="890"/>
                        <a:pt x="3881" y="708"/>
                      </a:cubicBezTo>
                      <a:cubicBezTo>
                        <a:pt x="3699" y="502"/>
                        <a:pt x="3448" y="343"/>
                        <a:pt x="3197" y="228"/>
                      </a:cubicBezTo>
                      <a:cubicBezTo>
                        <a:pt x="2900" y="69"/>
                        <a:pt x="2580" y="0"/>
                        <a:pt x="22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16" name="Google Shape;7984;p96">
                  <a:extLst>
                    <a:ext uri="{FF2B5EF4-FFF2-40B4-BE49-F238E27FC236}">
                      <a16:creationId xmlns:a16="http://schemas.microsoft.com/office/drawing/2014/main" id="{42035D62-647F-0A09-79BE-8E157D47BB21}"/>
                    </a:ext>
                  </a:extLst>
                </p:cNvPr>
                <p:cNvSpPr/>
                <p:nvPr/>
              </p:nvSpPr>
              <p:spPr>
                <a:xfrm>
                  <a:off x="5588064" y="3543742"/>
                  <a:ext cx="83050" cy="121325"/>
                </a:xfrm>
                <a:custGeom>
                  <a:avLst/>
                  <a:gdLst/>
                  <a:ahLst/>
                  <a:cxnLst/>
                  <a:rect l="l" t="t" r="r" b="b"/>
                  <a:pathLst>
                    <a:path w="6438" h="9405" extrusionOk="0">
                      <a:moveTo>
                        <a:pt x="2534" y="0"/>
                      </a:moveTo>
                      <a:lnTo>
                        <a:pt x="2534" y="0"/>
                      </a:lnTo>
                      <a:cubicBezTo>
                        <a:pt x="1918" y="114"/>
                        <a:pt x="1302" y="228"/>
                        <a:pt x="686" y="365"/>
                      </a:cubicBezTo>
                      <a:cubicBezTo>
                        <a:pt x="640" y="342"/>
                        <a:pt x="594" y="342"/>
                        <a:pt x="571" y="342"/>
                      </a:cubicBezTo>
                      <a:cubicBezTo>
                        <a:pt x="526" y="342"/>
                        <a:pt x="480" y="365"/>
                        <a:pt x="435" y="388"/>
                      </a:cubicBezTo>
                      <a:cubicBezTo>
                        <a:pt x="366" y="434"/>
                        <a:pt x="298" y="502"/>
                        <a:pt x="298" y="571"/>
                      </a:cubicBezTo>
                      <a:cubicBezTo>
                        <a:pt x="69" y="2168"/>
                        <a:pt x="1" y="3515"/>
                        <a:pt x="69" y="4748"/>
                      </a:cubicBezTo>
                      <a:cubicBezTo>
                        <a:pt x="92" y="5364"/>
                        <a:pt x="161" y="5980"/>
                        <a:pt x="252" y="6528"/>
                      </a:cubicBezTo>
                      <a:cubicBezTo>
                        <a:pt x="275" y="6528"/>
                        <a:pt x="275" y="6528"/>
                        <a:pt x="275" y="6551"/>
                      </a:cubicBezTo>
                      <a:cubicBezTo>
                        <a:pt x="275" y="6528"/>
                        <a:pt x="275" y="6528"/>
                        <a:pt x="275" y="6528"/>
                      </a:cubicBezTo>
                      <a:cubicBezTo>
                        <a:pt x="845" y="6985"/>
                        <a:pt x="1484" y="7418"/>
                        <a:pt x="2146" y="7784"/>
                      </a:cubicBezTo>
                      <a:cubicBezTo>
                        <a:pt x="2945" y="8240"/>
                        <a:pt x="3858" y="8628"/>
                        <a:pt x="4840" y="8948"/>
                      </a:cubicBezTo>
                      <a:cubicBezTo>
                        <a:pt x="5365" y="9130"/>
                        <a:pt x="5890" y="9290"/>
                        <a:pt x="6438" y="9404"/>
                      </a:cubicBezTo>
                      <a:cubicBezTo>
                        <a:pt x="6369" y="9358"/>
                        <a:pt x="6323" y="9313"/>
                        <a:pt x="6255" y="9290"/>
                      </a:cubicBezTo>
                      <a:cubicBezTo>
                        <a:pt x="5593" y="8879"/>
                        <a:pt x="4977" y="8377"/>
                        <a:pt x="4452" y="7806"/>
                      </a:cubicBezTo>
                      <a:cubicBezTo>
                        <a:pt x="4315" y="7647"/>
                        <a:pt x="4201" y="7487"/>
                        <a:pt x="4064" y="7327"/>
                      </a:cubicBezTo>
                      <a:cubicBezTo>
                        <a:pt x="3927" y="7350"/>
                        <a:pt x="3790" y="7373"/>
                        <a:pt x="3653" y="7373"/>
                      </a:cubicBezTo>
                      <a:cubicBezTo>
                        <a:pt x="3562" y="7373"/>
                        <a:pt x="3470" y="7373"/>
                        <a:pt x="3379" y="7350"/>
                      </a:cubicBezTo>
                      <a:cubicBezTo>
                        <a:pt x="3082" y="7304"/>
                        <a:pt x="2831" y="7213"/>
                        <a:pt x="2603" y="7099"/>
                      </a:cubicBezTo>
                      <a:cubicBezTo>
                        <a:pt x="2375" y="6985"/>
                        <a:pt x="2169" y="6802"/>
                        <a:pt x="2009" y="6642"/>
                      </a:cubicBezTo>
                      <a:cubicBezTo>
                        <a:pt x="1621" y="6209"/>
                        <a:pt x="1416" y="5684"/>
                        <a:pt x="1416" y="5136"/>
                      </a:cubicBezTo>
                      <a:cubicBezTo>
                        <a:pt x="1416" y="4725"/>
                        <a:pt x="1507" y="4360"/>
                        <a:pt x="1690" y="4017"/>
                      </a:cubicBezTo>
                      <a:cubicBezTo>
                        <a:pt x="1736" y="3926"/>
                        <a:pt x="1804" y="3858"/>
                        <a:pt x="1850" y="3789"/>
                      </a:cubicBezTo>
                      <a:cubicBezTo>
                        <a:pt x="1918" y="3698"/>
                        <a:pt x="1941" y="3652"/>
                        <a:pt x="1987" y="3606"/>
                      </a:cubicBezTo>
                      <a:lnTo>
                        <a:pt x="2009" y="3584"/>
                      </a:lnTo>
                      <a:cubicBezTo>
                        <a:pt x="2146" y="3447"/>
                        <a:pt x="2283" y="3310"/>
                        <a:pt x="2443" y="3218"/>
                      </a:cubicBezTo>
                      <a:cubicBezTo>
                        <a:pt x="2420" y="3081"/>
                        <a:pt x="2420" y="2922"/>
                        <a:pt x="2397" y="2785"/>
                      </a:cubicBezTo>
                      <a:cubicBezTo>
                        <a:pt x="2329" y="1872"/>
                        <a:pt x="2375" y="936"/>
                        <a:pt x="253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17" name="Google Shape;7985;p96">
                  <a:extLst>
                    <a:ext uri="{FF2B5EF4-FFF2-40B4-BE49-F238E27FC236}">
                      <a16:creationId xmlns:a16="http://schemas.microsoft.com/office/drawing/2014/main" id="{250F0CE7-2967-2D3E-B914-BA16D4341994}"/>
                    </a:ext>
                  </a:extLst>
                </p:cNvPr>
                <p:cNvSpPr/>
                <p:nvPr/>
              </p:nvSpPr>
              <p:spPr>
                <a:xfrm>
                  <a:off x="5613682" y="3593494"/>
                  <a:ext cx="22098" cy="37990"/>
                </a:xfrm>
                <a:custGeom>
                  <a:avLst/>
                  <a:gdLst/>
                  <a:ahLst/>
                  <a:cxnLst/>
                  <a:rect l="l" t="t" r="r" b="b"/>
                  <a:pathLst>
                    <a:path w="1713" h="2945" extrusionOk="0">
                      <a:moveTo>
                        <a:pt x="548" y="1"/>
                      </a:moveTo>
                      <a:cubicBezTo>
                        <a:pt x="503" y="69"/>
                        <a:pt x="434" y="115"/>
                        <a:pt x="389" y="183"/>
                      </a:cubicBezTo>
                      <a:cubicBezTo>
                        <a:pt x="343" y="229"/>
                        <a:pt x="320" y="274"/>
                        <a:pt x="275" y="320"/>
                      </a:cubicBezTo>
                      <a:cubicBezTo>
                        <a:pt x="252" y="389"/>
                        <a:pt x="206" y="457"/>
                        <a:pt x="160" y="526"/>
                      </a:cubicBezTo>
                      <a:lnTo>
                        <a:pt x="138" y="571"/>
                      </a:lnTo>
                      <a:cubicBezTo>
                        <a:pt x="115" y="662"/>
                        <a:pt x="69" y="754"/>
                        <a:pt x="46" y="845"/>
                      </a:cubicBezTo>
                      <a:lnTo>
                        <a:pt x="46" y="891"/>
                      </a:lnTo>
                      <a:cubicBezTo>
                        <a:pt x="23" y="959"/>
                        <a:pt x="23" y="959"/>
                        <a:pt x="23" y="982"/>
                      </a:cubicBezTo>
                      <a:cubicBezTo>
                        <a:pt x="1" y="1119"/>
                        <a:pt x="1" y="1256"/>
                        <a:pt x="1" y="1393"/>
                      </a:cubicBezTo>
                      <a:cubicBezTo>
                        <a:pt x="23" y="1530"/>
                        <a:pt x="46" y="1690"/>
                        <a:pt x="115" y="1849"/>
                      </a:cubicBezTo>
                      <a:cubicBezTo>
                        <a:pt x="160" y="1986"/>
                        <a:pt x="229" y="2100"/>
                        <a:pt x="297" y="2215"/>
                      </a:cubicBezTo>
                      <a:cubicBezTo>
                        <a:pt x="389" y="2352"/>
                        <a:pt x="503" y="2443"/>
                        <a:pt x="594" y="2534"/>
                      </a:cubicBezTo>
                      <a:cubicBezTo>
                        <a:pt x="708" y="2625"/>
                        <a:pt x="822" y="2694"/>
                        <a:pt x="936" y="2762"/>
                      </a:cubicBezTo>
                      <a:cubicBezTo>
                        <a:pt x="1096" y="2831"/>
                        <a:pt x="1233" y="2877"/>
                        <a:pt x="1393" y="2922"/>
                      </a:cubicBezTo>
                      <a:cubicBezTo>
                        <a:pt x="1507" y="2922"/>
                        <a:pt x="1598" y="2945"/>
                        <a:pt x="1690" y="2945"/>
                      </a:cubicBezTo>
                      <a:lnTo>
                        <a:pt x="1713" y="2945"/>
                      </a:lnTo>
                      <a:cubicBezTo>
                        <a:pt x="1461" y="2557"/>
                        <a:pt x="1233" y="2146"/>
                        <a:pt x="1073" y="1712"/>
                      </a:cubicBezTo>
                      <a:cubicBezTo>
                        <a:pt x="845" y="1165"/>
                        <a:pt x="663" y="594"/>
                        <a:pt x="54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18" name="Google Shape;7986;p96">
                  <a:extLst>
                    <a:ext uri="{FF2B5EF4-FFF2-40B4-BE49-F238E27FC236}">
                      <a16:creationId xmlns:a16="http://schemas.microsoft.com/office/drawing/2014/main" id="{AED1CEA4-9F17-E2DF-F4DA-BAFB90EC73EB}"/>
                    </a:ext>
                  </a:extLst>
                </p:cNvPr>
                <p:cNvSpPr/>
                <p:nvPr/>
              </p:nvSpPr>
              <p:spPr>
                <a:xfrm>
                  <a:off x="5591598" y="3627948"/>
                  <a:ext cx="201124" cy="65081"/>
                </a:xfrm>
                <a:custGeom>
                  <a:avLst/>
                  <a:gdLst/>
                  <a:ahLst/>
                  <a:cxnLst/>
                  <a:rect l="l" t="t" r="r" b="b"/>
                  <a:pathLst>
                    <a:path w="15591" h="5045" extrusionOk="0">
                      <a:moveTo>
                        <a:pt x="1" y="0"/>
                      </a:moveTo>
                      <a:lnTo>
                        <a:pt x="1" y="0"/>
                      </a:lnTo>
                      <a:cubicBezTo>
                        <a:pt x="115" y="731"/>
                        <a:pt x="297" y="1438"/>
                        <a:pt x="549" y="2123"/>
                      </a:cubicBezTo>
                      <a:lnTo>
                        <a:pt x="594" y="2191"/>
                      </a:lnTo>
                      <a:lnTo>
                        <a:pt x="617" y="2260"/>
                      </a:lnTo>
                      <a:cubicBezTo>
                        <a:pt x="685" y="2351"/>
                        <a:pt x="754" y="2442"/>
                        <a:pt x="800" y="2511"/>
                      </a:cubicBezTo>
                      <a:cubicBezTo>
                        <a:pt x="868" y="2557"/>
                        <a:pt x="914" y="2602"/>
                        <a:pt x="959" y="2648"/>
                      </a:cubicBezTo>
                      <a:lnTo>
                        <a:pt x="1074" y="2762"/>
                      </a:lnTo>
                      <a:lnTo>
                        <a:pt x="1119" y="2808"/>
                      </a:lnTo>
                      <a:lnTo>
                        <a:pt x="1256" y="2899"/>
                      </a:lnTo>
                      <a:cubicBezTo>
                        <a:pt x="2397" y="3607"/>
                        <a:pt x="3721" y="4154"/>
                        <a:pt x="5342" y="4520"/>
                      </a:cubicBezTo>
                      <a:cubicBezTo>
                        <a:pt x="6757" y="4862"/>
                        <a:pt x="8241" y="5044"/>
                        <a:pt x="9770" y="5044"/>
                      </a:cubicBezTo>
                      <a:cubicBezTo>
                        <a:pt x="10112" y="5044"/>
                        <a:pt x="10455" y="5022"/>
                        <a:pt x="10774" y="5022"/>
                      </a:cubicBezTo>
                      <a:cubicBezTo>
                        <a:pt x="11938" y="4953"/>
                        <a:pt x="13034" y="4793"/>
                        <a:pt x="14084" y="4520"/>
                      </a:cubicBezTo>
                      <a:cubicBezTo>
                        <a:pt x="14609" y="4383"/>
                        <a:pt x="15111" y="4223"/>
                        <a:pt x="15590" y="4017"/>
                      </a:cubicBezTo>
                      <a:cubicBezTo>
                        <a:pt x="15522" y="4017"/>
                        <a:pt x="15431" y="4040"/>
                        <a:pt x="15362" y="4040"/>
                      </a:cubicBezTo>
                      <a:cubicBezTo>
                        <a:pt x="14563" y="4177"/>
                        <a:pt x="13742" y="4268"/>
                        <a:pt x="12920" y="4291"/>
                      </a:cubicBezTo>
                      <a:cubicBezTo>
                        <a:pt x="12726" y="4297"/>
                        <a:pt x="12531" y="4299"/>
                        <a:pt x="12335" y="4299"/>
                      </a:cubicBezTo>
                      <a:cubicBezTo>
                        <a:pt x="11702" y="4299"/>
                        <a:pt x="11065" y="4270"/>
                        <a:pt x="10455" y="4200"/>
                      </a:cubicBezTo>
                      <a:cubicBezTo>
                        <a:pt x="9656" y="4109"/>
                        <a:pt x="8857" y="3949"/>
                        <a:pt x="8104" y="3721"/>
                      </a:cubicBezTo>
                      <a:cubicBezTo>
                        <a:pt x="7442" y="3492"/>
                        <a:pt x="6780" y="3218"/>
                        <a:pt x="6164" y="2876"/>
                      </a:cubicBezTo>
                      <a:cubicBezTo>
                        <a:pt x="5616" y="2762"/>
                        <a:pt x="5091" y="2602"/>
                        <a:pt x="4566" y="2442"/>
                      </a:cubicBezTo>
                      <a:cubicBezTo>
                        <a:pt x="3584" y="2100"/>
                        <a:pt x="2694" y="1712"/>
                        <a:pt x="1872" y="1256"/>
                      </a:cubicBezTo>
                      <a:cubicBezTo>
                        <a:pt x="1210" y="890"/>
                        <a:pt x="571" y="457"/>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19" name="Google Shape;7987;p96">
                  <a:extLst>
                    <a:ext uri="{FF2B5EF4-FFF2-40B4-BE49-F238E27FC236}">
                      <a16:creationId xmlns:a16="http://schemas.microsoft.com/office/drawing/2014/main" id="{2E1507DB-3B7D-FC96-01ED-7A0C5DAEDDBA}"/>
                    </a:ext>
                  </a:extLst>
                </p:cNvPr>
                <p:cNvSpPr/>
                <p:nvPr/>
              </p:nvSpPr>
              <p:spPr>
                <a:xfrm>
                  <a:off x="5606316" y="3585252"/>
                  <a:ext cx="34172" cy="53600"/>
                </a:xfrm>
                <a:custGeom>
                  <a:avLst/>
                  <a:gdLst/>
                  <a:ahLst/>
                  <a:cxnLst/>
                  <a:rect l="l" t="t" r="r" b="b"/>
                  <a:pathLst>
                    <a:path w="2649" h="4155" extrusionOk="0">
                      <a:moveTo>
                        <a:pt x="1028" y="0"/>
                      </a:moveTo>
                      <a:cubicBezTo>
                        <a:pt x="868" y="92"/>
                        <a:pt x="731" y="229"/>
                        <a:pt x="594" y="366"/>
                      </a:cubicBezTo>
                      <a:lnTo>
                        <a:pt x="572" y="388"/>
                      </a:lnTo>
                      <a:cubicBezTo>
                        <a:pt x="526" y="434"/>
                        <a:pt x="503" y="480"/>
                        <a:pt x="435" y="571"/>
                      </a:cubicBezTo>
                      <a:cubicBezTo>
                        <a:pt x="389" y="640"/>
                        <a:pt x="321" y="708"/>
                        <a:pt x="275" y="799"/>
                      </a:cubicBezTo>
                      <a:cubicBezTo>
                        <a:pt x="92" y="1142"/>
                        <a:pt x="1" y="1507"/>
                        <a:pt x="1" y="1918"/>
                      </a:cubicBezTo>
                      <a:cubicBezTo>
                        <a:pt x="1" y="2466"/>
                        <a:pt x="206" y="2991"/>
                        <a:pt x="594" y="3424"/>
                      </a:cubicBezTo>
                      <a:cubicBezTo>
                        <a:pt x="754" y="3584"/>
                        <a:pt x="960" y="3744"/>
                        <a:pt x="1188" y="3881"/>
                      </a:cubicBezTo>
                      <a:cubicBezTo>
                        <a:pt x="1416" y="3995"/>
                        <a:pt x="1667" y="4086"/>
                        <a:pt x="1964" y="4132"/>
                      </a:cubicBezTo>
                      <a:cubicBezTo>
                        <a:pt x="2055" y="4155"/>
                        <a:pt x="2147" y="4155"/>
                        <a:pt x="2238" y="4155"/>
                      </a:cubicBezTo>
                      <a:cubicBezTo>
                        <a:pt x="2375" y="4155"/>
                        <a:pt x="2512" y="4132"/>
                        <a:pt x="2649" y="4109"/>
                      </a:cubicBezTo>
                      <a:cubicBezTo>
                        <a:pt x="2535" y="3949"/>
                        <a:pt x="2398" y="3767"/>
                        <a:pt x="2284" y="3607"/>
                      </a:cubicBezTo>
                      <a:cubicBezTo>
                        <a:pt x="2284" y="3584"/>
                        <a:pt x="2284" y="3584"/>
                        <a:pt x="2284" y="3584"/>
                      </a:cubicBezTo>
                      <a:lnTo>
                        <a:pt x="2261" y="3584"/>
                      </a:lnTo>
                      <a:cubicBezTo>
                        <a:pt x="2169" y="3584"/>
                        <a:pt x="2078" y="3561"/>
                        <a:pt x="1964" y="3561"/>
                      </a:cubicBezTo>
                      <a:cubicBezTo>
                        <a:pt x="1804" y="3516"/>
                        <a:pt x="1667" y="3470"/>
                        <a:pt x="1507" y="3401"/>
                      </a:cubicBezTo>
                      <a:cubicBezTo>
                        <a:pt x="1393" y="3356"/>
                        <a:pt x="1279" y="3264"/>
                        <a:pt x="1165" y="3173"/>
                      </a:cubicBezTo>
                      <a:cubicBezTo>
                        <a:pt x="1074" y="3082"/>
                        <a:pt x="960" y="2991"/>
                        <a:pt x="868" y="2854"/>
                      </a:cubicBezTo>
                      <a:cubicBezTo>
                        <a:pt x="800" y="2739"/>
                        <a:pt x="731" y="2625"/>
                        <a:pt x="686" y="2488"/>
                      </a:cubicBezTo>
                      <a:cubicBezTo>
                        <a:pt x="617" y="2329"/>
                        <a:pt x="594" y="2169"/>
                        <a:pt x="572" y="2032"/>
                      </a:cubicBezTo>
                      <a:cubicBezTo>
                        <a:pt x="572" y="1895"/>
                        <a:pt x="572" y="1758"/>
                        <a:pt x="594" y="1621"/>
                      </a:cubicBezTo>
                      <a:cubicBezTo>
                        <a:pt x="594" y="1598"/>
                        <a:pt x="594" y="1598"/>
                        <a:pt x="617" y="1530"/>
                      </a:cubicBezTo>
                      <a:lnTo>
                        <a:pt x="617" y="1484"/>
                      </a:lnTo>
                      <a:cubicBezTo>
                        <a:pt x="640" y="1393"/>
                        <a:pt x="686" y="1301"/>
                        <a:pt x="709" y="1210"/>
                      </a:cubicBezTo>
                      <a:lnTo>
                        <a:pt x="731" y="1165"/>
                      </a:lnTo>
                      <a:cubicBezTo>
                        <a:pt x="777" y="1096"/>
                        <a:pt x="823" y="1028"/>
                        <a:pt x="846" y="959"/>
                      </a:cubicBezTo>
                      <a:cubicBezTo>
                        <a:pt x="891" y="913"/>
                        <a:pt x="914" y="868"/>
                        <a:pt x="960" y="822"/>
                      </a:cubicBezTo>
                      <a:cubicBezTo>
                        <a:pt x="1005" y="754"/>
                        <a:pt x="1074" y="708"/>
                        <a:pt x="1119" y="640"/>
                      </a:cubicBezTo>
                      <a:cubicBezTo>
                        <a:pt x="1097" y="434"/>
                        <a:pt x="1051" y="229"/>
                        <a:pt x="102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20" name="Google Shape;7988;p96">
                  <a:extLst>
                    <a:ext uri="{FF2B5EF4-FFF2-40B4-BE49-F238E27FC236}">
                      <a16:creationId xmlns:a16="http://schemas.microsoft.com/office/drawing/2014/main" id="{CD349790-4D35-87A9-BC40-29B0777F48B6}"/>
                    </a:ext>
                  </a:extLst>
                </p:cNvPr>
                <p:cNvSpPr/>
                <p:nvPr/>
              </p:nvSpPr>
              <p:spPr>
                <a:xfrm>
                  <a:off x="5135234" y="3416348"/>
                  <a:ext cx="193758" cy="245190"/>
                </a:xfrm>
                <a:custGeom>
                  <a:avLst/>
                  <a:gdLst/>
                  <a:ahLst/>
                  <a:cxnLst/>
                  <a:rect l="l" t="t" r="r" b="b"/>
                  <a:pathLst>
                    <a:path w="15020" h="19007" extrusionOk="0">
                      <a:moveTo>
                        <a:pt x="6195" y="1"/>
                      </a:moveTo>
                      <a:cubicBezTo>
                        <a:pt x="6149" y="1"/>
                        <a:pt x="6099" y="12"/>
                        <a:pt x="6072" y="38"/>
                      </a:cubicBezTo>
                      <a:cubicBezTo>
                        <a:pt x="4680" y="883"/>
                        <a:pt x="3607" y="1682"/>
                        <a:pt x="2694" y="2526"/>
                      </a:cubicBezTo>
                      <a:cubicBezTo>
                        <a:pt x="1644" y="3462"/>
                        <a:pt x="799" y="4489"/>
                        <a:pt x="183" y="5585"/>
                      </a:cubicBezTo>
                      <a:cubicBezTo>
                        <a:pt x="160" y="5631"/>
                        <a:pt x="137" y="5676"/>
                        <a:pt x="115" y="5722"/>
                      </a:cubicBezTo>
                      <a:cubicBezTo>
                        <a:pt x="92" y="5836"/>
                        <a:pt x="69" y="5927"/>
                        <a:pt x="46" y="6019"/>
                      </a:cubicBezTo>
                      <a:cubicBezTo>
                        <a:pt x="23" y="6087"/>
                        <a:pt x="23" y="6156"/>
                        <a:pt x="23" y="6224"/>
                      </a:cubicBezTo>
                      <a:cubicBezTo>
                        <a:pt x="23" y="6293"/>
                        <a:pt x="23" y="6384"/>
                        <a:pt x="0" y="6452"/>
                      </a:cubicBezTo>
                      <a:cubicBezTo>
                        <a:pt x="23" y="6498"/>
                        <a:pt x="23" y="6566"/>
                        <a:pt x="23" y="6612"/>
                      </a:cubicBezTo>
                      <a:cubicBezTo>
                        <a:pt x="183" y="7936"/>
                        <a:pt x="640" y="9305"/>
                        <a:pt x="1370" y="10812"/>
                      </a:cubicBezTo>
                      <a:cubicBezTo>
                        <a:pt x="2009" y="12113"/>
                        <a:pt x="2808" y="13346"/>
                        <a:pt x="3790" y="14532"/>
                      </a:cubicBezTo>
                      <a:cubicBezTo>
                        <a:pt x="3995" y="14784"/>
                        <a:pt x="4223" y="15057"/>
                        <a:pt x="4451" y="15308"/>
                      </a:cubicBezTo>
                      <a:cubicBezTo>
                        <a:pt x="5205" y="16130"/>
                        <a:pt x="6049" y="16883"/>
                        <a:pt x="6917" y="17523"/>
                      </a:cubicBezTo>
                      <a:cubicBezTo>
                        <a:pt x="7715" y="18093"/>
                        <a:pt x="8537" y="18550"/>
                        <a:pt x="9336" y="18869"/>
                      </a:cubicBezTo>
                      <a:cubicBezTo>
                        <a:pt x="9382" y="18869"/>
                        <a:pt x="9405" y="18892"/>
                        <a:pt x="9450" y="18892"/>
                      </a:cubicBezTo>
                      <a:cubicBezTo>
                        <a:pt x="9541" y="18915"/>
                        <a:pt x="9656" y="18938"/>
                        <a:pt x="9747" y="18983"/>
                      </a:cubicBezTo>
                      <a:cubicBezTo>
                        <a:pt x="9815" y="18983"/>
                        <a:pt x="9884" y="19006"/>
                        <a:pt x="9952" y="19006"/>
                      </a:cubicBezTo>
                      <a:lnTo>
                        <a:pt x="10569" y="19006"/>
                      </a:lnTo>
                      <a:cubicBezTo>
                        <a:pt x="10797" y="18983"/>
                        <a:pt x="11025" y="18938"/>
                        <a:pt x="11299" y="18869"/>
                      </a:cubicBezTo>
                      <a:cubicBezTo>
                        <a:pt x="11710" y="18755"/>
                        <a:pt x="12144" y="18550"/>
                        <a:pt x="12623" y="18276"/>
                      </a:cubicBezTo>
                      <a:cubicBezTo>
                        <a:pt x="13011" y="18048"/>
                        <a:pt x="13399" y="17774"/>
                        <a:pt x="13764" y="17408"/>
                      </a:cubicBezTo>
                      <a:cubicBezTo>
                        <a:pt x="14107" y="17112"/>
                        <a:pt x="14358" y="16792"/>
                        <a:pt x="14563" y="16473"/>
                      </a:cubicBezTo>
                      <a:cubicBezTo>
                        <a:pt x="14746" y="16176"/>
                        <a:pt x="14860" y="15879"/>
                        <a:pt x="14951" y="15560"/>
                      </a:cubicBezTo>
                      <a:cubicBezTo>
                        <a:pt x="14997" y="15308"/>
                        <a:pt x="15020" y="15012"/>
                        <a:pt x="14974" y="14715"/>
                      </a:cubicBezTo>
                      <a:cubicBezTo>
                        <a:pt x="14905" y="14144"/>
                        <a:pt x="14654" y="13619"/>
                        <a:pt x="14380" y="13117"/>
                      </a:cubicBezTo>
                      <a:cubicBezTo>
                        <a:pt x="14289" y="12957"/>
                        <a:pt x="14198" y="12798"/>
                        <a:pt x="14107" y="12638"/>
                      </a:cubicBezTo>
                      <a:cubicBezTo>
                        <a:pt x="13993" y="12456"/>
                        <a:pt x="13879" y="12251"/>
                        <a:pt x="13765" y="12047"/>
                      </a:cubicBezTo>
                      <a:lnTo>
                        <a:pt x="13765" y="12047"/>
                      </a:lnTo>
                      <a:cubicBezTo>
                        <a:pt x="13572" y="11655"/>
                        <a:pt x="13442" y="11325"/>
                        <a:pt x="13376" y="10995"/>
                      </a:cubicBezTo>
                      <a:cubicBezTo>
                        <a:pt x="13330" y="10789"/>
                        <a:pt x="13308" y="10584"/>
                        <a:pt x="13308" y="10401"/>
                      </a:cubicBezTo>
                      <a:cubicBezTo>
                        <a:pt x="13330" y="10218"/>
                        <a:pt x="13376" y="10013"/>
                        <a:pt x="13422" y="9830"/>
                      </a:cubicBezTo>
                      <a:cubicBezTo>
                        <a:pt x="13467" y="9693"/>
                        <a:pt x="13513" y="9579"/>
                        <a:pt x="13582" y="9442"/>
                      </a:cubicBezTo>
                      <a:cubicBezTo>
                        <a:pt x="13627" y="9351"/>
                        <a:pt x="13627" y="9237"/>
                        <a:pt x="13536" y="9146"/>
                      </a:cubicBezTo>
                      <a:cubicBezTo>
                        <a:pt x="13513" y="9100"/>
                        <a:pt x="13490" y="9077"/>
                        <a:pt x="13445" y="9077"/>
                      </a:cubicBezTo>
                      <a:cubicBezTo>
                        <a:pt x="13399" y="9054"/>
                        <a:pt x="13353" y="9032"/>
                        <a:pt x="13308" y="9032"/>
                      </a:cubicBezTo>
                      <a:cubicBezTo>
                        <a:pt x="13285" y="8484"/>
                        <a:pt x="13125" y="7913"/>
                        <a:pt x="12828" y="7251"/>
                      </a:cubicBezTo>
                      <a:cubicBezTo>
                        <a:pt x="12554" y="6612"/>
                        <a:pt x="12166" y="5973"/>
                        <a:pt x="11619" y="5243"/>
                      </a:cubicBezTo>
                      <a:cubicBezTo>
                        <a:pt x="11459" y="5037"/>
                        <a:pt x="11299" y="4832"/>
                        <a:pt x="11116" y="4626"/>
                      </a:cubicBezTo>
                      <a:cubicBezTo>
                        <a:pt x="10318" y="3668"/>
                        <a:pt x="9382" y="2709"/>
                        <a:pt x="8172" y="1636"/>
                      </a:cubicBezTo>
                      <a:cubicBezTo>
                        <a:pt x="7624" y="1157"/>
                        <a:pt x="7054" y="678"/>
                        <a:pt x="6460" y="221"/>
                      </a:cubicBezTo>
                      <a:cubicBezTo>
                        <a:pt x="6460" y="198"/>
                        <a:pt x="6460" y="198"/>
                        <a:pt x="6437" y="175"/>
                      </a:cubicBezTo>
                      <a:cubicBezTo>
                        <a:pt x="6437" y="153"/>
                        <a:pt x="6414" y="130"/>
                        <a:pt x="6414" y="107"/>
                      </a:cubicBezTo>
                      <a:cubicBezTo>
                        <a:pt x="6369" y="61"/>
                        <a:pt x="6323" y="38"/>
                        <a:pt x="6277" y="16"/>
                      </a:cubicBezTo>
                      <a:cubicBezTo>
                        <a:pt x="6259" y="6"/>
                        <a:pt x="6228" y="1"/>
                        <a:pt x="619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21" name="Google Shape;7989;p96">
                  <a:extLst>
                    <a:ext uri="{FF2B5EF4-FFF2-40B4-BE49-F238E27FC236}">
                      <a16:creationId xmlns:a16="http://schemas.microsoft.com/office/drawing/2014/main" id="{716C09E7-95FB-0AE3-BD27-F61151328F5C}"/>
                    </a:ext>
                  </a:extLst>
                </p:cNvPr>
                <p:cNvSpPr/>
                <p:nvPr/>
              </p:nvSpPr>
              <p:spPr>
                <a:xfrm>
                  <a:off x="5135234" y="3465121"/>
                  <a:ext cx="193758" cy="196635"/>
                </a:xfrm>
                <a:custGeom>
                  <a:avLst/>
                  <a:gdLst/>
                  <a:ahLst/>
                  <a:cxnLst/>
                  <a:rect l="l" t="t" r="r" b="b"/>
                  <a:pathLst>
                    <a:path w="15020" h="15243" extrusionOk="0">
                      <a:moveTo>
                        <a:pt x="1438" y="1"/>
                      </a:moveTo>
                      <a:cubicBezTo>
                        <a:pt x="959" y="571"/>
                        <a:pt x="525" y="1188"/>
                        <a:pt x="160" y="1804"/>
                      </a:cubicBezTo>
                      <a:lnTo>
                        <a:pt x="137" y="1872"/>
                      </a:lnTo>
                      <a:lnTo>
                        <a:pt x="115" y="1941"/>
                      </a:lnTo>
                      <a:cubicBezTo>
                        <a:pt x="69" y="2055"/>
                        <a:pt x="46" y="2146"/>
                        <a:pt x="23" y="2238"/>
                      </a:cubicBezTo>
                      <a:cubicBezTo>
                        <a:pt x="23" y="2306"/>
                        <a:pt x="23" y="2375"/>
                        <a:pt x="23" y="2443"/>
                      </a:cubicBezTo>
                      <a:lnTo>
                        <a:pt x="0" y="2603"/>
                      </a:lnTo>
                      <a:lnTo>
                        <a:pt x="0" y="2671"/>
                      </a:lnTo>
                      <a:lnTo>
                        <a:pt x="23" y="2831"/>
                      </a:lnTo>
                      <a:cubicBezTo>
                        <a:pt x="183" y="4155"/>
                        <a:pt x="617" y="5524"/>
                        <a:pt x="1370" y="7031"/>
                      </a:cubicBezTo>
                      <a:cubicBezTo>
                        <a:pt x="2009" y="8332"/>
                        <a:pt x="2808" y="9587"/>
                        <a:pt x="3767" y="10751"/>
                      </a:cubicBezTo>
                      <a:cubicBezTo>
                        <a:pt x="3995" y="11025"/>
                        <a:pt x="4223" y="11276"/>
                        <a:pt x="4451" y="11527"/>
                      </a:cubicBezTo>
                      <a:cubicBezTo>
                        <a:pt x="5205" y="12372"/>
                        <a:pt x="6049" y="13125"/>
                        <a:pt x="6917" y="13742"/>
                      </a:cubicBezTo>
                      <a:cubicBezTo>
                        <a:pt x="7715" y="14335"/>
                        <a:pt x="8514" y="14769"/>
                        <a:pt x="9336" y="15088"/>
                      </a:cubicBezTo>
                      <a:lnTo>
                        <a:pt x="9405" y="15111"/>
                      </a:lnTo>
                      <a:lnTo>
                        <a:pt x="9450" y="15111"/>
                      </a:lnTo>
                      <a:cubicBezTo>
                        <a:pt x="9541" y="15157"/>
                        <a:pt x="9656" y="15180"/>
                        <a:pt x="9747" y="15202"/>
                      </a:cubicBezTo>
                      <a:cubicBezTo>
                        <a:pt x="9815" y="15202"/>
                        <a:pt x="9884" y="15225"/>
                        <a:pt x="9952" y="15225"/>
                      </a:cubicBezTo>
                      <a:cubicBezTo>
                        <a:pt x="10066" y="15237"/>
                        <a:pt x="10169" y="15242"/>
                        <a:pt x="10269" y="15242"/>
                      </a:cubicBezTo>
                      <a:cubicBezTo>
                        <a:pt x="10369" y="15242"/>
                        <a:pt x="10466" y="15237"/>
                        <a:pt x="10569" y="15225"/>
                      </a:cubicBezTo>
                      <a:cubicBezTo>
                        <a:pt x="10797" y="15202"/>
                        <a:pt x="11025" y="15157"/>
                        <a:pt x="11299" y="15088"/>
                      </a:cubicBezTo>
                      <a:cubicBezTo>
                        <a:pt x="11710" y="14974"/>
                        <a:pt x="12144" y="14792"/>
                        <a:pt x="12623" y="14518"/>
                      </a:cubicBezTo>
                      <a:cubicBezTo>
                        <a:pt x="13011" y="14289"/>
                        <a:pt x="13399" y="13993"/>
                        <a:pt x="13764" y="13650"/>
                      </a:cubicBezTo>
                      <a:cubicBezTo>
                        <a:pt x="14107" y="13331"/>
                        <a:pt x="14358" y="13011"/>
                        <a:pt x="14563" y="12692"/>
                      </a:cubicBezTo>
                      <a:cubicBezTo>
                        <a:pt x="14746" y="12395"/>
                        <a:pt x="14883" y="12098"/>
                        <a:pt x="14951" y="11779"/>
                      </a:cubicBezTo>
                      <a:cubicBezTo>
                        <a:pt x="15020" y="11527"/>
                        <a:pt x="15020" y="11254"/>
                        <a:pt x="14974" y="10934"/>
                      </a:cubicBezTo>
                      <a:cubicBezTo>
                        <a:pt x="14905" y="10363"/>
                        <a:pt x="14654" y="9838"/>
                        <a:pt x="14380" y="9336"/>
                      </a:cubicBezTo>
                      <a:cubicBezTo>
                        <a:pt x="14289" y="9176"/>
                        <a:pt x="14198" y="9017"/>
                        <a:pt x="14107" y="8857"/>
                      </a:cubicBezTo>
                      <a:lnTo>
                        <a:pt x="14084" y="8788"/>
                      </a:lnTo>
                      <a:lnTo>
                        <a:pt x="14038" y="8743"/>
                      </a:lnTo>
                      <a:cubicBezTo>
                        <a:pt x="14038" y="8720"/>
                        <a:pt x="14038" y="8720"/>
                        <a:pt x="14015" y="8697"/>
                      </a:cubicBezTo>
                      <a:cubicBezTo>
                        <a:pt x="13947" y="8674"/>
                        <a:pt x="13878" y="8652"/>
                        <a:pt x="13810" y="8606"/>
                      </a:cubicBezTo>
                      <a:cubicBezTo>
                        <a:pt x="13604" y="8537"/>
                        <a:pt x="13399" y="8469"/>
                        <a:pt x="13194" y="8423"/>
                      </a:cubicBezTo>
                      <a:cubicBezTo>
                        <a:pt x="12965" y="8378"/>
                        <a:pt x="12760" y="8355"/>
                        <a:pt x="12532" y="8332"/>
                      </a:cubicBezTo>
                      <a:lnTo>
                        <a:pt x="12554" y="8332"/>
                      </a:lnTo>
                      <a:cubicBezTo>
                        <a:pt x="12377" y="8316"/>
                        <a:pt x="12188" y="8300"/>
                        <a:pt x="11996" y="8300"/>
                      </a:cubicBezTo>
                      <a:cubicBezTo>
                        <a:pt x="11916" y="8300"/>
                        <a:pt x="11836" y="8302"/>
                        <a:pt x="11756" y="8309"/>
                      </a:cubicBezTo>
                      <a:cubicBezTo>
                        <a:pt x="11482" y="8332"/>
                        <a:pt x="11231" y="8355"/>
                        <a:pt x="10957" y="8400"/>
                      </a:cubicBezTo>
                      <a:lnTo>
                        <a:pt x="10979" y="8400"/>
                      </a:lnTo>
                      <a:cubicBezTo>
                        <a:pt x="10637" y="8446"/>
                        <a:pt x="10318" y="8515"/>
                        <a:pt x="9998" y="8629"/>
                      </a:cubicBezTo>
                      <a:cubicBezTo>
                        <a:pt x="9656" y="8743"/>
                        <a:pt x="9336" y="8857"/>
                        <a:pt x="9039" y="8994"/>
                      </a:cubicBezTo>
                      <a:lnTo>
                        <a:pt x="9062" y="8994"/>
                      </a:lnTo>
                      <a:cubicBezTo>
                        <a:pt x="8364" y="9309"/>
                        <a:pt x="7732" y="9714"/>
                        <a:pt x="7145" y="10185"/>
                      </a:cubicBezTo>
                      <a:lnTo>
                        <a:pt x="7145" y="10185"/>
                      </a:lnTo>
                      <a:cubicBezTo>
                        <a:pt x="7145" y="10184"/>
                        <a:pt x="7145" y="10182"/>
                        <a:pt x="7145" y="10181"/>
                      </a:cubicBezTo>
                      <a:lnTo>
                        <a:pt x="7145" y="10181"/>
                      </a:lnTo>
                      <a:cubicBezTo>
                        <a:pt x="6985" y="10341"/>
                        <a:pt x="6802" y="10500"/>
                        <a:pt x="6643" y="10660"/>
                      </a:cubicBezTo>
                      <a:cubicBezTo>
                        <a:pt x="6620" y="10683"/>
                        <a:pt x="6597" y="10729"/>
                        <a:pt x="6574" y="10751"/>
                      </a:cubicBezTo>
                      <a:lnTo>
                        <a:pt x="6551" y="10751"/>
                      </a:lnTo>
                      <a:cubicBezTo>
                        <a:pt x="6551" y="10774"/>
                        <a:pt x="6551" y="10797"/>
                        <a:pt x="6529" y="10797"/>
                      </a:cubicBezTo>
                      <a:cubicBezTo>
                        <a:pt x="6506" y="10820"/>
                        <a:pt x="6483" y="10820"/>
                        <a:pt x="6460" y="10820"/>
                      </a:cubicBezTo>
                      <a:cubicBezTo>
                        <a:pt x="6437" y="10820"/>
                        <a:pt x="6414" y="10820"/>
                        <a:pt x="6392" y="10797"/>
                      </a:cubicBezTo>
                      <a:cubicBezTo>
                        <a:pt x="6118" y="10569"/>
                        <a:pt x="5867" y="10318"/>
                        <a:pt x="5593" y="10044"/>
                      </a:cubicBezTo>
                      <a:cubicBezTo>
                        <a:pt x="4931" y="9359"/>
                        <a:pt x="4337" y="8583"/>
                        <a:pt x="3812" y="7761"/>
                      </a:cubicBezTo>
                      <a:cubicBezTo>
                        <a:pt x="3287" y="6917"/>
                        <a:pt x="2831" y="6027"/>
                        <a:pt x="2466" y="5091"/>
                      </a:cubicBezTo>
                      <a:cubicBezTo>
                        <a:pt x="2123" y="4178"/>
                        <a:pt x="1849" y="3219"/>
                        <a:pt x="1667" y="2260"/>
                      </a:cubicBezTo>
                      <a:cubicBezTo>
                        <a:pt x="1530" y="1507"/>
                        <a:pt x="1461" y="754"/>
                        <a:pt x="143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22" name="Google Shape;7990;p96">
                  <a:extLst>
                    <a:ext uri="{FF2B5EF4-FFF2-40B4-BE49-F238E27FC236}">
                      <a16:creationId xmlns:a16="http://schemas.microsoft.com/office/drawing/2014/main" id="{8852C1DB-121B-00CC-E20C-209C54B15331}"/>
                    </a:ext>
                  </a:extLst>
                </p:cNvPr>
                <p:cNvSpPr/>
                <p:nvPr/>
              </p:nvSpPr>
              <p:spPr>
                <a:xfrm>
                  <a:off x="5273618" y="3541742"/>
                  <a:ext cx="39177" cy="13532"/>
                </a:xfrm>
                <a:custGeom>
                  <a:avLst/>
                  <a:gdLst/>
                  <a:ahLst/>
                  <a:cxnLst/>
                  <a:rect l="l" t="t" r="r" b="b"/>
                  <a:pathLst>
                    <a:path w="3037" h="1049" extrusionOk="0">
                      <a:moveTo>
                        <a:pt x="1041" y="1"/>
                      </a:moveTo>
                      <a:cubicBezTo>
                        <a:pt x="775" y="1"/>
                        <a:pt x="509" y="35"/>
                        <a:pt x="251" y="109"/>
                      </a:cubicBezTo>
                      <a:cubicBezTo>
                        <a:pt x="183" y="132"/>
                        <a:pt x="115" y="155"/>
                        <a:pt x="69" y="224"/>
                      </a:cubicBezTo>
                      <a:cubicBezTo>
                        <a:pt x="23" y="269"/>
                        <a:pt x="0" y="361"/>
                        <a:pt x="0" y="429"/>
                      </a:cubicBezTo>
                      <a:cubicBezTo>
                        <a:pt x="23" y="497"/>
                        <a:pt x="69" y="566"/>
                        <a:pt x="115" y="612"/>
                      </a:cubicBezTo>
                      <a:cubicBezTo>
                        <a:pt x="170" y="649"/>
                        <a:pt x="242" y="686"/>
                        <a:pt x="303" y="686"/>
                      </a:cubicBezTo>
                      <a:cubicBezTo>
                        <a:pt x="317" y="686"/>
                        <a:pt x="330" y="684"/>
                        <a:pt x="343" y="680"/>
                      </a:cubicBezTo>
                      <a:cubicBezTo>
                        <a:pt x="548" y="612"/>
                        <a:pt x="776" y="566"/>
                        <a:pt x="1005" y="566"/>
                      </a:cubicBezTo>
                      <a:cubicBezTo>
                        <a:pt x="1256" y="566"/>
                        <a:pt x="1507" y="612"/>
                        <a:pt x="1758" y="657"/>
                      </a:cubicBezTo>
                      <a:cubicBezTo>
                        <a:pt x="2077" y="749"/>
                        <a:pt x="2351" y="863"/>
                        <a:pt x="2625" y="1022"/>
                      </a:cubicBezTo>
                      <a:cubicBezTo>
                        <a:pt x="2654" y="1042"/>
                        <a:pt x="2687" y="1049"/>
                        <a:pt x="2721" y="1049"/>
                      </a:cubicBezTo>
                      <a:cubicBezTo>
                        <a:pt x="2767" y="1049"/>
                        <a:pt x="2814" y="1036"/>
                        <a:pt x="2854" y="1022"/>
                      </a:cubicBezTo>
                      <a:cubicBezTo>
                        <a:pt x="2922" y="1000"/>
                        <a:pt x="2991" y="931"/>
                        <a:pt x="3013" y="863"/>
                      </a:cubicBezTo>
                      <a:cubicBezTo>
                        <a:pt x="3036" y="794"/>
                        <a:pt x="3036" y="726"/>
                        <a:pt x="3013" y="657"/>
                      </a:cubicBezTo>
                      <a:cubicBezTo>
                        <a:pt x="2991" y="634"/>
                        <a:pt x="2991" y="612"/>
                        <a:pt x="2968" y="589"/>
                      </a:cubicBezTo>
                      <a:cubicBezTo>
                        <a:pt x="2945" y="543"/>
                        <a:pt x="2899" y="520"/>
                        <a:pt x="2854" y="497"/>
                      </a:cubicBezTo>
                      <a:cubicBezTo>
                        <a:pt x="2308" y="193"/>
                        <a:pt x="1672" y="1"/>
                        <a:pt x="104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23" name="Google Shape;7991;p96">
                  <a:extLst>
                    <a:ext uri="{FF2B5EF4-FFF2-40B4-BE49-F238E27FC236}">
                      <a16:creationId xmlns:a16="http://schemas.microsoft.com/office/drawing/2014/main" id="{7633A95A-3815-1262-9D37-1C170A4170F0}"/>
                    </a:ext>
                  </a:extLst>
                </p:cNvPr>
                <p:cNvSpPr/>
                <p:nvPr/>
              </p:nvSpPr>
              <p:spPr>
                <a:xfrm>
                  <a:off x="5274791" y="3556783"/>
                  <a:ext cx="43009" cy="11623"/>
                </a:xfrm>
                <a:custGeom>
                  <a:avLst/>
                  <a:gdLst/>
                  <a:ahLst/>
                  <a:cxnLst/>
                  <a:rect l="l" t="t" r="r" b="b"/>
                  <a:pathLst>
                    <a:path w="3334" h="901" extrusionOk="0">
                      <a:moveTo>
                        <a:pt x="1207" y="0"/>
                      </a:moveTo>
                      <a:cubicBezTo>
                        <a:pt x="890" y="0"/>
                        <a:pt x="571" y="33"/>
                        <a:pt x="252" y="108"/>
                      </a:cubicBezTo>
                      <a:cubicBezTo>
                        <a:pt x="183" y="130"/>
                        <a:pt x="115" y="153"/>
                        <a:pt x="69" y="222"/>
                      </a:cubicBezTo>
                      <a:cubicBezTo>
                        <a:pt x="24" y="290"/>
                        <a:pt x="1" y="359"/>
                        <a:pt x="24" y="450"/>
                      </a:cubicBezTo>
                      <a:cubicBezTo>
                        <a:pt x="43" y="569"/>
                        <a:pt x="166" y="687"/>
                        <a:pt x="287" y="687"/>
                      </a:cubicBezTo>
                      <a:cubicBezTo>
                        <a:pt x="306" y="687"/>
                        <a:pt x="325" y="684"/>
                        <a:pt x="343" y="678"/>
                      </a:cubicBezTo>
                      <a:cubicBezTo>
                        <a:pt x="617" y="610"/>
                        <a:pt x="914" y="587"/>
                        <a:pt x="1188" y="564"/>
                      </a:cubicBezTo>
                      <a:cubicBezTo>
                        <a:pt x="1621" y="564"/>
                        <a:pt x="2055" y="633"/>
                        <a:pt x="2466" y="747"/>
                      </a:cubicBezTo>
                      <a:cubicBezTo>
                        <a:pt x="2626" y="792"/>
                        <a:pt x="2785" y="838"/>
                        <a:pt x="2922" y="884"/>
                      </a:cubicBezTo>
                      <a:cubicBezTo>
                        <a:pt x="2956" y="895"/>
                        <a:pt x="2991" y="900"/>
                        <a:pt x="3027" y="900"/>
                      </a:cubicBezTo>
                      <a:cubicBezTo>
                        <a:pt x="3140" y="900"/>
                        <a:pt x="3253" y="845"/>
                        <a:pt x="3288" y="724"/>
                      </a:cubicBezTo>
                      <a:cubicBezTo>
                        <a:pt x="3333" y="633"/>
                        <a:pt x="3310" y="518"/>
                        <a:pt x="3242" y="427"/>
                      </a:cubicBezTo>
                      <a:cubicBezTo>
                        <a:pt x="3219" y="404"/>
                        <a:pt x="3173" y="359"/>
                        <a:pt x="3128" y="359"/>
                      </a:cubicBezTo>
                      <a:cubicBezTo>
                        <a:pt x="2512" y="143"/>
                        <a:pt x="1864" y="0"/>
                        <a:pt x="120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24" name="Google Shape;7992;p96">
                  <a:extLst>
                    <a:ext uri="{FF2B5EF4-FFF2-40B4-BE49-F238E27FC236}">
                      <a16:creationId xmlns:a16="http://schemas.microsoft.com/office/drawing/2014/main" id="{D9D1B79B-1347-7EA7-762E-87AF058E5BE3}"/>
                    </a:ext>
                  </a:extLst>
                </p:cNvPr>
                <p:cNvSpPr/>
                <p:nvPr/>
              </p:nvSpPr>
              <p:spPr>
                <a:xfrm>
                  <a:off x="5166437" y="3458426"/>
                  <a:ext cx="58618" cy="58179"/>
                </a:xfrm>
                <a:custGeom>
                  <a:avLst/>
                  <a:gdLst/>
                  <a:ahLst/>
                  <a:cxnLst/>
                  <a:rect l="l" t="t" r="r" b="b"/>
                  <a:pathLst>
                    <a:path w="4544" h="4510" extrusionOk="0">
                      <a:moveTo>
                        <a:pt x="3441" y="3487"/>
                      </a:moveTo>
                      <a:cubicBezTo>
                        <a:pt x="3428" y="3487"/>
                        <a:pt x="3425" y="3489"/>
                        <a:pt x="3425" y="3500"/>
                      </a:cubicBezTo>
                      <a:lnTo>
                        <a:pt x="3425" y="3500"/>
                      </a:lnTo>
                      <a:cubicBezTo>
                        <a:pt x="3430" y="3496"/>
                        <a:pt x="3436" y="3491"/>
                        <a:pt x="3441" y="3487"/>
                      </a:cubicBezTo>
                      <a:close/>
                      <a:moveTo>
                        <a:pt x="2306" y="565"/>
                      </a:moveTo>
                      <a:cubicBezTo>
                        <a:pt x="2443" y="588"/>
                        <a:pt x="2580" y="611"/>
                        <a:pt x="2740" y="634"/>
                      </a:cubicBezTo>
                      <a:cubicBezTo>
                        <a:pt x="2786" y="657"/>
                        <a:pt x="2854" y="680"/>
                        <a:pt x="2923" y="702"/>
                      </a:cubicBezTo>
                      <a:cubicBezTo>
                        <a:pt x="2991" y="725"/>
                        <a:pt x="3037" y="771"/>
                        <a:pt x="3105" y="794"/>
                      </a:cubicBezTo>
                      <a:cubicBezTo>
                        <a:pt x="3242" y="885"/>
                        <a:pt x="3356" y="976"/>
                        <a:pt x="3470" y="1068"/>
                      </a:cubicBezTo>
                      <a:cubicBezTo>
                        <a:pt x="3585" y="1182"/>
                        <a:pt x="3676" y="1296"/>
                        <a:pt x="3744" y="1433"/>
                      </a:cubicBezTo>
                      <a:cubicBezTo>
                        <a:pt x="3813" y="1570"/>
                        <a:pt x="3881" y="1707"/>
                        <a:pt x="3927" y="1866"/>
                      </a:cubicBezTo>
                      <a:cubicBezTo>
                        <a:pt x="3950" y="2003"/>
                        <a:pt x="3973" y="2140"/>
                        <a:pt x="3973" y="2300"/>
                      </a:cubicBezTo>
                      <a:cubicBezTo>
                        <a:pt x="3950" y="2437"/>
                        <a:pt x="3927" y="2574"/>
                        <a:pt x="3904" y="2711"/>
                      </a:cubicBezTo>
                      <a:cubicBezTo>
                        <a:pt x="3858" y="2848"/>
                        <a:pt x="3790" y="2985"/>
                        <a:pt x="3722" y="3122"/>
                      </a:cubicBezTo>
                      <a:cubicBezTo>
                        <a:pt x="3653" y="3236"/>
                        <a:pt x="3562" y="3350"/>
                        <a:pt x="3470" y="3464"/>
                      </a:cubicBezTo>
                      <a:cubicBezTo>
                        <a:pt x="3461" y="3472"/>
                        <a:pt x="3451" y="3479"/>
                        <a:pt x="3441" y="3487"/>
                      </a:cubicBezTo>
                      <a:lnTo>
                        <a:pt x="3441" y="3487"/>
                      </a:lnTo>
                      <a:cubicBezTo>
                        <a:pt x="3443" y="3487"/>
                        <a:pt x="3445" y="3487"/>
                        <a:pt x="3448" y="3487"/>
                      </a:cubicBezTo>
                      <a:lnTo>
                        <a:pt x="3425" y="3510"/>
                      </a:lnTo>
                      <a:cubicBezTo>
                        <a:pt x="3425" y="3506"/>
                        <a:pt x="3425" y="3503"/>
                        <a:pt x="3425" y="3500"/>
                      </a:cubicBezTo>
                      <a:lnTo>
                        <a:pt x="3425" y="3500"/>
                      </a:lnTo>
                      <a:cubicBezTo>
                        <a:pt x="3321" y="3579"/>
                        <a:pt x="3205" y="3659"/>
                        <a:pt x="3105" y="3738"/>
                      </a:cubicBezTo>
                      <a:cubicBezTo>
                        <a:pt x="2968" y="3807"/>
                        <a:pt x="2831" y="3852"/>
                        <a:pt x="2672" y="3898"/>
                      </a:cubicBezTo>
                      <a:cubicBezTo>
                        <a:pt x="2535" y="3921"/>
                        <a:pt x="2398" y="3944"/>
                        <a:pt x="2261" y="3944"/>
                      </a:cubicBezTo>
                      <a:cubicBezTo>
                        <a:pt x="2101" y="3944"/>
                        <a:pt x="1964" y="3921"/>
                        <a:pt x="1827" y="3875"/>
                      </a:cubicBezTo>
                      <a:cubicBezTo>
                        <a:pt x="1690" y="3829"/>
                        <a:pt x="1553" y="3784"/>
                        <a:pt x="1416" y="3692"/>
                      </a:cubicBezTo>
                      <a:cubicBezTo>
                        <a:pt x="1302" y="3624"/>
                        <a:pt x="1188" y="3533"/>
                        <a:pt x="1074" y="3441"/>
                      </a:cubicBezTo>
                      <a:cubicBezTo>
                        <a:pt x="982" y="3327"/>
                        <a:pt x="891" y="3213"/>
                        <a:pt x="823" y="3099"/>
                      </a:cubicBezTo>
                      <a:cubicBezTo>
                        <a:pt x="731" y="2962"/>
                        <a:pt x="686" y="2802"/>
                        <a:pt x="640" y="2665"/>
                      </a:cubicBezTo>
                      <a:cubicBezTo>
                        <a:pt x="617" y="2506"/>
                        <a:pt x="594" y="2369"/>
                        <a:pt x="594" y="2232"/>
                      </a:cubicBezTo>
                      <a:cubicBezTo>
                        <a:pt x="594" y="2095"/>
                        <a:pt x="617" y="1958"/>
                        <a:pt x="663" y="1821"/>
                      </a:cubicBezTo>
                      <a:cubicBezTo>
                        <a:pt x="709" y="1661"/>
                        <a:pt x="754" y="1547"/>
                        <a:pt x="823" y="1410"/>
                      </a:cubicBezTo>
                      <a:cubicBezTo>
                        <a:pt x="914" y="1273"/>
                        <a:pt x="1005" y="1159"/>
                        <a:pt x="1119" y="1045"/>
                      </a:cubicBezTo>
                      <a:cubicBezTo>
                        <a:pt x="1211" y="953"/>
                        <a:pt x="1325" y="862"/>
                        <a:pt x="1439" y="794"/>
                      </a:cubicBezTo>
                      <a:cubicBezTo>
                        <a:pt x="1462" y="794"/>
                        <a:pt x="1462" y="771"/>
                        <a:pt x="1485" y="771"/>
                      </a:cubicBezTo>
                      <a:lnTo>
                        <a:pt x="1507" y="771"/>
                      </a:lnTo>
                      <a:cubicBezTo>
                        <a:pt x="1507" y="771"/>
                        <a:pt x="1507" y="748"/>
                        <a:pt x="1507" y="748"/>
                      </a:cubicBezTo>
                      <a:lnTo>
                        <a:pt x="1553" y="748"/>
                      </a:lnTo>
                      <a:cubicBezTo>
                        <a:pt x="1553" y="748"/>
                        <a:pt x="1553" y="748"/>
                        <a:pt x="1553" y="725"/>
                      </a:cubicBezTo>
                      <a:cubicBezTo>
                        <a:pt x="1667" y="680"/>
                        <a:pt x="1759" y="657"/>
                        <a:pt x="1873" y="611"/>
                      </a:cubicBezTo>
                      <a:cubicBezTo>
                        <a:pt x="1964" y="611"/>
                        <a:pt x="2032" y="588"/>
                        <a:pt x="2124" y="588"/>
                      </a:cubicBezTo>
                      <a:cubicBezTo>
                        <a:pt x="2169" y="588"/>
                        <a:pt x="2238" y="565"/>
                        <a:pt x="2306" y="565"/>
                      </a:cubicBezTo>
                      <a:close/>
                      <a:moveTo>
                        <a:pt x="2284" y="0"/>
                      </a:moveTo>
                      <a:cubicBezTo>
                        <a:pt x="2255" y="0"/>
                        <a:pt x="2226" y="6"/>
                        <a:pt x="2192" y="18"/>
                      </a:cubicBezTo>
                      <a:lnTo>
                        <a:pt x="2147" y="18"/>
                      </a:lnTo>
                      <a:cubicBezTo>
                        <a:pt x="2055" y="18"/>
                        <a:pt x="1964" y="18"/>
                        <a:pt x="1873" y="40"/>
                      </a:cubicBezTo>
                      <a:cubicBezTo>
                        <a:pt x="1485" y="109"/>
                        <a:pt x="1142" y="269"/>
                        <a:pt x="846" y="520"/>
                      </a:cubicBezTo>
                      <a:cubicBezTo>
                        <a:pt x="846" y="520"/>
                        <a:pt x="823" y="543"/>
                        <a:pt x="823" y="543"/>
                      </a:cubicBezTo>
                      <a:cubicBezTo>
                        <a:pt x="389" y="885"/>
                        <a:pt x="138" y="1387"/>
                        <a:pt x="47" y="1935"/>
                      </a:cubicBezTo>
                      <a:cubicBezTo>
                        <a:pt x="1" y="2186"/>
                        <a:pt x="24" y="2460"/>
                        <a:pt x="69" y="2711"/>
                      </a:cubicBezTo>
                      <a:cubicBezTo>
                        <a:pt x="115" y="2985"/>
                        <a:pt x="229" y="3236"/>
                        <a:pt x="366" y="3464"/>
                      </a:cubicBezTo>
                      <a:cubicBezTo>
                        <a:pt x="503" y="3692"/>
                        <a:pt x="709" y="3898"/>
                        <a:pt x="914" y="4058"/>
                      </a:cubicBezTo>
                      <a:cubicBezTo>
                        <a:pt x="1142" y="4217"/>
                        <a:pt x="1393" y="4354"/>
                        <a:pt x="1667" y="4423"/>
                      </a:cubicBezTo>
                      <a:cubicBezTo>
                        <a:pt x="1876" y="4480"/>
                        <a:pt x="2089" y="4509"/>
                        <a:pt x="2301" y="4509"/>
                      </a:cubicBezTo>
                      <a:cubicBezTo>
                        <a:pt x="2598" y="4509"/>
                        <a:pt x="2894" y="4451"/>
                        <a:pt x="3174" y="4332"/>
                      </a:cubicBezTo>
                      <a:cubicBezTo>
                        <a:pt x="3448" y="4217"/>
                        <a:pt x="3676" y="4035"/>
                        <a:pt x="3881" y="3852"/>
                      </a:cubicBezTo>
                      <a:cubicBezTo>
                        <a:pt x="4064" y="3670"/>
                        <a:pt x="4201" y="3464"/>
                        <a:pt x="4315" y="3236"/>
                      </a:cubicBezTo>
                      <a:cubicBezTo>
                        <a:pt x="4429" y="3008"/>
                        <a:pt x="4475" y="2779"/>
                        <a:pt x="4520" y="2528"/>
                      </a:cubicBezTo>
                      <a:cubicBezTo>
                        <a:pt x="4543" y="2254"/>
                        <a:pt x="4520" y="1958"/>
                        <a:pt x="4452" y="1684"/>
                      </a:cubicBezTo>
                      <a:cubicBezTo>
                        <a:pt x="4383" y="1364"/>
                        <a:pt x="4224" y="1068"/>
                        <a:pt x="4018" y="816"/>
                      </a:cubicBezTo>
                      <a:cubicBezTo>
                        <a:pt x="3995" y="794"/>
                        <a:pt x="3973" y="771"/>
                        <a:pt x="3950" y="748"/>
                      </a:cubicBezTo>
                      <a:cubicBezTo>
                        <a:pt x="3699" y="474"/>
                        <a:pt x="3356" y="246"/>
                        <a:pt x="3014" y="132"/>
                      </a:cubicBezTo>
                      <a:cubicBezTo>
                        <a:pt x="2808" y="63"/>
                        <a:pt x="2626" y="18"/>
                        <a:pt x="2420" y="18"/>
                      </a:cubicBezTo>
                      <a:lnTo>
                        <a:pt x="2375" y="18"/>
                      </a:lnTo>
                      <a:cubicBezTo>
                        <a:pt x="2341" y="6"/>
                        <a:pt x="2312" y="0"/>
                        <a:pt x="228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25" name="Google Shape;7993;p96">
                  <a:extLst>
                    <a:ext uri="{FF2B5EF4-FFF2-40B4-BE49-F238E27FC236}">
                      <a16:creationId xmlns:a16="http://schemas.microsoft.com/office/drawing/2014/main" id="{7286D107-BA6C-05D8-3ED8-515BD5D7A62C}"/>
                    </a:ext>
                  </a:extLst>
                </p:cNvPr>
                <p:cNvSpPr/>
                <p:nvPr/>
              </p:nvSpPr>
              <p:spPr>
                <a:xfrm>
                  <a:off x="5153783" y="3416323"/>
                  <a:ext cx="83631" cy="133915"/>
                </a:xfrm>
                <a:custGeom>
                  <a:avLst/>
                  <a:gdLst/>
                  <a:ahLst/>
                  <a:cxnLst/>
                  <a:rect l="l" t="t" r="r" b="b"/>
                  <a:pathLst>
                    <a:path w="6483" h="10381" extrusionOk="0">
                      <a:moveTo>
                        <a:pt x="4734" y="0"/>
                      </a:moveTo>
                      <a:cubicBezTo>
                        <a:pt x="4691" y="0"/>
                        <a:pt x="4645" y="6"/>
                        <a:pt x="4611" y="18"/>
                      </a:cubicBezTo>
                      <a:cubicBezTo>
                        <a:pt x="3242" y="885"/>
                        <a:pt x="2169" y="1661"/>
                        <a:pt x="1233" y="2506"/>
                      </a:cubicBezTo>
                      <a:cubicBezTo>
                        <a:pt x="777" y="2916"/>
                        <a:pt x="366" y="3350"/>
                        <a:pt x="0" y="3807"/>
                      </a:cubicBezTo>
                      <a:cubicBezTo>
                        <a:pt x="23" y="4537"/>
                        <a:pt x="92" y="5290"/>
                        <a:pt x="229" y="6043"/>
                      </a:cubicBezTo>
                      <a:cubicBezTo>
                        <a:pt x="389" y="6956"/>
                        <a:pt x="662" y="7915"/>
                        <a:pt x="1028" y="8874"/>
                      </a:cubicBezTo>
                      <a:cubicBezTo>
                        <a:pt x="1233" y="9376"/>
                        <a:pt x="1461" y="9878"/>
                        <a:pt x="1712" y="10380"/>
                      </a:cubicBezTo>
                      <a:cubicBezTo>
                        <a:pt x="1712" y="10312"/>
                        <a:pt x="1690" y="10243"/>
                        <a:pt x="1690" y="10175"/>
                      </a:cubicBezTo>
                      <a:cubicBezTo>
                        <a:pt x="1575" y="9399"/>
                        <a:pt x="1575" y="8600"/>
                        <a:pt x="1690" y="7824"/>
                      </a:cubicBezTo>
                      <a:cubicBezTo>
                        <a:pt x="1712" y="7641"/>
                        <a:pt x="1758" y="7436"/>
                        <a:pt x="1804" y="7230"/>
                      </a:cubicBezTo>
                      <a:cubicBezTo>
                        <a:pt x="1690" y="7139"/>
                        <a:pt x="1598" y="7048"/>
                        <a:pt x="1507" y="6956"/>
                      </a:cubicBezTo>
                      <a:cubicBezTo>
                        <a:pt x="1461" y="6888"/>
                        <a:pt x="1393" y="6797"/>
                        <a:pt x="1347" y="6728"/>
                      </a:cubicBezTo>
                      <a:cubicBezTo>
                        <a:pt x="1210" y="6454"/>
                        <a:pt x="1096" y="6226"/>
                        <a:pt x="1050" y="5975"/>
                      </a:cubicBezTo>
                      <a:cubicBezTo>
                        <a:pt x="1005" y="5701"/>
                        <a:pt x="982" y="5427"/>
                        <a:pt x="1028" y="5199"/>
                      </a:cubicBezTo>
                      <a:cubicBezTo>
                        <a:pt x="1119" y="4628"/>
                        <a:pt x="1393" y="4149"/>
                        <a:pt x="1804" y="3807"/>
                      </a:cubicBezTo>
                      <a:cubicBezTo>
                        <a:pt x="2123" y="3533"/>
                        <a:pt x="2488" y="3373"/>
                        <a:pt x="2854" y="3304"/>
                      </a:cubicBezTo>
                      <a:cubicBezTo>
                        <a:pt x="2945" y="3282"/>
                        <a:pt x="3036" y="3282"/>
                        <a:pt x="3128" y="3282"/>
                      </a:cubicBezTo>
                      <a:cubicBezTo>
                        <a:pt x="3242" y="3259"/>
                        <a:pt x="3287" y="3259"/>
                        <a:pt x="3356" y="3259"/>
                      </a:cubicBezTo>
                      <a:lnTo>
                        <a:pt x="3401" y="3282"/>
                      </a:lnTo>
                      <a:cubicBezTo>
                        <a:pt x="3584" y="3282"/>
                        <a:pt x="3767" y="3304"/>
                        <a:pt x="3949" y="3373"/>
                      </a:cubicBezTo>
                      <a:cubicBezTo>
                        <a:pt x="4041" y="3259"/>
                        <a:pt x="4155" y="3167"/>
                        <a:pt x="4246" y="3053"/>
                      </a:cubicBezTo>
                      <a:cubicBezTo>
                        <a:pt x="4908" y="2414"/>
                        <a:pt x="5661" y="1866"/>
                        <a:pt x="6483" y="1410"/>
                      </a:cubicBezTo>
                      <a:cubicBezTo>
                        <a:pt x="6004" y="999"/>
                        <a:pt x="5524" y="588"/>
                        <a:pt x="5022" y="200"/>
                      </a:cubicBezTo>
                      <a:cubicBezTo>
                        <a:pt x="4999" y="155"/>
                        <a:pt x="4999" y="132"/>
                        <a:pt x="4976" y="109"/>
                      </a:cubicBezTo>
                      <a:cubicBezTo>
                        <a:pt x="4931" y="63"/>
                        <a:pt x="4908" y="40"/>
                        <a:pt x="4839" y="18"/>
                      </a:cubicBezTo>
                      <a:cubicBezTo>
                        <a:pt x="4817" y="6"/>
                        <a:pt x="4777" y="0"/>
                        <a:pt x="473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26" name="Google Shape;7994;p96">
                  <a:extLst>
                    <a:ext uri="{FF2B5EF4-FFF2-40B4-BE49-F238E27FC236}">
                      <a16:creationId xmlns:a16="http://schemas.microsoft.com/office/drawing/2014/main" id="{A4E1D5EC-FC37-1253-880C-78ED2012C765}"/>
                    </a:ext>
                  </a:extLst>
                </p:cNvPr>
                <p:cNvSpPr/>
                <p:nvPr/>
              </p:nvSpPr>
              <p:spPr>
                <a:xfrm>
                  <a:off x="5174099" y="3465714"/>
                  <a:ext cx="25039" cy="35939"/>
                </a:xfrm>
                <a:custGeom>
                  <a:avLst/>
                  <a:gdLst/>
                  <a:ahLst/>
                  <a:cxnLst/>
                  <a:rect l="l" t="t" r="r" b="b"/>
                  <a:pathLst>
                    <a:path w="1941" h="2786" extrusionOk="0">
                      <a:moveTo>
                        <a:pt x="1712" y="0"/>
                      </a:moveTo>
                      <a:cubicBezTo>
                        <a:pt x="1644" y="0"/>
                        <a:pt x="1575" y="0"/>
                        <a:pt x="1530" y="23"/>
                      </a:cubicBezTo>
                      <a:cubicBezTo>
                        <a:pt x="1438" y="23"/>
                        <a:pt x="1370" y="46"/>
                        <a:pt x="1279" y="46"/>
                      </a:cubicBezTo>
                      <a:lnTo>
                        <a:pt x="1233" y="69"/>
                      </a:lnTo>
                      <a:cubicBezTo>
                        <a:pt x="1142" y="92"/>
                        <a:pt x="1050" y="137"/>
                        <a:pt x="959" y="160"/>
                      </a:cubicBezTo>
                      <a:lnTo>
                        <a:pt x="913" y="206"/>
                      </a:lnTo>
                      <a:cubicBezTo>
                        <a:pt x="868" y="206"/>
                        <a:pt x="868" y="229"/>
                        <a:pt x="845" y="229"/>
                      </a:cubicBezTo>
                      <a:cubicBezTo>
                        <a:pt x="731" y="297"/>
                        <a:pt x="617" y="388"/>
                        <a:pt x="525" y="480"/>
                      </a:cubicBezTo>
                      <a:cubicBezTo>
                        <a:pt x="411" y="594"/>
                        <a:pt x="320" y="708"/>
                        <a:pt x="229" y="845"/>
                      </a:cubicBezTo>
                      <a:cubicBezTo>
                        <a:pt x="160" y="982"/>
                        <a:pt x="92" y="1119"/>
                        <a:pt x="69" y="1233"/>
                      </a:cubicBezTo>
                      <a:cubicBezTo>
                        <a:pt x="23" y="1393"/>
                        <a:pt x="0" y="1530"/>
                        <a:pt x="0" y="1667"/>
                      </a:cubicBezTo>
                      <a:cubicBezTo>
                        <a:pt x="0" y="1804"/>
                        <a:pt x="23" y="1941"/>
                        <a:pt x="46" y="2077"/>
                      </a:cubicBezTo>
                      <a:cubicBezTo>
                        <a:pt x="92" y="2237"/>
                        <a:pt x="137" y="2374"/>
                        <a:pt x="229" y="2534"/>
                      </a:cubicBezTo>
                      <a:cubicBezTo>
                        <a:pt x="274" y="2625"/>
                        <a:pt x="343" y="2694"/>
                        <a:pt x="388" y="2762"/>
                      </a:cubicBezTo>
                      <a:cubicBezTo>
                        <a:pt x="388" y="2785"/>
                        <a:pt x="411" y="2785"/>
                        <a:pt x="411" y="2785"/>
                      </a:cubicBezTo>
                      <a:cubicBezTo>
                        <a:pt x="548" y="2351"/>
                        <a:pt x="731" y="1918"/>
                        <a:pt x="936" y="1507"/>
                      </a:cubicBezTo>
                      <a:cubicBezTo>
                        <a:pt x="1210" y="982"/>
                        <a:pt x="1553" y="480"/>
                        <a:pt x="1941" y="23"/>
                      </a:cubicBezTo>
                      <a:cubicBezTo>
                        <a:pt x="1849" y="23"/>
                        <a:pt x="1781" y="0"/>
                        <a:pt x="171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27" name="Google Shape;7995;p96">
                  <a:extLst>
                    <a:ext uri="{FF2B5EF4-FFF2-40B4-BE49-F238E27FC236}">
                      <a16:creationId xmlns:a16="http://schemas.microsoft.com/office/drawing/2014/main" id="{13665C01-155C-CE4F-19CA-EDE820411BE1}"/>
                    </a:ext>
                  </a:extLst>
                </p:cNvPr>
                <p:cNvSpPr/>
                <p:nvPr/>
              </p:nvSpPr>
              <p:spPr>
                <a:xfrm>
                  <a:off x="5135234" y="3465417"/>
                  <a:ext cx="106606" cy="188159"/>
                </a:xfrm>
                <a:custGeom>
                  <a:avLst/>
                  <a:gdLst/>
                  <a:ahLst/>
                  <a:cxnLst/>
                  <a:rect l="l" t="t" r="r" b="b"/>
                  <a:pathLst>
                    <a:path w="8264" h="14586" extrusionOk="0">
                      <a:moveTo>
                        <a:pt x="1438" y="1"/>
                      </a:moveTo>
                      <a:cubicBezTo>
                        <a:pt x="959" y="548"/>
                        <a:pt x="525" y="1142"/>
                        <a:pt x="160" y="1781"/>
                      </a:cubicBezTo>
                      <a:lnTo>
                        <a:pt x="137" y="1849"/>
                      </a:lnTo>
                      <a:lnTo>
                        <a:pt x="92" y="1918"/>
                      </a:lnTo>
                      <a:cubicBezTo>
                        <a:pt x="69" y="2009"/>
                        <a:pt x="46" y="2123"/>
                        <a:pt x="23" y="2215"/>
                      </a:cubicBezTo>
                      <a:cubicBezTo>
                        <a:pt x="23" y="2283"/>
                        <a:pt x="0" y="2352"/>
                        <a:pt x="0" y="2420"/>
                      </a:cubicBezTo>
                      <a:lnTo>
                        <a:pt x="0" y="2580"/>
                      </a:lnTo>
                      <a:lnTo>
                        <a:pt x="0" y="2648"/>
                      </a:lnTo>
                      <a:lnTo>
                        <a:pt x="0" y="2808"/>
                      </a:lnTo>
                      <a:cubicBezTo>
                        <a:pt x="183" y="4132"/>
                        <a:pt x="617" y="5501"/>
                        <a:pt x="1347" y="7008"/>
                      </a:cubicBezTo>
                      <a:cubicBezTo>
                        <a:pt x="1986" y="8309"/>
                        <a:pt x="2808" y="9564"/>
                        <a:pt x="3767" y="10728"/>
                      </a:cubicBezTo>
                      <a:cubicBezTo>
                        <a:pt x="3995" y="11002"/>
                        <a:pt x="4200" y="11253"/>
                        <a:pt x="4429" y="11504"/>
                      </a:cubicBezTo>
                      <a:cubicBezTo>
                        <a:pt x="5205" y="12349"/>
                        <a:pt x="6049" y="13102"/>
                        <a:pt x="6917" y="13741"/>
                      </a:cubicBezTo>
                      <a:cubicBezTo>
                        <a:pt x="7350" y="14061"/>
                        <a:pt x="7807" y="14335"/>
                        <a:pt x="8263" y="14586"/>
                      </a:cubicBezTo>
                      <a:cubicBezTo>
                        <a:pt x="8218" y="14540"/>
                        <a:pt x="8149" y="14472"/>
                        <a:pt x="8103" y="14426"/>
                      </a:cubicBezTo>
                      <a:cubicBezTo>
                        <a:pt x="7487" y="13878"/>
                        <a:pt x="6894" y="13308"/>
                        <a:pt x="6346" y="12691"/>
                      </a:cubicBezTo>
                      <a:cubicBezTo>
                        <a:pt x="5798" y="12075"/>
                        <a:pt x="5296" y="11413"/>
                        <a:pt x="4839" y="10728"/>
                      </a:cubicBezTo>
                      <a:cubicBezTo>
                        <a:pt x="4429" y="10044"/>
                        <a:pt x="4041" y="9359"/>
                        <a:pt x="3744" y="8606"/>
                      </a:cubicBezTo>
                      <a:cubicBezTo>
                        <a:pt x="3470" y="7944"/>
                        <a:pt x="3265" y="7282"/>
                        <a:pt x="3150" y="6574"/>
                      </a:cubicBezTo>
                      <a:cubicBezTo>
                        <a:pt x="2899" y="6095"/>
                        <a:pt x="2671" y="5570"/>
                        <a:pt x="2466" y="5068"/>
                      </a:cubicBezTo>
                      <a:cubicBezTo>
                        <a:pt x="2100" y="4109"/>
                        <a:pt x="1827" y="3150"/>
                        <a:pt x="1667" y="2237"/>
                      </a:cubicBezTo>
                      <a:cubicBezTo>
                        <a:pt x="1530" y="1484"/>
                        <a:pt x="1461" y="731"/>
                        <a:pt x="143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28" name="Google Shape;7996;p96">
                  <a:extLst>
                    <a:ext uri="{FF2B5EF4-FFF2-40B4-BE49-F238E27FC236}">
                      <a16:creationId xmlns:a16="http://schemas.microsoft.com/office/drawing/2014/main" id="{E1AEAC01-6EE5-ABA3-29E7-20A3532569CB}"/>
                    </a:ext>
                  </a:extLst>
                </p:cNvPr>
                <p:cNvSpPr/>
                <p:nvPr/>
              </p:nvSpPr>
              <p:spPr>
                <a:xfrm>
                  <a:off x="5166437" y="3458426"/>
                  <a:ext cx="38300" cy="51174"/>
                </a:xfrm>
                <a:custGeom>
                  <a:avLst/>
                  <a:gdLst/>
                  <a:ahLst/>
                  <a:cxnLst/>
                  <a:rect l="l" t="t" r="r" b="b"/>
                  <a:pathLst>
                    <a:path w="2969" h="3967" extrusionOk="0">
                      <a:moveTo>
                        <a:pt x="2278" y="0"/>
                      </a:moveTo>
                      <a:cubicBezTo>
                        <a:pt x="2244" y="0"/>
                        <a:pt x="2204" y="6"/>
                        <a:pt x="2147" y="18"/>
                      </a:cubicBezTo>
                      <a:cubicBezTo>
                        <a:pt x="2055" y="18"/>
                        <a:pt x="1964" y="18"/>
                        <a:pt x="1873" y="40"/>
                      </a:cubicBezTo>
                      <a:cubicBezTo>
                        <a:pt x="1507" y="109"/>
                        <a:pt x="1142" y="269"/>
                        <a:pt x="823" y="543"/>
                      </a:cubicBezTo>
                      <a:cubicBezTo>
                        <a:pt x="412" y="885"/>
                        <a:pt x="138" y="1364"/>
                        <a:pt x="47" y="1935"/>
                      </a:cubicBezTo>
                      <a:cubicBezTo>
                        <a:pt x="1" y="2163"/>
                        <a:pt x="24" y="2437"/>
                        <a:pt x="69" y="2711"/>
                      </a:cubicBezTo>
                      <a:cubicBezTo>
                        <a:pt x="115" y="2962"/>
                        <a:pt x="229" y="3213"/>
                        <a:pt x="366" y="3464"/>
                      </a:cubicBezTo>
                      <a:cubicBezTo>
                        <a:pt x="412" y="3533"/>
                        <a:pt x="480" y="3624"/>
                        <a:pt x="526" y="3692"/>
                      </a:cubicBezTo>
                      <a:cubicBezTo>
                        <a:pt x="617" y="3784"/>
                        <a:pt x="709" y="3875"/>
                        <a:pt x="823" y="3966"/>
                      </a:cubicBezTo>
                      <a:cubicBezTo>
                        <a:pt x="868" y="3761"/>
                        <a:pt x="914" y="3578"/>
                        <a:pt x="982" y="3373"/>
                      </a:cubicBezTo>
                      <a:cubicBezTo>
                        <a:pt x="982" y="3350"/>
                        <a:pt x="982" y="3350"/>
                        <a:pt x="1005" y="3350"/>
                      </a:cubicBezTo>
                      <a:lnTo>
                        <a:pt x="982" y="3350"/>
                      </a:lnTo>
                      <a:cubicBezTo>
                        <a:pt x="937" y="3259"/>
                        <a:pt x="868" y="3190"/>
                        <a:pt x="823" y="3099"/>
                      </a:cubicBezTo>
                      <a:cubicBezTo>
                        <a:pt x="731" y="2939"/>
                        <a:pt x="686" y="2802"/>
                        <a:pt x="640" y="2642"/>
                      </a:cubicBezTo>
                      <a:cubicBezTo>
                        <a:pt x="617" y="2506"/>
                        <a:pt x="594" y="2369"/>
                        <a:pt x="594" y="2232"/>
                      </a:cubicBezTo>
                      <a:cubicBezTo>
                        <a:pt x="594" y="2095"/>
                        <a:pt x="617" y="1958"/>
                        <a:pt x="663" y="1821"/>
                      </a:cubicBezTo>
                      <a:cubicBezTo>
                        <a:pt x="686" y="1684"/>
                        <a:pt x="754" y="1547"/>
                        <a:pt x="823" y="1410"/>
                      </a:cubicBezTo>
                      <a:cubicBezTo>
                        <a:pt x="914" y="1273"/>
                        <a:pt x="1005" y="1159"/>
                        <a:pt x="1119" y="1045"/>
                      </a:cubicBezTo>
                      <a:cubicBezTo>
                        <a:pt x="1211" y="953"/>
                        <a:pt x="1325" y="862"/>
                        <a:pt x="1439" y="794"/>
                      </a:cubicBezTo>
                      <a:cubicBezTo>
                        <a:pt x="1462" y="794"/>
                        <a:pt x="1462" y="794"/>
                        <a:pt x="1507" y="771"/>
                      </a:cubicBezTo>
                      <a:lnTo>
                        <a:pt x="1553" y="748"/>
                      </a:lnTo>
                      <a:cubicBezTo>
                        <a:pt x="1644" y="702"/>
                        <a:pt x="1736" y="657"/>
                        <a:pt x="1827" y="634"/>
                      </a:cubicBezTo>
                      <a:lnTo>
                        <a:pt x="1873" y="611"/>
                      </a:lnTo>
                      <a:cubicBezTo>
                        <a:pt x="1964" y="611"/>
                        <a:pt x="2032" y="588"/>
                        <a:pt x="2124" y="588"/>
                      </a:cubicBezTo>
                      <a:cubicBezTo>
                        <a:pt x="2169" y="588"/>
                        <a:pt x="2238" y="565"/>
                        <a:pt x="2306" y="565"/>
                      </a:cubicBezTo>
                      <a:cubicBezTo>
                        <a:pt x="2375" y="565"/>
                        <a:pt x="2443" y="588"/>
                        <a:pt x="2535" y="588"/>
                      </a:cubicBezTo>
                      <a:cubicBezTo>
                        <a:pt x="2672" y="428"/>
                        <a:pt x="2808" y="269"/>
                        <a:pt x="2968" y="109"/>
                      </a:cubicBezTo>
                      <a:cubicBezTo>
                        <a:pt x="2786" y="40"/>
                        <a:pt x="2603" y="18"/>
                        <a:pt x="2420" y="18"/>
                      </a:cubicBezTo>
                      <a:lnTo>
                        <a:pt x="2375" y="18"/>
                      </a:lnTo>
                      <a:cubicBezTo>
                        <a:pt x="2341" y="6"/>
                        <a:pt x="2312" y="0"/>
                        <a:pt x="227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29" name="Google Shape;7997;p96">
                  <a:extLst>
                    <a:ext uri="{FF2B5EF4-FFF2-40B4-BE49-F238E27FC236}">
                      <a16:creationId xmlns:a16="http://schemas.microsoft.com/office/drawing/2014/main" id="{7F629454-686B-21ED-C780-610D63DB1F47}"/>
                    </a:ext>
                  </a:extLst>
                </p:cNvPr>
                <p:cNvSpPr/>
                <p:nvPr/>
              </p:nvSpPr>
              <p:spPr>
                <a:xfrm>
                  <a:off x="5565697" y="3010524"/>
                  <a:ext cx="229968" cy="569470"/>
                </a:xfrm>
                <a:custGeom>
                  <a:avLst/>
                  <a:gdLst/>
                  <a:ahLst/>
                  <a:cxnLst/>
                  <a:rect l="l" t="t" r="r" b="b"/>
                  <a:pathLst>
                    <a:path w="17827" h="44145" extrusionOk="0">
                      <a:moveTo>
                        <a:pt x="594" y="9952"/>
                      </a:moveTo>
                      <a:cubicBezTo>
                        <a:pt x="616" y="12166"/>
                        <a:pt x="662" y="14426"/>
                        <a:pt x="685" y="16617"/>
                      </a:cubicBezTo>
                      <a:lnTo>
                        <a:pt x="685" y="17097"/>
                      </a:lnTo>
                      <a:cubicBezTo>
                        <a:pt x="662" y="16754"/>
                        <a:pt x="639" y="16389"/>
                        <a:pt x="639" y="16024"/>
                      </a:cubicBezTo>
                      <a:lnTo>
                        <a:pt x="639" y="16047"/>
                      </a:lnTo>
                      <a:cubicBezTo>
                        <a:pt x="594" y="15111"/>
                        <a:pt x="571" y="14244"/>
                        <a:pt x="594" y="13376"/>
                      </a:cubicBezTo>
                      <a:lnTo>
                        <a:pt x="594" y="13057"/>
                      </a:lnTo>
                      <a:cubicBezTo>
                        <a:pt x="594" y="12783"/>
                        <a:pt x="594" y="12509"/>
                        <a:pt x="594" y="12235"/>
                      </a:cubicBezTo>
                      <a:cubicBezTo>
                        <a:pt x="594" y="11961"/>
                        <a:pt x="594" y="11687"/>
                        <a:pt x="594" y="11413"/>
                      </a:cubicBezTo>
                      <a:lnTo>
                        <a:pt x="594" y="11025"/>
                      </a:lnTo>
                      <a:cubicBezTo>
                        <a:pt x="594" y="10660"/>
                        <a:pt x="594" y="10318"/>
                        <a:pt x="594" y="9952"/>
                      </a:cubicBezTo>
                      <a:close/>
                      <a:moveTo>
                        <a:pt x="9427" y="1"/>
                      </a:moveTo>
                      <a:cubicBezTo>
                        <a:pt x="8582" y="1"/>
                        <a:pt x="7738" y="92"/>
                        <a:pt x="6916" y="252"/>
                      </a:cubicBezTo>
                      <a:cubicBezTo>
                        <a:pt x="5159" y="617"/>
                        <a:pt x="3629" y="1347"/>
                        <a:pt x="2511" y="2374"/>
                      </a:cubicBezTo>
                      <a:cubicBezTo>
                        <a:pt x="2214" y="2648"/>
                        <a:pt x="1940" y="2945"/>
                        <a:pt x="1666" y="3287"/>
                      </a:cubicBezTo>
                      <a:cubicBezTo>
                        <a:pt x="1438" y="3584"/>
                        <a:pt x="1233" y="3926"/>
                        <a:pt x="1027" y="4337"/>
                      </a:cubicBezTo>
                      <a:cubicBezTo>
                        <a:pt x="616" y="5136"/>
                        <a:pt x="342" y="6072"/>
                        <a:pt x="183" y="7282"/>
                      </a:cubicBezTo>
                      <a:cubicBezTo>
                        <a:pt x="23" y="8309"/>
                        <a:pt x="0" y="9359"/>
                        <a:pt x="0" y="10318"/>
                      </a:cubicBezTo>
                      <a:cubicBezTo>
                        <a:pt x="0" y="10751"/>
                        <a:pt x="0" y="11185"/>
                        <a:pt x="23" y="11619"/>
                      </a:cubicBezTo>
                      <a:lnTo>
                        <a:pt x="23" y="11870"/>
                      </a:lnTo>
                      <a:cubicBezTo>
                        <a:pt x="23" y="12303"/>
                        <a:pt x="23" y="12737"/>
                        <a:pt x="0" y="13194"/>
                      </a:cubicBezTo>
                      <a:lnTo>
                        <a:pt x="0" y="13399"/>
                      </a:lnTo>
                      <a:cubicBezTo>
                        <a:pt x="0" y="15636"/>
                        <a:pt x="137" y="17941"/>
                        <a:pt x="411" y="20452"/>
                      </a:cubicBezTo>
                      <a:cubicBezTo>
                        <a:pt x="434" y="20589"/>
                        <a:pt x="571" y="20680"/>
                        <a:pt x="708" y="20680"/>
                      </a:cubicBezTo>
                      <a:cubicBezTo>
                        <a:pt x="731" y="20794"/>
                        <a:pt x="731" y="20931"/>
                        <a:pt x="731" y="21045"/>
                      </a:cubicBezTo>
                      <a:cubicBezTo>
                        <a:pt x="799" y="25565"/>
                        <a:pt x="936" y="30883"/>
                        <a:pt x="1301" y="36133"/>
                      </a:cubicBezTo>
                      <a:cubicBezTo>
                        <a:pt x="1461" y="38164"/>
                        <a:pt x="1644" y="40150"/>
                        <a:pt x="1872" y="42067"/>
                      </a:cubicBezTo>
                      <a:cubicBezTo>
                        <a:pt x="1872" y="42159"/>
                        <a:pt x="1895" y="42204"/>
                        <a:pt x="1940" y="42250"/>
                      </a:cubicBezTo>
                      <a:cubicBezTo>
                        <a:pt x="1963" y="42341"/>
                        <a:pt x="2009" y="42387"/>
                        <a:pt x="2054" y="42433"/>
                      </a:cubicBezTo>
                      <a:cubicBezTo>
                        <a:pt x="2534" y="42844"/>
                        <a:pt x="3127" y="43186"/>
                        <a:pt x="3858" y="43460"/>
                      </a:cubicBezTo>
                      <a:cubicBezTo>
                        <a:pt x="4542" y="43711"/>
                        <a:pt x="5296" y="43894"/>
                        <a:pt x="6186" y="44030"/>
                      </a:cubicBezTo>
                      <a:cubicBezTo>
                        <a:pt x="6779" y="44122"/>
                        <a:pt x="7418" y="44145"/>
                        <a:pt x="8057" y="44145"/>
                      </a:cubicBezTo>
                      <a:lnTo>
                        <a:pt x="8697" y="44145"/>
                      </a:lnTo>
                      <a:cubicBezTo>
                        <a:pt x="9564" y="44099"/>
                        <a:pt x="10408" y="44008"/>
                        <a:pt x="11184" y="43825"/>
                      </a:cubicBezTo>
                      <a:cubicBezTo>
                        <a:pt x="12463" y="43528"/>
                        <a:pt x="13467" y="43117"/>
                        <a:pt x="14266" y="42524"/>
                      </a:cubicBezTo>
                      <a:cubicBezTo>
                        <a:pt x="14312" y="42478"/>
                        <a:pt x="14357" y="42433"/>
                        <a:pt x="14380" y="42364"/>
                      </a:cubicBezTo>
                      <a:cubicBezTo>
                        <a:pt x="14403" y="42319"/>
                        <a:pt x="14403" y="42273"/>
                        <a:pt x="14426" y="42204"/>
                      </a:cubicBezTo>
                      <a:cubicBezTo>
                        <a:pt x="14677" y="39351"/>
                        <a:pt x="14905" y="36818"/>
                        <a:pt x="15133" y="34444"/>
                      </a:cubicBezTo>
                      <a:cubicBezTo>
                        <a:pt x="15316" y="32709"/>
                        <a:pt x="15498" y="30952"/>
                        <a:pt x="15658" y="29217"/>
                      </a:cubicBezTo>
                      <a:lnTo>
                        <a:pt x="15932" y="26638"/>
                      </a:lnTo>
                      <a:cubicBezTo>
                        <a:pt x="16389" y="21936"/>
                        <a:pt x="16936" y="16435"/>
                        <a:pt x="17325" y="11002"/>
                      </a:cubicBezTo>
                      <a:cubicBezTo>
                        <a:pt x="17553" y="7944"/>
                        <a:pt x="17713" y="5136"/>
                        <a:pt x="17827" y="2443"/>
                      </a:cubicBezTo>
                      <a:cubicBezTo>
                        <a:pt x="17827" y="2374"/>
                        <a:pt x="17804" y="2306"/>
                        <a:pt x="17735" y="2237"/>
                      </a:cubicBezTo>
                      <a:cubicBezTo>
                        <a:pt x="17690" y="2192"/>
                        <a:pt x="17598" y="2146"/>
                        <a:pt x="17530" y="2146"/>
                      </a:cubicBezTo>
                      <a:cubicBezTo>
                        <a:pt x="17370" y="2146"/>
                        <a:pt x="17256" y="2283"/>
                        <a:pt x="17233" y="2443"/>
                      </a:cubicBezTo>
                      <a:cubicBezTo>
                        <a:pt x="17233" y="2671"/>
                        <a:pt x="17210" y="2899"/>
                        <a:pt x="17210" y="3128"/>
                      </a:cubicBezTo>
                      <a:cubicBezTo>
                        <a:pt x="16389" y="2443"/>
                        <a:pt x="15635" y="1872"/>
                        <a:pt x="14882" y="1439"/>
                      </a:cubicBezTo>
                      <a:cubicBezTo>
                        <a:pt x="13924" y="868"/>
                        <a:pt x="12942" y="480"/>
                        <a:pt x="11961" y="252"/>
                      </a:cubicBezTo>
                      <a:cubicBezTo>
                        <a:pt x="11207" y="92"/>
                        <a:pt x="10363" y="1"/>
                        <a:pt x="945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30" name="Google Shape;7998;p96">
                  <a:extLst>
                    <a:ext uri="{FF2B5EF4-FFF2-40B4-BE49-F238E27FC236}">
                      <a16:creationId xmlns:a16="http://schemas.microsoft.com/office/drawing/2014/main" id="{330A8C8B-BC3B-1C41-A83A-C33975B4D761}"/>
                    </a:ext>
                  </a:extLst>
                </p:cNvPr>
                <p:cNvSpPr/>
                <p:nvPr/>
              </p:nvSpPr>
              <p:spPr>
                <a:xfrm>
                  <a:off x="5206490" y="3028480"/>
                  <a:ext cx="416064" cy="514117"/>
                </a:xfrm>
                <a:custGeom>
                  <a:avLst/>
                  <a:gdLst/>
                  <a:ahLst/>
                  <a:cxnLst/>
                  <a:rect l="l" t="t" r="r" b="b"/>
                  <a:pathLst>
                    <a:path w="32253" h="39854" extrusionOk="0">
                      <a:moveTo>
                        <a:pt x="20840" y="1"/>
                      </a:moveTo>
                      <a:cubicBezTo>
                        <a:pt x="20155" y="1"/>
                        <a:pt x="19425" y="47"/>
                        <a:pt x="18694" y="115"/>
                      </a:cubicBezTo>
                      <a:cubicBezTo>
                        <a:pt x="17028" y="275"/>
                        <a:pt x="15407" y="617"/>
                        <a:pt x="13855" y="1119"/>
                      </a:cubicBezTo>
                      <a:cubicBezTo>
                        <a:pt x="13855" y="1005"/>
                        <a:pt x="13855" y="914"/>
                        <a:pt x="13855" y="800"/>
                      </a:cubicBezTo>
                      <a:cubicBezTo>
                        <a:pt x="13832" y="686"/>
                        <a:pt x="13787" y="617"/>
                        <a:pt x="13695" y="572"/>
                      </a:cubicBezTo>
                      <a:cubicBezTo>
                        <a:pt x="13650" y="2489"/>
                        <a:pt x="13650" y="4406"/>
                        <a:pt x="13604" y="6323"/>
                      </a:cubicBezTo>
                      <a:cubicBezTo>
                        <a:pt x="13581" y="7510"/>
                        <a:pt x="13558" y="8697"/>
                        <a:pt x="13490" y="9884"/>
                      </a:cubicBezTo>
                      <a:cubicBezTo>
                        <a:pt x="13422" y="11025"/>
                        <a:pt x="13307" y="12144"/>
                        <a:pt x="13170" y="13285"/>
                      </a:cubicBezTo>
                      <a:cubicBezTo>
                        <a:pt x="13102" y="13787"/>
                        <a:pt x="13011" y="14312"/>
                        <a:pt x="12897" y="14814"/>
                      </a:cubicBezTo>
                      <a:cubicBezTo>
                        <a:pt x="12782" y="15294"/>
                        <a:pt x="12623" y="15750"/>
                        <a:pt x="12463" y="16184"/>
                      </a:cubicBezTo>
                      <a:cubicBezTo>
                        <a:pt x="12143" y="17051"/>
                        <a:pt x="11710" y="17896"/>
                        <a:pt x="11207" y="18695"/>
                      </a:cubicBezTo>
                      <a:cubicBezTo>
                        <a:pt x="10180" y="20293"/>
                        <a:pt x="8902" y="21731"/>
                        <a:pt x="7555" y="23077"/>
                      </a:cubicBezTo>
                      <a:cubicBezTo>
                        <a:pt x="6871" y="23762"/>
                        <a:pt x="6163" y="24424"/>
                        <a:pt x="5478" y="25086"/>
                      </a:cubicBezTo>
                      <a:cubicBezTo>
                        <a:pt x="5136" y="25405"/>
                        <a:pt x="4794" y="25725"/>
                        <a:pt x="4451" y="26067"/>
                      </a:cubicBezTo>
                      <a:cubicBezTo>
                        <a:pt x="4086" y="26433"/>
                        <a:pt x="3698" y="26798"/>
                        <a:pt x="3310" y="27163"/>
                      </a:cubicBezTo>
                      <a:cubicBezTo>
                        <a:pt x="2534" y="27916"/>
                        <a:pt x="1712" y="28669"/>
                        <a:pt x="868" y="29354"/>
                      </a:cubicBezTo>
                      <a:cubicBezTo>
                        <a:pt x="594" y="29582"/>
                        <a:pt x="297" y="29788"/>
                        <a:pt x="0" y="29993"/>
                      </a:cubicBezTo>
                      <a:cubicBezTo>
                        <a:pt x="183" y="31477"/>
                        <a:pt x="799" y="32983"/>
                        <a:pt x="1781" y="34490"/>
                      </a:cubicBezTo>
                      <a:cubicBezTo>
                        <a:pt x="2876" y="36133"/>
                        <a:pt x="4291" y="37594"/>
                        <a:pt x="5912" y="38713"/>
                      </a:cubicBezTo>
                      <a:cubicBezTo>
                        <a:pt x="6597" y="39192"/>
                        <a:pt x="7304" y="39580"/>
                        <a:pt x="7966" y="39854"/>
                      </a:cubicBezTo>
                      <a:lnTo>
                        <a:pt x="8058" y="39854"/>
                      </a:lnTo>
                      <a:cubicBezTo>
                        <a:pt x="8103" y="39854"/>
                        <a:pt x="8126" y="39854"/>
                        <a:pt x="8172" y="39831"/>
                      </a:cubicBezTo>
                      <a:cubicBezTo>
                        <a:pt x="8195" y="39831"/>
                        <a:pt x="8240" y="39831"/>
                        <a:pt x="8263" y="39808"/>
                      </a:cubicBezTo>
                      <a:cubicBezTo>
                        <a:pt x="10043" y="38713"/>
                        <a:pt x="11915" y="37457"/>
                        <a:pt x="14289" y="35722"/>
                      </a:cubicBezTo>
                      <a:cubicBezTo>
                        <a:pt x="14905" y="35289"/>
                        <a:pt x="15499" y="34855"/>
                        <a:pt x="16092" y="34421"/>
                      </a:cubicBezTo>
                      <a:lnTo>
                        <a:pt x="17119" y="33645"/>
                      </a:lnTo>
                      <a:cubicBezTo>
                        <a:pt x="17462" y="33417"/>
                        <a:pt x="17781" y="33166"/>
                        <a:pt x="18124" y="32915"/>
                      </a:cubicBezTo>
                      <a:cubicBezTo>
                        <a:pt x="18580" y="32595"/>
                        <a:pt x="19037" y="32253"/>
                        <a:pt x="19516" y="31911"/>
                      </a:cubicBezTo>
                      <a:cubicBezTo>
                        <a:pt x="20908" y="30861"/>
                        <a:pt x="22574" y="29605"/>
                        <a:pt x="24058" y="28213"/>
                      </a:cubicBezTo>
                      <a:cubicBezTo>
                        <a:pt x="25565" y="26798"/>
                        <a:pt x="26820" y="25314"/>
                        <a:pt x="27756" y="23808"/>
                      </a:cubicBezTo>
                      <a:cubicBezTo>
                        <a:pt x="28281" y="22963"/>
                        <a:pt x="28737" y="22073"/>
                        <a:pt x="29102" y="21137"/>
                      </a:cubicBezTo>
                      <a:cubicBezTo>
                        <a:pt x="29468" y="20201"/>
                        <a:pt x="29810" y="19220"/>
                        <a:pt x="30152" y="18124"/>
                      </a:cubicBezTo>
                      <a:cubicBezTo>
                        <a:pt x="30814" y="16001"/>
                        <a:pt x="31339" y="13810"/>
                        <a:pt x="31682" y="11596"/>
                      </a:cubicBezTo>
                      <a:cubicBezTo>
                        <a:pt x="32093" y="9040"/>
                        <a:pt x="32252" y="6689"/>
                        <a:pt x="32184" y="4452"/>
                      </a:cubicBezTo>
                      <a:cubicBezTo>
                        <a:pt x="32184" y="4292"/>
                        <a:pt x="32047" y="4155"/>
                        <a:pt x="31887" y="4155"/>
                      </a:cubicBezTo>
                      <a:cubicBezTo>
                        <a:pt x="31819" y="4155"/>
                        <a:pt x="31727" y="4201"/>
                        <a:pt x="31682" y="4269"/>
                      </a:cubicBezTo>
                      <a:cubicBezTo>
                        <a:pt x="31636" y="4315"/>
                        <a:pt x="31590" y="4383"/>
                        <a:pt x="31613" y="4452"/>
                      </a:cubicBezTo>
                      <a:cubicBezTo>
                        <a:pt x="31613" y="4566"/>
                        <a:pt x="31613" y="4680"/>
                        <a:pt x="31613" y="4794"/>
                      </a:cubicBezTo>
                      <a:cubicBezTo>
                        <a:pt x="31499" y="4566"/>
                        <a:pt x="31362" y="4338"/>
                        <a:pt x="31202" y="4109"/>
                      </a:cubicBezTo>
                      <a:cubicBezTo>
                        <a:pt x="30700" y="3425"/>
                        <a:pt x="30038" y="2808"/>
                        <a:pt x="29148" y="2215"/>
                      </a:cubicBezTo>
                      <a:cubicBezTo>
                        <a:pt x="27756" y="1279"/>
                        <a:pt x="26044" y="617"/>
                        <a:pt x="24012" y="275"/>
                      </a:cubicBezTo>
                      <a:cubicBezTo>
                        <a:pt x="23008" y="92"/>
                        <a:pt x="21958" y="1"/>
                        <a:pt x="2084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31" name="Google Shape;7999;p96">
                  <a:extLst>
                    <a:ext uri="{FF2B5EF4-FFF2-40B4-BE49-F238E27FC236}">
                      <a16:creationId xmlns:a16="http://schemas.microsoft.com/office/drawing/2014/main" id="{99785A5A-A3E0-5CEB-C120-DA6AF8A69849}"/>
                    </a:ext>
                  </a:extLst>
                </p:cNvPr>
                <p:cNvSpPr/>
                <p:nvPr/>
              </p:nvSpPr>
              <p:spPr>
                <a:xfrm>
                  <a:off x="5206490" y="3028480"/>
                  <a:ext cx="281207" cy="436381"/>
                </a:xfrm>
                <a:custGeom>
                  <a:avLst/>
                  <a:gdLst/>
                  <a:ahLst/>
                  <a:cxnLst/>
                  <a:rect l="l" t="t" r="r" b="b"/>
                  <a:pathLst>
                    <a:path w="21799" h="33828" extrusionOk="0">
                      <a:moveTo>
                        <a:pt x="7510" y="29634"/>
                      </a:moveTo>
                      <a:cubicBezTo>
                        <a:pt x="7502" y="29640"/>
                        <a:pt x="7495" y="29645"/>
                        <a:pt x="7487" y="29651"/>
                      </a:cubicBezTo>
                      <a:cubicBezTo>
                        <a:pt x="7508" y="29651"/>
                        <a:pt x="7510" y="29651"/>
                        <a:pt x="7510" y="29634"/>
                      </a:cubicBezTo>
                      <a:close/>
                      <a:moveTo>
                        <a:pt x="20840" y="1"/>
                      </a:moveTo>
                      <a:cubicBezTo>
                        <a:pt x="20178" y="1"/>
                        <a:pt x="19447" y="47"/>
                        <a:pt x="18694" y="115"/>
                      </a:cubicBezTo>
                      <a:cubicBezTo>
                        <a:pt x="17028" y="252"/>
                        <a:pt x="15384" y="594"/>
                        <a:pt x="13855" y="1119"/>
                      </a:cubicBezTo>
                      <a:cubicBezTo>
                        <a:pt x="13878" y="1005"/>
                        <a:pt x="13855" y="914"/>
                        <a:pt x="13855" y="800"/>
                      </a:cubicBezTo>
                      <a:cubicBezTo>
                        <a:pt x="13855" y="686"/>
                        <a:pt x="13787" y="594"/>
                        <a:pt x="13695" y="549"/>
                      </a:cubicBezTo>
                      <a:cubicBezTo>
                        <a:pt x="13650" y="2466"/>
                        <a:pt x="13650" y="4406"/>
                        <a:pt x="13604" y="6323"/>
                      </a:cubicBezTo>
                      <a:cubicBezTo>
                        <a:pt x="13581" y="7510"/>
                        <a:pt x="13558" y="8697"/>
                        <a:pt x="13490" y="9884"/>
                      </a:cubicBezTo>
                      <a:cubicBezTo>
                        <a:pt x="13422" y="11025"/>
                        <a:pt x="13307" y="12144"/>
                        <a:pt x="13170" y="13262"/>
                      </a:cubicBezTo>
                      <a:cubicBezTo>
                        <a:pt x="13102" y="13787"/>
                        <a:pt x="13011" y="14312"/>
                        <a:pt x="12897" y="14814"/>
                      </a:cubicBezTo>
                      <a:cubicBezTo>
                        <a:pt x="12782" y="15294"/>
                        <a:pt x="12645" y="15750"/>
                        <a:pt x="12463" y="16184"/>
                      </a:cubicBezTo>
                      <a:cubicBezTo>
                        <a:pt x="12143" y="17051"/>
                        <a:pt x="11710" y="17896"/>
                        <a:pt x="11207" y="18695"/>
                      </a:cubicBezTo>
                      <a:cubicBezTo>
                        <a:pt x="10180" y="20293"/>
                        <a:pt x="8902" y="21731"/>
                        <a:pt x="7555" y="23077"/>
                      </a:cubicBezTo>
                      <a:cubicBezTo>
                        <a:pt x="6871" y="23762"/>
                        <a:pt x="6163" y="24424"/>
                        <a:pt x="5478" y="25086"/>
                      </a:cubicBezTo>
                      <a:cubicBezTo>
                        <a:pt x="5136" y="25405"/>
                        <a:pt x="4794" y="25725"/>
                        <a:pt x="4451" y="26067"/>
                      </a:cubicBezTo>
                      <a:cubicBezTo>
                        <a:pt x="4086" y="26433"/>
                        <a:pt x="3698" y="26798"/>
                        <a:pt x="3310" y="27163"/>
                      </a:cubicBezTo>
                      <a:cubicBezTo>
                        <a:pt x="2534" y="27916"/>
                        <a:pt x="1712" y="28669"/>
                        <a:pt x="868" y="29354"/>
                      </a:cubicBezTo>
                      <a:cubicBezTo>
                        <a:pt x="571" y="29582"/>
                        <a:pt x="297" y="29788"/>
                        <a:pt x="0" y="29993"/>
                      </a:cubicBezTo>
                      <a:cubicBezTo>
                        <a:pt x="160" y="31249"/>
                        <a:pt x="617" y="32527"/>
                        <a:pt x="1370" y="33828"/>
                      </a:cubicBezTo>
                      <a:cubicBezTo>
                        <a:pt x="1781" y="33554"/>
                        <a:pt x="2191" y="33280"/>
                        <a:pt x="2602" y="33029"/>
                      </a:cubicBezTo>
                      <a:cubicBezTo>
                        <a:pt x="4269" y="31933"/>
                        <a:pt x="5912" y="30815"/>
                        <a:pt x="7510" y="29628"/>
                      </a:cubicBezTo>
                      <a:lnTo>
                        <a:pt x="7510" y="29628"/>
                      </a:lnTo>
                      <a:cubicBezTo>
                        <a:pt x="7510" y="29630"/>
                        <a:pt x="7510" y="29632"/>
                        <a:pt x="7510" y="29634"/>
                      </a:cubicBezTo>
                      <a:lnTo>
                        <a:pt x="7510" y="29634"/>
                      </a:lnTo>
                      <a:cubicBezTo>
                        <a:pt x="8985" y="28544"/>
                        <a:pt x="10393" y="27408"/>
                        <a:pt x="11732" y="26159"/>
                      </a:cubicBezTo>
                      <a:cubicBezTo>
                        <a:pt x="13033" y="24972"/>
                        <a:pt x="14266" y="23716"/>
                        <a:pt x="15362" y="22324"/>
                      </a:cubicBezTo>
                      <a:cubicBezTo>
                        <a:pt x="15362" y="22324"/>
                        <a:pt x="15362" y="22347"/>
                        <a:pt x="15362" y="22347"/>
                      </a:cubicBezTo>
                      <a:cubicBezTo>
                        <a:pt x="15978" y="21548"/>
                        <a:pt x="16571" y="20726"/>
                        <a:pt x="17074" y="19882"/>
                      </a:cubicBezTo>
                      <a:cubicBezTo>
                        <a:pt x="17599" y="19014"/>
                        <a:pt x="18055" y="18124"/>
                        <a:pt x="18443" y="17211"/>
                      </a:cubicBezTo>
                      <a:cubicBezTo>
                        <a:pt x="18443" y="17188"/>
                        <a:pt x="18443" y="17188"/>
                        <a:pt x="18443" y="17188"/>
                      </a:cubicBezTo>
                      <a:cubicBezTo>
                        <a:pt x="19151" y="15568"/>
                        <a:pt x="19676" y="13879"/>
                        <a:pt x="20109" y="12144"/>
                      </a:cubicBezTo>
                      <a:cubicBezTo>
                        <a:pt x="20543" y="10386"/>
                        <a:pt x="20863" y="8583"/>
                        <a:pt x="21114" y="6780"/>
                      </a:cubicBezTo>
                      <a:cubicBezTo>
                        <a:pt x="21410" y="4680"/>
                        <a:pt x="21593" y="2580"/>
                        <a:pt x="21776" y="457"/>
                      </a:cubicBezTo>
                      <a:cubicBezTo>
                        <a:pt x="21776" y="320"/>
                        <a:pt x="21798" y="161"/>
                        <a:pt x="21798" y="24"/>
                      </a:cubicBezTo>
                      <a:cubicBezTo>
                        <a:pt x="21479" y="1"/>
                        <a:pt x="21159" y="1"/>
                        <a:pt x="2084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32" name="Google Shape;8000;p96">
                  <a:extLst>
                    <a:ext uri="{FF2B5EF4-FFF2-40B4-BE49-F238E27FC236}">
                      <a16:creationId xmlns:a16="http://schemas.microsoft.com/office/drawing/2014/main" id="{2DDBF2AB-6891-B9ED-4C21-81ABFFAA5DEB}"/>
                    </a:ext>
                  </a:extLst>
                </p:cNvPr>
                <p:cNvSpPr/>
                <p:nvPr/>
              </p:nvSpPr>
              <p:spPr>
                <a:xfrm>
                  <a:off x="5444391" y="3250193"/>
                  <a:ext cx="13" cy="13"/>
                </a:xfrm>
                <a:custGeom>
                  <a:avLst/>
                  <a:gdLst/>
                  <a:ahLst/>
                  <a:cxnLst/>
                  <a:rect l="l" t="t" r="r" b="b"/>
                  <a:pathLst>
                    <a:path w="1" h="1" extrusionOk="0">
                      <a:moveTo>
                        <a:pt x="0" y="0"/>
                      </a:moveTo>
                      <a:cubicBezTo>
                        <a:pt x="0" y="0"/>
                        <a:pt x="0" y="0"/>
                        <a:pt x="0" y="0"/>
                      </a:cubicBezTo>
                      <a:cubicBezTo>
                        <a:pt x="0" y="0"/>
                        <a:pt x="0" y="0"/>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33" name="Google Shape;8001;p96">
                  <a:extLst>
                    <a:ext uri="{FF2B5EF4-FFF2-40B4-BE49-F238E27FC236}">
                      <a16:creationId xmlns:a16="http://schemas.microsoft.com/office/drawing/2014/main" id="{E901F539-ACE6-0F86-4BEA-B790B705E2BD}"/>
                    </a:ext>
                  </a:extLst>
                </p:cNvPr>
                <p:cNvSpPr/>
                <p:nvPr/>
              </p:nvSpPr>
              <p:spPr>
                <a:xfrm>
                  <a:off x="5471183" y="3099439"/>
                  <a:ext cx="10320" cy="24497"/>
                </a:xfrm>
                <a:custGeom>
                  <a:avLst/>
                  <a:gdLst/>
                  <a:ahLst/>
                  <a:cxnLst/>
                  <a:rect l="l" t="t" r="r" b="b"/>
                  <a:pathLst>
                    <a:path w="800" h="1899" extrusionOk="0">
                      <a:moveTo>
                        <a:pt x="502" y="1"/>
                      </a:moveTo>
                      <a:cubicBezTo>
                        <a:pt x="365" y="1"/>
                        <a:pt x="251" y="115"/>
                        <a:pt x="228" y="252"/>
                      </a:cubicBezTo>
                      <a:cubicBezTo>
                        <a:pt x="183" y="708"/>
                        <a:pt x="114" y="1142"/>
                        <a:pt x="23" y="1576"/>
                      </a:cubicBezTo>
                      <a:cubicBezTo>
                        <a:pt x="0" y="1735"/>
                        <a:pt x="114" y="1872"/>
                        <a:pt x="274" y="1895"/>
                      </a:cubicBezTo>
                      <a:cubicBezTo>
                        <a:pt x="290" y="1898"/>
                        <a:pt x="306" y="1899"/>
                        <a:pt x="322" y="1899"/>
                      </a:cubicBezTo>
                      <a:cubicBezTo>
                        <a:pt x="461" y="1899"/>
                        <a:pt x="573" y="1810"/>
                        <a:pt x="594" y="1667"/>
                      </a:cubicBezTo>
                      <a:cubicBezTo>
                        <a:pt x="685" y="1233"/>
                        <a:pt x="753" y="777"/>
                        <a:pt x="799" y="343"/>
                      </a:cubicBezTo>
                      <a:cubicBezTo>
                        <a:pt x="799" y="183"/>
                        <a:pt x="708" y="46"/>
                        <a:pt x="548" y="24"/>
                      </a:cubicBezTo>
                      <a:cubicBezTo>
                        <a:pt x="548" y="1"/>
                        <a:pt x="525" y="1"/>
                        <a:pt x="50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34" name="Google Shape;8002;p96">
                  <a:extLst>
                    <a:ext uri="{FF2B5EF4-FFF2-40B4-BE49-F238E27FC236}">
                      <a16:creationId xmlns:a16="http://schemas.microsoft.com/office/drawing/2014/main" id="{2290507A-7BB5-80F9-68FD-ACB52C8690F2}"/>
                    </a:ext>
                  </a:extLst>
                </p:cNvPr>
                <p:cNvSpPr/>
                <p:nvPr/>
              </p:nvSpPr>
              <p:spPr>
                <a:xfrm>
                  <a:off x="5459987" y="3154506"/>
                  <a:ext cx="12681" cy="25452"/>
                </a:xfrm>
                <a:custGeom>
                  <a:avLst/>
                  <a:gdLst/>
                  <a:ahLst/>
                  <a:cxnLst/>
                  <a:rect l="l" t="t" r="r" b="b"/>
                  <a:pathLst>
                    <a:path w="983" h="1973" extrusionOk="0">
                      <a:moveTo>
                        <a:pt x="663" y="0"/>
                      </a:moveTo>
                      <a:cubicBezTo>
                        <a:pt x="617" y="0"/>
                        <a:pt x="549" y="23"/>
                        <a:pt x="503" y="46"/>
                      </a:cubicBezTo>
                      <a:cubicBezTo>
                        <a:pt x="434" y="114"/>
                        <a:pt x="412" y="160"/>
                        <a:pt x="389" y="251"/>
                      </a:cubicBezTo>
                      <a:cubicBezTo>
                        <a:pt x="275" y="708"/>
                        <a:pt x="138" y="1187"/>
                        <a:pt x="24" y="1644"/>
                      </a:cubicBezTo>
                      <a:cubicBezTo>
                        <a:pt x="1" y="1712"/>
                        <a:pt x="46" y="1803"/>
                        <a:pt x="69" y="1849"/>
                      </a:cubicBezTo>
                      <a:cubicBezTo>
                        <a:pt x="115" y="1917"/>
                        <a:pt x="183" y="1963"/>
                        <a:pt x="275" y="1963"/>
                      </a:cubicBezTo>
                      <a:cubicBezTo>
                        <a:pt x="293" y="1969"/>
                        <a:pt x="311" y="1972"/>
                        <a:pt x="330" y="1972"/>
                      </a:cubicBezTo>
                      <a:cubicBezTo>
                        <a:pt x="380" y="1972"/>
                        <a:pt x="430" y="1951"/>
                        <a:pt x="480" y="1917"/>
                      </a:cubicBezTo>
                      <a:cubicBezTo>
                        <a:pt x="549" y="1872"/>
                        <a:pt x="571" y="1803"/>
                        <a:pt x="594" y="1735"/>
                      </a:cubicBezTo>
                      <a:cubicBezTo>
                        <a:pt x="708" y="1255"/>
                        <a:pt x="845" y="799"/>
                        <a:pt x="959" y="342"/>
                      </a:cubicBezTo>
                      <a:cubicBezTo>
                        <a:pt x="982" y="274"/>
                        <a:pt x="937" y="183"/>
                        <a:pt x="914" y="114"/>
                      </a:cubicBezTo>
                      <a:cubicBezTo>
                        <a:pt x="868" y="69"/>
                        <a:pt x="800" y="23"/>
                        <a:pt x="70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35" name="Google Shape;8003;p96">
                  <a:extLst>
                    <a:ext uri="{FF2B5EF4-FFF2-40B4-BE49-F238E27FC236}">
                      <a16:creationId xmlns:a16="http://schemas.microsoft.com/office/drawing/2014/main" id="{F88BBD7A-5DB4-D331-F304-C2303337201B}"/>
                    </a:ext>
                  </a:extLst>
                </p:cNvPr>
                <p:cNvSpPr/>
                <p:nvPr/>
              </p:nvSpPr>
              <p:spPr>
                <a:xfrm>
                  <a:off x="5444095" y="3212205"/>
                  <a:ext cx="14435" cy="23917"/>
                </a:xfrm>
                <a:custGeom>
                  <a:avLst/>
                  <a:gdLst/>
                  <a:ahLst/>
                  <a:cxnLst/>
                  <a:rect l="l" t="t" r="r" b="b"/>
                  <a:pathLst>
                    <a:path w="1119" h="1854" extrusionOk="0">
                      <a:moveTo>
                        <a:pt x="822" y="1"/>
                      </a:moveTo>
                      <a:cubicBezTo>
                        <a:pt x="708" y="1"/>
                        <a:pt x="594" y="69"/>
                        <a:pt x="548" y="183"/>
                      </a:cubicBezTo>
                      <a:cubicBezTo>
                        <a:pt x="411" y="617"/>
                        <a:pt x="251" y="1028"/>
                        <a:pt x="69" y="1462"/>
                      </a:cubicBezTo>
                      <a:cubicBezTo>
                        <a:pt x="0" y="1599"/>
                        <a:pt x="69" y="1758"/>
                        <a:pt x="206" y="1827"/>
                      </a:cubicBezTo>
                      <a:cubicBezTo>
                        <a:pt x="242" y="1845"/>
                        <a:pt x="282" y="1854"/>
                        <a:pt x="322" y="1854"/>
                      </a:cubicBezTo>
                      <a:cubicBezTo>
                        <a:pt x="431" y="1854"/>
                        <a:pt x="537" y="1790"/>
                        <a:pt x="571" y="1690"/>
                      </a:cubicBezTo>
                      <a:cubicBezTo>
                        <a:pt x="753" y="1279"/>
                        <a:pt x="936" y="845"/>
                        <a:pt x="1073" y="412"/>
                      </a:cubicBezTo>
                      <a:cubicBezTo>
                        <a:pt x="1096" y="343"/>
                        <a:pt x="1119" y="275"/>
                        <a:pt x="1073" y="183"/>
                      </a:cubicBezTo>
                      <a:cubicBezTo>
                        <a:pt x="1050" y="115"/>
                        <a:pt x="1005" y="69"/>
                        <a:pt x="936" y="24"/>
                      </a:cubicBezTo>
                      <a:cubicBezTo>
                        <a:pt x="890" y="24"/>
                        <a:pt x="868" y="1"/>
                        <a:pt x="82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36" name="Google Shape;8004;p96">
                  <a:extLst>
                    <a:ext uri="{FF2B5EF4-FFF2-40B4-BE49-F238E27FC236}">
                      <a16:creationId xmlns:a16="http://schemas.microsoft.com/office/drawing/2014/main" id="{2E4C1414-48A4-FA21-CC9E-35157652FA4B}"/>
                    </a:ext>
                  </a:extLst>
                </p:cNvPr>
                <p:cNvSpPr/>
                <p:nvPr/>
              </p:nvSpPr>
              <p:spPr>
                <a:xfrm>
                  <a:off x="5427893" y="3258732"/>
                  <a:ext cx="14448" cy="19453"/>
                </a:xfrm>
                <a:custGeom>
                  <a:avLst/>
                  <a:gdLst/>
                  <a:ahLst/>
                  <a:cxnLst/>
                  <a:rect l="l" t="t" r="r" b="b"/>
                  <a:pathLst>
                    <a:path w="1120" h="1508" extrusionOk="0">
                      <a:moveTo>
                        <a:pt x="800" y="0"/>
                      </a:moveTo>
                      <a:cubicBezTo>
                        <a:pt x="686" y="0"/>
                        <a:pt x="571" y="69"/>
                        <a:pt x="526" y="160"/>
                      </a:cubicBezTo>
                      <a:cubicBezTo>
                        <a:pt x="389" y="480"/>
                        <a:pt x="229" y="799"/>
                        <a:pt x="69" y="1096"/>
                      </a:cubicBezTo>
                      <a:cubicBezTo>
                        <a:pt x="1" y="1233"/>
                        <a:pt x="69" y="1415"/>
                        <a:pt x="206" y="1484"/>
                      </a:cubicBezTo>
                      <a:cubicBezTo>
                        <a:pt x="244" y="1500"/>
                        <a:pt x="280" y="1507"/>
                        <a:pt x="314" y="1507"/>
                      </a:cubicBezTo>
                      <a:cubicBezTo>
                        <a:pt x="428" y="1507"/>
                        <a:pt x="524" y="1429"/>
                        <a:pt x="594" y="1324"/>
                      </a:cubicBezTo>
                      <a:cubicBezTo>
                        <a:pt x="754" y="1027"/>
                        <a:pt x="891" y="708"/>
                        <a:pt x="1051" y="411"/>
                      </a:cubicBezTo>
                      <a:cubicBezTo>
                        <a:pt x="1119" y="251"/>
                        <a:pt x="1051" y="92"/>
                        <a:pt x="914" y="23"/>
                      </a:cubicBezTo>
                      <a:cubicBezTo>
                        <a:pt x="868" y="0"/>
                        <a:pt x="823" y="0"/>
                        <a:pt x="80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37" name="Google Shape;8005;p96">
                  <a:extLst>
                    <a:ext uri="{FF2B5EF4-FFF2-40B4-BE49-F238E27FC236}">
                      <a16:creationId xmlns:a16="http://schemas.microsoft.com/office/drawing/2014/main" id="{1EBC511B-D6FF-E412-5FE2-BD094E0806C3}"/>
                    </a:ext>
                  </a:extLst>
                </p:cNvPr>
                <p:cNvSpPr/>
                <p:nvPr/>
              </p:nvSpPr>
              <p:spPr>
                <a:xfrm>
                  <a:off x="5400224" y="3301713"/>
                  <a:ext cx="15325" cy="18976"/>
                </a:xfrm>
                <a:custGeom>
                  <a:avLst/>
                  <a:gdLst/>
                  <a:ahLst/>
                  <a:cxnLst/>
                  <a:rect l="l" t="t" r="r" b="b"/>
                  <a:pathLst>
                    <a:path w="1188" h="1471" extrusionOk="0">
                      <a:moveTo>
                        <a:pt x="890" y="1"/>
                      </a:moveTo>
                      <a:cubicBezTo>
                        <a:pt x="822" y="1"/>
                        <a:pt x="731" y="24"/>
                        <a:pt x="685" y="92"/>
                      </a:cubicBezTo>
                      <a:cubicBezTo>
                        <a:pt x="480" y="389"/>
                        <a:pt x="274" y="708"/>
                        <a:pt x="69" y="1005"/>
                      </a:cubicBezTo>
                      <a:cubicBezTo>
                        <a:pt x="23" y="1074"/>
                        <a:pt x="0" y="1142"/>
                        <a:pt x="0" y="1210"/>
                      </a:cubicBezTo>
                      <a:cubicBezTo>
                        <a:pt x="23" y="1279"/>
                        <a:pt x="46" y="1347"/>
                        <a:pt x="114" y="1416"/>
                      </a:cubicBezTo>
                      <a:cubicBezTo>
                        <a:pt x="148" y="1449"/>
                        <a:pt x="206" y="1470"/>
                        <a:pt x="261" y="1470"/>
                      </a:cubicBezTo>
                      <a:cubicBezTo>
                        <a:pt x="281" y="1470"/>
                        <a:pt x="301" y="1468"/>
                        <a:pt x="320" y="1462"/>
                      </a:cubicBezTo>
                      <a:cubicBezTo>
                        <a:pt x="388" y="1462"/>
                        <a:pt x="480" y="1416"/>
                        <a:pt x="502" y="1370"/>
                      </a:cubicBezTo>
                      <a:cubicBezTo>
                        <a:pt x="708" y="1051"/>
                        <a:pt x="913" y="754"/>
                        <a:pt x="1119" y="457"/>
                      </a:cubicBezTo>
                      <a:cubicBezTo>
                        <a:pt x="1164" y="389"/>
                        <a:pt x="1187" y="343"/>
                        <a:pt x="1187" y="252"/>
                      </a:cubicBezTo>
                      <a:cubicBezTo>
                        <a:pt x="1187" y="183"/>
                        <a:pt x="1142" y="115"/>
                        <a:pt x="1096" y="69"/>
                      </a:cubicBezTo>
                      <a:cubicBezTo>
                        <a:pt x="1027" y="24"/>
                        <a:pt x="959" y="1"/>
                        <a:pt x="89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38" name="Google Shape;8006;p96">
                  <a:extLst>
                    <a:ext uri="{FF2B5EF4-FFF2-40B4-BE49-F238E27FC236}">
                      <a16:creationId xmlns:a16="http://schemas.microsoft.com/office/drawing/2014/main" id="{370FCDC0-CF71-4DCB-241B-D5275CAA384B}"/>
                    </a:ext>
                  </a:extLst>
                </p:cNvPr>
                <p:cNvSpPr/>
                <p:nvPr/>
              </p:nvSpPr>
              <p:spPr>
                <a:xfrm>
                  <a:off x="5368427" y="3339998"/>
                  <a:ext cx="15906" cy="16318"/>
                </a:xfrm>
                <a:custGeom>
                  <a:avLst/>
                  <a:gdLst/>
                  <a:ahLst/>
                  <a:cxnLst/>
                  <a:rect l="l" t="t" r="r" b="b"/>
                  <a:pathLst>
                    <a:path w="1233" h="1265" extrusionOk="0">
                      <a:moveTo>
                        <a:pt x="913" y="0"/>
                      </a:moveTo>
                      <a:cubicBezTo>
                        <a:pt x="845" y="0"/>
                        <a:pt x="753" y="46"/>
                        <a:pt x="708" y="114"/>
                      </a:cubicBezTo>
                      <a:cubicBezTo>
                        <a:pt x="502" y="365"/>
                        <a:pt x="297" y="593"/>
                        <a:pt x="69" y="799"/>
                      </a:cubicBezTo>
                      <a:cubicBezTo>
                        <a:pt x="23" y="845"/>
                        <a:pt x="0" y="936"/>
                        <a:pt x="0" y="1004"/>
                      </a:cubicBezTo>
                      <a:cubicBezTo>
                        <a:pt x="23" y="1073"/>
                        <a:pt x="46" y="1141"/>
                        <a:pt x="114" y="1210"/>
                      </a:cubicBezTo>
                      <a:cubicBezTo>
                        <a:pt x="148" y="1243"/>
                        <a:pt x="206" y="1264"/>
                        <a:pt x="261" y="1264"/>
                      </a:cubicBezTo>
                      <a:cubicBezTo>
                        <a:pt x="281" y="1264"/>
                        <a:pt x="301" y="1262"/>
                        <a:pt x="320" y="1255"/>
                      </a:cubicBezTo>
                      <a:cubicBezTo>
                        <a:pt x="411" y="1255"/>
                        <a:pt x="457" y="1210"/>
                        <a:pt x="502" y="1164"/>
                      </a:cubicBezTo>
                      <a:cubicBezTo>
                        <a:pt x="731" y="936"/>
                        <a:pt x="936" y="708"/>
                        <a:pt x="1141" y="479"/>
                      </a:cubicBezTo>
                      <a:cubicBezTo>
                        <a:pt x="1233" y="342"/>
                        <a:pt x="1210" y="160"/>
                        <a:pt x="1096" y="68"/>
                      </a:cubicBezTo>
                      <a:cubicBezTo>
                        <a:pt x="1050" y="23"/>
                        <a:pt x="982" y="0"/>
                        <a:pt x="9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39" name="Google Shape;8007;p96">
                  <a:extLst>
                    <a:ext uri="{FF2B5EF4-FFF2-40B4-BE49-F238E27FC236}">
                      <a16:creationId xmlns:a16="http://schemas.microsoft.com/office/drawing/2014/main" id="{A2A912A6-ED47-9111-0C5E-0D9FD27A6E4D}"/>
                    </a:ext>
                  </a:extLst>
                </p:cNvPr>
                <p:cNvSpPr/>
                <p:nvPr/>
              </p:nvSpPr>
              <p:spPr>
                <a:xfrm>
                  <a:off x="5333096" y="3370904"/>
                  <a:ext cx="17970" cy="16538"/>
                </a:xfrm>
                <a:custGeom>
                  <a:avLst/>
                  <a:gdLst/>
                  <a:ahLst/>
                  <a:cxnLst/>
                  <a:rect l="l" t="t" r="r" b="b"/>
                  <a:pathLst>
                    <a:path w="1393" h="1282" extrusionOk="0">
                      <a:moveTo>
                        <a:pt x="1073" y="1"/>
                      </a:moveTo>
                      <a:cubicBezTo>
                        <a:pt x="1004" y="1"/>
                        <a:pt x="913" y="46"/>
                        <a:pt x="845" y="115"/>
                      </a:cubicBezTo>
                      <a:cubicBezTo>
                        <a:pt x="731" y="229"/>
                        <a:pt x="616" y="343"/>
                        <a:pt x="502" y="480"/>
                      </a:cubicBezTo>
                      <a:cubicBezTo>
                        <a:pt x="388" y="571"/>
                        <a:pt x="274" y="663"/>
                        <a:pt x="160" y="777"/>
                      </a:cubicBezTo>
                      <a:cubicBezTo>
                        <a:pt x="46" y="868"/>
                        <a:pt x="0" y="1028"/>
                        <a:pt x="91" y="1165"/>
                      </a:cubicBezTo>
                      <a:cubicBezTo>
                        <a:pt x="149" y="1237"/>
                        <a:pt x="244" y="1282"/>
                        <a:pt x="334" y="1282"/>
                      </a:cubicBezTo>
                      <a:cubicBezTo>
                        <a:pt x="386" y="1282"/>
                        <a:pt x="438" y="1267"/>
                        <a:pt x="479" y="1233"/>
                      </a:cubicBezTo>
                      <a:cubicBezTo>
                        <a:pt x="776" y="1005"/>
                        <a:pt x="1050" y="754"/>
                        <a:pt x="1301" y="480"/>
                      </a:cubicBezTo>
                      <a:cubicBezTo>
                        <a:pt x="1392" y="366"/>
                        <a:pt x="1370" y="160"/>
                        <a:pt x="1255" y="69"/>
                      </a:cubicBezTo>
                      <a:cubicBezTo>
                        <a:pt x="1210" y="23"/>
                        <a:pt x="1141" y="1"/>
                        <a:pt x="107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40" name="Google Shape;8008;p96">
                  <a:extLst>
                    <a:ext uri="{FF2B5EF4-FFF2-40B4-BE49-F238E27FC236}">
                      <a16:creationId xmlns:a16="http://schemas.microsoft.com/office/drawing/2014/main" id="{580DF06A-319A-0E92-54F1-15328C18A377}"/>
                    </a:ext>
                  </a:extLst>
                </p:cNvPr>
                <p:cNvSpPr/>
                <p:nvPr/>
              </p:nvSpPr>
              <p:spPr>
                <a:xfrm>
                  <a:off x="5293044" y="3403591"/>
                  <a:ext cx="19453" cy="16538"/>
                </a:xfrm>
                <a:custGeom>
                  <a:avLst/>
                  <a:gdLst/>
                  <a:ahLst/>
                  <a:cxnLst/>
                  <a:rect l="l" t="t" r="r" b="b"/>
                  <a:pathLst>
                    <a:path w="1508" h="1282" extrusionOk="0">
                      <a:moveTo>
                        <a:pt x="1188" y="0"/>
                      </a:moveTo>
                      <a:cubicBezTo>
                        <a:pt x="1142" y="0"/>
                        <a:pt x="1074" y="0"/>
                        <a:pt x="1028" y="46"/>
                      </a:cubicBezTo>
                      <a:cubicBezTo>
                        <a:pt x="708" y="274"/>
                        <a:pt x="412" y="502"/>
                        <a:pt x="138" y="753"/>
                      </a:cubicBezTo>
                      <a:cubicBezTo>
                        <a:pt x="69" y="822"/>
                        <a:pt x="24" y="868"/>
                        <a:pt x="24" y="959"/>
                      </a:cubicBezTo>
                      <a:cubicBezTo>
                        <a:pt x="1" y="1027"/>
                        <a:pt x="24" y="1096"/>
                        <a:pt x="69" y="1164"/>
                      </a:cubicBezTo>
                      <a:cubicBezTo>
                        <a:pt x="113" y="1237"/>
                        <a:pt x="211" y="1281"/>
                        <a:pt x="306" y="1281"/>
                      </a:cubicBezTo>
                      <a:cubicBezTo>
                        <a:pt x="361" y="1281"/>
                        <a:pt x="415" y="1266"/>
                        <a:pt x="457" y="1233"/>
                      </a:cubicBezTo>
                      <a:cubicBezTo>
                        <a:pt x="754" y="982"/>
                        <a:pt x="1051" y="731"/>
                        <a:pt x="1348" y="502"/>
                      </a:cubicBezTo>
                      <a:cubicBezTo>
                        <a:pt x="1485" y="411"/>
                        <a:pt x="1507" y="251"/>
                        <a:pt x="1416" y="114"/>
                      </a:cubicBezTo>
                      <a:cubicBezTo>
                        <a:pt x="1370" y="46"/>
                        <a:pt x="1279" y="0"/>
                        <a:pt x="118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41" name="Google Shape;8009;p96">
                  <a:extLst>
                    <a:ext uri="{FF2B5EF4-FFF2-40B4-BE49-F238E27FC236}">
                      <a16:creationId xmlns:a16="http://schemas.microsoft.com/office/drawing/2014/main" id="{E584D473-2D89-B51E-2D69-A971F53A5E4F}"/>
                    </a:ext>
                  </a:extLst>
                </p:cNvPr>
                <p:cNvSpPr/>
                <p:nvPr/>
              </p:nvSpPr>
              <p:spPr>
                <a:xfrm>
                  <a:off x="5261247" y="3429493"/>
                  <a:ext cx="14732" cy="11404"/>
                </a:xfrm>
                <a:custGeom>
                  <a:avLst/>
                  <a:gdLst/>
                  <a:ahLst/>
                  <a:cxnLst/>
                  <a:rect l="l" t="t" r="r" b="b"/>
                  <a:pathLst>
                    <a:path w="1142" h="884" extrusionOk="0">
                      <a:moveTo>
                        <a:pt x="822" y="1"/>
                      </a:moveTo>
                      <a:cubicBezTo>
                        <a:pt x="777" y="1"/>
                        <a:pt x="708" y="24"/>
                        <a:pt x="663" y="47"/>
                      </a:cubicBezTo>
                      <a:cubicBezTo>
                        <a:pt x="503" y="161"/>
                        <a:pt x="320" y="252"/>
                        <a:pt x="161" y="366"/>
                      </a:cubicBezTo>
                      <a:cubicBezTo>
                        <a:pt x="46" y="457"/>
                        <a:pt x="1" y="640"/>
                        <a:pt x="92" y="777"/>
                      </a:cubicBezTo>
                      <a:cubicBezTo>
                        <a:pt x="149" y="848"/>
                        <a:pt x="242" y="884"/>
                        <a:pt x="337" y="884"/>
                      </a:cubicBezTo>
                      <a:cubicBezTo>
                        <a:pt x="394" y="884"/>
                        <a:pt x="452" y="871"/>
                        <a:pt x="503" y="845"/>
                      </a:cubicBezTo>
                      <a:cubicBezTo>
                        <a:pt x="663" y="731"/>
                        <a:pt x="822" y="617"/>
                        <a:pt x="982" y="526"/>
                      </a:cubicBezTo>
                      <a:cubicBezTo>
                        <a:pt x="1119" y="435"/>
                        <a:pt x="1142" y="229"/>
                        <a:pt x="1051" y="115"/>
                      </a:cubicBezTo>
                      <a:cubicBezTo>
                        <a:pt x="1005" y="47"/>
                        <a:pt x="914" y="1"/>
                        <a:pt x="82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42" name="Google Shape;8010;p96">
                  <a:extLst>
                    <a:ext uri="{FF2B5EF4-FFF2-40B4-BE49-F238E27FC236}">
                      <a16:creationId xmlns:a16="http://schemas.microsoft.com/office/drawing/2014/main" id="{67A05AA9-C0F8-C7DE-BCD4-19CCCAE51A0F}"/>
                    </a:ext>
                  </a:extLst>
                </p:cNvPr>
                <p:cNvSpPr/>
                <p:nvPr/>
              </p:nvSpPr>
              <p:spPr>
                <a:xfrm>
                  <a:off x="5230044" y="3449809"/>
                  <a:ext cx="15906" cy="13222"/>
                </a:xfrm>
                <a:custGeom>
                  <a:avLst/>
                  <a:gdLst/>
                  <a:ahLst/>
                  <a:cxnLst/>
                  <a:rect l="l" t="t" r="r" b="b"/>
                  <a:pathLst>
                    <a:path w="1233" h="1025" extrusionOk="0">
                      <a:moveTo>
                        <a:pt x="913" y="1"/>
                      </a:moveTo>
                      <a:cubicBezTo>
                        <a:pt x="845" y="1"/>
                        <a:pt x="799" y="1"/>
                        <a:pt x="753" y="46"/>
                      </a:cubicBezTo>
                      <a:cubicBezTo>
                        <a:pt x="548" y="183"/>
                        <a:pt x="343" y="343"/>
                        <a:pt x="160" y="503"/>
                      </a:cubicBezTo>
                      <a:cubicBezTo>
                        <a:pt x="46" y="594"/>
                        <a:pt x="0" y="777"/>
                        <a:pt x="92" y="891"/>
                      </a:cubicBezTo>
                      <a:cubicBezTo>
                        <a:pt x="147" y="975"/>
                        <a:pt x="237" y="1024"/>
                        <a:pt x="324" y="1024"/>
                      </a:cubicBezTo>
                      <a:cubicBezTo>
                        <a:pt x="380" y="1024"/>
                        <a:pt x="435" y="1004"/>
                        <a:pt x="480" y="959"/>
                      </a:cubicBezTo>
                      <a:cubicBezTo>
                        <a:pt x="685" y="823"/>
                        <a:pt x="868" y="663"/>
                        <a:pt x="1073" y="503"/>
                      </a:cubicBezTo>
                      <a:cubicBezTo>
                        <a:pt x="1210" y="412"/>
                        <a:pt x="1233" y="252"/>
                        <a:pt x="1142" y="115"/>
                      </a:cubicBezTo>
                      <a:cubicBezTo>
                        <a:pt x="1096" y="24"/>
                        <a:pt x="1005" y="1"/>
                        <a:pt x="9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43" name="Google Shape;8011;p96">
                  <a:extLst>
                    <a:ext uri="{FF2B5EF4-FFF2-40B4-BE49-F238E27FC236}">
                      <a16:creationId xmlns:a16="http://schemas.microsoft.com/office/drawing/2014/main" id="{6FE565BC-7F72-224D-A898-157760202228}"/>
                    </a:ext>
                  </a:extLst>
                </p:cNvPr>
                <p:cNvSpPr/>
                <p:nvPr/>
              </p:nvSpPr>
              <p:spPr>
                <a:xfrm>
                  <a:off x="5656675" y="3111809"/>
                  <a:ext cx="8256" cy="22098"/>
                </a:xfrm>
                <a:custGeom>
                  <a:avLst/>
                  <a:gdLst/>
                  <a:ahLst/>
                  <a:cxnLst/>
                  <a:rect l="l" t="t" r="r" b="b"/>
                  <a:pathLst>
                    <a:path w="640" h="1713" extrusionOk="0">
                      <a:moveTo>
                        <a:pt x="342" y="0"/>
                      </a:moveTo>
                      <a:cubicBezTo>
                        <a:pt x="183" y="0"/>
                        <a:pt x="69" y="137"/>
                        <a:pt x="69" y="274"/>
                      </a:cubicBezTo>
                      <a:cubicBezTo>
                        <a:pt x="46" y="662"/>
                        <a:pt x="23" y="1050"/>
                        <a:pt x="0" y="1416"/>
                      </a:cubicBezTo>
                      <a:cubicBezTo>
                        <a:pt x="0" y="1575"/>
                        <a:pt x="137" y="1712"/>
                        <a:pt x="297" y="1712"/>
                      </a:cubicBezTo>
                      <a:cubicBezTo>
                        <a:pt x="457" y="1712"/>
                        <a:pt x="571" y="1575"/>
                        <a:pt x="571" y="1416"/>
                      </a:cubicBezTo>
                      <a:cubicBezTo>
                        <a:pt x="594" y="1050"/>
                        <a:pt x="616" y="662"/>
                        <a:pt x="639" y="274"/>
                      </a:cubicBezTo>
                      <a:cubicBezTo>
                        <a:pt x="639" y="137"/>
                        <a:pt x="502" y="0"/>
                        <a:pt x="34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44" name="Google Shape;8012;p96">
                  <a:extLst>
                    <a:ext uri="{FF2B5EF4-FFF2-40B4-BE49-F238E27FC236}">
                      <a16:creationId xmlns:a16="http://schemas.microsoft.com/office/drawing/2014/main" id="{AB11145E-45EC-0050-6252-5369A4F96E7D}"/>
                    </a:ext>
                  </a:extLst>
                </p:cNvPr>
                <p:cNvSpPr/>
                <p:nvPr/>
              </p:nvSpPr>
              <p:spPr>
                <a:xfrm>
                  <a:off x="5654908" y="3153616"/>
                  <a:ext cx="8256" cy="20330"/>
                </a:xfrm>
                <a:custGeom>
                  <a:avLst/>
                  <a:gdLst/>
                  <a:ahLst/>
                  <a:cxnLst/>
                  <a:rect l="l" t="t" r="r" b="b"/>
                  <a:pathLst>
                    <a:path w="640" h="1576" extrusionOk="0">
                      <a:moveTo>
                        <a:pt x="320" y="1"/>
                      </a:moveTo>
                      <a:cubicBezTo>
                        <a:pt x="183" y="1"/>
                        <a:pt x="46" y="138"/>
                        <a:pt x="46" y="275"/>
                      </a:cubicBezTo>
                      <a:cubicBezTo>
                        <a:pt x="69" y="617"/>
                        <a:pt x="46" y="959"/>
                        <a:pt x="23" y="1302"/>
                      </a:cubicBezTo>
                      <a:cubicBezTo>
                        <a:pt x="0" y="1461"/>
                        <a:pt x="160" y="1576"/>
                        <a:pt x="297" y="1576"/>
                      </a:cubicBezTo>
                      <a:cubicBezTo>
                        <a:pt x="388" y="1576"/>
                        <a:pt x="457" y="1553"/>
                        <a:pt x="502" y="1507"/>
                      </a:cubicBezTo>
                      <a:cubicBezTo>
                        <a:pt x="571" y="1439"/>
                        <a:pt x="594" y="1370"/>
                        <a:pt x="594" y="1302"/>
                      </a:cubicBezTo>
                      <a:cubicBezTo>
                        <a:pt x="616" y="959"/>
                        <a:pt x="639" y="617"/>
                        <a:pt x="616" y="275"/>
                      </a:cubicBezTo>
                      <a:cubicBezTo>
                        <a:pt x="616" y="138"/>
                        <a:pt x="479" y="1"/>
                        <a:pt x="32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45" name="Google Shape;8013;p96">
                  <a:extLst>
                    <a:ext uri="{FF2B5EF4-FFF2-40B4-BE49-F238E27FC236}">
                      <a16:creationId xmlns:a16="http://schemas.microsoft.com/office/drawing/2014/main" id="{B4300335-E103-2BEB-23B8-C273B1C50958}"/>
                    </a:ext>
                  </a:extLst>
                </p:cNvPr>
                <p:cNvSpPr/>
                <p:nvPr/>
              </p:nvSpPr>
              <p:spPr>
                <a:xfrm>
                  <a:off x="5654908" y="3202195"/>
                  <a:ext cx="7959" cy="20627"/>
                </a:xfrm>
                <a:custGeom>
                  <a:avLst/>
                  <a:gdLst/>
                  <a:ahLst/>
                  <a:cxnLst/>
                  <a:rect l="l" t="t" r="r" b="b"/>
                  <a:pathLst>
                    <a:path w="617" h="1599" extrusionOk="0">
                      <a:moveTo>
                        <a:pt x="320" y="1"/>
                      </a:moveTo>
                      <a:cubicBezTo>
                        <a:pt x="160" y="1"/>
                        <a:pt x="46" y="115"/>
                        <a:pt x="46" y="275"/>
                      </a:cubicBezTo>
                      <a:cubicBezTo>
                        <a:pt x="23" y="617"/>
                        <a:pt x="0" y="959"/>
                        <a:pt x="0" y="1302"/>
                      </a:cubicBezTo>
                      <a:cubicBezTo>
                        <a:pt x="0" y="1462"/>
                        <a:pt x="137" y="1599"/>
                        <a:pt x="297" y="1599"/>
                      </a:cubicBezTo>
                      <a:cubicBezTo>
                        <a:pt x="457" y="1599"/>
                        <a:pt x="571" y="1462"/>
                        <a:pt x="571" y="1302"/>
                      </a:cubicBezTo>
                      <a:cubicBezTo>
                        <a:pt x="571" y="959"/>
                        <a:pt x="594" y="617"/>
                        <a:pt x="616" y="275"/>
                      </a:cubicBezTo>
                      <a:cubicBezTo>
                        <a:pt x="616" y="115"/>
                        <a:pt x="479" y="1"/>
                        <a:pt x="32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46" name="Google Shape;8014;p96">
                  <a:extLst>
                    <a:ext uri="{FF2B5EF4-FFF2-40B4-BE49-F238E27FC236}">
                      <a16:creationId xmlns:a16="http://schemas.microsoft.com/office/drawing/2014/main" id="{D07E3C3B-05EF-345B-9933-E6C1938926DC}"/>
                    </a:ext>
                  </a:extLst>
                </p:cNvPr>
                <p:cNvSpPr/>
                <p:nvPr/>
              </p:nvSpPr>
              <p:spPr>
                <a:xfrm>
                  <a:off x="5653438" y="3251367"/>
                  <a:ext cx="8256" cy="23568"/>
                </a:xfrm>
                <a:custGeom>
                  <a:avLst/>
                  <a:gdLst/>
                  <a:ahLst/>
                  <a:cxnLst/>
                  <a:rect l="l" t="t" r="r" b="b"/>
                  <a:pathLst>
                    <a:path w="640" h="1827" extrusionOk="0">
                      <a:moveTo>
                        <a:pt x="342" y="1"/>
                      </a:moveTo>
                      <a:cubicBezTo>
                        <a:pt x="183" y="1"/>
                        <a:pt x="69" y="138"/>
                        <a:pt x="69" y="297"/>
                      </a:cubicBezTo>
                      <a:cubicBezTo>
                        <a:pt x="46" y="708"/>
                        <a:pt x="46" y="1119"/>
                        <a:pt x="0" y="1553"/>
                      </a:cubicBezTo>
                      <a:cubicBezTo>
                        <a:pt x="0" y="1690"/>
                        <a:pt x="137" y="1827"/>
                        <a:pt x="297" y="1827"/>
                      </a:cubicBezTo>
                      <a:cubicBezTo>
                        <a:pt x="365" y="1827"/>
                        <a:pt x="434" y="1804"/>
                        <a:pt x="479" y="1735"/>
                      </a:cubicBezTo>
                      <a:cubicBezTo>
                        <a:pt x="548" y="1690"/>
                        <a:pt x="571" y="1621"/>
                        <a:pt x="571" y="1553"/>
                      </a:cubicBezTo>
                      <a:cubicBezTo>
                        <a:pt x="616" y="1119"/>
                        <a:pt x="616" y="708"/>
                        <a:pt x="639" y="297"/>
                      </a:cubicBezTo>
                      <a:cubicBezTo>
                        <a:pt x="639" y="138"/>
                        <a:pt x="502" y="1"/>
                        <a:pt x="34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47" name="Google Shape;8015;p96">
                  <a:extLst>
                    <a:ext uri="{FF2B5EF4-FFF2-40B4-BE49-F238E27FC236}">
                      <a16:creationId xmlns:a16="http://schemas.microsoft.com/office/drawing/2014/main" id="{930C49DC-7738-BC3D-60B6-ECD07E58C2BF}"/>
                    </a:ext>
                  </a:extLst>
                </p:cNvPr>
                <p:cNvSpPr/>
                <p:nvPr/>
              </p:nvSpPr>
              <p:spPr>
                <a:xfrm>
                  <a:off x="5653141" y="3304654"/>
                  <a:ext cx="7663" cy="23285"/>
                </a:xfrm>
                <a:custGeom>
                  <a:avLst/>
                  <a:gdLst/>
                  <a:ahLst/>
                  <a:cxnLst/>
                  <a:rect l="l" t="t" r="r" b="b"/>
                  <a:pathLst>
                    <a:path w="594" h="1805" extrusionOk="0">
                      <a:moveTo>
                        <a:pt x="297" y="1"/>
                      </a:moveTo>
                      <a:cubicBezTo>
                        <a:pt x="137" y="1"/>
                        <a:pt x="23" y="115"/>
                        <a:pt x="23" y="275"/>
                      </a:cubicBezTo>
                      <a:cubicBezTo>
                        <a:pt x="0" y="686"/>
                        <a:pt x="0" y="1119"/>
                        <a:pt x="0" y="1530"/>
                      </a:cubicBezTo>
                      <a:cubicBezTo>
                        <a:pt x="0" y="1690"/>
                        <a:pt x="137" y="1804"/>
                        <a:pt x="274" y="1804"/>
                      </a:cubicBezTo>
                      <a:cubicBezTo>
                        <a:pt x="434" y="1804"/>
                        <a:pt x="571" y="1690"/>
                        <a:pt x="571" y="1530"/>
                      </a:cubicBezTo>
                      <a:cubicBezTo>
                        <a:pt x="571" y="1119"/>
                        <a:pt x="571" y="686"/>
                        <a:pt x="594" y="275"/>
                      </a:cubicBezTo>
                      <a:cubicBezTo>
                        <a:pt x="594" y="115"/>
                        <a:pt x="457" y="1"/>
                        <a:pt x="29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48" name="Google Shape;8016;p96">
                  <a:extLst>
                    <a:ext uri="{FF2B5EF4-FFF2-40B4-BE49-F238E27FC236}">
                      <a16:creationId xmlns:a16="http://schemas.microsoft.com/office/drawing/2014/main" id="{EDDF747D-CF05-8B19-13F8-701E60D0CE94}"/>
                    </a:ext>
                  </a:extLst>
                </p:cNvPr>
                <p:cNvSpPr/>
                <p:nvPr/>
              </p:nvSpPr>
              <p:spPr>
                <a:xfrm>
                  <a:off x="5653141" y="3353826"/>
                  <a:ext cx="7959" cy="20330"/>
                </a:xfrm>
                <a:custGeom>
                  <a:avLst/>
                  <a:gdLst/>
                  <a:ahLst/>
                  <a:cxnLst/>
                  <a:rect l="l" t="t" r="r" b="b"/>
                  <a:pathLst>
                    <a:path w="617" h="1576" extrusionOk="0">
                      <a:moveTo>
                        <a:pt x="320" y="1"/>
                      </a:moveTo>
                      <a:cubicBezTo>
                        <a:pt x="160" y="1"/>
                        <a:pt x="46" y="115"/>
                        <a:pt x="23" y="275"/>
                      </a:cubicBezTo>
                      <a:cubicBezTo>
                        <a:pt x="23" y="617"/>
                        <a:pt x="0" y="959"/>
                        <a:pt x="0" y="1302"/>
                      </a:cubicBezTo>
                      <a:cubicBezTo>
                        <a:pt x="0" y="1462"/>
                        <a:pt x="137" y="1576"/>
                        <a:pt x="274" y="1576"/>
                      </a:cubicBezTo>
                      <a:cubicBezTo>
                        <a:pt x="434" y="1576"/>
                        <a:pt x="571" y="1462"/>
                        <a:pt x="571" y="1302"/>
                      </a:cubicBezTo>
                      <a:cubicBezTo>
                        <a:pt x="571" y="959"/>
                        <a:pt x="594" y="617"/>
                        <a:pt x="594" y="275"/>
                      </a:cubicBezTo>
                      <a:cubicBezTo>
                        <a:pt x="616" y="115"/>
                        <a:pt x="457" y="1"/>
                        <a:pt x="32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49" name="Google Shape;8017;p96">
                  <a:extLst>
                    <a:ext uri="{FF2B5EF4-FFF2-40B4-BE49-F238E27FC236}">
                      <a16:creationId xmlns:a16="http://schemas.microsoft.com/office/drawing/2014/main" id="{218FD0A7-44F5-1FDA-00D9-FCF09128E280}"/>
                    </a:ext>
                  </a:extLst>
                </p:cNvPr>
                <p:cNvSpPr/>
                <p:nvPr/>
              </p:nvSpPr>
              <p:spPr>
                <a:xfrm>
                  <a:off x="5652251" y="3407409"/>
                  <a:ext cx="8256" cy="28586"/>
                </a:xfrm>
                <a:custGeom>
                  <a:avLst/>
                  <a:gdLst/>
                  <a:ahLst/>
                  <a:cxnLst/>
                  <a:rect l="l" t="t" r="r" b="b"/>
                  <a:pathLst>
                    <a:path w="640" h="2216" extrusionOk="0">
                      <a:moveTo>
                        <a:pt x="343" y="1"/>
                      </a:moveTo>
                      <a:cubicBezTo>
                        <a:pt x="275" y="1"/>
                        <a:pt x="206" y="24"/>
                        <a:pt x="138" y="92"/>
                      </a:cubicBezTo>
                      <a:cubicBezTo>
                        <a:pt x="92" y="138"/>
                        <a:pt x="69" y="206"/>
                        <a:pt x="69" y="275"/>
                      </a:cubicBezTo>
                      <a:cubicBezTo>
                        <a:pt x="24" y="823"/>
                        <a:pt x="1" y="1371"/>
                        <a:pt x="1" y="1918"/>
                      </a:cubicBezTo>
                      <a:cubicBezTo>
                        <a:pt x="1" y="2078"/>
                        <a:pt x="138" y="2215"/>
                        <a:pt x="297" y="2215"/>
                      </a:cubicBezTo>
                      <a:cubicBezTo>
                        <a:pt x="434" y="2215"/>
                        <a:pt x="571" y="2078"/>
                        <a:pt x="571" y="1918"/>
                      </a:cubicBezTo>
                      <a:cubicBezTo>
                        <a:pt x="571" y="1371"/>
                        <a:pt x="594" y="823"/>
                        <a:pt x="640" y="275"/>
                      </a:cubicBezTo>
                      <a:cubicBezTo>
                        <a:pt x="640" y="138"/>
                        <a:pt x="503" y="1"/>
                        <a:pt x="34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50" name="Google Shape;8018;p96">
                  <a:extLst>
                    <a:ext uri="{FF2B5EF4-FFF2-40B4-BE49-F238E27FC236}">
                      <a16:creationId xmlns:a16="http://schemas.microsoft.com/office/drawing/2014/main" id="{C3C16A8C-0BB1-F788-8DDF-2E4D2A7EC9D7}"/>
                    </a:ext>
                  </a:extLst>
                </p:cNvPr>
                <p:cNvSpPr/>
                <p:nvPr/>
              </p:nvSpPr>
              <p:spPr>
                <a:xfrm>
                  <a:off x="5653141" y="3468952"/>
                  <a:ext cx="9430" cy="25336"/>
                </a:xfrm>
                <a:custGeom>
                  <a:avLst/>
                  <a:gdLst/>
                  <a:ahLst/>
                  <a:cxnLst/>
                  <a:rect l="l" t="t" r="r" b="b"/>
                  <a:pathLst>
                    <a:path w="731" h="1964" extrusionOk="0">
                      <a:moveTo>
                        <a:pt x="434" y="0"/>
                      </a:moveTo>
                      <a:cubicBezTo>
                        <a:pt x="297" y="0"/>
                        <a:pt x="183" y="92"/>
                        <a:pt x="160" y="206"/>
                      </a:cubicBezTo>
                      <a:cubicBezTo>
                        <a:pt x="46" y="685"/>
                        <a:pt x="0" y="1187"/>
                        <a:pt x="46" y="1667"/>
                      </a:cubicBezTo>
                      <a:cubicBezTo>
                        <a:pt x="46" y="1826"/>
                        <a:pt x="160" y="1963"/>
                        <a:pt x="320" y="1963"/>
                      </a:cubicBezTo>
                      <a:cubicBezTo>
                        <a:pt x="480" y="1963"/>
                        <a:pt x="616" y="1826"/>
                        <a:pt x="616" y="1667"/>
                      </a:cubicBezTo>
                      <a:cubicBezTo>
                        <a:pt x="594" y="1347"/>
                        <a:pt x="594" y="1028"/>
                        <a:pt x="639" y="685"/>
                      </a:cubicBezTo>
                      <a:cubicBezTo>
                        <a:pt x="662" y="571"/>
                        <a:pt x="685" y="480"/>
                        <a:pt x="708" y="366"/>
                      </a:cubicBezTo>
                      <a:cubicBezTo>
                        <a:pt x="731" y="206"/>
                        <a:pt x="662" y="46"/>
                        <a:pt x="50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51" name="Google Shape;8019;p96">
                  <a:extLst>
                    <a:ext uri="{FF2B5EF4-FFF2-40B4-BE49-F238E27FC236}">
                      <a16:creationId xmlns:a16="http://schemas.microsoft.com/office/drawing/2014/main" id="{A11CD6C0-32D5-E640-4F81-1E6612B11C14}"/>
                    </a:ext>
                  </a:extLst>
                </p:cNvPr>
                <p:cNvSpPr/>
                <p:nvPr/>
              </p:nvSpPr>
              <p:spPr>
                <a:xfrm>
                  <a:off x="5654315" y="3513699"/>
                  <a:ext cx="7959" cy="21801"/>
                </a:xfrm>
                <a:custGeom>
                  <a:avLst/>
                  <a:gdLst/>
                  <a:ahLst/>
                  <a:cxnLst/>
                  <a:rect l="l" t="t" r="r" b="b"/>
                  <a:pathLst>
                    <a:path w="617" h="1690" extrusionOk="0">
                      <a:moveTo>
                        <a:pt x="343" y="1"/>
                      </a:moveTo>
                      <a:cubicBezTo>
                        <a:pt x="183" y="1"/>
                        <a:pt x="46" y="138"/>
                        <a:pt x="46" y="298"/>
                      </a:cubicBezTo>
                      <a:cubicBezTo>
                        <a:pt x="46" y="663"/>
                        <a:pt x="23" y="1028"/>
                        <a:pt x="1" y="1393"/>
                      </a:cubicBezTo>
                      <a:cubicBezTo>
                        <a:pt x="1" y="1553"/>
                        <a:pt x="137" y="1690"/>
                        <a:pt x="297" y="1690"/>
                      </a:cubicBezTo>
                      <a:cubicBezTo>
                        <a:pt x="366" y="1690"/>
                        <a:pt x="434" y="1644"/>
                        <a:pt x="480" y="1599"/>
                      </a:cubicBezTo>
                      <a:cubicBezTo>
                        <a:pt x="548" y="1530"/>
                        <a:pt x="571" y="1462"/>
                        <a:pt x="571" y="1393"/>
                      </a:cubicBezTo>
                      <a:cubicBezTo>
                        <a:pt x="594" y="1028"/>
                        <a:pt x="617" y="663"/>
                        <a:pt x="617" y="298"/>
                      </a:cubicBezTo>
                      <a:cubicBezTo>
                        <a:pt x="617" y="138"/>
                        <a:pt x="480" y="1"/>
                        <a:pt x="34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52" name="Google Shape;8020;p96">
                  <a:extLst>
                    <a:ext uri="{FF2B5EF4-FFF2-40B4-BE49-F238E27FC236}">
                      <a16:creationId xmlns:a16="http://schemas.microsoft.com/office/drawing/2014/main" id="{757DEF4B-D208-630F-CD32-8EAB0ED5204E}"/>
                    </a:ext>
                  </a:extLst>
                </p:cNvPr>
                <p:cNvSpPr/>
                <p:nvPr/>
              </p:nvSpPr>
              <p:spPr>
                <a:xfrm>
                  <a:off x="5654018" y="3553455"/>
                  <a:ext cx="8553" cy="15622"/>
                </a:xfrm>
                <a:custGeom>
                  <a:avLst/>
                  <a:gdLst/>
                  <a:ahLst/>
                  <a:cxnLst/>
                  <a:rect l="l" t="t" r="r" b="b"/>
                  <a:pathLst>
                    <a:path w="663" h="1211" extrusionOk="0">
                      <a:moveTo>
                        <a:pt x="366" y="0"/>
                      </a:moveTo>
                      <a:cubicBezTo>
                        <a:pt x="275" y="0"/>
                        <a:pt x="206" y="23"/>
                        <a:pt x="160" y="69"/>
                      </a:cubicBezTo>
                      <a:cubicBezTo>
                        <a:pt x="92" y="137"/>
                        <a:pt x="92" y="206"/>
                        <a:pt x="69" y="274"/>
                      </a:cubicBezTo>
                      <a:cubicBezTo>
                        <a:pt x="46" y="502"/>
                        <a:pt x="24" y="708"/>
                        <a:pt x="24" y="936"/>
                      </a:cubicBezTo>
                      <a:cubicBezTo>
                        <a:pt x="1" y="1073"/>
                        <a:pt x="160" y="1210"/>
                        <a:pt x="297" y="1210"/>
                      </a:cubicBezTo>
                      <a:cubicBezTo>
                        <a:pt x="457" y="1210"/>
                        <a:pt x="571" y="1073"/>
                        <a:pt x="594" y="936"/>
                      </a:cubicBezTo>
                      <a:cubicBezTo>
                        <a:pt x="594" y="708"/>
                        <a:pt x="617" y="502"/>
                        <a:pt x="640" y="274"/>
                      </a:cubicBezTo>
                      <a:cubicBezTo>
                        <a:pt x="663" y="206"/>
                        <a:pt x="617" y="114"/>
                        <a:pt x="571" y="69"/>
                      </a:cubicBezTo>
                      <a:cubicBezTo>
                        <a:pt x="503" y="23"/>
                        <a:pt x="434" y="0"/>
                        <a:pt x="36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53" name="Google Shape;8021;p96">
                  <a:extLst>
                    <a:ext uri="{FF2B5EF4-FFF2-40B4-BE49-F238E27FC236}">
                      <a16:creationId xmlns:a16="http://schemas.microsoft.com/office/drawing/2014/main" id="{283D7185-6CB6-ECD7-97E2-4D2848196C54}"/>
                    </a:ext>
                  </a:extLst>
                </p:cNvPr>
                <p:cNvSpPr/>
                <p:nvPr/>
              </p:nvSpPr>
              <p:spPr>
                <a:xfrm>
                  <a:off x="5651954" y="2602443"/>
                  <a:ext cx="107496" cy="84147"/>
                </a:xfrm>
                <a:custGeom>
                  <a:avLst/>
                  <a:gdLst/>
                  <a:ahLst/>
                  <a:cxnLst/>
                  <a:rect l="l" t="t" r="r" b="b"/>
                  <a:pathLst>
                    <a:path w="8333" h="6523" extrusionOk="0">
                      <a:moveTo>
                        <a:pt x="5000" y="3932"/>
                      </a:moveTo>
                      <a:cubicBezTo>
                        <a:pt x="5003" y="3949"/>
                        <a:pt x="5022" y="3949"/>
                        <a:pt x="5022" y="3949"/>
                      </a:cubicBezTo>
                      <a:cubicBezTo>
                        <a:pt x="5015" y="3944"/>
                        <a:pt x="5008" y="3938"/>
                        <a:pt x="5000" y="3932"/>
                      </a:cubicBezTo>
                      <a:close/>
                      <a:moveTo>
                        <a:pt x="526" y="1"/>
                      </a:moveTo>
                      <a:cubicBezTo>
                        <a:pt x="389" y="24"/>
                        <a:pt x="229" y="46"/>
                        <a:pt x="69" y="69"/>
                      </a:cubicBezTo>
                      <a:cubicBezTo>
                        <a:pt x="24" y="92"/>
                        <a:pt x="1" y="161"/>
                        <a:pt x="1" y="229"/>
                      </a:cubicBezTo>
                      <a:cubicBezTo>
                        <a:pt x="1" y="366"/>
                        <a:pt x="115" y="480"/>
                        <a:pt x="252" y="480"/>
                      </a:cubicBezTo>
                      <a:cubicBezTo>
                        <a:pt x="503" y="503"/>
                        <a:pt x="754" y="526"/>
                        <a:pt x="1005" y="571"/>
                      </a:cubicBezTo>
                      <a:lnTo>
                        <a:pt x="1028" y="571"/>
                      </a:lnTo>
                      <a:cubicBezTo>
                        <a:pt x="1439" y="640"/>
                        <a:pt x="1827" y="754"/>
                        <a:pt x="2215" y="914"/>
                      </a:cubicBezTo>
                      <a:cubicBezTo>
                        <a:pt x="2055" y="937"/>
                        <a:pt x="1895" y="1028"/>
                        <a:pt x="1804" y="1165"/>
                      </a:cubicBezTo>
                      <a:cubicBezTo>
                        <a:pt x="1713" y="1302"/>
                        <a:pt x="1690" y="1462"/>
                        <a:pt x="1736" y="1621"/>
                      </a:cubicBezTo>
                      <a:cubicBezTo>
                        <a:pt x="1758" y="1758"/>
                        <a:pt x="1850" y="1941"/>
                        <a:pt x="1987" y="2009"/>
                      </a:cubicBezTo>
                      <a:cubicBezTo>
                        <a:pt x="2261" y="2146"/>
                        <a:pt x="2535" y="2260"/>
                        <a:pt x="2786" y="2420"/>
                      </a:cubicBezTo>
                      <a:cubicBezTo>
                        <a:pt x="3060" y="2557"/>
                        <a:pt x="3333" y="2740"/>
                        <a:pt x="3607" y="2900"/>
                      </a:cubicBezTo>
                      <a:cubicBezTo>
                        <a:pt x="4101" y="3214"/>
                        <a:pt x="4551" y="3572"/>
                        <a:pt x="5000" y="3932"/>
                      </a:cubicBezTo>
                      <a:lnTo>
                        <a:pt x="5000" y="3932"/>
                      </a:lnTo>
                      <a:cubicBezTo>
                        <a:pt x="5000" y="3930"/>
                        <a:pt x="5000" y="3928"/>
                        <a:pt x="5000" y="3927"/>
                      </a:cubicBezTo>
                      <a:lnTo>
                        <a:pt x="5000" y="3927"/>
                      </a:lnTo>
                      <a:cubicBezTo>
                        <a:pt x="5022" y="3949"/>
                        <a:pt x="5022" y="3949"/>
                        <a:pt x="5045" y="3972"/>
                      </a:cubicBezTo>
                      <a:cubicBezTo>
                        <a:pt x="5045" y="3972"/>
                        <a:pt x="5068" y="3995"/>
                        <a:pt x="5068" y="3995"/>
                      </a:cubicBezTo>
                      <a:cubicBezTo>
                        <a:pt x="5068" y="3995"/>
                        <a:pt x="5091" y="4018"/>
                        <a:pt x="5091" y="4018"/>
                      </a:cubicBezTo>
                      <a:cubicBezTo>
                        <a:pt x="5913" y="4726"/>
                        <a:pt x="6620" y="5524"/>
                        <a:pt x="7328" y="6346"/>
                      </a:cubicBezTo>
                      <a:cubicBezTo>
                        <a:pt x="7429" y="6462"/>
                        <a:pt x="7576" y="6522"/>
                        <a:pt x="7728" y="6522"/>
                      </a:cubicBezTo>
                      <a:cubicBezTo>
                        <a:pt x="7816" y="6522"/>
                        <a:pt x="7906" y="6502"/>
                        <a:pt x="7990" y="6460"/>
                      </a:cubicBezTo>
                      <a:cubicBezTo>
                        <a:pt x="8195" y="6346"/>
                        <a:pt x="8332" y="6095"/>
                        <a:pt x="8264" y="5844"/>
                      </a:cubicBezTo>
                      <a:cubicBezTo>
                        <a:pt x="8081" y="4999"/>
                        <a:pt x="7647" y="4223"/>
                        <a:pt x="7100" y="3539"/>
                      </a:cubicBezTo>
                      <a:cubicBezTo>
                        <a:pt x="6529" y="2831"/>
                        <a:pt x="5844" y="2215"/>
                        <a:pt x="5091" y="1713"/>
                      </a:cubicBezTo>
                      <a:cubicBezTo>
                        <a:pt x="4361" y="1188"/>
                        <a:pt x="3539" y="754"/>
                        <a:pt x="2694" y="457"/>
                      </a:cubicBezTo>
                      <a:cubicBezTo>
                        <a:pt x="2010" y="206"/>
                        <a:pt x="1279" y="46"/>
                        <a:pt x="5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54" name="Google Shape;8022;p96">
                  <a:extLst>
                    <a:ext uri="{FF2B5EF4-FFF2-40B4-BE49-F238E27FC236}">
                      <a16:creationId xmlns:a16="http://schemas.microsoft.com/office/drawing/2014/main" id="{E74E0088-32D0-D403-0D59-6E1BF9BEA731}"/>
                    </a:ext>
                  </a:extLst>
                </p:cNvPr>
                <p:cNvSpPr/>
                <p:nvPr/>
              </p:nvSpPr>
              <p:spPr>
                <a:xfrm>
                  <a:off x="5665215" y="2609808"/>
                  <a:ext cx="13" cy="13"/>
                </a:xfrm>
                <a:custGeom>
                  <a:avLst/>
                  <a:gdLst/>
                  <a:ahLst/>
                  <a:cxnLst/>
                  <a:rect l="l" t="t" r="r" b="b"/>
                  <a:pathLst>
                    <a:path w="1" h="1" extrusionOk="0">
                      <a:moveTo>
                        <a:pt x="0" y="0"/>
                      </a:moveTo>
                      <a:lnTo>
                        <a:pt x="0"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55" name="Google Shape;8023;p96">
                  <a:extLst>
                    <a:ext uri="{FF2B5EF4-FFF2-40B4-BE49-F238E27FC236}">
                      <a16:creationId xmlns:a16="http://schemas.microsoft.com/office/drawing/2014/main" id="{7DF0E735-48C1-05BD-089D-2461C6627860}"/>
                    </a:ext>
                  </a:extLst>
                </p:cNvPr>
                <p:cNvSpPr/>
                <p:nvPr/>
              </p:nvSpPr>
              <p:spPr>
                <a:xfrm>
                  <a:off x="5717328" y="2653976"/>
                  <a:ext cx="297" cy="297"/>
                </a:xfrm>
                <a:custGeom>
                  <a:avLst/>
                  <a:gdLst/>
                  <a:ahLst/>
                  <a:cxnLst/>
                  <a:rect l="l" t="t" r="r" b="b"/>
                  <a:pathLst>
                    <a:path w="23" h="23" extrusionOk="0">
                      <a:moveTo>
                        <a:pt x="23" y="23"/>
                      </a:moveTo>
                      <a:cubicBezTo>
                        <a:pt x="23" y="23"/>
                        <a:pt x="0" y="0"/>
                        <a:pt x="0" y="0"/>
                      </a:cubicBezTo>
                      <a:cubicBezTo>
                        <a:pt x="0" y="0"/>
                        <a:pt x="23" y="23"/>
                        <a:pt x="23" y="2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56" name="Google Shape;8024;p96">
                  <a:extLst>
                    <a:ext uri="{FF2B5EF4-FFF2-40B4-BE49-F238E27FC236}">
                      <a16:creationId xmlns:a16="http://schemas.microsoft.com/office/drawing/2014/main" id="{CF1ED18B-C3F1-28F0-F9D9-AEA99B8C16BB}"/>
                    </a:ext>
                  </a:extLst>
                </p:cNvPr>
                <p:cNvSpPr/>
                <p:nvPr/>
              </p:nvSpPr>
              <p:spPr>
                <a:xfrm>
                  <a:off x="5665215" y="2609808"/>
                  <a:ext cx="13" cy="13"/>
                </a:xfrm>
                <a:custGeom>
                  <a:avLst/>
                  <a:gdLst/>
                  <a:ahLst/>
                  <a:cxnLst/>
                  <a:rect l="l" t="t" r="r" b="b"/>
                  <a:pathLst>
                    <a:path w="1" h="1" extrusionOk="0">
                      <a:moveTo>
                        <a:pt x="0" y="0"/>
                      </a:moveTo>
                      <a:lnTo>
                        <a:pt x="0"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57" name="Google Shape;8025;p96">
                  <a:extLst>
                    <a:ext uri="{FF2B5EF4-FFF2-40B4-BE49-F238E27FC236}">
                      <a16:creationId xmlns:a16="http://schemas.microsoft.com/office/drawing/2014/main" id="{BA7EF598-2C5A-40D7-1B82-154D366A1146}"/>
                    </a:ext>
                  </a:extLst>
                </p:cNvPr>
                <p:cNvSpPr/>
                <p:nvPr/>
              </p:nvSpPr>
              <p:spPr>
                <a:xfrm>
                  <a:off x="5665215" y="2609808"/>
                  <a:ext cx="13" cy="13"/>
                </a:xfrm>
                <a:custGeom>
                  <a:avLst/>
                  <a:gdLst/>
                  <a:ahLst/>
                  <a:cxnLst/>
                  <a:rect l="l" t="t" r="r" b="b"/>
                  <a:pathLst>
                    <a:path w="1" h="1" extrusionOk="0">
                      <a:moveTo>
                        <a:pt x="0" y="0"/>
                      </a:moveTo>
                      <a:cubicBezTo>
                        <a:pt x="0" y="0"/>
                        <a:pt x="0" y="0"/>
                        <a:pt x="0" y="0"/>
                      </a:cubicBezTo>
                      <a:cubicBezTo>
                        <a:pt x="0" y="0"/>
                        <a:pt x="0" y="0"/>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58" name="Google Shape;8026;p96">
                  <a:extLst>
                    <a:ext uri="{FF2B5EF4-FFF2-40B4-BE49-F238E27FC236}">
                      <a16:creationId xmlns:a16="http://schemas.microsoft.com/office/drawing/2014/main" id="{5B85EEA6-066E-E286-C4FE-9349655E1F95}"/>
                    </a:ext>
                  </a:extLst>
                </p:cNvPr>
                <p:cNvSpPr/>
                <p:nvPr/>
              </p:nvSpPr>
              <p:spPr>
                <a:xfrm>
                  <a:off x="5665215" y="2609808"/>
                  <a:ext cx="13" cy="13"/>
                </a:xfrm>
                <a:custGeom>
                  <a:avLst/>
                  <a:gdLst/>
                  <a:ahLst/>
                  <a:cxnLst/>
                  <a:rect l="l" t="t" r="r" b="b"/>
                  <a:pathLst>
                    <a:path w="1" h="1" extrusionOk="0">
                      <a:moveTo>
                        <a:pt x="0" y="0"/>
                      </a:moveTo>
                      <a:cubicBezTo>
                        <a:pt x="0" y="0"/>
                        <a:pt x="0" y="0"/>
                        <a:pt x="0" y="0"/>
                      </a:cubicBezTo>
                      <a:cubicBezTo>
                        <a:pt x="0" y="0"/>
                        <a:pt x="0" y="0"/>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59" name="Google Shape;8027;p96">
                  <a:extLst>
                    <a:ext uri="{FF2B5EF4-FFF2-40B4-BE49-F238E27FC236}">
                      <a16:creationId xmlns:a16="http://schemas.microsoft.com/office/drawing/2014/main" id="{C34B2AFF-3F1F-8915-38BD-661B3680CB44}"/>
                    </a:ext>
                  </a:extLst>
                </p:cNvPr>
                <p:cNvSpPr/>
                <p:nvPr/>
              </p:nvSpPr>
              <p:spPr>
                <a:xfrm>
                  <a:off x="5716734" y="2653382"/>
                  <a:ext cx="310" cy="310"/>
                </a:xfrm>
                <a:custGeom>
                  <a:avLst/>
                  <a:gdLst/>
                  <a:ahLst/>
                  <a:cxnLst/>
                  <a:rect l="l" t="t" r="r" b="b"/>
                  <a:pathLst>
                    <a:path w="24" h="24" extrusionOk="0">
                      <a:moveTo>
                        <a:pt x="0" y="0"/>
                      </a:moveTo>
                      <a:cubicBezTo>
                        <a:pt x="0" y="1"/>
                        <a:pt x="0" y="23"/>
                        <a:pt x="23" y="23"/>
                      </a:cubicBezTo>
                      <a:cubicBezTo>
                        <a:pt x="18" y="18"/>
                        <a:pt x="12" y="12"/>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60" name="Google Shape;8028;p96">
                  <a:extLst>
                    <a:ext uri="{FF2B5EF4-FFF2-40B4-BE49-F238E27FC236}">
                      <a16:creationId xmlns:a16="http://schemas.microsoft.com/office/drawing/2014/main" id="{8CAB1138-BFEA-F9A0-D518-1545D0D45508}"/>
                    </a:ext>
                  </a:extLst>
                </p:cNvPr>
                <p:cNvSpPr/>
                <p:nvPr/>
              </p:nvSpPr>
              <p:spPr>
                <a:xfrm>
                  <a:off x="5668736" y="2611576"/>
                  <a:ext cx="20047" cy="7598"/>
                </a:xfrm>
                <a:custGeom>
                  <a:avLst/>
                  <a:gdLst/>
                  <a:ahLst/>
                  <a:cxnLst/>
                  <a:rect l="l" t="t" r="r" b="b"/>
                  <a:pathLst>
                    <a:path w="1554" h="589" extrusionOk="0">
                      <a:moveTo>
                        <a:pt x="138" y="0"/>
                      </a:moveTo>
                      <a:cubicBezTo>
                        <a:pt x="92" y="0"/>
                        <a:pt x="47" y="23"/>
                        <a:pt x="24" y="69"/>
                      </a:cubicBezTo>
                      <a:cubicBezTo>
                        <a:pt x="1" y="114"/>
                        <a:pt x="1" y="206"/>
                        <a:pt x="69" y="251"/>
                      </a:cubicBezTo>
                      <a:cubicBezTo>
                        <a:pt x="252" y="320"/>
                        <a:pt x="457" y="388"/>
                        <a:pt x="640" y="434"/>
                      </a:cubicBezTo>
                      <a:cubicBezTo>
                        <a:pt x="777" y="480"/>
                        <a:pt x="914" y="502"/>
                        <a:pt x="1074" y="525"/>
                      </a:cubicBezTo>
                      <a:cubicBezTo>
                        <a:pt x="1097" y="548"/>
                        <a:pt x="1119" y="548"/>
                        <a:pt x="1142" y="548"/>
                      </a:cubicBezTo>
                      <a:cubicBezTo>
                        <a:pt x="1211" y="548"/>
                        <a:pt x="1279" y="571"/>
                        <a:pt x="1348" y="571"/>
                      </a:cubicBezTo>
                      <a:cubicBezTo>
                        <a:pt x="1370" y="582"/>
                        <a:pt x="1393" y="588"/>
                        <a:pt x="1416" y="588"/>
                      </a:cubicBezTo>
                      <a:cubicBezTo>
                        <a:pt x="1439" y="588"/>
                        <a:pt x="1462" y="582"/>
                        <a:pt x="1485" y="571"/>
                      </a:cubicBezTo>
                      <a:cubicBezTo>
                        <a:pt x="1507" y="548"/>
                        <a:pt x="1530" y="502"/>
                        <a:pt x="1553" y="457"/>
                      </a:cubicBezTo>
                      <a:cubicBezTo>
                        <a:pt x="1553" y="411"/>
                        <a:pt x="1553" y="366"/>
                        <a:pt x="1530" y="343"/>
                      </a:cubicBezTo>
                      <a:cubicBezTo>
                        <a:pt x="1507" y="297"/>
                        <a:pt x="1485" y="251"/>
                        <a:pt x="1439" y="251"/>
                      </a:cubicBezTo>
                      <a:cubicBezTo>
                        <a:pt x="1211" y="229"/>
                        <a:pt x="1005" y="183"/>
                        <a:pt x="800" y="160"/>
                      </a:cubicBezTo>
                      <a:cubicBezTo>
                        <a:pt x="777" y="137"/>
                        <a:pt x="754" y="137"/>
                        <a:pt x="731" y="137"/>
                      </a:cubicBezTo>
                      <a:cubicBezTo>
                        <a:pt x="549" y="69"/>
                        <a:pt x="366" y="23"/>
                        <a:pt x="18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61" name="Google Shape;8029;p96">
                  <a:extLst>
                    <a:ext uri="{FF2B5EF4-FFF2-40B4-BE49-F238E27FC236}">
                      <a16:creationId xmlns:a16="http://schemas.microsoft.com/office/drawing/2014/main" id="{C7E0484F-F544-0659-8787-CFCCD1AC3900}"/>
                    </a:ext>
                  </a:extLst>
                </p:cNvPr>
                <p:cNvSpPr/>
                <p:nvPr/>
              </p:nvSpPr>
              <p:spPr>
                <a:xfrm>
                  <a:off x="5671097" y="2608041"/>
                  <a:ext cx="36236" cy="13855"/>
                </a:xfrm>
                <a:custGeom>
                  <a:avLst/>
                  <a:gdLst/>
                  <a:ahLst/>
                  <a:cxnLst/>
                  <a:rect l="l" t="t" r="r" b="b"/>
                  <a:pathLst>
                    <a:path w="2809" h="1074" extrusionOk="0">
                      <a:moveTo>
                        <a:pt x="115" y="0"/>
                      </a:moveTo>
                      <a:cubicBezTo>
                        <a:pt x="69" y="0"/>
                        <a:pt x="23" y="46"/>
                        <a:pt x="1" y="92"/>
                      </a:cubicBezTo>
                      <a:cubicBezTo>
                        <a:pt x="1" y="137"/>
                        <a:pt x="23" y="183"/>
                        <a:pt x="92" y="206"/>
                      </a:cubicBezTo>
                      <a:cubicBezTo>
                        <a:pt x="526" y="320"/>
                        <a:pt x="959" y="457"/>
                        <a:pt x="1393" y="594"/>
                      </a:cubicBezTo>
                      <a:cubicBezTo>
                        <a:pt x="1827" y="731"/>
                        <a:pt x="2260" y="891"/>
                        <a:pt x="2694" y="1073"/>
                      </a:cubicBezTo>
                      <a:cubicBezTo>
                        <a:pt x="2717" y="1073"/>
                        <a:pt x="2740" y="1073"/>
                        <a:pt x="2762" y="1050"/>
                      </a:cubicBezTo>
                      <a:cubicBezTo>
                        <a:pt x="2785" y="1050"/>
                        <a:pt x="2808" y="1028"/>
                        <a:pt x="2808" y="1005"/>
                      </a:cubicBezTo>
                      <a:cubicBezTo>
                        <a:pt x="2808" y="959"/>
                        <a:pt x="2808" y="936"/>
                        <a:pt x="2808" y="913"/>
                      </a:cubicBezTo>
                      <a:cubicBezTo>
                        <a:pt x="2785" y="891"/>
                        <a:pt x="2762" y="891"/>
                        <a:pt x="2740" y="868"/>
                      </a:cubicBezTo>
                      <a:cubicBezTo>
                        <a:pt x="1895" y="525"/>
                        <a:pt x="1005" y="251"/>
                        <a:pt x="1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62" name="Google Shape;8030;p96">
                  <a:extLst>
                    <a:ext uri="{FF2B5EF4-FFF2-40B4-BE49-F238E27FC236}">
                      <a16:creationId xmlns:a16="http://schemas.microsoft.com/office/drawing/2014/main" id="{3C14C549-2A35-6A6C-7B2E-B1176FB4E7CB}"/>
                    </a:ext>
                  </a:extLst>
                </p:cNvPr>
                <p:cNvSpPr/>
                <p:nvPr/>
              </p:nvSpPr>
              <p:spPr>
                <a:xfrm>
                  <a:off x="5659913" y="2605681"/>
                  <a:ext cx="32392" cy="9740"/>
                </a:xfrm>
                <a:custGeom>
                  <a:avLst/>
                  <a:gdLst/>
                  <a:ahLst/>
                  <a:cxnLst/>
                  <a:rect l="l" t="t" r="r" b="b"/>
                  <a:pathLst>
                    <a:path w="2511" h="755" extrusionOk="0">
                      <a:moveTo>
                        <a:pt x="91" y="1"/>
                      </a:moveTo>
                      <a:cubicBezTo>
                        <a:pt x="69" y="1"/>
                        <a:pt x="46" y="1"/>
                        <a:pt x="46" y="24"/>
                      </a:cubicBezTo>
                      <a:cubicBezTo>
                        <a:pt x="23" y="46"/>
                        <a:pt x="0" y="69"/>
                        <a:pt x="0" y="92"/>
                      </a:cubicBezTo>
                      <a:cubicBezTo>
                        <a:pt x="0" y="138"/>
                        <a:pt x="23" y="161"/>
                        <a:pt x="46" y="183"/>
                      </a:cubicBezTo>
                      <a:cubicBezTo>
                        <a:pt x="46" y="183"/>
                        <a:pt x="69" y="206"/>
                        <a:pt x="114" y="206"/>
                      </a:cubicBezTo>
                      <a:cubicBezTo>
                        <a:pt x="228" y="206"/>
                        <a:pt x="343" y="229"/>
                        <a:pt x="457" y="252"/>
                      </a:cubicBezTo>
                      <a:lnTo>
                        <a:pt x="434" y="252"/>
                      </a:lnTo>
                      <a:cubicBezTo>
                        <a:pt x="753" y="298"/>
                        <a:pt x="1073" y="343"/>
                        <a:pt x="1393" y="434"/>
                      </a:cubicBezTo>
                      <a:cubicBezTo>
                        <a:pt x="1735" y="503"/>
                        <a:pt x="2054" y="617"/>
                        <a:pt x="2397" y="754"/>
                      </a:cubicBezTo>
                      <a:lnTo>
                        <a:pt x="2465" y="754"/>
                      </a:lnTo>
                      <a:cubicBezTo>
                        <a:pt x="2488" y="731"/>
                        <a:pt x="2488" y="708"/>
                        <a:pt x="2511" y="686"/>
                      </a:cubicBezTo>
                      <a:cubicBezTo>
                        <a:pt x="2511" y="663"/>
                        <a:pt x="2511" y="640"/>
                        <a:pt x="2488" y="617"/>
                      </a:cubicBezTo>
                      <a:cubicBezTo>
                        <a:pt x="2488" y="594"/>
                        <a:pt x="2465" y="571"/>
                        <a:pt x="2443" y="571"/>
                      </a:cubicBezTo>
                      <a:cubicBezTo>
                        <a:pt x="2260" y="503"/>
                        <a:pt x="2077" y="434"/>
                        <a:pt x="1918" y="366"/>
                      </a:cubicBezTo>
                      <a:cubicBezTo>
                        <a:pt x="1712" y="298"/>
                        <a:pt x="1507" y="252"/>
                        <a:pt x="1301" y="206"/>
                      </a:cubicBezTo>
                      <a:cubicBezTo>
                        <a:pt x="913" y="115"/>
                        <a:pt x="502" y="46"/>
                        <a:pt x="1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63" name="Google Shape;8031;p96">
                  <a:extLst>
                    <a:ext uri="{FF2B5EF4-FFF2-40B4-BE49-F238E27FC236}">
                      <a16:creationId xmlns:a16="http://schemas.microsoft.com/office/drawing/2014/main" id="{70014F87-276D-FD1B-DDE7-3523CDED85FD}"/>
                    </a:ext>
                  </a:extLst>
                </p:cNvPr>
                <p:cNvSpPr/>
                <p:nvPr/>
              </p:nvSpPr>
              <p:spPr>
                <a:xfrm>
                  <a:off x="5656959" y="2604803"/>
                  <a:ext cx="20330" cy="5018"/>
                </a:xfrm>
                <a:custGeom>
                  <a:avLst/>
                  <a:gdLst/>
                  <a:ahLst/>
                  <a:cxnLst/>
                  <a:rect l="l" t="t" r="r" b="b"/>
                  <a:pathLst>
                    <a:path w="1576" h="389" extrusionOk="0">
                      <a:moveTo>
                        <a:pt x="115" y="0"/>
                      </a:moveTo>
                      <a:cubicBezTo>
                        <a:pt x="92" y="0"/>
                        <a:pt x="69" y="0"/>
                        <a:pt x="47" y="23"/>
                      </a:cubicBezTo>
                      <a:cubicBezTo>
                        <a:pt x="24" y="46"/>
                        <a:pt x="1" y="92"/>
                        <a:pt x="1" y="114"/>
                      </a:cubicBezTo>
                      <a:cubicBezTo>
                        <a:pt x="1" y="137"/>
                        <a:pt x="24" y="183"/>
                        <a:pt x="47" y="206"/>
                      </a:cubicBezTo>
                      <a:cubicBezTo>
                        <a:pt x="69" y="229"/>
                        <a:pt x="92" y="229"/>
                        <a:pt x="115" y="229"/>
                      </a:cubicBezTo>
                      <a:cubicBezTo>
                        <a:pt x="503" y="251"/>
                        <a:pt x="891" y="297"/>
                        <a:pt x="1279" y="366"/>
                      </a:cubicBezTo>
                      <a:cubicBezTo>
                        <a:pt x="1256" y="343"/>
                        <a:pt x="1256" y="343"/>
                        <a:pt x="1256" y="343"/>
                      </a:cubicBezTo>
                      <a:lnTo>
                        <a:pt x="1256" y="343"/>
                      </a:lnTo>
                      <a:cubicBezTo>
                        <a:pt x="1325" y="366"/>
                        <a:pt x="1393" y="366"/>
                        <a:pt x="1462" y="388"/>
                      </a:cubicBezTo>
                      <a:cubicBezTo>
                        <a:pt x="1485" y="388"/>
                        <a:pt x="1507" y="388"/>
                        <a:pt x="1530" y="366"/>
                      </a:cubicBezTo>
                      <a:cubicBezTo>
                        <a:pt x="1553" y="366"/>
                        <a:pt x="1576" y="343"/>
                        <a:pt x="1576" y="320"/>
                      </a:cubicBezTo>
                      <a:cubicBezTo>
                        <a:pt x="1576" y="297"/>
                        <a:pt x="1576" y="274"/>
                        <a:pt x="1576" y="251"/>
                      </a:cubicBezTo>
                      <a:cubicBezTo>
                        <a:pt x="1553" y="229"/>
                        <a:pt x="1530" y="206"/>
                        <a:pt x="1507" y="206"/>
                      </a:cubicBezTo>
                      <a:cubicBezTo>
                        <a:pt x="1051" y="137"/>
                        <a:pt x="594" y="46"/>
                        <a:pt x="1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64" name="Google Shape;8032;p96">
                  <a:extLst>
                    <a:ext uri="{FF2B5EF4-FFF2-40B4-BE49-F238E27FC236}">
                      <a16:creationId xmlns:a16="http://schemas.microsoft.com/office/drawing/2014/main" id="{34D1DBC8-59D6-F316-ADAB-369C19DA62D4}"/>
                    </a:ext>
                  </a:extLst>
                </p:cNvPr>
                <p:cNvSpPr/>
                <p:nvPr/>
              </p:nvSpPr>
              <p:spPr>
                <a:xfrm>
                  <a:off x="5654908" y="2603630"/>
                  <a:ext cx="16796" cy="5599"/>
                </a:xfrm>
                <a:custGeom>
                  <a:avLst/>
                  <a:gdLst/>
                  <a:ahLst/>
                  <a:cxnLst/>
                  <a:rect l="l" t="t" r="r" b="b"/>
                  <a:pathLst>
                    <a:path w="1302" h="434" extrusionOk="0">
                      <a:moveTo>
                        <a:pt x="160" y="0"/>
                      </a:moveTo>
                      <a:cubicBezTo>
                        <a:pt x="69" y="0"/>
                        <a:pt x="0" y="91"/>
                        <a:pt x="0" y="160"/>
                      </a:cubicBezTo>
                      <a:cubicBezTo>
                        <a:pt x="0" y="205"/>
                        <a:pt x="23" y="251"/>
                        <a:pt x="46" y="274"/>
                      </a:cubicBezTo>
                      <a:cubicBezTo>
                        <a:pt x="69" y="320"/>
                        <a:pt x="114" y="320"/>
                        <a:pt x="160" y="320"/>
                      </a:cubicBezTo>
                      <a:cubicBezTo>
                        <a:pt x="434" y="365"/>
                        <a:pt x="708" y="365"/>
                        <a:pt x="982" y="411"/>
                      </a:cubicBezTo>
                      <a:cubicBezTo>
                        <a:pt x="1004" y="411"/>
                        <a:pt x="1050" y="411"/>
                        <a:pt x="1073" y="434"/>
                      </a:cubicBezTo>
                      <a:cubicBezTo>
                        <a:pt x="1119" y="434"/>
                        <a:pt x="1164" y="434"/>
                        <a:pt x="1187" y="411"/>
                      </a:cubicBezTo>
                      <a:cubicBezTo>
                        <a:pt x="1233" y="388"/>
                        <a:pt x="1256" y="342"/>
                        <a:pt x="1278" y="320"/>
                      </a:cubicBezTo>
                      <a:cubicBezTo>
                        <a:pt x="1301" y="228"/>
                        <a:pt x="1256" y="137"/>
                        <a:pt x="1164" y="114"/>
                      </a:cubicBezTo>
                      <a:cubicBezTo>
                        <a:pt x="822" y="69"/>
                        <a:pt x="502" y="23"/>
                        <a:pt x="1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65" name="Google Shape;8033;p96">
                  <a:extLst>
                    <a:ext uri="{FF2B5EF4-FFF2-40B4-BE49-F238E27FC236}">
                      <a16:creationId xmlns:a16="http://schemas.microsoft.com/office/drawing/2014/main" id="{97C01914-FF61-3C30-DADD-776504253B7D}"/>
                    </a:ext>
                  </a:extLst>
                </p:cNvPr>
                <p:cNvSpPr/>
                <p:nvPr/>
              </p:nvSpPr>
              <p:spPr>
                <a:xfrm>
                  <a:off x="5652548" y="2603913"/>
                  <a:ext cx="14435" cy="3909"/>
                </a:xfrm>
                <a:custGeom>
                  <a:avLst/>
                  <a:gdLst/>
                  <a:ahLst/>
                  <a:cxnLst/>
                  <a:rect l="l" t="t" r="r" b="b"/>
                  <a:pathLst>
                    <a:path w="1119" h="303" extrusionOk="0">
                      <a:moveTo>
                        <a:pt x="138" y="1"/>
                      </a:moveTo>
                      <a:cubicBezTo>
                        <a:pt x="46" y="1"/>
                        <a:pt x="1" y="69"/>
                        <a:pt x="1" y="138"/>
                      </a:cubicBezTo>
                      <a:cubicBezTo>
                        <a:pt x="1" y="206"/>
                        <a:pt x="46" y="275"/>
                        <a:pt x="138" y="275"/>
                      </a:cubicBezTo>
                      <a:cubicBezTo>
                        <a:pt x="411" y="298"/>
                        <a:pt x="708" y="298"/>
                        <a:pt x="1005" y="298"/>
                      </a:cubicBezTo>
                      <a:cubicBezTo>
                        <a:pt x="1014" y="301"/>
                        <a:pt x="1023" y="302"/>
                        <a:pt x="1031" y="302"/>
                      </a:cubicBezTo>
                      <a:cubicBezTo>
                        <a:pt x="1085" y="302"/>
                        <a:pt x="1119" y="243"/>
                        <a:pt x="1119" y="183"/>
                      </a:cubicBezTo>
                      <a:cubicBezTo>
                        <a:pt x="1119" y="138"/>
                        <a:pt x="1119" y="115"/>
                        <a:pt x="1096" y="92"/>
                      </a:cubicBezTo>
                      <a:cubicBezTo>
                        <a:pt x="1073" y="69"/>
                        <a:pt x="1028" y="47"/>
                        <a:pt x="1005" y="47"/>
                      </a:cubicBezTo>
                      <a:cubicBezTo>
                        <a:pt x="731" y="24"/>
                        <a:pt x="480" y="1"/>
                        <a:pt x="2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66" name="Google Shape;8034;p96">
                  <a:extLst>
                    <a:ext uri="{FF2B5EF4-FFF2-40B4-BE49-F238E27FC236}">
                      <a16:creationId xmlns:a16="http://schemas.microsoft.com/office/drawing/2014/main" id="{96018B06-F6A1-6102-1DE4-35A85E15195E}"/>
                    </a:ext>
                  </a:extLst>
                </p:cNvPr>
                <p:cNvSpPr/>
                <p:nvPr/>
              </p:nvSpPr>
              <p:spPr>
                <a:xfrm>
                  <a:off x="5649903" y="2603333"/>
                  <a:ext cx="14732" cy="4425"/>
                </a:xfrm>
                <a:custGeom>
                  <a:avLst/>
                  <a:gdLst/>
                  <a:ahLst/>
                  <a:cxnLst/>
                  <a:rect l="l" t="t" r="r" b="b"/>
                  <a:pathLst>
                    <a:path w="1142" h="343" extrusionOk="0">
                      <a:moveTo>
                        <a:pt x="160" y="0"/>
                      </a:moveTo>
                      <a:lnTo>
                        <a:pt x="0" y="23"/>
                      </a:lnTo>
                      <a:cubicBezTo>
                        <a:pt x="0" y="69"/>
                        <a:pt x="23" y="92"/>
                        <a:pt x="23" y="114"/>
                      </a:cubicBezTo>
                      <a:cubicBezTo>
                        <a:pt x="46" y="160"/>
                        <a:pt x="46" y="206"/>
                        <a:pt x="69" y="228"/>
                      </a:cubicBezTo>
                      <a:cubicBezTo>
                        <a:pt x="69" y="251"/>
                        <a:pt x="69" y="251"/>
                        <a:pt x="69" y="274"/>
                      </a:cubicBezTo>
                      <a:cubicBezTo>
                        <a:pt x="388" y="297"/>
                        <a:pt x="708" y="320"/>
                        <a:pt x="1004" y="343"/>
                      </a:cubicBezTo>
                      <a:cubicBezTo>
                        <a:pt x="1073" y="343"/>
                        <a:pt x="1141" y="274"/>
                        <a:pt x="1141" y="206"/>
                      </a:cubicBezTo>
                      <a:cubicBezTo>
                        <a:pt x="1141" y="183"/>
                        <a:pt x="1119" y="137"/>
                        <a:pt x="1096" y="114"/>
                      </a:cubicBezTo>
                      <a:cubicBezTo>
                        <a:pt x="1073" y="92"/>
                        <a:pt x="1050" y="92"/>
                        <a:pt x="1004" y="92"/>
                      </a:cubicBezTo>
                      <a:cubicBezTo>
                        <a:pt x="731" y="69"/>
                        <a:pt x="434" y="23"/>
                        <a:pt x="1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67" name="Google Shape;8035;p96">
                  <a:extLst>
                    <a:ext uri="{FF2B5EF4-FFF2-40B4-BE49-F238E27FC236}">
                      <a16:creationId xmlns:a16="http://schemas.microsoft.com/office/drawing/2014/main" id="{A2195AE3-F824-790C-C2C6-0AE4D1EB9874}"/>
                    </a:ext>
                  </a:extLst>
                </p:cNvPr>
                <p:cNvSpPr/>
                <p:nvPr/>
              </p:nvSpPr>
              <p:spPr>
                <a:xfrm>
                  <a:off x="5649903" y="2603333"/>
                  <a:ext cx="14138" cy="4128"/>
                </a:xfrm>
                <a:custGeom>
                  <a:avLst/>
                  <a:gdLst/>
                  <a:ahLst/>
                  <a:cxnLst/>
                  <a:rect l="l" t="t" r="r" b="b"/>
                  <a:pathLst>
                    <a:path w="1096" h="320" extrusionOk="0">
                      <a:moveTo>
                        <a:pt x="137" y="0"/>
                      </a:moveTo>
                      <a:cubicBezTo>
                        <a:pt x="91" y="23"/>
                        <a:pt x="46" y="23"/>
                        <a:pt x="0" y="23"/>
                      </a:cubicBezTo>
                      <a:cubicBezTo>
                        <a:pt x="0" y="69"/>
                        <a:pt x="23" y="92"/>
                        <a:pt x="23" y="114"/>
                      </a:cubicBezTo>
                      <a:cubicBezTo>
                        <a:pt x="46" y="160"/>
                        <a:pt x="46" y="206"/>
                        <a:pt x="69" y="228"/>
                      </a:cubicBezTo>
                      <a:cubicBezTo>
                        <a:pt x="69" y="251"/>
                        <a:pt x="69" y="251"/>
                        <a:pt x="69" y="251"/>
                      </a:cubicBezTo>
                      <a:cubicBezTo>
                        <a:pt x="365" y="274"/>
                        <a:pt x="662" y="274"/>
                        <a:pt x="982" y="320"/>
                      </a:cubicBezTo>
                      <a:cubicBezTo>
                        <a:pt x="1027" y="320"/>
                        <a:pt x="1096" y="251"/>
                        <a:pt x="1096" y="183"/>
                      </a:cubicBezTo>
                      <a:cubicBezTo>
                        <a:pt x="1096" y="160"/>
                        <a:pt x="1073" y="137"/>
                        <a:pt x="1050" y="114"/>
                      </a:cubicBezTo>
                      <a:cubicBezTo>
                        <a:pt x="1027" y="92"/>
                        <a:pt x="1004" y="92"/>
                        <a:pt x="982" y="69"/>
                      </a:cubicBezTo>
                      <a:cubicBezTo>
                        <a:pt x="685" y="46"/>
                        <a:pt x="411" y="23"/>
                        <a:pt x="13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68" name="Google Shape;8036;p96">
                  <a:extLst>
                    <a:ext uri="{FF2B5EF4-FFF2-40B4-BE49-F238E27FC236}">
                      <a16:creationId xmlns:a16="http://schemas.microsoft.com/office/drawing/2014/main" id="{7952AE7B-9029-EC8B-9FE6-F5F8D2CD5B0F}"/>
                    </a:ext>
                  </a:extLst>
                </p:cNvPr>
                <p:cNvSpPr/>
                <p:nvPr/>
              </p:nvSpPr>
              <p:spPr>
                <a:xfrm>
                  <a:off x="5649903" y="2602740"/>
                  <a:ext cx="15325" cy="4657"/>
                </a:xfrm>
                <a:custGeom>
                  <a:avLst/>
                  <a:gdLst/>
                  <a:ahLst/>
                  <a:cxnLst/>
                  <a:rect l="l" t="t" r="r" b="b"/>
                  <a:pathLst>
                    <a:path w="1188" h="361" extrusionOk="0">
                      <a:moveTo>
                        <a:pt x="502" y="1"/>
                      </a:moveTo>
                      <a:cubicBezTo>
                        <a:pt x="343" y="23"/>
                        <a:pt x="160" y="46"/>
                        <a:pt x="0" y="69"/>
                      </a:cubicBezTo>
                      <a:cubicBezTo>
                        <a:pt x="0" y="69"/>
                        <a:pt x="0" y="92"/>
                        <a:pt x="0" y="92"/>
                      </a:cubicBezTo>
                      <a:cubicBezTo>
                        <a:pt x="23" y="115"/>
                        <a:pt x="23" y="138"/>
                        <a:pt x="23" y="160"/>
                      </a:cubicBezTo>
                      <a:cubicBezTo>
                        <a:pt x="23" y="183"/>
                        <a:pt x="46" y="183"/>
                        <a:pt x="46" y="206"/>
                      </a:cubicBezTo>
                      <a:cubicBezTo>
                        <a:pt x="69" y="229"/>
                        <a:pt x="114" y="252"/>
                        <a:pt x="137" y="252"/>
                      </a:cubicBezTo>
                      <a:cubicBezTo>
                        <a:pt x="320" y="252"/>
                        <a:pt x="502" y="274"/>
                        <a:pt x="685" y="297"/>
                      </a:cubicBezTo>
                      <a:lnTo>
                        <a:pt x="662" y="297"/>
                      </a:lnTo>
                      <a:cubicBezTo>
                        <a:pt x="776" y="320"/>
                        <a:pt x="890" y="343"/>
                        <a:pt x="1004" y="343"/>
                      </a:cubicBezTo>
                      <a:cubicBezTo>
                        <a:pt x="1016" y="354"/>
                        <a:pt x="1033" y="360"/>
                        <a:pt x="1050" y="360"/>
                      </a:cubicBezTo>
                      <a:cubicBezTo>
                        <a:pt x="1067" y="360"/>
                        <a:pt x="1084" y="354"/>
                        <a:pt x="1096" y="343"/>
                      </a:cubicBezTo>
                      <a:cubicBezTo>
                        <a:pt x="1141" y="320"/>
                        <a:pt x="1164" y="297"/>
                        <a:pt x="1164" y="252"/>
                      </a:cubicBezTo>
                      <a:cubicBezTo>
                        <a:pt x="1187" y="183"/>
                        <a:pt x="1141" y="92"/>
                        <a:pt x="1073" y="92"/>
                      </a:cubicBezTo>
                      <a:cubicBezTo>
                        <a:pt x="890" y="46"/>
                        <a:pt x="685" y="23"/>
                        <a:pt x="50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69" name="Google Shape;8037;p96">
                  <a:extLst>
                    <a:ext uri="{FF2B5EF4-FFF2-40B4-BE49-F238E27FC236}">
                      <a16:creationId xmlns:a16="http://schemas.microsoft.com/office/drawing/2014/main" id="{B198C733-6814-1901-D964-2263E87397E3}"/>
                    </a:ext>
                  </a:extLst>
                </p:cNvPr>
                <p:cNvSpPr/>
                <p:nvPr/>
              </p:nvSpPr>
              <p:spPr>
                <a:xfrm>
                  <a:off x="5658726" y="2606571"/>
                  <a:ext cx="13" cy="13"/>
                </a:xfrm>
                <a:custGeom>
                  <a:avLst/>
                  <a:gdLst/>
                  <a:ahLst/>
                  <a:cxnLst/>
                  <a:rect l="l" t="t" r="r" b="b"/>
                  <a:pathLst>
                    <a:path w="1" h="1" extrusionOk="0">
                      <a:moveTo>
                        <a:pt x="1" y="0"/>
                      </a:moveTo>
                      <a:cubicBezTo>
                        <a:pt x="1" y="0"/>
                        <a:pt x="1" y="0"/>
                        <a:pt x="1" y="0"/>
                      </a:cubicBezTo>
                      <a:cubicBezTo>
                        <a:pt x="1" y="0"/>
                        <a:pt x="1" y="0"/>
                        <a:pt x="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70" name="Google Shape;8038;p96">
                  <a:extLst>
                    <a:ext uri="{FF2B5EF4-FFF2-40B4-BE49-F238E27FC236}">
                      <a16:creationId xmlns:a16="http://schemas.microsoft.com/office/drawing/2014/main" id="{D5031B17-5BB7-0D53-4FD9-CB1DF62BE480}"/>
                    </a:ext>
                  </a:extLst>
                </p:cNvPr>
                <p:cNvSpPr/>
                <p:nvPr/>
              </p:nvSpPr>
              <p:spPr>
                <a:xfrm>
                  <a:off x="5650187" y="2602740"/>
                  <a:ext cx="14151" cy="4063"/>
                </a:xfrm>
                <a:custGeom>
                  <a:avLst/>
                  <a:gdLst/>
                  <a:ahLst/>
                  <a:cxnLst/>
                  <a:rect l="l" t="t" r="r" b="b"/>
                  <a:pathLst>
                    <a:path w="1097" h="315" extrusionOk="0">
                      <a:moveTo>
                        <a:pt x="526" y="1"/>
                      </a:moveTo>
                      <a:cubicBezTo>
                        <a:pt x="343" y="23"/>
                        <a:pt x="184" y="46"/>
                        <a:pt x="24" y="69"/>
                      </a:cubicBezTo>
                      <a:cubicBezTo>
                        <a:pt x="24" y="69"/>
                        <a:pt x="1" y="92"/>
                        <a:pt x="1" y="92"/>
                      </a:cubicBezTo>
                      <a:cubicBezTo>
                        <a:pt x="1" y="183"/>
                        <a:pt x="69" y="229"/>
                        <a:pt x="138" y="229"/>
                      </a:cubicBezTo>
                      <a:cubicBezTo>
                        <a:pt x="343" y="229"/>
                        <a:pt x="526" y="252"/>
                        <a:pt x="709" y="274"/>
                      </a:cubicBezTo>
                      <a:cubicBezTo>
                        <a:pt x="777" y="274"/>
                        <a:pt x="845" y="297"/>
                        <a:pt x="914" y="297"/>
                      </a:cubicBezTo>
                      <a:cubicBezTo>
                        <a:pt x="937" y="309"/>
                        <a:pt x="954" y="314"/>
                        <a:pt x="968" y="314"/>
                      </a:cubicBezTo>
                      <a:cubicBezTo>
                        <a:pt x="982" y="314"/>
                        <a:pt x="994" y="309"/>
                        <a:pt x="1005" y="297"/>
                      </a:cubicBezTo>
                      <a:cubicBezTo>
                        <a:pt x="1051" y="274"/>
                        <a:pt x="1074" y="252"/>
                        <a:pt x="1074" y="206"/>
                      </a:cubicBezTo>
                      <a:cubicBezTo>
                        <a:pt x="1097" y="160"/>
                        <a:pt x="1051" y="69"/>
                        <a:pt x="982" y="46"/>
                      </a:cubicBezTo>
                      <a:cubicBezTo>
                        <a:pt x="823" y="23"/>
                        <a:pt x="686" y="1"/>
                        <a:pt x="5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71" name="Google Shape;8039;p96">
                  <a:extLst>
                    <a:ext uri="{FF2B5EF4-FFF2-40B4-BE49-F238E27FC236}">
                      <a16:creationId xmlns:a16="http://schemas.microsoft.com/office/drawing/2014/main" id="{9649E34E-0C85-D006-4F14-8ACC57954C92}"/>
                    </a:ext>
                  </a:extLst>
                </p:cNvPr>
                <p:cNvSpPr/>
                <p:nvPr/>
              </p:nvSpPr>
              <p:spPr>
                <a:xfrm>
                  <a:off x="5649606" y="2603036"/>
                  <a:ext cx="11791" cy="2657"/>
                </a:xfrm>
                <a:custGeom>
                  <a:avLst/>
                  <a:gdLst/>
                  <a:ahLst/>
                  <a:cxnLst/>
                  <a:rect l="l" t="t" r="r" b="b"/>
                  <a:pathLst>
                    <a:path w="914" h="206" extrusionOk="0">
                      <a:moveTo>
                        <a:pt x="0" y="0"/>
                      </a:moveTo>
                      <a:cubicBezTo>
                        <a:pt x="0" y="23"/>
                        <a:pt x="23" y="23"/>
                        <a:pt x="23" y="46"/>
                      </a:cubicBezTo>
                      <a:cubicBezTo>
                        <a:pt x="23" y="92"/>
                        <a:pt x="46" y="137"/>
                        <a:pt x="69" y="183"/>
                      </a:cubicBezTo>
                      <a:cubicBezTo>
                        <a:pt x="320" y="183"/>
                        <a:pt x="571" y="206"/>
                        <a:pt x="845" y="206"/>
                      </a:cubicBezTo>
                      <a:cubicBezTo>
                        <a:pt x="868" y="206"/>
                        <a:pt x="890" y="206"/>
                        <a:pt x="890" y="183"/>
                      </a:cubicBezTo>
                      <a:cubicBezTo>
                        <a:pt x="913" y="160"/>
                        <a:pt x="913" y="137"/>
                        <a:pt x="913" y="115"/>
                      </a:cubicBezTo>
                      <a:cubicBezTo>
                        <a:pt x="913" y="92"/>
                        <a:pt x="913" y="69"/>
                        <a:pt x="890" y="46"/>
                      </a:cubicBezTo>
                      <a:cubicBezTo>
                        <a:pt x="868" y="23"/>
                        <a:pt x="845" y="23"/>
                        <a:pt x="822" y="23"/>
                      </a:cubicBezTo>
                      <a:cubicBezTo>
                        <a:pt x="548" y="23"/>
                        <a:pt x="274" y="0"/>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72" name="Google Shape;8040;p96">
                  <a:extLst>
                    <a:ext uri="{FF2B5EF4-FFF2-40B4-BE49-F238E27FC236}">
                      <a16:creationId xmlns:a16="http://schemas.microsoft.com/office/drawing/2014/main" id="{7A396B36-74B2-87CE-428F-29CE26094E22}"/>
                    </a:ext>
                  </a:extLst>
                </p:cNvPr>
                <p:cNvSpPr/>
                <p:nvPr/>
              </p:nvSpPr>
              <p:spPr>
                <a:xfrm>
                  <a:off x="5649310" y="2602146"/>
                  <a:ext cx="11197" cy="2967"/>
                </a:xfrm>
                <a:custGeom>
                  <a:avLst/>
                  <a:gdLst/>
                  <a:ahLst/>
                  <a:cxnLst/>
                  <a:rect l="l" t="t" r="r" b="b"/>
                  <a:pathLst>
                    <a:path w="868" h="230" extrusionOk="0">
                      <a:moveTo>
                        <a:pt x="297" y="1"/>
                      </a:moveTo>
                      <a:cubicBezTo>
                        <a:pt x="206" y="1"/>
                        <a:pt x="115" y="24"/>
                        <a:pt x="0" y="24"/>
                      </a:cubicBezTo>
                      <a:cubicBezTo>
                        <a:pt x="23" y="47"/>
                        <a:pt x="23" y="92"/>
                        <a:pt x="46" y="115"/>
                      </a:cubicBezTo>
                      <a:cubicBezTo>
                        <a:pt x="46" y="161"/>
                        <a:pt x="69" y="184"/>
                        <a:pt x="69" y="206"/>
                      </a:cubicBezTo>
                      <a:cubicBezTo>
                        <a:pt x="297" y="206"/>
                        <a:pt x="548" y="206"/>
                        <a:pt x="777" y="229"/>
                      </a:cubicBezTo>
                      <a:cubicBezTo>
                        <a:pt x="799" y="229"/>
                        <a:pt x="822" y="206"/>
                        <a:pt x="845" y="184"/>
                      </a:cubicBezTo>
                      <a:cubicBezTo>
                        <a:pt x="868" y="161"/>
                        <a:pt x="868" y="138"/>
                        <a:pt x="868" y="115"/>
                      </a:cubicBezTo>
                      <a:cubicBezTo>
                        <a:pt x="868" y="92"/>
                        <a:pt x="845" y="69"/>
                        <a:pt x="822" y="47"/>
                      </a:cubicBezTo>
                      <a:cubicBezTo>
                        <a:pt x="822" y="24"/>
                        <a:pt x="777" y="24"/>
                        <a:pt x="754" y="24"/>
                      </a:cubicBezTo>
                      <a:cubicBezTo>
                        <a:pt x="594" y="24"/>
                        <a:pt x="457" y="1"/>
                        <a:pt x="29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73" name="Google Shape;8041;p96">
                  <a:extLst>
                    <a:ext uri="{FF2B5EF4-FFF2-40B4-BE49-F238E27FC236}">
                      <a16:creationId xmlns:a16="http://schemas.microsoft.com/office/drawing/2014/main" id="{F2BCC894-57FD-2A1F-2252-293BC564C381}"/>
                    </a:ext>
                  </a:extLst>
                </p:cNvPr>
                <p:cNvSpPr/>
                <p:nvPr/>
              </p:nvSpPr>
              <p:spPr>
                <a:xfrm>
                  <a:off x="5649310" y="2601862"/>
                  <a:ext cx="13558" cy="3251"/>
                </a:xfrm>
                <a:custGeom>
                  <a:avLst/>
                  <a:gdLst/>
                  <a:ahLst/>
                  <a:cxnLst/>
                  <a:rect l="l" t="t" r="r" b="b"/>
                  <a:pathLst>
                    <a:path w="1051" h="252" extrusionOk="0">
                      <a:moveTo>
                        <a:pt x="434" y="0"/>
                      </a:moveTo>
                      <a:cubicBezTo>
                        <a:pt x="434" y="0"/>
                        <a:pt x="411" y="0"/>
                        <a:pt x="411" y="23"/>
                      </a:cubicBezTo>
                      <a:lnTo>
                        <a:pt x="0" y="23"/>
                      </a:lnTo>
                      <a:cubicBezTo>
                        <a:pt x="23" y="46"/>
                        <a:pt x="23" y="91"/>
                        <a:pt x="46" y="137"/>
                      </a:cubicBezTo>
                      <a:cubicBezTo>
                        <a:pt x="46" y="160"/>
                        <a:pt x="46" y="183"/>
                        <a:pt x="69" y="206"/>
                      </a:cubicBezTo>
                      <a:cubicBezTo>
                        <a:pt x="206" y="206"/>
                        <a:pt x="366" y="206"/>
                        <a:pt x="525" y="228"/>
                      </a:cubicBezTo>
                      <a:lnTo>
                        <a:pt x="503" y="228"/>
                      </a:lnTo>
                      <a:cubicBezTo>
                        <a:pt x="640" y="228"/>
                        <a:pt x="777" y="228"/>
                        <a:pt x="913" y="251"/>
                      </a:cubicBezTo>
                      <a:cubicBezTo>
                        <a:pt x="936" y="251"/>
                        <a:pt x="959" y="251"/>
                        <a:pt x="982" y="228"/>
                      </a:cubicBezTo>
                      <a:cubicBezTo>
                        <a:pt x="1005" y="228"/>
                        <a:pt x="1028" y="206"/>
                        <a:pt x="1028" y="160"/>
                      </a:cubicBezTo>
                      <a:cubicBezTo>
                        <a:pt x="1050" y="114"/>
                        <a:pt x="1005" y="46"/>
                        <a:pt x="959" y="46"/>
                      </a:cubicBezTo>
                      <a:cubicBezTo>
                        <a:pt x="777" y="23"/>
                        <a:pt x="617" y="23"/>
                        <a:pt x="43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74" name="Google Shape;8042;p96">
                  <a:extLst>
                    <a:ext uri="{FF2B5EF4-FFF2-40B4-BE49-F238E27FC236}">
                      <a16:creationId xmlns:a16="http://schemas.microsoft.com/office/drawing/2014/main" id="{1E34F8DE-4117-24FF-50F1-9DC97214AEED}"/>
                    </a:ext>
                  </a:extLst>
                </p:cNvPr>
                <p:cNvSpPr/>
                <p:nvPr/>
              </p:nvSpPr>
              <p:spPr>
                <a:xfrm>
                  <a:off x="5649903" y="2602146"/>
                  <a:ext cx="12964" cy="3341"/>
                </a:xfrm>
                <a:custGeom>
                  <a:avLst/>
                  <a:gdLst/>
                  <a:ahLst/>
                  <a:cxnLst/>
                  <a:rect l="l" t="t" r="r" b="b"/>
                  <a:pathLst>
                    <a:path w="1005" h="259" extrusionOk="0">
                      <a:moveTo>
                        <a:pt x="46" y="1"/>
                      </a:moveTo>
                      <a:cubicBezTo>
                        <a:pt x="23" y="1"/>
                        <a:pt x="23" y="24"/>
                        <a:pt x="0" y="47"/>
                      </a:cubicBezTo>
                      <a:cubicBezTo>
                        <a:pt x="0" y="69"/>
                        <a:pt x="23" y="92"/>
                        <a:pt x="23" y="115"/>
                      </a:cubicBezTo>
                      <a:cubicBezTo>
                        <a:pt x="46" y="138"/>
                        <a:pt x="69" y="161"/>
                        <a:pt x="91" y="161"/>
                      </a:cubicBezTo>
                      <a:cubicBezTo>
                        <a:pt x="343" y="184"/>
                        <a:pt x="616" y="206"/>
                        <a:pt x="890" y="252"/>
                      </a:cubicBezTo>
                      <a:cubicBezTo>
                        <a:pt x="899" y="256"/>
                        <a:pt x="907" y="258"/>
                        <a:pt x="915" y="258"/>
                      </a:cubicBezTo>
                      <a:cubicBezTo>
                        <a:pt x="951" y="258"/>
                        <a:pt x="982" y="221"/>
                        <a:pt x="982" y="184"/>
                      </a:cubicBezTo>
                      <a:cubicBezTo>
                        <a:pt x="1004" y="138"/>
                        <a:pt x="959" y="69"/>
                        <a:pt x="913" y="69"/>
                      </a:cubicBezTo>
                      <a:cubicBezTo>
                        <a:pt x="731" y="47"/>
                        <a:pt x="548" y="1"/>
                        <a:pt x="36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75" name="Google Shape;8043;p96">
                  <a:extLst>
                    <a:ext uri="{FF2B5EF4-FFF2-40B4-BE49-F238E27FC236}">
                      <a16:creationId xmlns:a16="http://schemas.microsoft.com/office/drawing/2014/main" id="{32831FAD-5DBD-C8EF-3CA0-BDE0E11FD12F}"/>
                    </a:ext>
                  </a:extLst>
                </p:cNvPr>
                <p:cNvSpPr/>
                <p:nvPr/>
              </p:nvSpPr>
              <p:spPr>
                <a:xfrm>
                  <a:off x="5649310" y="2602146"/>
                  <a:ext cx="23865" cy="5612"/>
                </a:xfrm>
                <a:custGeom>
                  <a:avLst/>
                  <a:gdLst/>
                  <a:ahLst/>
                  <a:cxnLst/>
                  <a:rect l="l" t="t" r="r" b="b"/>
                  <a:pathLst>
                    <a:path w="1850" h="435" extrusionOk="0">
                      <a:moveTo>
                        <a:pt x="0" y="1"/>
                      </a:moveTo>
                      <a:cubicBezTo>
                        <a:pt x="23" y="47"/>
                        <a:pt x="23" y="92"/>
                        <a:pt x="46" y="115"/>
                      </a:cubicBezTo>
                      <a:cubicBezTo>
                        <a:pt x="46" y="161"/>
                        <a:pt x="69" y="184"/>
                        <a:pt x="69" y="206"/>
                      </a:cubicBezTo>
                      <a:cubicBezTo>
                        <a:pt x="137" y="206"/>
                        <a:pt x="183" y="206"/>
                        <a:pt x="252" y="229"/>
                      </a:cubicBezTo>
                      <a:lnTo>
                        <a:pt x="274" y="229"/>
                      </a:lnTo>
                      <a:cubicBezTo>
                        <a:pt x="754" y="252"/>
                        <a:pt x="1233" y="366"/>
                        <a:pt x="1712" y="435"/>
                      </a:cubicBezTo>
                      <a:cubicBezTo>
                        <a:pt x="1781" y="435"/>
                        <a:pt x="1827" y="389"/>
                        <a:pt x="1849" y="343"/>
                      </a:cubicBezTo>
                      <a:cubicBezTo>
                        <a:pt x="1849" y="298"/>
                        <a:pt x="1804" y="229"/>
                        <a:pt x="1758" y="229"/>
                      </a:cubicBezTo>
                      <a:cubicBezTo>
                        <a:pt x="1484" y="184"/>
                        <a:pt x="1187" y="138"/>
                        <a:pt x="913" y="92"/>
                      </a:cubicBezTo>
                      <a:cubicBezTo>
                        <a:pt x="640" y="47"/>
                        <a:pt x="343" y="1"/>
                        <a:pt x="4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76" name="Google Shape;8044;p96">
                  <a:extLst>
                    <a:ext uri="{FF2B5EF4-FFF2-40B4-BE49-F238E27FC236}">
                      <a16:creationId xmlns:a16="http://schemas.microsoft.com/office/drawing/2014/main" id="{D4DE0199-8487-B4CB-9614-2F63ED5DB4DE}"/>
                    </a:ext>
                  </a:extLst>
                </p:cNvPr>
                <p:cNvSpPr/>
                <p:nvPr/>
              </p:nvSpPr>
              <p:spPr>
                <a:xfrm>
                  <a:off x="5652548" y="2605100"/>
                  <a:ext cx="13" cy="13"/>
                </a:xfrm>
                <a:custGeom>
                  <a:avLst/>
                  <a:gdLst/>
                  <a:ahLst/>
                  <a:cxnLst/>
                  <a:rect l="l" t="t" r="r" b="b"/>
                  <a:pathLst>
                    <a:path w="1" h="1" extrusionOk="0">
                      <a:moveTo>
                        <a:pt x="1" y="0"/>
                      </a:moveTo>
                      <a:lnTo>
                        <a:pt x="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77" name="Google Shape;8045;p96">
                  <a:extLst>
                    <a:ext uri="{FF2B5EF4-FFF2-40B4-BE49-F238E27FC236}">
                      <a16:creationId xmlns:a16="http://schemas.microsoft.com/office/drawing/2014/main" id="{B46546A1-AC41-B2FE-BFB3-AD30E62DD1F1}"/>
                    </a:ext>
                  </a:extLst>
                </p:cNvPr>
                <p:cNvSpPr/>
                <p:nvPr/>
              </p:nvSpPr>
              <p:spPr>
                <a:xfrm>
                  <a:off x="5652548" y="2605100"/>
                  <a:ext cx="13" cy="13"/>
                </a:xfrm>
                <a:custGeom>
                  <a:avLst/>
                  <a:gdLst/>
                  <a:ahLst/>
                  <a:cxnLst/>
                  <a:rect l="l" t="t" r="r" b="b"/>
                  <a:pathLst>
                    <a:path w="1" h="1" extrusionOk="0">
                      <a:moveTo>
                        <a:pt x="1" y="0"/>
                      </a:moveTo>
                      <a:lnTo>
                        <a:pt x="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78" name="Google Shape;8046;p96">
                  <a:extLst>
                    <a:ext uri="{FF2B5EF4-FFF2-40B4-BE49-F238E27FC236}">
                      <a16:creationId xmlns:a16="http://schemas.microsoft.com/office/drawing/2014/main" id="{4A4FF2DE-A619-9798-4594-4F106F69A234}"/>
                    </a:ext>
                  </a:extLst>
                </p:cNvPr>
                <p:cNvSpPr/>
                <p:nvPr/>
              </p:nvSpPr>
              <p:spPr>
                <a:xfrm>
                  <a:off x="5652548" y="2605100"/>
                  <a:ext cx="13" cy="13"/>
                </a:xfrm>
                <a:custGeom>
                  <a:avLst/>
                  <a:gdLst/>
                  <a:ahLst/>
                  <a:cxnLst/>
                  <a:rect l="l" t="t" r="r" b="b"/>
                  <a:pathLst>
                    <a:path w="1" h="1" extrusionOk="0">
                      <a:moveTo>
                        <a:pt x="1" y="0"/>
                      </a:moveTo>
                      <a:lnTo>
                        <a:pt x="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79" name="Google Shape;8047;p96">
                  <a:extLst>
                    <a:ext uri="{FF2B5EF4-FFF2-40B4-BE49-F238E27FC236}">
                      <a16:creationId xmlns:a16="http://schemas.microsoft.com/office/drawing/2014/main" id="{30A26971-3DB9-2F1A-9FAF-40911F817C02}"/>
                    </a:ext>
                  </a:extLst>
                </p:cNvPr>
                <p:cNvSpPr/>
                <p:nvPr/>
              </p:nvSpPr>
              <p:spPr>
                <a:xfrm>
                  <a:off x="5651077" y="2602740"/>
                  <a:ext cx="22678" cy="4425"/>
                </a:xfrm>
                <a:custGeom>
                  <a:avLst/>
                  <a:gdLst/>
                  <a:ahLst/>
                  <a:cxnLst/>
                  <a:rect l="l" t="t" r="r" b="b"/>
                  <a:pathLst>
                    <a:path w="1758" h="343" extrusionOk="0">
                      <a:moveTo>
                        <a:pt x="92" y="1"/>
                      </a:moveTo>
                      <a:cubicBezTo>
                        <a:pt x="46" y="1"/>
                        <a:pt x="0" y="46"/>
                        <a:pt x="0" y="92"/>
                      </a:cubicBezTo>
                      <a:cubicBezTo>
                        <a:pt x="23" y="160"/>
                        <a:pt x="69" y="183"/>
                        <a:pt x="115" y="183"/>
                      </a:cubicBezTo>
                      <a:lnTo>
                        <a:pt x="548" y="183"/>
                      </a:lnTo>
                      <a:cubicBezTo>
                        <a:pt x="913" y="229"/>
                        <a:pt x="1279" y="274"/>
                        <a:pt x="1621" y="343"/>
                      </a:cubicBezTo>
                      <a:cubicBezTo>
                        <a:pt x="1690" y="343"/>
                        <a:pt x="1735" y="320"/>
                        <a:pt x="1735" y="274"/>
                      </a:cubicBezTo>
                      <a:cubicBezTo>
                        <a:pt x="1758" y="206"/>
                        <a:pt x="1712" y="160"/>
                        <a:pt x="1667" y="160"/>
                      </a:cubicBezTo>
                      <a:cubicBezTo>
                        <a:pt x="1393" y="115"/>
                        <a:pt x="1142" y="69"/>
                        <a:pt x="868" y="23"/>
                      </a:cubicBezTo>
                      <a:cubicBezTo>
                        <a:pt x="640" y="1"/>
                        <a:pt x="411" y="1"/>
                        <a:pt x="2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80" name="Google Shape;8048;p96">
                  <a:extLst>
                    <a:ext uri="{FF2B5EF4-FFF2-40B4-BE49-F238E27FC236}">
                      <a16:creationId xmlns:a16="http://schemas.microsoft.com/office/drawing/2014/main" id="{EEA4F4DB-AE3D-D182-B48A-C9B87EA1DF30}"/>
                    </a:ext>
                  </a:extLst>
                </p:cNvPr>
                <p:cNvSpPr/>
                <p:nvPr/>
              </p:nvSpPr>
              <p:spPr>
                <a:xfrm>
                  <a:off x="5531539" y="2567705"/>
                  <a:ext cx="278266" cy="433440"/>
                </a:xfrm>
                <a:custGeom>
                  <a:avLst/>
                  <a:gdLst/>
                  <a:ahLst/>
                  <a:cxnLst/>
                  <a:rect l="l" t="t" r="r" b="b"/>
                  <a:pathLst>
                    <a:path w="21571" h="33600" extrusionOk="0">
                      <a:moveTo>
                        <a:pt x="10432" y="0"/>
                      </a:moveTo>
                      <a:cubicBezTo>
                        <a:pt x="10203" y="0"/>
                        <a:pt x="9975" y="23"/>
                        <a:pt x="9792" y="92"/>
                      </a:cubicBezTo>
                      <a:cubicBezTo>
                        <a:pt x="9633" y="137"/>
                        <a:pt x="9541" y="274"/>
                        <a:pt x="9564" y="434"/>
                      </a:cubicBezTo>
                      <a:cubicBezTo>
                        <a:pt x="9587" y="480"/>
                        <a:pt x="9587" y="525"/>
                        <a:pt x="9610" y="571"/>
                      </a:cubicBezTo>
                      <a:cubicBezTo>
                        <a:pt x="9655" y="639"/>
                        <a:pt x="9724" y="662"/>
                        <a:pt x="9792" y="685"/>
                      </a:cubicBezTo>
                      <a:lnTo>
                        <a:pt x="9884" y="731"/>
                      </a:lnTo>
                      <a:cubicBezTo>
                        <a:pt x="10295" y="913"/>
                        <a:pt x="10705" y="1164"/>
                        <a:pt x="11116" y="1461"/>
                      </a:cubicBezTo>
                      <a:cubicBezTo>
                        <a:pt x="11755" y="1963"/>
                        <a:pt x="12395" y="2625"/>
                        <a:pt x="13034" y="3447"/>
                      </a:cubicBezTo>
                      <a:cubicBezTo>
                        <a:pt x="13604" y="4200"/>
                        <a:pt x="14129" y="5022"/>
                        <a:pt x="14677" y="5981"/>
                      </a:cubicBezTo>
                      <a:cubicBezTo>
                        <a:pt x="15088" y="6757"/>
                        <a:pt x="15499" y="7578"/>
                        <a:pt x="15864" y="8423"/>
                      </a:cubicBezTo>
                      <a:cubicBezTo>
                        <a:pt x="16161" y="9108"/>
                        <a:pt x="16389" y="9770"/>
                        <a:pt x="16572" y="10409"/>
                      </a:cubicBezTo>
                      <a:cubicBezTo>
                        <a:pt x="16777" y="11139"/>
                        <a:pt x="16937" y="11915"/>
                        <a:pt x="17051" y="12691"/>
                      </a:cubicBezTo>
                      <a:cubicBezTo>
                        <a:pt x="17256" y="14152"/>
                        <a:pt x="17256" y="15613"/>
                        <a:pt x="17051" y="17028"/>
                      </a:cubicBezTo>
                      <a:cubicBezTo>
                        <a:pt x="16960" y="17690"/>
                        <a:pt x="16823" y="18352"/>
                        <a:pt x="16663" y="18991"/>
                      </a:cubicBezTo>
                      <a:cubicBezTo>
                        <a:pt x="16503" y="19539"/>
                        <a:pt x="16298" y="20109"/>
                        <a:pt x="16047" y="20726"/>
                      </a:cubicBezTo>
                      <a:cubicBezTo>
                        <a:pt x="15499" y="22050"/>
                        <a:pt x="14746" y="23305"/>
                        <a:pt x="13855" y="24492"/>
                      </a:cubicBezTo>
                      <a:cubicBezTo>
                        <a:pt x="12874" y="25747"/>
                        <a:pt x="11687" y="26911"/>
                        <a:pt x="10340" y="27961"/>
                      </a:cubicBezTo>
                      <a:cubicBezTo>
                        <a:pt x="8788" y="29148"/>
                        <a:pt x="7031" y="30175"/>
                        <a:pt x="5090" y="30997"/>
                      </a:cubicBezTo>
                      <a:cubicBezTo>
                        <a:pt x="3538" y="31659"/>
                        <a:pt x="1895" y="32184"/>
                        <a:pt x="229" y="32549"/>
                      </a:cubicBezTo>
                      <a:cubicBezTo>
                        <a:pt x="160" y="32549"/>
                        <a:pt x="92" y="32595"/>
                        <a:pt x="46" y="32663"/>
                      </a:cubicBezTo>
                      <a:cubicBezTo>
                        <a:pt x="23" y="32732"/>
                        <a:pt x="0" y="32823"/>
                        <a:pt x="23" y="32892"/>
                      </a:cubicBezTo>
                      <a:cubicBezTo>
                        <a:pt x="23" y="32914"/>
                        <a:pt x="23" y="32937"/>
                        <a:pt x="46" y="32937"/>
                      </a:cubicBezTo>
                      <a:cubicBezTo>
                        <a:pt x="46" y="33006"/>
                        <a:pt x="69" y="33051"/>
                        <a:pt x="114" y="33097"/>
                      </a:cubicBezTo>
                      <a:cubicBezTo>
                        <a:pt x="297" y="33280"/>
                        <a:pt x="480" y="33439"/>
                        <a:pt x="708" y="33553"/>
                      </a:cubicBezTo>
                      <a:cubicBezTo>
                        <a:pt x="754" y="33576"/>
                        <a:pt x="799" y="33599"/>
                        <a:pt x="868" y="33599"/>
                      </a:cubicBezTo>
                      <a:lnTo>
                        <a:pt x="1119" y="33599"/>
                      </a:lnTo>
                      <a:cubicBezTo>
                        <a:pt x="3242" y="33211"/>
                        <a:pt x="5341" y="32618"/>
                        <a:pt x="7350" y="31864"/>
                      </a:cubicBezTo>
                      <a:cubicBezTo>
                        <a:pt x="9382" y="31111"/>
                        <a:pt x="11299" y="30153"/>
                        <a:pt x="12988" y="29057"/>
                      </a:cubicBezTo>
                      <a:cubicBezTo>
                        <a:pt x="13878" y="28509"/>
                        <a:pt x="14723" y="27893"/>
                        <a:pt x="15476" y="27254"/>
                      </a:cubicBezTo>
                      <a:cubicBezTo>
                        <a:pt x="16229" y="26615"/>
                        <a:pt x="16960" y="25907"/>
                        <a:pt x="17621" y="25154"/>
                      </a:cubicBezTo>
                      <a:cubicBezTo>
                        <a:pt x="19014" y="23579"/>
                        <a:pt x="20064" y="21890"/>
                        <a:pt x="20726" y="20064"/>
                      </a:cubicBezTo>
                      <a:cubicBezTo>
                        <a:pt x="21091" y="19082"/>
                        <a:pt x="21342" y="17987"/>
                        <a:pt x="21456" y="16823"/>
                      </a:cubicBezTo>
                      <a:cubicBezTo>
                        <a:pt x="21570" y="15727"/>
                        <a:pt x="21570" y="14609"/>
                        <a:pt x="21410" y="13490"/>
                      </a:cubicBezTo>
                      <a:cubicBezTo>
                        <a:pt x="21274" y="12394"/>
                        <a:pt x="21000" y="11299"/>
                        <a:pt x="20589" y="10249"/>
                      </a:cubicBezTo>
                      <a:cubicBezTo>
                        <a:pt x="20338" y="9518"/>
                        <a:pt x="19973" y="8742"/>
                        <a:pt x="19448" y="7807"/>
                      </a:cubicBezTo>
                      <a:cubicBezTo>
                        <a:pt x="18557" y="6186"/>
                        <a:pt x="17553" y="4748"/>
                        <a:pt x="16457" y="3538"/>
                      </a:cubicBezTo>
                      <a:cubicBezTo>
                        <a:pt x="15818" y="2831"/>
                        <a:pt x="15179" y="2260"/>
                        <a:pt x="14540" y="1781"/>
                      </a:cubicBezTo>
                      <a:cubicBezTo>
                        <a:pt x="14380" y="1667"/>
                        <a:pt x="14221" y="1575"/>
                        <a:pt x="14084" y="1461"/>
                      </a:cubicBezTo>
                      <a:cubicBezTo>
                        <a:pt x="14061" y="1461"/>
                        <a:pt x="14038" y="1438"/>
                        <a:pt x="14038" y="1438"/>
                      </a:cubicBezTo>
                      <a:cubicBezTo>
                        <a:pt x="13513" y="1096"/>
                        <a:pt x="13034" y="845"/>
                        <a:pt x="12554" y="639"/>
                      </a:cubicBezTo>
                      <a:cubicBezTo>
                        <a:pt x="12098" y="388"/>
                        <a:pt x="11641" y="206"/>
                        <a:pt x="11208" y="92"/>
                      </a:cubicBezTo>
                      <a:cubicBezTo>
                        <a:pt x="10934" y="23"/>
                        <a:pt x="10660" y="0"/>
                        <a:pt x="104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81" name="Google Shape;8049;p96">
                  <a:extLst>
                    <a:ext uri="{FF2B5EF4-FFF2-40B4-BE49-F238E27FC236}">
                      <a16:creationId xmlns:a16="http://schemas.microsoft.com/office/drawing/2014/main" id="{8A3DDFB7-4A57-61EB-E67D-D9E7433833B9}"/>
                    </a:ext>
                  </a:extLst>
                </p:cNvPr>
                <p:cNvSpPr/>
                <p:nvPr/>
              </p:nvSpPr>
              <p:spPr>
                <a:xfrm>
                  <a:off x="5645775" y="2555038"/>
                  <a:ext cx="57431" cy="28999"/>
                </a:xfrm>
                <a:custGeom>
                  <a:avLst/>
                  <a:gdLst/>
                  <a:ahLst/>
                  <a:cxnLst/>
                  <a:rect l="l" t="t" r="r" b="b"/>
                  <a:pathLst>
                    <a:path w="4452" h="2248" extrusionOk="0">
                      <a:moveTo>
                        <a:pt x="3630" y="1"/>
                      </a:moveTo>
                      <a:cubicBezTo>
                        <a:pt x="2511" y="1"/>
                        <a:pt x="1416" y="229"/>
                        <a:pt x="457" y="777"/>
                      </a:cubicBezTo>
                      <a:cubicBezTo>
                        <a:pt x="274" y="891"/>
                        <a:pt x="138" y="1028"/>
                        <a:pt x="46" y="1233"/>
                      </a:cubicBezTo>
                      <a:cubicBezTo>
                        <a:pt x="1" y="1416"/>
                        <a:pt x="1" y="1621"/>
                        <a:pt x="92" y="1804"/>
                      </a:cubicBezTo>
                      <a:cubicBezTo>
                        <a:pt x="210" y="2057"/>
                        <a:pt x="502" y="2247"/>
                        <a:pt x="793" y="2247"/>
                      </a:cubicBezTo>
                      <a:cubicBezTo>
                        <a:pt x="897" y="2247"/>
                        <a:pt x="1000" y="2223"/>
                        <a:pt x="1096" y="2169"/>
                      </a:cubicBezTo>
                      <a:cubicBezTo>
                        <a:pt x="1393" y="1987"/>
                        <a:pt x="1712" y="1850"/>
                        <a:pt x="2055" y="1736"/>
                      </a:cubicBezTo>
                      <a:cubicBezTo>
                        <a:pt x="2466" y="1621"/>
                        <a:pt x="2877" y="1553"/>
                        <a:pt x="3287" y="1530"/>
                      </a:cubicBezTo>
                      <a:lnTo>
                        <a:pt x="3584" y="1530"/>
                      </a:lnTo>
                      <a:cubicBezTo>
                        <a:pt x="3790" y="1530"/>
                        <a:pt x="3972" y="1485"/>
                        <a:pt x="4155" y="1348"/>
                      </a:cubicBezTo>
                      <a:cubicBezTo>
                        <a:pt x="4292" y="1211"/>
                        <a:pt x="4383" y="1028"/>
                        <a:pt x="4406" y="823"/>
                      </a:cubicBezTo>
                      <a:cubicBezTo>
                        <a:pt x="4452" y="435"/>
                        <a:pt x="4132" y="1"/>
                        <a:pt x="372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82" name="Google Shape;8050;p96">
                  <a:extLst>
                    <a:ext uri="{FF2B5EF4-FFF2-40B4-BE49-F238E27FC236}">
                      <a16:creationId xmlns:a16="http://schemas.microsoft.com/office/drawing/2014/main" id="{B4975739-E530-3DC2-4777-7A721D18D7A2}"/>
                    </a:ext>
                  </a:extLst>
                </p:cNvPr>
                <p:cNvSpPr/>
                <p:nvPr/>
              </p:nvSpPr>
              <p:spPr>
                <a:xfrm>
                  <a:off x="5760012" y="2755261"/>
                  <a:ext cx="90700" cy="138107"/>
                </a:xfrm>
                <a:custGeom>
                  <a:avLst/>
                  <a:gdLst/>
                  <a:ahLst/>
                  <a:cxnLst/>
                  <a:rect l="l" t="t" r="r" b="b"/>
                  <a:pathLst>
                    <a:path w="7031" h="10706" extrusionOk="0">
                      <a:moveTo>
                        <a:pt x="6164" y="0"/>
                      </a:moveTo>
                      <a:cubicBezTo>
                        <a:pt x="6141" y="0"/>
                        <a:pt x="6141" y="23"/>
                        <a:pt x="6118" y="23"/>
                      </a:cubicBezTo>
                      <a:cubicBezTo>
                        <a:pt x="6072" y="23"/>
                        <a:pt x="6027" y="69"/>
                        <a:pt x="6004" y="114"/>
                      </a:cubicBezTo>
                      <a:lnTo>
                        <a:pt x="5958" y="114"/>
                      </a:lnTo>
                      <a:cubicBezTo>
                        <a:pt x="5913" y="114"/>
                        <a:pt x="5867" y="114"/>
                        <a:pt x="5821" y="137"/>
                      </a:cubicBezTo>
                      <a:cubicBezTo>
                        <a:pt x="4885" y="457"/>
                        <a:pt x="4064" y="890"/>
                        <a:pt x="3333" y="1438"/>
                      </a:cubicBezTo>
                      <a:cubicBezTo>
                        <a:pt x="2922" y="1758"/>
                        <a:pt x="2580" y="2054"/>
                        <a:pt x="2261" y="2397"/>
                      </a:cubicBezTo>
                      <a:cubicBezTo>
                        <a:pt x="1964" y="2716"/>
                        <a:pt x="1644" y="3081"/>
                        <a:pt x="1370" y="3515"/>
                      </a:cubicBezTo>
                      <a:cubicBezTo>
                        <a:pt x="1119" y="3880"/>
                        <a:pt x="891" y="4268"/>
                        <a:pt x="708" y="4702"/>
                      </a:cubicBezTo>
                      <a:cubicBezTo>
                        <a:pt x="503" y="5159"/>
                        <a:pt x="343" y="5615"/>
                        <a:pt x="229" y="6072"/>
                      </a:cubicBezTo>
                      <a:cubicBezTo>
                        <a:pt x="115" y="6551"/>
                        <a:pt x="46" y="7053"/>
                        <a:pt x="24" y="7532"/>
                      </a:cubicBezTo>
                      <a:cubicBezTo>
                        <a:pt x="1" y="7966"/>
                        <a:pt x="46" y="8377"/>
                        <a:pt x="138" y="8788"/>
                      </a:cubicBezTo>
                      <a:cubicBezTo>
                        <a:pt x="183" y="8970"/>
                        <a:pt x="252" y="9153"/>
                        <a:pt x="320" y="9313"/>
                      </a:cubicBezTo>
                      <a:cubicBezTo>
                        <a:pt x="389" y="9450"/>
                        <a:pt x="457" y="9587"/>
                        <a:pt x="549" y="9701"/>
                      </a:cubicBezTo>
                      <a:cubicBezTo>
                        <a:pt x="731" y="9998"/>
                        <a:pt x="982" y="10226"/>
                        <a:pt x="1256" y="10408"/>
                      </a:cubicBezTo>
                      <a:cubicBezTo>
                        <a:pt x="1576" y="10591"/>
                        <a:pt x="1987" y="10705"/>
                        <a:pt x="2420" y="10705"/>
                      </a:cubicBezTo>
                      <a:cubicBezTo>
                        <a:pt x="2649" y="10705"/>
                        <a:pt x="2854" y="10682"/>
                        <a:pt x="3082" y="10637"/>
                      </a:cubicBezTo>
                      <a:cubicBezTo>
                        <a:pt x="3356" y="10568"/>
                        <a:pt x="3676" y="10431"/>
                        <a:pt x="3995" y="10249"/>
                      </a:cubicBezTo>
                      <a:cubicBezTo>
                        <a:pt x="4269" y="10089"/>
                        <a:pt x="4543" y="9861"/>
                        <a:pt x="4840" y="9564"/>
                      </a:cubicBezTo>
                      <a:cubicBezTo>
                        <a:pt x="5136" y="9313"/>
                        <a:pt x="5388" y="8993"/>
                        <a:pt x="5639" y="8628"/>
                      </a:cubicBezTo>
                      <a:cubicBezTo>
                        <a:pt x="5890" y="8217"/>
                        <a:pt x="6118" y="7783"/>
                        <a:pt x="6323" y="7327"/>
                      </a:cubicBezTo>
                      <a:cubicBezTo>
                        <a:pt x="6438" y="7053"/>
                        <a:pt x="6529" y="6779"/>
                        <a:pt x="6620" y="6528"/>
                      </a:cubicBezTo>
                      <a:cubicBezTo>
                        <a:pt x="6711" y="6209"/>
                        <a:pt x="6780" y="5889"/>
                        <a:pt x="6826" y="5615"/>
                      </a:cubicBezTo>
                      <a:cubicBezTo>
                        <a:pt x="6963" y="4999"/>
                        <a:pt x="7008" y="4382"/>
                        <a:pt x="7008" y="3743"/>
                      </a:cubicBezTo>
                      <a:cubicBezTo>
                        <a:pt x="7031" y="2762"/>
                        <a:pt x="6871" y="1803"/>
                        <a:pt x="6597" y="890"/>
                      </a:cubicBezTo>
                      <a:cubicBezTo>
                        <a:pt x="6552" y="799"/>
                        <a:pt x="6529" y="730"/>
                        <a:pt x="6483" y="662"/>
                      </a:cubicBezTo>
                      <a:cubicBezTo>
                        <a:pt x="6392" y="434"/>
                        <a:pt x="6278" y="228"/>
                        <a:pt x="618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83" name="Google Shape;8051;p96">
                  <a:extLst>
                    <a:ext uri="{FF2B5EF4-FFF2-40B4-BE49-F238E27FC236}">
                      <a16:creationId xmlns:a16="http://schemas.microsoft.com/office/drawing/2014/main" id="{D37BE919-7AB1-585F-1DE4-9AF58FEA6F18}"/>
                    </a:ext>
                  </a:extLst>
                </p:cNvPr>
                <p:cNvSpPr/>
                <p:nvPr/>
              </p:nvSpPr>
              <p:spPr>
                <a:xfrm>
                  <a:off x="5754130" y="2677813"/>
                  <a:ext cx="90700" cy="146634"/>
                </a:xfrm>
                <a:custGeom>
                  <a:avLst/>
                  <a:gdLst/>
                  <a:ahLst/>
                  <a:cxnLst/>
                  <a:rect l="l" t="t" r="r" b="b"/>
                  <a:pathLst>
                    <a:path w="7031" h="11367" extrusionOk="0">
                      <a:moveTo>
                        <a:pt x="3287" y="1"/>
                      </a:moveTo>
                      <a:cubicBezTo>
                        <a:pt x="3219" y="1"/>
                        <a:pt x="3150" y="24"/>
                        <a:pt x="3059" y="47"/>
                      </a:cubicBezTo>
                      <a:cubicBezTo>
                        <a:pt x="2945" y="69"/>
                        <a:pt x="2853" y="138"/>
                        <a:pt x="2762" y="206"/>
                      </a:cubicBezTo>
                      <a:cubicBezTo>
                        <a:pt x="2602" y="389"/>
                        <a:pt x="2465" y="617"/>
                        <a:pt x="2443" y="891"/>
                      </a:cubicBezTo>
                      <a:cubicBezTo>
                        <a:pt x="2443" y="960"/>
                        <a:pt x="2443" y="1028"/>
                        <a:pt x="2443" y="1097"/>
                      </a:cubicBezTo>
                      <a:cubicBezTo>
                        <a:pt x="2328" y="982"/>
                        <a:pt x="2192" y="868"/>
                        <a:pt x="2077" y="754"/>
                      </a:cubicBezTo>
                      <a:cubicBezTo>
                        <a:pt x="1986" y="686"/>
                        <a:pt x="1872" y="594"/>
                        <a:pt x="1735" y="549"/>
                      </a:cubicBezTo>
                      <a:cubicBezTo>
                        <a:pt x="1575" y="457"/>
                        <a:pt x="1438" y="435"/>
                        <a:pt x="1301" y="435"/>
                      </a:cubicBezTo>
                      <a:cubicBezTo>
                        <a:pt x="1281" y="428"/>
                        <a:pt x="1259" y="425"/>
                        <a:pt x="1236" y="425"/>
                      </a:cubicBezTo>
                      <a:cubicBezTo>
                        <a:pt x="1179" y="425"/>
                        <a:pt x="1115" y="441"/>
                        <a:pt x="1050" y="457"/>
                      </a:cubicBezTo>
                      <a:cubicBezTo>
                        <a:pt x="1027" y="457"/>
                        <a:pt x="982" y="480"/>
                        <a:pt x="959" y="503"/>
                      </a:cubicBezTo>
                      <a:cubicBezTo>
                        <a:pt x="799" y="572"/>
                        <a:pt x="662" y="663"/>
                        <a:pt x="571" y="800"/>
                      </a:cubicBezTo>
                      <a:cubicBezTo>
                        <a:pt x="480" y="937"/>
                        <a:pt x="388" y="1051"/>
                        <a:pt x="365" y="1165"/>
                      </a:cubicBezTo>
                      <a:cubicBezTo>
                        <a:pt x="297" y="1348"/>
                        <a:pt x="274" y="1485"/>
                        <a:pt x="274" y="1667"/>
                      </a:cubicBezTo>
                      <a:cubicBezTo>
                        <a:pt x="274" y="1804"/>
                        <a:pt x="297" y="1941"/>
                        <a:pt x="320" y="2101"/>
                      </a:cubicBezTo>
                      <a:cubicBezTo>
                        <a:pt x="388" y="2398"/>
                        <a:pt x="502" y="2694"/>
                        <a:pt x="685" y="3014"/>
                      </a:cubicBezTo>
                      <a:cubicBezTo>
                        <a:pt x="754" y="3128"/>
                        <a:pt x="822" y="3265"/>
                        <a:pt x="890" y="3356"/>
                      </a:cubicBezTo>
                      <a:cubicBezTo>
                        <a:pt x="799" y="3356"/>
                        <a:pt x="685" y="3356"/>
                        <a:pt x="594" y="3379"/>
                      </a:cubicBezTo>
                      <a:cubicBezTo>
                        <a:pt x="548" y="3402"/>
                        <a:pt x="480" y="3425"/>
                        <a:pt x="434" y="3448"/>
                      </a:cubicBezTo>
                      <a:cubicBezTo>
                        <a:pt x="297" y="3539"/>
                        <a:pt x="160" y="3722"/>
                        <a:pt x="92" y="3904"/>
                      </a:cubicBezTo>
                      <a:cubicBezTo>
                        <a:pt x="23" y="4132"/>
                        <a:pt x="23" y="4383"/>
                        <a:pt x="46" y="4635"/>
                      </a:cubicBezTo>
                      <a:cubicBezTo>
                        <a:pt x="69" y="4771"/>
                        <a:pt x="92" y="4931"/>
                        <a:pt x="137" y="5091"/>
                      </a:cubicBezTo>
                      <a:cubicBezTo>
                        <a:pt x="183" y="5228"/>
                        <a:pt x="229" y="5388"/>
                        <a:pt x="297" y="5525"/>
                      </a:cubicBezTo>
                      <a:cubicBezTo>
                        <a:pt x="411" y="5776"/>
                        <a:pt x="548" y="6027"/>
                        <a:pt x="662" y="6255"/>
                      </a:cubicBezTo>
                      <a:cubicBezTo>
                        <a:pt x="617" y="6255"/>
                        <a:pt x="594" y="6278"/>
                        <a:pt x="571" y="6278"/>
                      </a:cubicBezTo>
                      <a:cubicBezTo>
                        <a:pt x="137" y="6506"/>
                        <a:pt x="0" y="7100"/>
                        <a:pt x="46" y="7602"/>
                      </a:cubicBezTo>
                      <a:cubicBezTo>
                        <a:pt x="69" y="8241"/>
                        <a:pt x="297" y="8903"/>
                        <a:pt x="708" y="9428"/>
                      </a:cubicBezTo>
                      <a:cubicBezTo>
                        <a:pt x="868" y="9679"/>
                        <a:pt x="1096" y="9907"/>
                        <a:pt x="1415" y="10158"/>
                      </a:cubicBezTo>
                      <a:cubicBezTo>
                        <a:pt x="1712" y="10386"/>
                        <a:pt x="1986" y="10592"/>
                        <a:pt x="2260" y="10752"/>
                      </a:cubicBezTo>
                      <a:cubicBezTo>
                        <a:pt x="2648" y="10980"/>
                        <a:pt x="3036" y="11140"/>
                        <a:pt x="3401" y="11231"/>
                      </a:cubicBezTo>
                      <a:cubicBezTo>
                        <a:pt x="3704" y="11327"/>
                        <a:pt x="3984" y="11367"/>
                        <a:pt x="4242" y="11367"/>
                      </a:cubicBezTo>
                      <a:cubicBezTo>
                        <a:pt x="4354" y="11367"/>
                        <a:pt x="4462" y="11359"/>
                        <a:pt x="4565" y="11345"/>
                      </a:cubicBezTo>
                      <a:cubicBezTo>
                        <a:pt x="4725" y="11345"/>
                        <a:pt x="4862" y="11299"/>
                        <a:pt x="4999" y="11254"/>
                      </a:cubicBezTo>
                      <a:cubicBezTo>
                        <a:pt x="5250" y="11185"/>
                        <a:pt x="5456" y="11094"/>
                        <a:pt x="5661" y="10957"/>
                      </a:cubicBezTo>
                      <a:cubicBezTo>
                        <a:pt x="6003" y="10706"/>
                        <a:pt x="6300" y="10364"/>
                        <a:pt x="6528" y="9953"/>
                      </a:cubicBezTo>
                      <a:cubicBezTo>
                        <a:pt x="6871" y="9291"/>
                        <a:pt x="7030" y="8424"/>
                        <a:pt x="6962" y="7465"/>
                      </a:cubicBezTo>
                      <a:cubicBezTo>
                        <a:pt x="6916" y="7008"/>
                        <a:pt x="6848" y="6529"/>
                        <a:pt x="6734" y="5981"/>
                      </a:cubicBezTo>
                      <a:cubicBezTo>
                        <a:pt x="6551" y="5365"/>
                        <a:pt x="6346" y="4771"/>
                        <a:pt x="6163" y="4178"/>
                      </a:cubicBezTo>
                      <a:cubicBezTo>
                        <a:pt x="6095" y="4064"/>
                        <a:pt x="6049" y="3927"/>
                        <a:pt x="5981" y="3790"/>
                      </a:cubicBezTo>
                      <a:cubicBezTo>
                        <a:pt x="5889" y="3562"/>
                        <a:pt x="5821" y="3333"/>
                        <a:pt x="5729" y="3082"/>
                      </a:cubicBezTo>
                      <a:cubicBezTo>
                        <a:pt x="5661" y="2900"/>
                        <a:pt x="5615" y="2740"/>
                        <a:pt x="5547" y="2557"/>
                      </a:cubicBezTo>
                      <a:cubicBezTo>
                        <a:pt x="5387" y="2124"/>
                        <a:pt x="5204" y="1690"/>
                        <a:pt x="4953" y="1302"/>
                      </a:cubicBezTo>
                      <a:cubicBezTo>
                        <a:pt x="4702" y="891"/>
                        <a:pt x="4428" y="572"/>
                        <a:pt x="4132" y="343"/>
                      </a:cubicBezTo>
                      <a:cubicBezTo>
                        <a:pt x="3881" y="138"/>
                        <a:pt x="3607" y="24"/>
                        <a:pt x="335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84" name="Google Shape;8052;p96">
                  <a:extLst>
                    <a:ext uri="{FF2B5EF4-FFF2-40B4-BE49-F238E27FC236}">
                      <a16:creationId xmlns:a16="http://schemas.microsoft.com/office/drawing/2014/main" id="{B0D88852-785A-CAFD-1C4C-AFE16F542E80}"/>
                    </a:ext>
                  </a:extLst>
                </p:cNvPr>
                <p:cNvSpPr/>
                <p:nvPr/>
              </p:nvSpPr>
              <p:spPr>
                <a:xfrm>
                  <a:off x="5764436" y="2721103"/>
                  <a:ext cx="8836" cy="11907"/>
                </a:xfrm>
                <a:custGeom>
                  <a:avLst/>
                  <a:gdLst/>
                  <a:ahLst/>
                  <a:cxnLst/>
                  <a:rect l="l" t="t" r="r" b="b"/>
                  <a:pathLst>
                    <a:path w="685" h="923" extrusionOk="0">
                      <a:moveTo>
                        <a:pt x="91" y="0"/>
                      </a:moveTo>
                      <a:cubicBezTo>
                        <a:pt x="91" y="0"/>
                        <a:pt x="69" y="23"/>
                        <a:pt x="46" y="23"/>
                      </a:cubicBezTo>
                      <a:cubicBezTo>
                        <a:pt x="23" y="46"/>
                        <a:pt x="23" y="92"/>
                        <a:pt x="23" y="114"/>
                      </a:cubicBezTo>
                      <a:cubicBezTo>
                        <a:pt x="0" y="160"/>
                        <a:pt x="23" y="183"/>
                        <a:pt x="46" y="206"/>
                      </a:cubicBezTo>
                      <a:cubicBezTo>
                        <a:pt x="91" y="343"/>
                        <a:pt x="183" y="480"/>
                        <a:pt x="251" y="594"/>
                      </a:cubicBezTo>
                      <a:cubicBezTo>
                        <a:pt x="343" y="685"/>
                        <a:pt x="411" y="799"/>
                        <a:pt x="502" y="890"/>
                      </a:cubicBezTo>
                      <a:cubicBezTo>
                        <a:pt x="518" y="907"/>
                        <a:pt x="546" y="923"/>
                        <a:pt x="569" y="923"/>
                      </a:cubicBezTo>
                      <a:cubicBezTo>
                        <a:pt x="578" y="923"/>
                        <a:pt x="587" y="920"/>
                        <a:pt x="594" y="913"/>
                      </a:cubicBezTo>
                      <a:cubicBezTo>
                        <a:pt x="616" y="913"/>
                        <a:pt x="639" y="890"/>
                        <a:pt x="662" y="868"/>
                      </a:cubicBezTo>
                      <a:cubicBezTo>
                        <a:pt x="685" y="845"/>
                        <a:pt x="685" y="799"/>
                        <a:pt x="685" y="776"/>
                      </a:cubicBezTo>
                      <a:cubicBezTo>
                        <a:pt x="685" y="731"/>
                        <a:pt x="662" y="708"/>
                        <a:pt x="639" y="685"/>
                      </a:cubicBezTo>
                      <a:cubicBezTo>
                        <a:pt x="616" y="662"/>
                        <a:pt x="594" y="639"/>
                        <a:pt x="594" y="617"/>
                      </a:cubicBezTo>
                      <a:cubicBezTo>
                        <a:pt x="502" y="525"/>
                        <a:pt x="434" y="434"/>
                        <a:pt x="365" y="320"/>
                      </a:cubicBezTo>
                      <a:cubicBezTo>
                        <a:pt x="320" y="229"/>
                        <a:pt x="274" y="137"/>
                        <a:pt x="206" y="46"/>
                      </a:cubicBezTo>
                      <a:cubicBezTo>
                        <a:pt x="183" y="0"/>
                        <a:pt x="137" y="0"/>
                        <a:pt x="9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85" name="Google Shape;8053;p96">
                  <a:extLst>
                    <a:ext uri="{FF2B5EF4-FFF2-40B4-BE49-F238E27FC236}">
                      <a16:creationId xmlns:a16="http://schemas.microsoft.com/office/drawing/2014/main" id="{CD7F70D9-C152-F429-27B1-271325006CAC}"/>
                    </a:ext>
                  </a:extLst>
                </p:cNvPr>
                <p:cNvSpPr/>
                <p:nvPr/>
              </p:nvSpPr>
              <p:spPr>
                <a:xfrm>
                  <a:off x="5762372" y="2757196"/>
                  <a:ext cx="8256" cy="10565"/>
                </a:xfrm>
                <a:custGeom>
                  <a:avLst/>
                  <a:gdLst/>
                  <a:ahLst/>
                  <a:cxnLst/>
                  <a:rect l="l" t="t" r="r" b="b"/>
                  <a:pathLst>
                    <a:path w="640" h="819" extrusionOk="0">
                      <a:moveTo>
                        <a:pt x="155" y="1"/>
                      </a:moveTo>
                      <a:cubicBezTo>
                        <a:pt x="141" y="1"/>
                        <a:pt x="127" y="4"/>
                        <a:pt x="115" y="10"/>
                      </a:cubicBezTo>
                      <a:cubicBezTo>
                        <a:pt x="115" y="10"/>
                        <a:pt x="92" y="33"/>
                        <a:pt x="69" y="33"/>
                      </a:cubicBezTo>
                      <a:cubicBezTo>
                        <a:pt x="23" y="78"/>
                        <a:pt x="0" y="170"/>
                        <a:pt x="46" y="238"/>
                      </a:cubicBezTo>
                      <a:cubicBezTo>
                        <a:pt x="160" y="421"/>
                        <a:pt x="274" y="603"/>
                        <a:pt x="411" y="763"/>
                      </a:cubicBezTo>
                      <a:cubicBezTo>
                        <a:pt x="434" y="786"/>
                        <a:pt x="457" y="809"/>
                        <a:pt x="480" y="809"/>
                      </a:cubicBezTo>
                      <a:cubicBezTo>
                        <a:pt x="493" y="815"/>
                        <a:pt x="506" y="818"/>
                        <a:pt x="519" y="818"/>
                      </a:cubicBezTo>
                      <a:cubicBezTo>
                        <a:pt x="550" y="818"/>
                        <a:pt x="578" y="802"/>
                        <a:pt x="594" y="786"/>
                      </a:cubicBezTo>
                      <a:cubicBezTo>
                        <a:pt x="617" y="763"/>
                        <a:pt x="640" y="717"/>
                        <a:pt x="640" y="695"/>
                      </a:cubicBezTo>
                      <a:cubicBezTo>
                        <a:pt x="640" y="649"/>
                        <a:pt x="640" y="603"/>
                        <a:pt x="617" y="558"/>
                      </a:cubicBezTo>
                      <a:cubicBezTo>
                        <a:pt x="480" y="398"/>
                        <a:pt x="366" y="238"/>
                        <a:pt x="251" y="55"/>
                      </a:cubicBezTo>
                      <a:cubicBezTo>
                        <a:pt x="235" y="22"/>
                        <a:pt x="194" y="1"/>
                        <a:pt x="15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86" name="Google Shape;8054;p96">
                  <a:extLst>
                    <a:ext uri="{FF2B5EF4-FFF2-40B4-BE49-F238E27FC236}">
                      <a16:creationId xmlns:a16="http://schemas.microsoft.com/office/drawing/2014/main" id="{1ABB1390-6B9A-C6FF-824A-64B29F5C0A16}"/>
                    </a:ext>
                  </a:extLst>
                </p:cNvPr>
                <p:cNvSpPr/>
                <p:nvPr/>
              </p:nvSpPr>
              <p:spPr>
                <a:xfrm>
                  <a:off x="5785036" y="2693009"/>
                  <a:ext cx="30057" cy="33914"/>
                </a:xfrm>
                <a:custGeom>
                  <a:avLst/>
                  <a:gdLst/>
                  <a:ahLst/>
                  <a:cxnLst/>
                  <a:rect l="l" t="t" r="r" b="b"/>
                  <a:pathLst>
                    <a:path w="2330" h="2629" extrusionOk="0">
                      <a:moveTo>
                        <a:pt x="104" y="0"/>
                      </a:moveTo>
                      <a:cubicBezTo>
                        <a:pt x="94" y="0"/>
                        <a:pt x="83" y="3"/>
                        <a:pt x="69" y="10"/>
                      </a:cubicBezTo>
                      <a:lnTo>
                        <a:pt x="47" y="10"/>
                      </a:lnTo>
                      <a:cubicBezTo>
                        <a:pt x="24" y="56"/>
                        <a:pt x="1" y="101"/>
                        <a:pt x="24" y="147"/>
                      </a:cubicBezTo>
                      <a:cubicBezTo>
                        <a:pt x="343" y="603"/>
                        <a:pt x="663" y="1037"/>
                        <a:pt x="1028" y="1471"/>
                      </a:cubicBezTo>
                      <a:cubicBezTo>
                        <a:pt x="1348" y="1859"/>
                        <a:pt x="1690" y="2224"/>
                        <a:pt x="2055" y="2589"/>
                      </a:cubicBezTo>
                      <a:cubicBezTo>
                        <a:pt x="2082" y="2616"/>
                        <a:pt x="2116" y="2629"/>
                        <a:pt x="2151" y="2629"/>
                      </a:cubicBezTo>
                      <a:cubicBezTo>
                        <a:pt x="2203" y="2629"/>
                        <a:pt x="2256" y="2599"/>
                        <a:pt x="2283" y="2544"/>
                      </a:cubicBezTo>
                      <a:cubicBezTo>
                        <a:pt x="2329" y="2475"/>
                        <a:pt x="2329" y="2338"/>
                        <a:pt x="2261" y="2270"/>
                      </a:cubicBezTo>
                      <a:cubicBezTo>
                        <a:pt x="1690" y="1790"/>
                        <a:pt x="1165" y="1265"/>
                        <a:pt x="663" y="695"/>
                      </a:cubicBezTo>
                      <a:cubicBezTo>
                        <a:pt x="480" y="489"/>
                        <a:pt x="321" y="261"/>
                        <a:pt x="161" y="33"/>
                      </a:cubicBezTo>
                      <a:cubicBezTo>
                        <a:pt x="145" y="17"/>
                        <a:pt x="128" y="0"/>
                        <a:pt x="10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87" name="Google Shape;8055;p96">
                  <a:extLst>
                    <a:ext uri="{FF2B5EF4-FFF2-40B4-BE49-F238E27FC236}">
                      <a16:creationId xmlns:a16="http://schemas.microsoft.com/office/drawing/2014/main" id="{604764C8-B762-1E92-1C2F-EB7CEF638766}"/>
                    </a:ext>
                  </a:extLst>
                </p:cNvPr>
                <p:cNvSpPr/>
                <p:nvPr/>
              </p:nvSpPr>
              <p:spPr>
                <a:xfrm>
                  <a:off x="5366364" y="2599502"/>
                  <a:ext cx="443154" cy="521186"/>
                </a:xfrm>
                <a:custGeom>
                  <a:avLst/>
                  <a:gdLst/>
                  <a:ahLst/>
                  <a:cxnLst/>
                  <a:rect l="l" t="t" r="r" b="b"/>
                  <a:pathLst>
                    <a:path w="34353" h="40402" extrusionOk="0">
                      <a:moveTo>
                        <a:pt x="12417" y="0"/>
                      </a:moveTo>
                      <a:cubicBezTo>
                        <a:pt x="12395" y="0"/>
                        <a:pt x="12372" y="23"/>
                        <a:pt x="12349" y="23"/>
                      </a:cubicBezTo>
                      <a:cubicBezTo>
                        <a:pt x="10705" y="1165"/>
                        <a:pt x="9245" y="2443"/>
                        <a:pt x="8012" y="3835"/>
                      </a:cubicBezTo>
                      <a:cubicBezTo>
                        <a:pt x="6871" y="5136"/>
                        <a:pt x="5866" y="6620"/>
                        <a:pt x="5022" y="8218"/>
                      </a:cubicBezTo>
                      <a:cubicBezTo>
                        <a:pt x="3607" y="10934"/>
                        <a:pt x="2602" y="14129"/>
                        <a:pt x="1895" y="18261"/>
                      </a:cubicBezTo>
                      <a:cubicBezTo>
                        <a:pt x="1552" y="20201"/>
                        <a:pt x="1324" y="22209"/>
                        <a:pt x="1142" y="23739"/>
                      </a:cubicBezTo>
                      <a:cubicBezTo>
                        <a:pt x="1028" y="24697"/>
                        <a:pt x="936" y="25633"/>
                        <a:pt x="822" y="26592"/>
                      </a:cubicBezTo>
                      <a:lnTo>
                        <a:pt x="799" y="26934"/>
                      </a:lnTo>
                      <a:cubicBezTo>
                        <a:pt x="685" y="27961"/>
                        <a:pt x="571" y="29011"/>
                        <a:pt x="457" y="30039"/>
                      </a:cubicBezTo>
                      <a:lnTo>
                        <a:pt x="320" y="31134"/>
                      </a:lnTo>
                      <a:lnTo>
                        <a:pt x="251" y="31728"/>
                      </a:lnTo>
                      <a:lnTo>
                        <a:pt x="160" y="32435"/>
                      </a:lnTo>
                      <a:cubicBezTo>
                        <a:pt x="114" y="32892"/>
                        <a:pt x="69" y="33325"/>
                        <a:pt x="23" y="33782"/>
                      </a:cubicBezTo>
                      <a:cubicBezTo>
                        <a:pt x="0" y="33828"/>
                        <a:pt x="23" y="33873"/>
                        <a:pt x="69" y="33919"/>
                      </a:cubicBezTo>
                      <a:cubicBezTo>
                        <a:pt x="69" y="33987"/>
                        <a:pt x="92" y="34033"/>
                        <a:pt x="160" y="34101"/>
                      </a:cubicBezTo>
                      <a:cubicBezTo>
                        <a:pt x="2214" y="36452"/>
                        <a:pt x="5250" y="38210"/>
                        <a:pt x="9153" y="39283"/>
                      </a:cubicBezTo>
                      <a:cubicBezTo>
                        <a:pt x="10797" y="39739"/>
                        <a:pt x="12600" y="40059"/>
                        <a:pt x="14517" y="40241"/>
                      </a:cubicBezTo>
                      <a:cubicBezTo>
                        <a:pt x="15613" y="40333"/>
                        <a:pt x="16708" y="40401"/>
                        <a:pt x="17781" y="40401"/>
                      </a:cubicBezTo>
                      <a:cubicBezTo>
                        <a:pt x="18398" y="40401"/>
                        <a:pt x="19059" y="40378"/>
                        <a:pt x="19721" y="40333"/>
                      </a:cubicBezTo>
                      <a:cubicBezTo>
                        <a:pt x="21844" y="40219"/>
                        <a:pt x="23830" y="39899"/>
                        <a:pt x="25656" y="39374"/>
                      </a:cubicBezTo>
                      <a:cubicBezTo>
                        <a:pt x="27756" y="38781"/>
                        <a:pt x="29673" y="37913"/>
                        <a:pt x="31408" y="36772"/>
                      </a:cubicBezTo>
                      <a:cubicBezTo>
                        <a:pt x="32184" y="36247"/>
                        <a:pt x="32937" y="35699"/>
                        <a:pt x="33599" y="35083"/>
                      </a:cubicBezTo>
                      <a:cubicBezTo>
                        <a:pt x="33622" y="35060"/>
                        <a:pt x="33645" y="35037"/>
                        <a:pt x="33645" y="34992"/>
                      </a:cubicBezTo>
                      <a:cubicBezTo>
                        <a:pt x="33691" y="34946"/>
                        <a:pt x="33713" y="34855"/>
                        <a:pt x="33713" y="34809"/>
                      </a:cubicBezTo>
                      <a:cubicBezTo>
                        <a:pt x="34284" y="29605"/>
                        <a:pt x="34352" y="24903"/>
                        <a:pt x="33919" y="20429"/>
                      </a:cubicBezTo>
                      <a:cubicBezTo>
                        <a:pt x="33691" y="17964"/>
                        <a:pt x="33302" y="15590"/>
                        <a:pt x="32755" y="13330"/>
                      </a:cubicBezTo>
                      <a:cubicBezTo>
                        <a:pt x="32298" y="11459"/>
                        <a:pt x="31636" y="9678"/>
                        <a:pt x="30746" y="8035"/>
                      </a:cubicBezTo>
                      <a:cubicBezTo>
                        <a:pt x="29810" y="6323"/>
                        <a:pt x="28692" y="4817"/>
                        <a:pt x="27368" y="3516"/>
                      </a:cubicBezTo>
                      <a:cubicBezTo>
                        <a:pt x="25976" y="2146"/>
                        <a:pt x="24423" y="1096"/>
                        <a:pt x="22712" y="343"/>
                      </a:cubicBezTo>
                      <a:cubicBezTo>
                        <a:pt x="22620" y="320"/>
                        <a:pt x="22529" y="274"/>
                        <a:pt x="22438" y="229"/>
                      </a:cubicBezTo>
                      <a:cubicBezTo>
                        <a:pt x="22415" y="229"/>
                        <a:pt x="22392" y="206"/>
                        <a:pt x="22369" y="206"/>
                      </a:cubicBezTo>
                      <a:cubicBezTo>
                        <a:pt x="22301" y="206"/>
                        <a:pt x="22255" y="229"/>
                        <a:pt x="22209" y="252"/>
                      </a:cubicBezTo>
                      <a:cubicBezTo>
                        <a:pt x="22141" y="297"/>
                        <a:pt x="22095" y="366"/>
                        <a:pt x="22072" y="434"/>
                      </a:cubicBezTo>
                      <a:cubicBezTo>
                        <a:pt x="22050" y="503"/>
                        <a:pt x="22050" y="571"/>
                        <a:pt x="22095" y="640"/>
                      </a:cubicBezTo>
                      <a:lnTo>
                        <a:pt x="22095" y="685"/>
                      </a:lnTo>
                      <a:lnTo>
                        <a:pt x="22118" y="754"/>
                      </a:lnTo>
                      <a:cubicBezTo>
                        <a:pt x="22141" y="891"/>
                        <a:pt x="22164" y="1028"/>
                        <a:pt x="22164" y="1165"/>
                      </a:cubicBezTo>
                      <a:cubicBezTo>
                        <a:pt x="22164" y="1347"/>
                        <a:pt x="22118" y="1553"/>
                        <a:pt x="22072" y="1781"/>
                      </a:cubicBezTo>
                      <a:cubicBezTo>
                        <a:pt x="21935" y="2215"/>
                        <a:pt x="21821" y="2534"/>
                        <a:pt x="21662" y="2831"/>
                      </a:cubicBezTo>
                      <a:cubicBezTo>
                        <a:pt x="21525" y="3036"/>
                        <a:pt x="21388" y="3196"/>
                        <a:pt x="21251" y="3356"/>
                      </a:cubicBezTo>
                      <a:cubicBezTo>
                        <a:pt x="21114" y="3493"/>
                        <a:pt x="20977" y="3584"/>
                        <a:pt x="20817" y="3675"/>
                      </a:cubicBezTo>
                      <a:cubicBezTo>
                        <a:pt x="20657" y="3767"/>
                        <a:pt x="20475" y="3835"/>
                        <a:pt x="20292" y="3881"/>
                      </a:cubicBezTo>
                      <a:cubicBezTo>
                        <a:pt x="20064" y="3926"/>
                        <a:pt x="19836" y="3949"/>
                        <a:pt x="19562" y="3949"/>
                      </a:cubicBezTo>
                      <a:cubicBezTo>
                        <a:pt x="19174" y="3949"/>
                        <a:pt x="18808" y="3881"/>
                        <a:pt x="18398" y="3767"/>
                      </a:cubicBezTo>
                      <a:cubicBezTo>
                        <a:pt x="17667" y="3561"/>
                        <a:pt x="16914" y="3242"/>
                        <a:pt x="16115" y="2762"/>
                      </a:cubicBezTo>
                      <a:cubicBezTo>
                        <a:pt x="15567" y="2443"/>
                        <a:pt x="15019" y="2078"/>
                        <a:pt x="14494" y="1667"/>
                      </a:cubicBezTo>
                      <a:cubicBezTo>
                        <a:pt x="14015" y="1279"/>
                        <a:pt x="13581" y="913"/>
                        <a:pt x="13216" y="525"/>
                      </a:cubicBezTo>
                      <a:cubicBezTo>
                        <a:pt x="13079" y="389"/>
                        <a:pt x="12965" y="252"/>
                        <a:pt x="12851" y="115"/>
                      </a:cubicBezTo>
                      <a:cubicBezTo>
                        <a:pt x="12828" y="92"/>
                        <a:pt x="12805" y="69"/>
                        <a:pt x="12760" y="46"/>
                      </a:cubicBezTo>
                      <a:cubicBezTo>
                        <a:pt x="12646" y="23"/>
                        <a:pt x="12531" y="23"/>
                        <a:pt x="124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88" name="Google Shape;8056;p96">
                  <a:extLst>
                    <a:ext uri="{FF2B5EF4-FFF2-40B4-BE49-F238E27FC236}">
                      <a16:creationId xmlns:a16="http://schemas.microsoft.com/office/drawing/2014/main" id="{746202BD-C142-DB61-C85A-57E3765D2D0C}"/>
                    </a:ext>
                  </a:extLst>
                </p:cNvPr>
                <p:cNvSpPr/>
                <p:nvPr/>
              </p:nvSpPr>
              <p:spPr>
                <a:xfrm>
                  <a:off x="5366364" y="2607745"/>
                  <a:ext cx="292108" cy="513226"/>
                </a:xfrm>
                <a:custGeom>
                  <a:avLst/>
                  <a:gdLst/>
                  <a:ahLst/>
                  <a:cxnLst/>
                  <a:rect l="l" t="t" r="r" b="b"/>
                  <a:pathLst>
                    <a:path w="22644" h="39785" extrusionOk="0">
                      <a:moveTo>
                        <a:pt x="11481" y="1"/>
                      </a:moveTo>
                      <a:cubicBezTo>
                        <a:pt x="10180" y="959"/>
                        <a:pt x="9016" y="2032"/>
                        <a:pt x="8012" y="3173"/>
                      </a:cubicBezTo>
                      <a:cubicBezTo>
                        <a:pt x="6848" y="4497"/>
                        <a:pt x="5844" y="5958"/>
                        <a:pt x="5022" y="7556"/>
                      </a:cubicBezTo>
                      <a:cubicBezTo>
                        <a:pt x="3584" y="10295"/>
                        <a:pt x="2602" y="13490"/>
                        <a:pt x="1872" y="17622"/>
                      </a:cubicBezTo>
                      <a:cubicBezTo>
                        <a:pt x="1552" y="19539"/>
                        <a:pt x="1324" y="21456"/>
                        <a:pt x="1119" y="23100"/>
                      </a:cubicBezTo>
                      <a:cubicBezTo>
                        <a:pt x="1028" y="24058"/>
                        <a:pt x="913" y="24994"/>
                        <a:pt x="822" y="25953"/>
                      </a:cubicBezTo>
                      <a:lnTo>
                        <a:pt x="776" y="26295"/>
                      </a:lnTo>
                      <a:lnTo>
                        <a:pt x="731" y="26638"/>
                      </a:lnTo>
                      <a:cubicBezTo>
                        <a:pt x="639" y="27551"/>
                        <a:pt x="548" y="28487"/>
                        <a:pt x="434" y="29400"/>
                      </a:cubicBezTo>
                      <a:lnTo>
                        <a:pt x="297" y="30495"/>
                      </a:lnTo>
                      <a:lnTo>
                        <a:pt x="229" y="31089"/>
                      </a:lnTo>
                      <a:lnTo>
                        <a:pt x="160" y="31796"/>
                      </a:lnTo>
                      <a:lnTo>
                        <a:pt x="114" y="32116"/>
                      </a:lnTo>
                      <a:lnTo>
                        <a:pt x="0" y="33143"/>
                      </a:lnTo>
                      <a:cubicBezTo>
                        <a:pt x="0" y="33189"/>
                        <a:pt x="0" y="33257"/>
                        <a:pt x="46" y="33303"/>
                      </a:cubicBezTo>
                      <a:cubicBezTo>
                        <a:pt x="46" y="33348"/>
                        <a:pt x="92" y="33417"/>
                        <a:pt x="137" y="33485"/>
                      </a:cubicBezTo>
                      <a:cubicBezTo>
                        <a:pt x="2192" y="35836"/>
                        <a:pt x="5227" y="37571"/>
                        <a:pt x="9153" y="38667"/>
                      </a:cubicBezTo>
                      <a:cubicBezTo>
                        <a:pt x="10797" y="39123"/>
                        <a:pt x="12600" y="39443"/>
                        <a:pt x="14517" y="39625"/>
                      </a:cubicBezTo>
                      <a:cubicBezTo>
                        <a:pt x="15636" y="39717"/>
                        <a:pt x="16731" y="39785"/>
                        <a:pt x="17781" y="39785"/>
                      </a:cubicBezTo>
                      <a:cubicBezTo>
                        <a:pt x="18352" y="39785"/>
                        <a:pt x="18991" y="39762"/>
                        <a:pt x="19721" y="39717"/>
                      </a:cubicBezTo>
                      <a:cubicBezTo>
                        <a:pt x="20726" y="39671"/>
                        <a:pt x="21707" y="39557"/>
                        <a:pt x="22643" y="39420"/>
                      </a:cubicBezTo>
                      <a:lnTo>
                        <a:pt x="22301" y="39397"/>
                      </a:lnTo>
                      <a:cubicBezTo>
                        <a:pt x="22118" y="39397"/>
                        <a:pt x="21935" y="39420"/>
                        <a:pt x="21776" y="39420"/>
                      </a:cubicBezTo>
                      <a:cubicBezTo>
                        <a:pt x="20612" y="39420"/>
                        <a:pt x="19516" y="39329"/>
                        <a:pt x="18489" y="39169"/>
                      </a:cubicBezTo>
                      <a:cubicBezTo>
                        <a:pt x="16800" y="38918"/>
                        <a:pt x="15270" y="38438"/>
                        <a:pt x="13947" y="37776"/>
                      </a:cubicBezTo>
                      <a:cubicBezTo>
                        <a:pt x="13239" y="37434"/>
                        <a:pt x="12577" y="37023"/>
                        <a:pt x="11984" y="36544"/>
                      </a:cubicBezTo>
                      <a:cubicBezTo>
                        <a:pt x="11345" y="36042"/>
                        <a:pt x="10774" y="35494"/>
                        <a:pt x="10272" y="34900"/>
                      </a:cubicBezTo>
                      <a:cubicBezTo>
                        <a:pt x="9724" y="34261"/>
                        <a:pt x="9245" y="33554"/>
                        <a:pt x="8857" y="32823"/>
                      </a:cubicBezTo>
                      <a:cubicBezTo>
                        <a:pt x="8606" y="32367"/>
                        <a:pt x="8400" y="31910"/>
                        <a:pt x="8217" y="31477"/>
                      </a:cubicBezTo>
                      <a:cubicBezTo>
                        <a:pt x="7989" y="30883"/>
                        <a:pt x="7807" y="30290"/>
                        <a:pt x="7647" y="29696"/>
                      </a:cubicBezTo>
                      <a:cubicBezTo>
                        <a:pt x="7373" y="28532"/>
                        <a:pt x="7236" y="27300"/>
                        <a:pt x="7259" y="26021"/>
                      </a:cubicBezTo>
                      <a:cubicBezTo>
                        <a:pt x="7259" y="24834"/>
                        <a:pt x="7350" y="23602"/>
                        <a:pt x="7578" y="22255"/>
                      </a:cubicBezTo>
                      <a:cubicBezTo>
                        <a:pt x="7989" y="19653"/>
                        <a:pt x="8720" y="17142"/>
                        <a:pt x="9496" y="14586"/>
                      </a:cubicBezTo>
                      <a:lnTo>
                        <a:pt x="9655" y="14015"/>
                      </a:lnTo>
                      <a:cubicBezTo>
                        <a:pt x="9952" y="13011"/>
                        <a:pt x="10272" y="11984"/>
                        <a:pt x="10546" y="10957"/>
                      </a:cubicBezTo>
                      <a:cubicBezTo>
                        <a:pt x="10728" y="10363"/>
                        <a:pt x="10911" y="9701"/>
                        <a:pt x="11048" y="9039"/>
                      </a:cubicBezTo>
                      <a:cubicBezTo>
                        <a:pt x="11208" y="8309"/>
                        <a:pt x="11345" y="7556"/>
                        <a:pt x="11459" y="6803"/>
                      </a:cubicBezTo>
                      <a:cubicBezTo>
                        <a:pt x="11618" y="5593"/>
                        <a:pt x="11687" y="4337"/>
                        <a:pt x="11687" y="3105"/>
                      </a:cubicBezTo>
                      <a:cubicBezTo>
                        <a:pt x="11687" y="2466"/>
                        <a:pt x="11641" y="1827"/>
                        <a:pt x="11596" y="1233"/>
                      </a:cubicBezTo>
                      <a:cubicBezTo>
                        <a:pt x="11573" y="822"/>
                        <a:pt x="11550" y="411"/>
                        <a:pt x="1148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89" name="Google Shape;8057;p96">
                  <a:extLst>
                    <a:ext uri="{FF2B5EF4-FFF2-40B4-BE49-F238E27FC236}">
                      <a16:creationId xmlns:a16="http://schemas.microsoft.com/office/drawing/2014/main" id="{56D09FBE-277B-6D21-6B98-39CC08780AD2}"/>
                    </a:ext>
                  </a:extLst>
                </p:cNvPr>
                <p:cNvSpPr/>
                <p:nvPr/>
              </p:nvSpPr>
              <p:spPr>
                <a:xfrm>
                  <a:off x="5265375" y="2599205"/>
                  <a:ext cx="267662" cy="346571"/>
                </a:xfrm>
                <a:custGeom>
                  <a:avLst/>
                  <a:gdLst/>
                  <a:ahLst/>
                  <a:cxnLst/>
                  <a:rect l="l" t="t" r="r" b="b"/>
                  <a:pathLst>
                    <a:path w="20749" h="26866" extrusionOk="0">
                      <a:moveTo>
                        <a:pt x="20178" y="1"/>
                      </a:moveTo>
                      <a:cubicBezTo>
                        <a:pt x="20064" y="1"/>
                        <a:pt x="19950" y="23"/>
                        <a:pt x="19835" y="23"/>
                      </a:cubicBezTo>
                      <a:cubicBezTo>
                        <a:pt x="18991" y="115"/>
                        <a:pt x="18146" y="297"/>
                        <a:pt x="17325" y="548"/>
                      </a:cubicBezTo>
                      <a:cubicBezTo>
                        <a:pt x="16389" y="822"/>
                        <a:pt x="15430" y="1210"/>
                        <a:pt x="14472" y="1667"/>
                      </a:cubicBezTo>
                      <a:cubicBezTo>
                        <a:pt x="12737" y="2511"/>
                        <a:pt x="11002" y="3698"/>
                        <a:pt x="9267" y="5159"/>
                      </a:cubicBezTo>
                      <a:cubicBezTo>
                        <a:pt x="7807" y="6415"/>
                        <a:pt x="6369" y="7898"/>
                        <a:pt x="5022" y="9564"/>
                      </a:cubicBezTo>
                      <a:cubicBezTo>
                        <a:pt x="4360" y="10386"/>
                        <a:pt x="3744" y="11231"/>
                        <a:pt x="3150" y="12098"/>
                      </a:cubicBezTo>
                      <a:cubicBezTo>
                        <a:pt x="2488" y="13080"/>
                        <a:pt x="1940" y="13993"/>
                        <a:pt x="1484" y="14906"/>
                      </a:cubicBezTo>
                      <a:cubicBezTo>
                        <a:pt x="982" y="15933"/>
                        <a:pt x="594" y="16937"/>
                        <a:pt x="343" y="17941"/>
                      </a:cubicBezTo>
                      <a:cubicBezTo>
                        <a:pt x="114" y="18877"/>
                        <a:pt x="0" y="19790"/>
                        <a:pt x="0" y="20658"/>
                      </a:cubicBezTo>
                      <a:cubicBezTo>
                        <a:pt x="0" y="21274"/>
                        <a:pt x="46" y="21913"/>
                        <a:pt x="160" y="22529"/>
                      </a:cubicBezTo>
                      <a:cubicBezTo>
                        <a:pt x="480" y="23465"/>
                        <a:pt x="822" y="24355"/>
                        <a:pt x="1324" y="25200"/>
                      </a:cubicBezTo>
                      <a:cubicBezTo>
                        <a:pt x="1438" y="25382"/>
                        <a:pt x="1552" y="25565"/>
                        <a:pt x="1689" y="25725"/>
                      </a:cubicBezTo>
                      <a:cubicBezTo>
                        <a:pt x="1689" y="25748"/>
                        <a:pt x="1712" y="25748"/>
                        <a:pt x="1712" y="25770"/>
                      </a:cubicBezTo>
                      <a:cubicBezTo>
                        <a:pt x="1918" y="25999"/>
                        <a:pt x="2146" y="26204"/>
                        <a:pt x="2351" y="26432"/>
                      </a:cubicBezTo>
                      <a:lnTo>
                        <a:pt x="2351" y="26409"/>
                      </a:lnTo>
                      <a:cubicBezTo>
                        <a:pt x="2397" y="26455"/>
                        <a:pt x="2443" y="26501"/>
                        <a:pt x="2488" y="26546"/>
                      </a:cubicBezTo>
                      <a:cubicBezTo>
                        <a:pt x="2671" y="26638"/>
                        <a:pt x="2876" y="26706"/>
                        <a:pt x="3082" y="26775"/>
                      </a:cubicBezTo>
                      <a:cubicBezTo>
                        <a:pt x="3241" y="26820"/>
                        <a:pt x="3401" y="26843"/>
                        <a:pt x="3630" y="26866"/>
                      </a:cubicBezTo>
                      <a:lnTo>
                        <a:pt x="3789" y="26866"/>
                      </a:lnTo>
                      <a:cubicBezTo>
                        <a:pt x="3926" y="26866"/>
                        <a:pt x="4063" y="26843"/>
                        <a:pt x="4200" y="26843"/>
                      </a:cubicBezTo>
                      <a:cubicBezTo>
                        <a:pt x="4634" y="26775"/>
                        <a:pt x="5068" y="26615"/>
                        <a:pt x="5341" y="26478"/>
                      </a:cubicBezTo>
                      <a:cubicBezTo>
                        <a:pt x="5684" y="26341"/>
                        <a:pt x="6026" y="26136"/>
                        <a:pt x="6460" y="25839"/>
                      </a:cubicBezTo>
                      <a:cubicBezTo>
                        <a:pt x="7213" y="25314"/>
                        <a:pt x="7898" y="24720"/>
                        <a:pt x="8583" y="24104"/>
                      </a:cubicBezTo>
                      <a:cubicBezTo>
                        <a:pt x="8879" y="23830"/>
                        <a:pt x="9176" y="23556"/>
                        <a:pt x="9496" y="23282"/>
                      </a:cubicBezTo>
                      <a:cubicBezTo>
                        <a:pt x="9747" y="23077"/>
                        <a:pt x="9998" y="22872"/>
                        <a:pt x="10272" y="22666"/>
                      </a:cubicBezTo>
                      <a:lnTo>
                        <a:pt x="10500" y="22461"/>
                      </a:lnTo>
                      <a:cubicBezTo>
                        <a:pt x="11253" y="21867"/>
                        <a:pt x="12075" y="21228"/>
                        <a:pt x="12851" y="20543"/>
                      </a:cubicBezTo>
                      <a:cubicBezTo>
                        <a:pt x="14654" y="18946"/>
                        <a:pt x="15887" y="17485"/>
                        <a:pt x="16754" y="15933"/>
                      </a:cubicBezTo>
                      <a:cubicBezTo>
                        <a:pt x="17005" y="15499"/>
                        <a:pt x="17211" y="15042"/>
                        <a:pt x="17462" y="14472"/>
                      </a:cubicBezTo>
                      <a:cubicBezTo>
                        <a:pt x="17667" y="13947"/>
                        <a:pt x="17872" y="13399"/>
                        <a:pt x="18078" y="12783"/>
                      </a:cubicBezTo>
                      <a:cubicBezTo>
                        <a:pt x="18397" y="11778"/>
                        <a:pt x="18671" y="10706"/>
                        <a:pt x="18968" y="9359"/>
                      </a:cubicBezTo>
                      <a:cubicBezTo>
                        <a:pt x="19196" y="8218"/>
                        <a:pt x="19402" y="7054"/>
                        <a:pt x="19607" y="5935"/>
                      </a:cubicBezTo>
                      <a:cubicBezTo>
                        <a:pt x="19813" y="4771"/>
                        <a:pt x="20041" y="3584"/>
                        <a:pt x="20292" y="2397"/>
                      </a:cubicBezTo>
                      <a:lnTo>
                        <a:pt x="20383" y="1941"/>
                      </a:lnTo>
                      <a:lnTo>
                        <a:pt x="20475" y="1484"/>
                      </a:lnTo>
                      <a:cubicBezTo>
                        <a:pt x="20543" y="1188"/>
                        <a:pt x="20612" y="845"/>
                        <a:pt x="20726" y="526"/>
                      </a:cubicBezTo>
                      <a:cubicBezTo>
                        <a:pt x="20748" y="412"/>
                        <a:pt x="20703" y="252"/>
                        <a:pt x="20566" y="206"/>
                      </a:cubicBezTo>
                      <a:cubicBezTo>
                        <a:pt x="20566" y="138"/>
                        <a:pt x="20543" y="92"/>
                        <a:pt x="20497" y="69"/>
                      </a:cubicBezTo>
                      <a:cubicBezTo>
                        <a:pt x="20383" y="46"/>
                        <a:pt x="20292" y="23"/>
                        <a:pt x="2017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90" name="Google Shape;8058;p96">
                  <a:extLst>
                    <a:ext uri="{FF2B5EF4-FFF2-40B4-BE49-F238E27FC236}">
                      <a16:creationId xmlns:a16="http://schemas.microsoft.com/office/drawing/2014/main" id="{4DF8256F-46EA-E26A-7117-EB039B326690}"/>
                    </a:ext>
                  </a:extLst>
                </p:cNvPr>
                <p:cNvSpPr/>
                <p:nvPr/>
              </p:nvSpPr>
              <p:spPr>
                <a:xfrm>
                  <a:off x="5265078" y="2609512"/>
                  <a:ext cx="212902" cy="294455"/>
                </a:xfrm>
                <a:custGeom>
                  <a:avLst/>
                  <a:gdLst/>
                  <a:ahLst/>
                  <a:cxnLst/>
                  <a:rect l="l" t="t" r="r" b="b"/>
                  <a:pathLst>
                    <a:path w="16504" h="22826" extrusionOk="0">
                      <a:moveTo>
                        <a:pt x="16503" y="1"/>
                      </a:moveTo>
                      <a:lnTo>
                        <a:pt x="16503" y="1"/>
                      </a:lnTo>
                      <a:cubicBezTo>
                        <a:pt x="15841" y="252"/>
                        <a:pt x="15156" y="526"/>
                        <a:pt x="14495" y="868"/>
                      </a:cubicBezTo>
                      <a:cubicBezTo>
                        <a:pt x="12760" y="1712"/>
                        <a:pt x="11002" y="2877"/>
                        <a:pt x="9290" y="4360"/>
                      </a:cubicBezTo>
                      <a:cubicBezTo>
                        <a:pt x="7807" y="5616"/>
                        <a:pt x="6392" y="7099"/>
                        <a:pt x="5045" y="8765"/>
                      </a:cubicBezTo>
                      <a:cubicBezTo>
                        <a:pt x="4360" y="9587"/>
                        <a:pt x="3744" y="10432"/>
                        <a:pt x="3150" y="11299"/>
                      </a:cubicBezTo>
                      <a:cubicBezTo>
                        <a:pt x="2511" y="12258"/>
                        <a:pt x="1963" y="13171"/>
                        <a:pt x="1507" y="14107"/>
                      </a:cubicBezTo>
                      <a:cubicBezTo>
                        <a:pt x="1005" y="15134"/>
                        <a:pt x="617" y="16138"/>
                        <a:pt x="366" y="17119"/>
                      </a:cubicBezTo>
                      <a:cubicBezTo>
                        <a:pt x="137" y="18078"/>
                        <a:pt x="0" y="18991"/>
                        <a:pt x="0" y="19859"/>
                      </a:cubicBezTo>
                      <a:cubicBezTo>
                        <a:pt x="0" y="20475"/>
                        <a:pt x="69" y="21114"/>
                        <a:pt x="160" y="21730"/>
                      </a:cubicBezTo>
                      <a:cubicBezTo>
                        <a:pt x="297" y="22095"/>
                        <a:pt x="411" y="22461"/>
                        <a:pt x="571" y="22826"/>
                      </a:cubicBezTo>
                      <a:cubicBezTo>
                        <a:pt x="571" y="22734"/>
                        <a:pt x="571" y="22666"/>
                        <a:pt x="571" y="22575"/>
                      </a:cubicBezTo>
                      <a:cubicBezTo>
                        <a:pt x="571" y="21662"/>
                        <a:pt x="617" y="20772"/>
                        <a:pt x="754" y="19904"/>
                      </a:cubicBezTo>
                      <a:cubicBezTo>
                        <a:pt x="891" y="19014"/>
                        <a:pt x="1073" y="18169"/>
                        <a:pt x="1324" y="17325"/>
                      </a:cubicBezTo>
                      <a:cubicBezTo>
                        <a:pt x="1849" y="15590"/>
                        <a:pt x="2603" y="13947"/>
                        <a:pt x="3516" y="12417"/>
                      </a:cubicBezTo>
                      <a:cubicBezTo>
                        <a:pt x="4451" y="10843"/>
                        <a:pt x="5547" y="9382"/>
                        <a:pt x="6757" y="8012"/>
                      </a:cubicBezTo>
                      <a:cubicBezTo>
                        <a:pt x="7989" y="6620"/>
                        <a:pt x="9336" y="5342"/>
                        <a:pt x="10751" y="4132"/>
                      </a:cubicBezTo>
                      <a:cubicBezTo>
                        <a:pt x="12166" y="2968"/>
                        <a:pt x="13650" y="1849"/>
                        <a:pt x="15179" y="845"/>
                      </a:cubicBezTo>
                      <a:cubicBezTo>
                        <a:pt x="15613" y="571"/>
                        <a:pt x="16047" y="274"/>
                        <a:pt x="1650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91" name="Google Shape;8059;p96">
                  <a:extLst>
                    <a:ext uri="{FF2B5EF4-FFF2-40B4-BE49-F238E27FC236}">
                      <a16:creationId xmlns:a16="http://schemas.microsoft.com/office/drawing/2014/main" id="{C18ACEAF-50A7-47D1-76FF-026DCFDCD622}"/>
                    </a:ext>
                  </a:extLst>
                </p:cNvPr>
                <p:cNvSpPr/>
                <p:nvPr/>
              </p:nvSpPr>
              <p:spPr>
                <a:xfrm>
                  <a:off x="5319552" y="2575651"/>
                  <a:ext cx="278550" cy="433737"/>
                </a:xfrm>
                <a:custGeom>
                  <a:avLst/>
                  <a:gdLst/>
                  <a:ahLst/>
                  <a:cxnLst/>
                  <a:rect l="l" t="t" r="r" b="b"/>
                  <a:pathLst>
                    <a:path w="21593" h="33623" extrusionOk="0">
                      <a:moveTo>
                        <a:pt x="10454" y="1"/>
                      </a:moveTo>
                      <a:cubicBezTo>
                        <a:pt x="10203" y="1"/>
                        <a:pt x="9998" y="46"/>
                        <a:pt x="9792" y="115"/>
                      </a:cubicBezTo>
                      <a:cubicBezTo>
                        <a:pt x="9632" y="160"/>
                        <a:pt x="9541" y="297"/>
                        <a:pt x="9587" y="457"/>
                      </a:cubicBezTo>
                      <a:cubicBezTo>
                        <a:pt x="9587" y="503"/>
                        <a:pt x="9610" y="548"/>
                        <a:pt x="9632" y="571"/>
                      </a:cubicBezTo>
                      <a:cubicBezTo>
                        <a:pt x="9678" y="640"/>
                        <a:pt x="9724" y="685"/>
                        <a:pt x="9792" y="708"/>
                      </a:cubicBezTo>
                      <a:lnTo>
                        <a:pt x="9906" y="754"/>
                      </a:lnTo>
                      <a:cubicBezTo>
                        <a:pt x="10317" y="936"/>
                        <a:pt x="10728" y="1165"/>
                        <a:pt x="11116" y="1484"/>
                      </a:cubicBezTo>
                      <a:cubicBezTo>
                        <a:pt x="11755" y="1986"/>
                        <a:pt x="12394" y="2626"/>
                        <a:pt x="13033" y="3447"/>
                      </a:cubicBezTo>
                      <a:cubicBezTo>
                        <a:pt x="13604" y="4200"/>
                        <a:pt x="14152" y="5045"/>
                        <a:pt x="14677" y="6004"/>
                      </a:cubicBezTo>
                      <a:cubicBezTo>
                        <a:pt x="15110" y="6757"/>
                        <a:pt x="15521" y="7579"/>
                        <a:pt x="15887" y="8446"/>
                      </a:cubicBezTo>
                      <a:cubicBezTo>
                        <a:pt x="16160" y="9131"/>
                        <a:pt x="16389" y="9770"/>
                        <a:pt x="16594" y="10409"/>
                      </a:cubicBezTo>
                      <a:cubicBezTo>
                        <a:pt x="16800" y="11162"/>
                        <a:pt x="16959" y="11915"/>
                        <a:pt x="17073" y="12691"/>
                      </a:cubicBezTo>
                      <a:cubicBezTo>
                        <a:pt x="17256" y="14152"/>
                        <a:pt x="17256" y="15613"/>
                        <a:pt x="17073" y="17051"/>
                      </a:cubicBezTo>
                      <a:cubicBezTo>
                        <a:pt x="16982" y="17713"/>
                        <a:pt x="16845" y="18352"/>
                        <a:pt x="16663" y="18991"/>
                      </a:cubicBezTo>
                      <a:cubicBezTo>
                        <a:pt x="16503" y="19562"/>
                        <a:pt x="16320" y="20133"/>
                        <a:pt x="16069" y="20749"/>
                      </a:cubicBezTo>
                      <a:cubicBezTo>
                        <a:pt x="15499" y="22073"/>
                        <a:pt x="14768" y="23328"/>
                        <a:pt x="13855" y="24515"/>
                      </a:cubicBezTo>
                      <a:cubicBezTo>
                        <a:pt x="12874" y="25770"/>
                        <a:pt x="11710" y="26934"/>
                        <a:pt x="10363" y="27984"/>
                      </a:cubicBezTo>
                      <a:cubicBezTo>
                        <a:pt x="8811" y="29171"/>
                        <a:pt x="7030" y="30198"/>
                        <a:pt x="5113" y="31020"/>
                      </a:cubicBezTo>
                      <a:cubicBezTo>
                        <a:pt x="3538" y="31682"/>
                        <a:pt x="1895" y="32184"/>
                        <a:pt x="228" y="32549"/>
                      </a:cubicBezTo>
                      <a:cubicBezTo>
                        <a:pt x="160" y="32572"/>
                        <a:pt x="114" y="32618"/>
                        <a:pt x="69" y="32686"/>
                      </a:cubicBezTo>
                      <a:cubicBezTo>
                        <a:pt x="23" y="32755"/>
                        <a:pt x="0" y="32846"/>
                        <a:pt x="23" y="32915"/>
                      </a:cubicBezTo>
                      <a:cubicBezTo>
                        <a:pt x="23" y="32937"/>
                        <a:pt x="46" y="32937"/>
                        <a:pt x="46" y="32960"/>
                      </a:cubicBezTo>
                      <a:cubicBezTo>
                        <a:pt x="46" y="33006"/>
                        <a:pt x="69" y="33074"/>
                        <a:pt x="114" y="33097"/>
                      </a:cubicBezTo>
                      <a:cubicBezTo>
                        <a:pt x="297" y="33303"/>
                        <a:pt x="502" y="33462"/>
                        <a:pt x="708" y="33554"/>
                      </a:cubicBezTo>
                      <a:cubicBezTo>
                        <a:pt x="776" y="33599"/>
                        <a:pt x="822" y="33599"/>
                        <a:pt x="868" y="33599"/>
                      </a:cubicBezTo>
                      <a:lnTo>
                        <a:pt x="936" y="33599"/>
                      </a:lnTo>
                      <a:cubicBezTo>
                        <a:pt x="959" y="33622"/>
                        <a:pt x="1004" y="33622"/>
                        <a:pt x="1050" y="33622"/>
                      </a:cubicBezTo>
                      <a:cubicBezTo>
                        <a:pt x="1073" y="33622"/>
                        <a:pt x="1096" y="33622"/>
                        <a:pt x="1119" y="33599"/>
                      </a:cubicBezTo>
                      <a:cubicBezTo>
                        <a:pt x="3264" y="33211"/>
                        <a:pt x="5364" y="32641"/>
                        <a:pt x="7350" y="31888"/>
                      </a:cubicBezTo>
                      <a:cubicBezTo>
                        <a:pt x="9404" y="31111"/>
                        <a:pt x="11299" y="30176"/>
                        <a:pt x="13011" y="29080"/>
                      </a:cubicBezTo>
                      <a:cubicBezTo>
                        <a:pt x="13878" y="28509"/>
                        <a:pt x="14722" y="27893"/>
                        <a:pt x="15499" y="27254"/>
                      </a:cubicBezTo>
                      <a:cubicBezTo>
                        <a:pt x="16252" y="26638"/>
                        <a:pt x="16959" y="25930"/>
                        <a:pt x="17644" y="25154"/>
                      </a:cubicBezTo>
                      <a:cubicBezTo>
                        <a:pt x="19014" y="23602"/>
                        <a:pt x="20064" y="21890"/>
                        <a:pt x="20726" y="20087"/>
                      </a:cubicBezTo>
                      <a:cubicBezTo>
                        <a:pt x="21091" y="19083"/>
                        <a:pt x="21342" y="17987"/>
                        <a:pt x="21479" y="16823"/>
                      </a:cubicBezTo>
                      <a:cubicBezTo>
                        <a:pt x="21593" y="15750"/>
                        <a:pt x="21570" y="14632"/>
                        <a:pt x="21410" y="13513"/>
                      </a:cubicBezTo>
                      <a:cubicBezTo>
                        <a:pt x="21273" y="12395"/>
                        <a:pt x="20999" y="11299"/>
                        <a:pt x="20611" y="10249"/>
                      </a:cubicBezTo>
                      <a:cubicBezTo>
                        <a:pt x="20337" y="9542"/>
                        <a:pt x="19972" y="8766"/>
                        <a:pt x="19447" y="7807"/>
                      </a:cubicBezTo>
                      <a:cubicBezTo>
                        <a:pt x="18580" y="6209"/>
                        <a:pt x="17576" y="4771"/>
                        <a:pt x="16457" y="3561"/>
                      </a:cubicBezTo>
                      <a:cubicBezTo>
                        <a:pt x="15818" y="2854"/>
                        <a:pt x="15179" y="2260"/>
                        <a:pt x="14540" y="1804"/>
                      </a:cubicBezTo>
                      <a:cubicBezTo>
                        <a:pt x="14403" y="1690"/>
                        <a:pt x="14243" y="1576"/>
                        <a:pt x="14083" y="1484"/>
                      </a:cubicBezTo>
                      <a:cubicBezTo>
                        <a:pt x="14061" y="1461"/>
                        <a:pt x="14061" y="1461"/>
                        <a:pt x="14038" y="1439"/>
                      </a:cubicBezTo>
                      <a:cubicBezTo>
                        <a:pt x="13536" y="1119"/>
                        <a:pt x="13056" y="845"/>
                        <a:pt x="12554" y="663"/>
                      </a:cubicBezTo>
                      <a:cubicBezTo>
                        <a:pt x="12098" y="389"/>
                        <a:pt x="11641" y="206"/>
                        <a:pt x="11207" y="115"/>
                      </a:cubicBezTo>
                      <a:cubicBezTo>
                        <a:pt x="10933" y="46"/>
                        <a:pt x="10682" y="1"/>
                        <a:pt x="104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92" name="Google Shape;8060;p96">
                  <a:extLst>
                    <a:ext uri="{FF2B5EF4-FFF2-40B4-BE49-F238E27FC236}">
                      <a16:creationId xmlns:a16="http://schemas.microsoft.com/office/drawing/2014/main" id="{470B2DCB-AE49-D41F-F6C5-D0F251477A91}"/>
                    </a:ext>
                  </a:extLst>
                </p:cNvPr>
                <p:cNvSpPr/>
                <p:nvPr/>
              </p:nvSpPr>
              <p:spPr>
                <a:xfrm>
                  <a:off x="5417883" y="2564467"/>
                  <a:ext cx="73040" cy="48091"/>
                </a:xfrm>
                <a:custGeom>
                  <a:avLst/>
                  <a:gdLst/>
                  <a:ahLst/>
                  <a:cxnLst/>
                  <a:rect l="l" t="t" r="r" b="b"/>
                  <a:pathLst>
                    <a:path w="5662" h="3728" extrusionOk="0">
                      <a:moveTo>
                        <a:pt x="4863" y="0"/>
                      </a:moveTo>
                      <a:cubicBezTo>
                        <a:pt x="4429" y="46"/>
                        <a:pt x="4018" y="137"/>
                        <a:pt x="3607" y="251"/>
                      </a:cubicBezTo>
                      <a:cubicBezTo>
                        <a:pt x="3151" y="388"/>
                        <a:pt x="2717" y="594"/>
                        <a:pt x="2283" y="822"/>
                      </a:cubicBezTo>
                      <a:cubicBezTo>
                        <a:pt x="1530" y="1233"/>
                        <a:pt x="823" y="1803"/>
                        <a:pt x="252" y="2465"/>
                      </a:cubicBezTo>
                      <a:cubicBezTo>
                        <a:pt x="1" y="2785"/>
                        <a:pt x="1" y="3264"/>
                        <a:pt x="320" y="3538"/>
                      </a:cubicBezTo>
                      <a:cubicBezTo>
                        <a:pt x="468" y="3665"/>
                        <a:pt x="654" y="3728"/>
                        <a:pt x="837" y="3728"/>
                      </a:cubicBezTo>
                      <a:cubicBezTo>
                        <a:pt x="1050" y="3728"/>
                        <a:pt x="1258" y="3642"/>
                        <a:pt x="1393" y="3470"/>
                      </a:cubicBezTo>
                      <a:cubicBezTo>
                        <a:pt x="1576" y="3241"/>
                        <a:pt x="1781" y="3036"/>
                        <a:pt x="1987" y="2853"/>
                      </a:cubicBezTo>
                      <a:cubicBezTo>
                        <a:pt x="2397" y="2534"/>
                        <a:pt x="2831" y="2237"/>
                        <a:pt x="3288" y="2009"/>
                      </a:cubicBezTo>
                      <a:cubicBezTo>
                        <a:pt x="3744" y="1803"/>
                        <a:pt x="4201" y="1667"/>
                        <a:pt x="4680" y="1552"/>
                      </a:cubicBezTo>
                      <a:cubicBezTo>
                        <a:pt x="4771" y="1530"/>
                        <a:pt x="4840" y="1530"/>
                        <a:pt x="4931" y="1507"/>
                      </a:cubicBezTo>
                      <a:cubicBezTo>
                        <a:pt x="5136" y="1484"/>
                        <a:pt x="5319" y="1415"/>
                        <a:pt x="5456" y="1256"/>
                      </a:cubicBezTo>
                      <a:cubicBezTo>
                        <a:pt x="5593" y="1119"/>
                        <a:pt x="5661" y="913"/>
                        <a:pt x="5639" y="731"/>
                      </a:cubicBezTo>
                      <a:cubicBezTo>
                        <a:pt x="5639" y="365"/>
                        <a:pt x="5319" y="0"/>
                        <a:pt x="493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93" name="Google Shape;8061;p96">
                  <a:extLst>
                    <a:ext uri="{FF2B5EF4-FFF2-40B4-BE49-F238E27FC236}">
                      <a16:creationId xmlns:a16="http://schemas.microsoft.com/office/drawing/2014/main" id="{2CA9ED50-5DFA-7BB9-E099-4C8B333BCA83}"/>
                    </a:ext>
                  </a:extLst>
                </p:cNvPr>
                <p:cNvSpPr/>
                <p:nvPr/>
              </p:nvSpPr>
              <p:spPr>
                <a:xfrm>
                  <a:off x="5303647" y="2976070"/>
                  <a:ext cx="56257" cy="49317"/>
                </a:xfrm>
                <a:custGeom>
                  <a:avLst/>
                  <a:gdLst/>
                  <a:ahLst/>
                  <a:cxnLst/>
                  <a:rect l="l" t="t" r="r" b="b"/>
                  <a:pathLst>
                    <a:path w="4361" h="3823" extrusionOk="0">
                      <a:moveTo>
                        <a:pt x="845" y="1"/>
                      </a:moveTo>
                      <a:cubicBezTo>
                        <a:pt x="731" y="1"/>
                        <a:pt x="594" y="24"/>
                        <a:pt x="480" y="92"/>
                      </a:cubicBezTo>
                      <a:cubicBezTo>
                        <a:pt x="115" y="321"/>
                        <a:pt x="1" y="777"/>
                        <a:pt x="206" y="1142"/>
                      </a:cubicBezTo>
                      <a:cubicBezTo>
                        <a:pt x="526" y="1736"/>
                        <a:pt x="936" y="2261"/>
                        <a:pt x="1461" y="2694"/>
                      </a:cubicBezTo>
                      <a:cubicBezTo>
                        <a:pt x="2032" y="3174"/>
                        <a:pt x="2671" y="3516"/>
                        <a:pt x="3379" y="3790"/>
                      </a:cubicBezTo>
                      <a:cubicBezTo>
                        <a:pt x="3437" y="3812"/>
                        <a:pt x="3500" y="3822"/>
                        <a:pt x="3565" y="3822"/>
                      </a:cubicBezTo>
                      <a:cubicBezTo>
                        <a:pt x="3701" y="3822"/>
                        <a:pt x="3841" y="3776"/>
                        <a:pt x="3949" y="3699"/>
                      </a:cubicBezTo>
                      <a:cubicBezTo>
                        <a:pt x="4132" y="3607"/>
                        <a:pt x="4246" y="3448"/>
                        <a:pt x="4315" y="3242"/>
                      </a:cubicBezTo>
                      <a:cubicBezTo>
                        <a:pt x="4360" y="3060"/>
                        <a:pt x="4337" y="2854"/>
                        <a:pt x="4223" y="2672"/>
                      </a:cubicBezTo>
                      <a:cubicBezTo>
                        <a:pt x="4132" y="2489"/>
                        <a:pt x="3972" y="2398"/>
                        <a:pt x="3767" y="2306"/>
                      </a:cubicBezTo>
                      <a:cubicBezTo>
                        <a:pt x="3721" y="2284"/>
                        <a:pt x="3653" y="2261"/>
                        <a:pt x="3584" y="2238"/>
                      </a:cubicBezTo>
                      <a:cubicBezTo>
                        <a:pt x="3219" y="2078"/>
                        <a:pt x="2899" y="1873"/>
                        <a:pt x="2580" y="1644"/>
                      </a:cubicBezTo>
                      <a:cubicBezTo>
                        <a:pt x="2329" y="1439"/>
                        <a:pt x="2078" y="1211"/>
                        <a:pt x="1872" y="960"/>
                      </a:cubicBezTo>
                      <a:cubicBezTo>
                        <a:pt x="1735" y="777"/>
                        <a:pt x="1621" y="572"/>
                        <a:pt x="1507" y="366"/>
                      </a:cubicBezTo>
                      <a:cubicBezTo>
                        <a:pt x="1393" y="138"/>
                        <a:pt x="1119" y="1"/>
                        <a:pt x="8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94" name="Google Shape;8062;p96">
                  <a:extLst>
                    <a:ext uri="{FF2B5EF4-FFF2-40B4-BE49-F238E27FC236}">
                      <a16:creationId xmlns:a16="http://schemas.microsoft.com/office/drawing/2014/main" id="{0026D2E1-B721-5B89-F3B0-C778D6F750B9}"/>
                    </a:ext>
                  </a:extLst>
                </p:cNvPr>
                <p:cNvSpPr/>
                <p:nvPr/>
              </p:nvSpPr>
              <p:spPr>
                <a:xfrm>
                  <a:off x="5527115" y="2676059"/>
                  <a:ext cx="109843" cy="149588"/>
                </a:xfrm>
                <a:custGeom>
                  <a:avLst/>
                  <a:gdLst/>
                  <a:ahLst/>
                  <a:cxnLst/>
                  <a:rect l="l" t="t" r="r" b="b"/>
                  <a:pathLst>
                    <a:path w="8515" h="11596" extrusionOk="0">
                      <a:moveTo>
                        <a:pt x="5502" y="0"/>
                      </a:moveTo>
                      <a:cubicBezTo>
                        <a:pt x="5388" y="0"/>
                        <a:pt x="5296" y="0"/>
                        <a:pt x="5182" y="46"/>
                      </a:cubicBezTo>
                      <a:cubicBezTo>
                        <a:pt x="5045" y="91"/>
                        <a:pt x="4908" y="160"/>
                        <a:pt x="4726" y="274"/>
                      </a:cubicBezTo>
                      <a:cubicBezTo>
                        <a:pt x="4612" y="365"/>
                        <a:pt x="4498" y="479"/>
                        <a:pt x="4406" y="571"/>
                      </a:cubicBezTo>
                      <a:cubicBezTo>
                        <a:pt x="4292" y="708"/>
                        <a:pt x="4178" y="867"/>
                        <a:pt x="4064" y="1004"/>
                      </a:cubicBezTo>
                      <a:cubicBezTo>
                        <a:pt x="4064" y="936"/>
                        <a:pt x="4041" y="867"/>
                        <a:pt x="4018" y="799"/>
                      </a:cubicBezTo>
                      <a:cubicBezTo>
                        <a:pt x="3927" y="571"/>
                        <a:pt x="3722" y="365"/>
                        <a:pt x="3470" y="251"/>
                      </a:cubicBezTo>
                      <a:cubicBezTo>
                        <a:pt x="3356" y="183"/>
                        <a:pt x="3242" y="160"/>
                        <a:pt x="3105" y="160"/>
                      </a:cubicBezTo>
                      <a:cubicBezTo>
                        <a:pt x="2991" y="160"/>
                        <a:pt x="2877" y="183"/>
                        <a:pt x="2763" y="228"/>
                      </a:cubicBezTo>
                      <a:cubicBezTo>
                        <a:pt x="2466" y="320"/>
                        <a:pt x="2215" y="502"/>
                        <a:pt x="1964" y="776"/>
                      </a:cubicBezTo>
                      <a:cubicBezTo>
                        <a:pt x="1690" y="1073"/>
                        <a:pt x="1462" y="1461"/>
                        <a:pt x="1256" y="1917"/>
                      </a:cubicBezTo>
                      <a:cubicBezTo>
                        <a:pt x="1074" y="2374"/>
                        <a:pt x="982" y="2853"/>
                        <a:pt x="891" y="3310"/>
                      </a:cubicBezTo>
                      <a:cubicBezTo>
                        <a:pt x="868" y="3492"/>
                        <a:pt x="823" y="3698"/>
                        <a:pt x="800" y="3880"/>
                      </a:cubicBezTo>
                      <a:cubicBezTo>
                        <a:pt x="777" y="4131"/>
                        <a:pt x="731" y="4382"/>
                        <a:pt x="686" y="4634"/>
                      </a:cubicBezTo>
                      <a:cubicBezTo>
                        <a:pt x="594" y="5113"/>
                        <a:pt x="480" y="5501"/>
                        <a:pt x="298" y="5866"/>
                      </a:cubicBezTo>
                      <a:cubicBezTo>
                        <a:pt x="229" y="6003"/>
                        <a:pt x="161" y="6140"/>
                        <a:pt x="69" y="6277"/>
                      </a:cubicBezTo>
                      <a:cubicBezTo>
                        <a:pt x="24" y="6345"/>
                        <a:pt x="1" y="6414"/>
                        <a:pt x="24" y="6505"/>
                      </a:cubicBezTo>
                      <a:cubicBezTo>
                        <a:pt x="47" y="6574"/>
                        <a:pt x="92" y="6642"/>
                        <a:pt x="138" y="6688"/>
                      </a:cubicBezTo>
                      <a:cubicBezTo>
                        <a:pt x="206" y="6711"/>
                        <a:pt x="252" y="6733"/>
                        <a:pt x="298" y="6733"/>
                      </a:cubicBezTo>
                      <a:cubicBezTo>
                        <a:pt x="321" y="6733"/>
                        <a:pt x="343" y="6733"/>
                        <a:pt x="366" y="6711"/>
                      </a:cubicBezTo>
                      <a:cubicBezTo>
                        <a:pt x="366" y="7418"/>
                        <a:pt x="389" y="7966"/>
                        <a:pt x="480" y="8468"/>
                      </a:cubicBezTo>
                      <a:cubicBezTo>
                        <a:pt x="617" y="9427"/>
                        <a:pt x="1005" y="10226"/>
                        <a:pt x="1576" y="10751"/>
                      </a:cubicBezTo>
                      <a:cubicBezTo>
                        <a:pt x="1918" y="11093"/>
                        <a:pt x="2352" y="11344"/>
                        <a:pt x="2786" y="11481"/>
                      </a:cubicBezTo>
                      <a:cubicBezTo>
                        <a:pt x="3060" y="11572"/>
                        <a:pt x="3333" y="11595"/>
                        <a:pt x="3630" y="11595"/>
                      </a:cubicBezTo>
                      <a:cubicBezTo>
                        <a:pt x="3790" y="11595"/>
                        <a:pt x="3973" y="11595"/>
                        <a:pt x="4132" y="11572"/>
                      </a:cubicBezTo>
                      <a:cubicBezTo>
                        <a:pt x="4543" y="11504"/>
                        <a:pt x="4977" y="11367"/>
                        <a:pt x="5433" y="11116"/>
                      </a:cubicBezTo>
                      <a:cubicBezTo>
                        <a:pt x="5821" y="10933"/>
                        <a:pt x="6209" y="10659"/>
                        <a:pt x="6620" y="10317"/>
                      </a:cubicBezTo>
                      <a:cubicBezTo>
                        <a:pt x="6894" y="10089"/>
                        <a:pt x="7145" y="9838"/>
                        <a:pt x="7442" y="9518"/>
                      </a:cubicBezTo>
                      <a:cubicBezTo>
                        <a:pt x="7716" y="9176"/>
                        <a:pt x="7921" y="8879"/>
                        <a:pt x="8081" y="8605"/>
                      </a:cubicBezTo>
                      <a:cubicBezTo>
                        <a:pt x="8401" y="7966"/>
                        <a:pt x="8515" y="7281"/>
                        <a:pt x="8378" y="6619"/>
                      </a:cubicBezTo>
                      <a:cubicBezTo>
                        <a:pt x="8287" y="6140"/>
                        <a:pt x="8013" y="5592"/>
                        <a:pt x="7465" y="5501"/>
                      </a:cubicBezTo>
                      <a:lnTo>
                        <a:pt x="7351" y="5501"/>
                      </a:lnTo>
                      <a:cubicBezTo>
                        <a:pt x="7442" y="5250"/>
                        <a:pt x="7511" y="4976"/>
                        <a:pt x="7579" y="4702"/>
                      </a:cubicBezTo>
                      <a:cubicBezTo>
                        <a:pt x="7625" y="4542"/>
                        <a:pt x="7647" y="4382"/>
                        <a:pt x="7647" y="4223"/>
                      </a:cubicBezTo>
                      <a:cubicBezTo>
                        <a:pt x="7670" y="4063"/>
                        <a:pt x="7647" y="3903"/>
                        <a:pt x="7647" y="3766"/>
                      </a:cubicBezTo>
                      <a:cubicBezTo>
                        <a:pt x="7625" y="3515"/>
                        <a:pt x="7556" y="3287"/>
                        <a:pt x="7419" y="3081"/>
                      </a:cubicBezTo>
                      <a:cubicBezTo>
                        <a:pt x="7305" y="2899"/>
                        <a:pt x="7122" y="2762"/>
                        <a:pt x="6917" y="2739"/>
                      </a:cubicBezTo>
                      <a:cubicBezTo>
                        <a:pt x="6871" y="2716"/>
                        <a:pt x="6803" y="2716"/>
                        <a:pt x="6734" y="2716"/>
                      </a:cubicBezTo>
                      <a:cubicBezTo>
                        <a:pt x="6620" y="2716"/>
                        <a:pt x="6506" y="2739"/>
                        <a:pt x="6369" y="2762"/>
                      </a:cubicBezTo>
                      <a:cubicBezTo>
                        <a:pt x="6438" y="2648"/>
                        <a:pt x="6483" y="2511"/>
                        <a:pt x="6529" y="2374"/>
                      </a:cubicBezTo>
                      <a:cubicBezTo>
                        <a:pt x="6666" y="2009"/>
                        <a:pt x="6712" y="1689"/>
                        <a:pt x="6712" y="1370"/>
                      </a:cubicBezTo>
                      <a:cubicBezTo>
                        <a:pt x="6734" y="1233"/>
                        <a:pt x="6712" y="1073"/>
                        <a:pt x="6666" y="936"/>
                      </a:cubicBezTo>
                      <a:cubicBezTo>
                        <a:pt x="6620" y="776"/>
                        <a:pt x="6575" y="639"/>
                        <a:pt x="6461" y="502"/>
                      </a:cubicBezTo>
                      <a:cubicBezTo>
                        <a:pt x="6392" y="388"/>
                        <a:pt x="6278" y="297"/>
                        <a:pt x="6118" y="183"/>
                      </a:cubicBezTo>
                      <a:cubicBezTo>
                        <a:pt x="5981" y="91"/>
                        <a:pt x="5821" y="23"/>
                        <a:pt x="561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95" name="Google Shape;8063;p96">
                  <a:extLst>
                    <a:ext uri="{FF2B5EF4-FFF2-40B4-BE49-F238E27FC236}">
                      <a16:creationId xmlns:a16="http://schemas.microsoft.com/office/drawing/2014/main" id="{E3383EEF-3C95-54CE-4AD0-1616F011D5B3}"/>
                    </a:ext>
                  </a:extLst>
                </p:cNvPr>
                <p:cNvSpPr/>
                <p:nvPr/>
              </p:nvSpPr>
              <p:spPr>
                <a:xfrm>
                  <a:off x="5603079" y="2711674"/>
                  <a:ext cx="7972" cy="13390"/>
                </a:xfrm>
                <a:custGeom>
                  <a:avLst/>
                  <a:gdLst/>
                  <a:ahLst/>
                  <a:cxnLst/>
                  <a:rect l="l" t="t" r="r" b="b"/>
                  <a:pathLst>
                    <a:path w="618" h="1038" extrusionOk="0">
                      <a:moveTo>
                        <a:pt x="480" y="1"/>
                      </a:moveTo>
                      <a:cubicBezTo>
                        <a:pt x="435" y="1"/>
                        <a:pt x="389" y="47"/>
                        <a:pt x="366" y="92"/>
                      </a:cubicBezTo>
                      <a:cubicBezTo>
                        <a:pt x="343" y="183"/>
                        <a:pt x="298" y="298"/>
                        <a:pt x="252" y="389"/>
                      </a:cubicBezTo>
                      <a:cubicBezTo>
                        <a:pt x="206" y="503"/>
                        <a:pt x="138" y="617"/>
                        <a:pt x="69" y="731"/>
                      </a:cubicBezTo>
                      <a:lnTo>
                        <a:pt x="92" y="731"/>
                      </a:lnTo>
                      <a:cubicBezTo>
                        <a:pt x="69" y="754"/>
                        <a:pt x="47" y="800"/>
                        <a:pt x="24" y="823"/>
                      </a:cubicBezTo>
                      <a:cubicBezTo>
                        <a:pt x="1" y="845"/>
                        <a:pt x="1" y="891"/>
                        <a:pt x="1" y="914"/>
                      </a:cubicBezTo>
                      <a:cubicBezTo>
                        <a:pt x="1" y="960"/>
                        <a:pt x="24" y="982"/>
                        <a:pt x="47" y="1005"/>
                      </a:cubicBezTo>
                      <a:cubicBezTo>
                        <a:pt x="63" y="1021"/>
                        <a:pt x="90" y="1037"/>
                        <a:pt x="121" y="1037"/>
                      </a:cubicBezTo>
                      <a:cubicBezTo>
                        <a:pt x="134" y="1037"/>
                        <a:pt x="147" y="1035"/>
                        <a:pt x="161" y="1028"/>
                      </a:cubicBezTo>
                      <a:cubicBezTo>
                        <a:pt x="184" y="1028"/>
                        <a:pt x="229" y="1005"/>
                        <a:pt x="252" y="982"/>
                      </a:cubicBezTo>
                      <a:cubicBezTo>
                        <a:pt x="320" y="868"/>
                        <a:pt x="389" y="754"/>
                        <a:pt x="457" y="617"/>
                      </a:cubicBezTo>
                      <a:cubicBezTo>
                        <a:pt x="503" y="480"/>
                        <a:pt x="572" y="343"/>
                        <a:pt x="617" y="183"/>
                      </a:cubicBezTo>
                      <a:cubicBezTo>
                        <a:pt x="617" y="161"/>
                        <a:pt x="617" y="115"/>
                        <a:pt x="617" y="92"/>
                      </a:cubicBezTo>
                      <a:cubicBezTo>
                        <a:pt x="594" y="47"/>
                        <a:pt x="572" y="24"/>
                        <a:pt x="549" y="24"/>
                      </a:cubicBezTo>
                      <a:cubicBezTo>
                        <a:pt x="526" y="1"/>
                        <a:pt x="503" y="1"/>
                        <a:pt x="48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96" name="Google Shape;8064;p96">
                  <a:extLst>
                    <a:ext uri="{FF2B5EF4-FFF2-40B4-BE49-F238E27FC236}">
                      <a16:creationId xmlns:a16="http://schemas.microsoft.com/office/drawing/2014/main" id="{959FBB8A-C44F-6D52-EA71-B6CB7E334B13}"/>
                    </a:ext>
                  </a:extLst>
                </p:cNvPr>
                <p:cNvSpPr/>
                <p:nvPr/>
              </p:nvSpPr>
              <p:spPr>
                <a:xfrm>
                  <a:off x="5614275" y="2746425"/>
                  <a:ext cx="7959" cy="11494"/>
                </a:xfrm>
                <a:custGeom>
                  <a:avLst/>
                  <a:gdLst/>
                  <a:ahLst/>
                  <a:cxnLst/>
                  <a:rect l="l" t="t" r="r" b="b"/>
                  <a:pathLst>
                    <a:path w="617" h="891" extrusionOk="0">
                      <a:moveTo>
                        <a:pt x="457" y="0"/>
                      </a:moveTo>
                      <a:cubicBezTo>
                        <a:pt x="388" y="0"/>
                        <a:pt x="343" y="23"/>
                        <a:pt x="320" y="92"/>
                      </a:cubicBezTo>
                      <a:cubicBezTo>
                        <a:pt x="229" y="297"/>
                        <a:pt x="137" y="480"/>
                        <a:pt x="23" y="685"/>
                      </a:cubicBezTo>
                      <a:cubicBezTo>
                        <a:pt x="0" y="708"/>
                        <a:pt x="23" y="754"/>
                        <a:pt x="23" y="799"/>
                      </a:cubicBezTo>
                      <a:cubicBezTo>
                        <a:pt x="46" y="845"/>
                        <a:pt x="69" y="868"/>
                        <a:pt x="114" y="890"/>
                      </a:cubicBezTo>
                      <a:lnTo>
                        <a:pt x="229" y="890"/>
                      </a:lnTo>
                      <a:cubicBezTo>
                        <a:pt x="274" y="868"/>
                        <a:pt x="297" y="845"/>
                        <a:pt x="320" y="799"/>
                      </a:cubicBezTo>
                      <a:cubicBezTo>
                        <a:pt x="434" y="617"/>
                        <a:pt x="525" y="411"/>
                        <a:pt x="594" y="206"/>
                      </a:cubicBezTo>
                      <a:cubicBezTo>
                        <a:pt x="617" y="137"/>
                        <a:pt x="594" y="46"/>
                        <a:pt x="52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97" name="Google Shape;8065;p96">
                  <a:extLst>
                    <a:ext uri="{FF2B5EF4-FFF2-40B4-BE49-F238E27FC236}">
                      <a16:creationId xmlns:a16="http://schemas.microsoft.com/office/drawing/2014/main" id="{D4FC0692-4C96-D117-2AE4-55A6A5824D6C}"/>
                    </a:ext>
                  </a:extLst>
                </p:cNvPr>
                <p:cNvSpPr/>
                <p:nvPr/>
              </p:nvSpPr>
              <p:spPr>
                <a:xfrm>
                  <a:off x="5553623" y="2690184"/>
                  <a:ext cx="27103" cy="40596"/>
                </a:xfrm>
                <a:custGeom>
                  <a:avLst/>
                  <a:gdLst/>
                  <a:ahLst/>
                  <a:cxnLst/>
                  <a:rect l="l" t="t" r="r" b="b"/>
                  <a:pathLst>
                    <a:path w="2101" h="3147" extrusionOk="0">
                      <a:moveTo>
                        <a:pt x="2009" y="1"/>
                      </a:moveTo>
                      <a:cubicBezTo>
                        <a:pt x="1963" y="1"/>
                        <a:pt x="1918" y="23"/>
                        <a:pt x="1918" y="69"/>
                      </a:cubicBezTo>
                      <a:cubicBezTo>
                        <a:pt x="1781" y="320"/>
                        <a:pt x="1644" y="594"/>
                        <a:pt x="1507" y="845"/>
                      </a:cubicBezTo>
                      <a:cubicBezTo>
                        <a:pt x="1073" y="1553"/>
                        <a:pt x="571" y="2192"/>
                        <a:pt x="69" y="2831"/>
                      </a:cubicBezTo>
                      <a:cubicBezTo>
                        <a:pt x="0" y="2922"/>
                        <a:pt x="23" y="3036"/>
                        <a:pt x="114" y="3105"/>
                      </a:cubicBezTo>
                      <a:cubicBezTo>
                        <a:pt x="143" y="3134"/>
                        <a:pt x="180" y="3146"/>
                        <a:pt x="218" y="3146"/>
                      </a:cubicBezTo>
                      <a:cubicBezTo>
                        <a:pt x="270" y="3146"/>
                        <a:pt x="326" y="3122"/>
                        <a:pt x="365" y="3082"/>
                      </a:cubicBezTo>
                      <a:cubicBezTo>
                        <a:pt x="685" y="2626"/>
                        <a:pt x="1005" y="2169"/>
                        <a:pt x="1278" y="1690"/>
                      </a:cubicBezTo>
                      <a:cubicBezTo>
                        <a:pt x="1575" y="1188"/>
                        <a:pt x="1849" y="663"/>
                        <a:pt x="2077" y="138"/>
                      </a:cubicBezTo>
                      <a:cubicBezTo>
                        <a:pt x="2100" y="92"/>
                        <a:pt x="2077" y="23"/>
                        <a:pt x="2032" y="23"/>
                      </a:cubicBezTo>
                      <a:cubicBezTo>
                        <a:pt x="2032" y="1"/>
                        <a:pt x="2009" y="1"/>
                        <a:pt x="200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98" name="Google Shape;8066;p96">
                  <a:extLst>
                    <a:ext uri="{FF2B5EF4-FFF2-40B4-BE49-F238E27FC236}">
                      <a16:creationId xmlns:a16="http://schemas.microsoft.com/office/drawing/2014/main" id="{8F2BACB1-1210-D40C-039C-299F3A4912A2}"/>
                    </a:ext>
                  </a:extLst>
                </p:cNvPr>
                <p:cNvSpPr/>
                <p:nvPr/>
              </p:nvSpPr>
              <p:spPr>
                <a:xfrm>
                  <a:off x="5272728" y="2745535"/>
                  <a:ext cx="310658" cy="217030"/>
                </a:xfrm>
                <a:custGeom>
                  <a:avLst/>
                  <a:gdLst/>
                  <a:ahLst/>
                  <a:cxnLst/>
                  <a:rect l="l" t="t" r="r" b="b"/>
                  <a:pathLst>
                    <a:path w="24082" h="16824" extrusionOk="0">
                      <a:moveTo>
                        <a:pt x="19790" y="1"/>
                      </a:moveTo>
                      <a:cubicBezTo>
                        <a:pt x="19745" y="1"/>
                        <a:pt x="19722" y="1"/>
                        <a:pt x="19676" y="24"/>
                      </a:cubicBezTo>
                      <a:cubicBezTo>
                        <a:pt x="18170" y="708"/>
                        <a:pt x="16618" y="1211"/>
                        <a:pt x="14723" y="1758"/>
                      </a:cubicBezTo>
                      <a:cubicBezTo>
                        <a:pt x="14198" y="1918"/>
                        <a:pt x="13650" y="2055"/>
                        <a:pt x="13125" y="2215"/>
                      </a:cubicBezTo>
                      <a:cubicBezTo>
                        <a:pt x="11893" y="2534"/>
                        <a:pt x="10638" y="2900"/>
                        <a:pt x="9428" y="3288"/>
                      </a:cubicBezTo>
                      <a:cubicBezTo>
                        <a:pt x="7419" y="3927"/>
                        <a:pt x="5844" y="4612"/>
                        <a:pt x="4498" y="5433"/>
                      </a:cubicBezTo>
                      <a:cubicBezTo>
                        <a:pt x="3744" y="5890"/>
                        <a:pt x="3037" y="6415"/>
                        <a:pt x="2420" y="6985"/>
                      </a:cubicBezTo>
                      <a:cubicBezTo>
                        <a:pt x="2055" y="7328"/>
                        <a:pt x="1736" y="7670"/>
                        <a:pt x="1439" y="8012"/>
                      </a:cubicBezTo>
                      <a:cubicBezTo>
                        <a:pt x="1119" y="8401"/>
                        <a:pt x="823" y="8834"/>
                        <a:pt x="594" y="9291"/>
                      </a:cubicBezTo>
                      <a:cubicBezTo>
                        <a:pt x="184" y="10090"/>
                        <a:pt x="1" y="10934"/>
                        <a:pt x="47" y="11779"/>
                      </a:cubicBezTo>
                      <a:cubicBezTo>
                        <a:pt x="92" y="12509"/>
                        <a:pt x="343" y="13262"/>
                        <a:pt x="800" y="13970"/>
                      </a:cubicBezTo>
                      <a:cubicBezTo>
                        <a:pt x="1005" y="14267"/>
                        <a:pt x="1256" y="14563"/>
                        <a:pt x="1576" y="14883"/>
                      </a:cubicBezTo>
                      <a:cubicBezTo>
                        <a:pt x="1850" y="15134"/>
                        <a:pt x="2169" y="15408"/>
                        <a:pt x="2535" y="15636"/>
                      </a:cubicBezTo>
                      <a:cubicBezTo>
                        <a:pt x="3265" y="16093"/>
                        <a:pt x="4064" y="16435"/>
                        <a:pt x="4954" y="16618"/>
                      </a:cubicBezTo>
                      <a:cubicBezTo>
                        <a:pt x="5525" y="16755"/>
                        <a:pt x="6095" y="16823"/>
                        <a:pt x="6689" y="16823"/>
                      </a:cubicBezTo>
                      <a:cubicBezTo>
                        <a:pt x="7031" y="16823"/>
                        <a:pt x="7373" y="16800"/>
                        <a:pt x="7716" y="16755"/>
                      </a:cubicBezTo>
                      <a:cubicBezTo>
                        <a:pt x="8697" y="16640"/>
                        <a:pt x="9724" y="16412"/>
                        <a:pt x="10729" y="16115"/>
                      </a:cubicBezTo>
                      <a:cubicBezTo>
                        <a:pt x="12486" y="15613"/>
                        <a:pt x="14267" y="14769"/>
                        <a:pt x="16047" y="13650"/>
                      </a:cubicBezTo>
                      <a:cubicBezTo>
                        <a:pt x="19129" y="11665"/>
                        <a:pt x="21845" y="8948"/>
                        <a:pt x="24013" y="6757"/>
                      </a:cubicBezTo>
                      <a:cubicBezTo>
                        <a:pt x="24059" y="6689"/>
                        <a:pt x="24082" y="6597"/>
                        <a:pt x="24082" y="6529"/>
                      </a:cubicBezTo>
                      <a:cubicBezTo>
                        <a:pt x="24059" y="6506"/>
                        <a:pt x="24059" y="6483"/>
                        <a:pt x="24059" y="6460"/>
                      </a:cubicBezTo>
                      <a:cubicBezTo>
                        <a:pt x="24036" y="6072"/>
                        <a:pt x="23967" y="5661"/>
                        <a:pt x="23853" y="5251"/>
                      </a:cubicBezTo>
                      <a:cubicBezTo>
                        <a:pt x="23739" y="4908"/>
                        <a:pt x="23602" y="4566"/>
                        <a:pt x="23374" y="4109"/>
                      </a:cubicBezTo>
                      <a:cubicBezTo>
                        <a:pt x="23260" y="3881"/>
                        <a:pt x="23123" y="3653"/>
                        <a:pt x="22986" y="3425"/>
                      </a:cubicBezTo>
                      <a:lnTo>
                        <a:pt x="22895" y="3265"/>
                      </a:lnTo>
                      <a:cubicBezTo>
                        <a:pt x="22758" y="3014"/>
                        <a:pt x="22621" y="2763"/>
                        <a:pt x="22461" y="2534"/>
                      </a:cubicBezTo>
                      <a:cubicBezTo>
                        <a:pt x="22073" y="1872"/>
                        <a:pt x="21685" y="1370"/>
                        <a:pt x="21320" y="959"/>
                      </a:cubicBezTo>
                      <a:cubicBezTo>
                        <a:pt x="21114" y="754"/>
                        <a:pt x="20863" y="549"/>
                        <a:pt x="20635" y="389"/>
                      </a:cubicBezTo>
                      <a:cubicBezTo>
                        <a:pt x="20430" y="252"/>
                        <a:pt x="20224" y="138"/>
                        <a:pt x="19996" y="92"/>
                      </a:cubicBezTo>
                      <a:cubicBezTo>
                        <a:pt x="19950" y="24"/>
                        <a:pt x="19859" y="1"/>
                        <a:pt x="1979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499" name="Google Shape;8067;p96">
                  <a:extLst>
                    <a:ext uri="{FF2B5EF4-FFF2-40B4-BE49-F238E27FC236}">
                      <a16:creationId xmlns:a16="http://schemas.microsoft.com/office/drawing/2014/main" id="{4C92035A-E690-C42F-25BE-8D14861C5E47}"/>
                    </a:ext>
                  </a:extLst>
                </p:cNvPr>
                <p:cNvSpPr/>
                <p:nvPr/>
              </p:nvSpPr>
              <p:spPr>
                <a:xfrm>
                  <a:off x="5293044" y="2745238"/>
                  <a:ext cx="246764" cy="101600"/>
                </a:xfrm>
                <a:custGeom>
                  <a:avLst/>
                  <a:gdLst/>
                  <a:ahLst/>
                  <a:cxnLst/>
                  <a:rect l="l" t="t" r="r" b="b"/>
                  <a:pathLst>
                    <a:path w="19129" h="7876" extrusionOk="0">
                      <a:moveTo>
                        <a:pt x="18215" y="1"/>
                      </a:moveTo>
                      <a:cubicBezTo>
                        <a:pt x="18170" y="1"/>
                        <a:pt x="18147" y="24"/>
                        <a:pt x="18101" y="47"/>
                      </a:cubicBezTo>
                      <a:cubicBezTo>
                        <a:pt x="16595" y="731"/>
                        <a:pt x="15020" y="1234"/>
                        <a:pt x="13148" y="1781"/>
                      </a:cubicBezTo>
                      <a:cubicBezTo>
                        <a:pt x="12623" y="1918"/>
                        <a:pt x="12075" y="2078"/>
                        <a:pt x="11550" y="2215"/>
                      </a:cubicBezTo>
                      <a:lnTo>
                        <a:pt x="11505" y="2238"/>
                      </a:lnTo>
                      <a:cubicBezTo>
                        <a:pt x="10295" y="2557"/>
                        <a:pt x="9063" y="2900"/>
                        <a:pt x="7853" y="3311"/>
                      </a:cubicBezTo>
                      <a:cubicBezTo>
                        <a:pt x="5844" y="3950"/>
                        <a:pt x="4269" y="4635"/>
                        <a:pt x="2923" y="5456"/>
                      </a:cubicBezTo>
                      <a:cubicBezTo>
                        <a:pt x="2169" y="5913"/>
                        <a:pt x="1462" y="6438"/>
                        <a:pt x="845" y="7008"/>
                      </a:cubicBezTo>
                      <a:cubicBezTo>
                        <a:pt x="549" y="7282"/>
                        <a:pt x="252" y="7579"/>
                        <a:pt x="1" y="7876"/>
                      </a:cubicBezTo>
                      <a:cubicBezTo>
                        <a:pt x="115" y="7762"/>
                        <a:pt x="229" y="7647"/>
                        <a:pt x="366" y="7556"/>
                      </a:cubicBezTo>
                      <a:cubicBezTo>
                        <a:pt x="868" y="7145"/>
                        <a:pt x="1439" y="6757"/>
                        <a:pt x="2009" y="6438"/>
                      </a:cubicBezTo>
                      <a:cubicBezTo>
                        <a:pt x="2626" y="6118"/>
                        <a:pt x="3265" y="5821"/>
                        <a:pt x="3904" y="5548"/>
                      </a:cubicBezTo>
                      <a:cubicBezTo>
                        <a:pt x="4475" y="5319"/>
                        <a:pt x="5068" y="5091"/>
                        <a:pt x="5662" y="4886"/>
                      </a:cubicBezTo>
                      <a:cubicBezTo>
                        <a:pt x="7373" y="4292"/>
                        <a:pt x="9108" y="3836"/>
                        <a:pt x="10866" y="3356"/>
                      </a:cubicBezTo>
                      <a:cubicBezTo>
                        <a:pt x="12646" y="2877"/>
                        <a:pt x="14426" y="2375"/>
                        <a:pt x="16161" y="1759"/>
                      </a:cubicBezTo>
                      <a:cubicBezTo>
                        <a:pt x="17029" y="1439"/>
                        <a:pt x="17873" y="1074"/>
                        <a:pt x="18695" y="686"/>
                      </a:cubicBezTo>
                      <a:cubicBezTo>
                        <a:pt x="18832" y="594"/>
                        <a:pt x="18992" y="526"/>
                        <a:pt x="19128" y="457"/>
                      </a:cubicBezTo>
                      <a:cubicBezTo>
                        <a:pt x="19106" y="435"/>
                        <a:pt x="19083" y="412"/>
                        <a:pt x="19060" y="389"/>
                      </a:cubicBezTo>
                      <a:cubicBezTo>
                        <a:pt x="18855" y="252"/>
                        <a:pt x="18649" y="161"/>
                        <a:pt x="18421" y="115"/>
                      </a:cubicBezTo>
                      <a:cubicBezTo>
                        <a:pt x="18375" y="47"/>
                        <a:pt x="18284" y="1"/>
                        <a:pt x="1821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00" name="Google Shape;8068;p96">
                  <a:extLst>
                    <a:ext uri="{FF2B5EF4-FFF2-40B4-BE49-F238E27FC236}">
                      <a16:creationId xmlns:a16="http://schemas.microsoft.com/office/drawing/2014/main" id="{F4DE4FA5-E335-696D-4CAC-3FDB1C9CBFA4}"/>
                    </a:ext>
                  </a:extLst>
                </p:cNvPr>
                <p:cNvSpPr/>
                <p:nvPr/>
              </p:nvSpPr>
              <p:spPr>
                <a:xfrm>
                  <a:off x="5501510" y="2767915"/>
                  <a:ext cx="13" cy="13"/>
                </a:xfrm>
                <a:custGeom>
                  <a:avLst/>
                  <a:gdLst/>
                  <a:ahLst/>
                  <a:cxnLst/>
                  <a:rect l="l" t="t" r="r" b="b"/>
                  <a:pathLst>
                    <a:path w="1" h="1" extrusionOk="0">
                      <a:moveTo>
                        <a:pt x="0" y="1"/>
                      </a:moveTo>
                      <a:lnTo>
                        <a:pt x="0" y="1"/>
                      </a:lnTo>
                      <a:cubicBezTo>
                        <a:pt x="0" y="1"/>
                        <a:pt x="0" y="1"/>
                        <a:pt x="0" y="1"/>
                      </a:cubicBezTo>
                      <a:cubicBezTo>
                        <a:pt x="0" y="1"/>
                        <a:pt x="0" y="1"/>
                        <a:pt x="0" y="1"/>
                      </a:cubicBezTo>
                      <a:cubicBezTo>
                        <a:pt x="0" y="1"/>
                        <a:pt x="0" y="1"/>
                        <a:pt x="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01" name="Google Shape;8069;p96">
                  <a:extLst>
                    <a:ext uri="{FF2B5EF4-FFF2-40B4-BE49-F238E27FC236}">
                      <a16:creationId xmlns:a16="http://schemas.microsoft.com/office/drawing/2014/main" id="{E0CE5EBB-9DB1-2368-D63D-C228EABC7E60}"/>
                    </a:ext>
                  </a:extLst>
                </p:cNvPr>
                <p:cNvSpPr/>
                <p:nvPr/>
              </p:nvSpPr>
              <p:spPr>
                <a:xfrm>
                  <a:off x="5290103" y="2806780"/>
                  <a:ext cx="293282" cy="155780"/>
                </a:xfrm>
                <a:custGeom>
                  <a:avLst/>
                  <a:gdLst/>
                  <a:ahLst/>
                  <a:cxnLst/>
                  <a:rect l="l" t="t" r="r" b="b"/>
                  <a:pathLst>
                    <a:path w="22735" h="12076" extrusionOk="0">
                      <a:moveTo>
                        <a:pt x="22324" y="0"/>
                      </a:moveTo>
                      <a:cubicBezTo>
                        <a:pt x="21365" y="1142"/>
                        <a:pt x="20338" y="2237"/>
                        <a:pt x="19265" y="3287"/>
                      </a:cubicBezTo>
                      <a:cubicBezTo>
                        <a:pt x="17873" y="4611"/>
                        <a:pt x="16389" y="5867"/>
                        <a:pt x="14814" y="6962"/>
                      </a:cubicBezTo>
                      <a:cubicBezTo>
                        <a:pt x="14038" y="7510"/>
                        <a:pt x="13239" y="8012"/>
                        <a:pt x="12440" y="8469"/>
                      </a:cubicBezTo>
                      <a:cubicBezTo>
                        <a:pt x="11642" y="8902"/>
                        <a:pt x="10820" y="9290"/>
                        <a:pt x="9998" y="9633"/>
                      </a:cubicBezTo>
                      <a:cubicBezTo>
                        <a:pt x="9199" y="9952"/>
                        <a:pt x="8377" y="10226"/>
                        <a:pt x="7533" y="10432"/>
                      </a:cubicBezTo>
                      <a:cubicBezTo>
                        <a:pt x="6803" y="10591"/>
                        <a:pt x="6049" y="10728"/>
                        <a:pt x="5296" y="10774"/>
                      </a:cubicBezTo>
                      <a:cubicBezTo>
                        <a:pt x="5053" y="10789"/>
                        <a:pt x="4809" y="10797"/>
                        <a:pt x="4567" y="10797"/>
                      </a:cubicBezTo>
                      <a:cubicBezTo>
                        <a:pt x="4081" y="10797"/>
                        <a:pt x="3599" y="10766"/>
                        <a:pt x="3128" y="10706"/>
                      </a:cubicBezTo>
                      <a:cubicBezTo>
                        <a:pt x="2352" y="10614"/>
                        <a:pt x="1576" y="10477"/>
                        <a:pt x="845" y="10226"/>
                      </a:cubicBezTo>
                      <a:cubicBezTo>
                        <a:pt x="548" y="10135"/>
                        <a:pt x="275" y="10021"/>
                        <a:pt x="1" y="9907"/>
                      </a:cubicBezTo>
                      <a:lnTo>
                        <a:pt x="1" y="9907"/>
                      </a:lnTo>
                      <a:cubicBezTo>
                        <a:pt x="69" y="9975"/>
                        <a:pt x="138" y="10066"/>
                        <a:pt x="229" y="10135"/>
                      </a:cubicBezTo>
                      <a:cubicBezTo>
                        <a:pt x="503" y="10409"/>
                        <a:pt x="822" y="10660"/>
                        <a:pt x="1188" y="10888"/>
                      </a:cubicBezTo>
                      <a:cubicBezTo>
                        <a:pt x="1895" y="11345"/>
                        <a:pt x="2717" y="11687"/>
                        <a:pt x="3607" y="11892"/>
                      </a:cubicBezTo>
                      <a:cubicBezTo>
                        <a:pt x="4178" y="12007"/>
                        <a:pt x="4748" y="12075"/>
                        <a:pt x="5342" y="12075"/>
                      </a:cubicBezTo>
                      <a:cubicBezTo>
                        <a:pt x="5684" y="12075"/>
                        <a:pt x="6026" y="12052"/>
                        <a:pt x="6369" y="12007"/>
                      </a:cubicBezTo>
                      <a:cubicBezTo>
                        <a:pt x="7373" y="11892"/>
                        <a:pt x="8377" y="11687"/>
                        <a:pt x="9382" y="11390"/>
                      </a:cubicBezTo>
                      <a:cubicBezTo>
                        <a:pt x="11139" y="10865"/>
                        <a:pt x="12920" y="10021"/>
                        <a:pt x="14700" y="8902"/>
                      </a:cubicBezTo>
                      <a:cubicBezTo>
                        <a:pt x="17804" y="6917"/>
                        <a:pt x="20498" y="4200"/>
                        <a:pt x="22666" y="2009"/>
                      </a:cubicBezTo>
                      <a:cubicBezTo>
                        <a:pt x="22712" y="1963"/>
                        <a:pt x="22735" y="1872"/>
                        <a:pt x="22735" y="1804"/>
                      </a:cubicBezTo>
                      <a:cubicBezTo>
                        <a:pt x="22735" y="1758"/>
                        <a:pt x="22712" y="1735"/>
                        <a:pt x="22712" y="1712"/>
                      </a:cubicBezTo>
                      <a:cubicBezTo>
                        <a:pt x="22689" y="1301"/>
                        <a:pt x="22620" y="891"/>
                        <a:pt x="22506" y="503"/>
                      </a:cubicBezTo>
                      <a:cubicBezTo>
                        <a:pt x="22461" y="343"/>
                        <a:pt x="22392" y="160"/>
                        <a:pt x="2232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02" name="Google Shape;8070;p96">
                  <a:extLst>
                    <a:ext uri="{FF2B5EF4-FFF2-40B4-BE49-F238E27FC236}">
                      <a16:creationId xmlns:a16="http://schemas.microsoft.com/office/drawing/2014/main" id="{5A2D65A8-0800-0386-0F4D-0AE1454C61FC}"/>
                    </a:ext>
                  </a:extLst>
                </p:cNvPr>
                <p:cNvSpPr/>
                <p:nvPr/>
              </p:nvSpPr>
              <p:spPr>
                <a:xfrm>
                  <a:off x="5295998" y="2743484"/>
                  <a:ext cx="232910" cy="99137"/>
                </a:xfrm>
                <a:custGeom>
                  <a:avLst/>
                  <a:gdLst/>
                  <a:ahLst/>
                  <a:cxnLst/>
                  <a:rect l="l" t="t" r="r" b="b"/>
                  <a:pathLst>
                    <a:path w="18055" h="7685" extrusionOk="0">
                      <a:moveTo>
                        <a:pt x="17735" y="0"/>
                      </a:moveTo>
                      <a:cubicBezTo>
                        <a:pt x="17268" y="222"/>
                        <a:pt x="16801" y="402"/>
                        <a:pt x="16334" y="579"/>
                      </a:cubicBezTo>
                      <a:lnTo>
                        <a:pt x="16334" y="579"/>
                      </a:lnTo>
                      <a:cubicBezTo>
                        <a:pt x="16337" y="577"/>
                        <a:pt x="16340" y="574"/>
                        <a:pt x="16343" y="571"/>
                      </a:cubicBezTo>
                      <a:lnTo>
                        <a:pt x="16343" y="571"/>
                      </a:lnTo>
                      <a:cubicBezTo>
                        <a:pt x="15795" y="776"/>
                        <a:pt x="15247" y="959"/>
                        <a:pt x="14677" y="1141"/>
                      </a:cubicBezTo>
                      <a:cubicBezTo>
                        <a:pt x="14175" y="1301"/>
                        <a:pt x="13695" y="1461"/>
                        <a:pt x="13193" y="1598"/>
                      </a:cubicBezTo>
                      <a:cubicBezTo>
                        <a:pt x="12349" y="1849"/>
                        <a:pt x="11527" y="2077"/>
                        <a:pt x="10682" y="2283"/>
                      </a:cubicBezTo>
                      <a:cubicBezTo>
                        <a:pt x="8925" y="2762"/>
                        <a:pt x="7167" y="3218"/>
                        <a:pt x="5478" y="3880"/>
                      </a:cubicBezTo>
                      <a:cubicBezTo>
                        <a:pt x="4428" y="4291"/>
                        <a:pt x="3401" y="4771"/>
                        <a:pt x="2465" y="5387"/>
                      </a:cubicBezTo>
                      <a:cubicBezTo>
                        <a:pt x="1552" y="5980"/>
                        <a:pt x="731" y="6688"/>
                        <a:pt x="23" y="7532"/>
                      </a:cubicBezTo>
                      <a:cubicBezTo>
                        <a:pt x="0" y="7578"/>
                        <a:pt x="23" y="7646"/>
                        <a:pt x="69" y="7669"/>
                      </a:cubicBezTo>
                      <a:cubicBezTo>
                        <a:pt x="88" y="7679"/>
                        <a:pt x="106" y="7684"/>
                        <a:pt x="125" y="7684"/>
                      </a:cubicBezTo>
                      <a:cubicBezTo>
                        <a:pt x="152" y="7684"/>
                        <a:pt x="179" y="7673"/>
                        <a:pt x="206" y="7646"/>
                      </a:cubicBezTo>
                      <a:cubicBezTo>
                        <a:pt x="206" y="7624"/>
                        <a:pt x="206" y="7624"/>
                        <a:pt x="206" y="7624"/>
                      </a:cubicBezTo>
                      <a:cubicBezTo>
                        <a:pt x="457" y="7327"/>
                        <a:pt x="708" y="7053"/>
                        <a:pt x="1004" y="6802"/>
                      </a:cubicBezTo>
                      <a:cubicBezTo>
                        <a:pt x="1278" y="6528"/>
                        <a:pt x="1598" y="6277"/>
                        <a:pt x="1917" y="6049"/>
                      </a:cubicBezTo>
                      <a:lnTo>
                        <a:pt x="1895" y="6049"/>
                      </a:lnTo>
                      <a:cubicBezTo>
                        <a:pt x="3036" y="5250"/>
                        <a:pt x="4291" y="4656"/>
                        <a:pt x="5569" y="4177"/>
                      </a:cubicBezTo>
                      <a:cubicBezTo>
                        <a:pt x="7259" y="3561"/>
                        <a:pt x="9016" y="3104"/>
                        <a:pt x="10774" y="2648"/>
                      </a:cubicBezTo>
                      <a:cubicBezTo>
                        <a:pt x="11595" y="2420"/>
                        <a:pt x="12440" y="2214"/>
                        <a:pt x="13262" y="1963"/>
                      </a:cubicBezTo>
                      <a:cubicBezTo>
                        <a:pt x="13467" y="1895"/>
                        <a:pt x="13672" y="1826"/>
                        <a:pt x="13878" y="1758"/>
                      </a:cubicBezTo>
                      <a:cubicBezTo>
                        <a:pt x="14175" y="1666"/>
                        <a:pt x="14471" y="1575"/>
                        <a:pt x="14768" y="1506"/>
                      </a:cubicBezTo>
                      <a:cubicBezTo>
                        <a:pt x="15316" y="1324"/>
                        <a:pt x="15887" y="1141"/>
                        <a:pt x="16434" y="959"/>
                      </a:cubicBezTo>
                      <a:cubicBezTo>
                        <a:pt x="16685" y="867"/>
                        <a:pt x="16914" y="776"/>
                        <a:pt x="17142" y="685"/>
                      </a:cubicBezTo>
                      <a:cubicBezTo>
                        <a:pt x="17416" y="593"/>
                        <a:pt x="17667" y="479"/>
                        <a:pt x="17918" y="342"/>
                      </a:cubicBezTo>
                      <a:cubicBezTo>
                        <a:pt x="18009" y="297"/>
                        <a:pt x="18055" y="183"/>
                        <a:pt x="17986" y="91"/>
                      </a:cubicBezTo>
                      <a:cubicBezTo>
                        <a:pt x="17964" y="46"/>
                        <a:pt x="17941" y="23"/>
                        <a:pt x="1789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03" name="Google Shape;8071;p96">
                  <a:extLst>
                    <a:ext uri="{FF2B5EF4-FFF2-40B4-BE49-F238E27FC236}">
                      <a16:creationId xmlns:a16="http://schemas.microsoft.com/office/drawing/2014/main" id="{8EE98F5E-EAAE-7F43-9ECD-98552BFB71A6}"/>
                    </a:ext>
                  </a:extLst>
                </p:cNvPr>
                <p:cNvSpPr/>
                <p:nvPr/>
              </p:nvSpPr>
              <p:spPr>
                <a:xfrm>
                  <a:off x="5248890" y="1985612"/>
                  <a:ext cx="504390" cy="433440"/>
                </a:xfrm>
                <a:custGeom>
                  <a:avLst/>
                  <a:gdLst/>
                  <a:ahLst/>
                  <a:cxnLst/>
                  <a:rect l="l" t="t" r="r" b="b"/>
                  <a:pathLst>
                    <a:path w="39100" h="33600" extrusionOk="0">
                      <a:moveTo>
                        <a:pt x="26797" y="1"/>
                      </a:moveTo>
                      <a:cubicBezTo>
                        <a:pt x="26158" y="1"/>
                        <a:pt x="25496" y="24"/>
                        <a:pt x="24811" y="46"/>
                      </a:cubicBezTo>
                      <a:cubicBezTo>
                        <a:pt x="23693" y="115"/>
                        <a:pt x="22574" y="206"/>
                        <a:pt x="21502" y="366"/>
                      </a:cubicBezTo>
                      <a:cubicBezTo>
                        <a:pt x="20132" y="571"/>
                        <a:pt x="18717" y="868"/>
                        <a:pt x="17210" y="1325"/>
                      </a:cubicBezTo>
                      <a:cubicBezTo>
                        <a:pt x="15430" y="1850"/>
                        <a:pt x="13718" y="2534"/>
                        <a:pt x="12075" y="3356"/>
                      </a:cubicBezTo>
                      <a:cubicBezTo>
                        <a:pt x="10454" y="4178"/>
                        <a:pt x="8902" y="5159"/>
                        <a:pt x="7487" y="6278"/>
                      </a:cubicBezTo>
                      <a:cubicBezTo>
                        <a:pt x="6072" y="7396"/>
                        <a:pt x="4793" y="8652"/>
                        <a:pt x="3721" y="10067"/>
                      </a:cubicBezTo>
                      <a:cubicBezTo>
                        <a:pt x="2648" y="11459"/>
                        <a:pt x="1780" y="13011"/>
                        <a:pt x="1141" y="14677"/>
                      </a:cubicBezTo>
                      <a:cubicBezTo>
                        <a:pt x="479" y="16367"/>
                        <a:pt x="114" y="18193"/>
                        <a:pt x="23" y="20087"/>
                      </a:cubicBezTo>
                      <a:cubicBezTo>
                        <a:pt x="0" y="20795"/>
                        <a:pt x="0" y="21548"/>
                        <a:pt x="23" y="22438"/>
                      </a:cubicBezTo>
                      <a:cubicBezTo>
                        <a:pt x="46" y="23260"/>
                        <a:pt x="114" y="24104"/>
                        <a:pt x="228" y="24926"/>
                      </a:cubicBezTo>
                      <a:cubicBezTo>
                        <a:pt x="342" y="25748"/>
                        <a:pt x="502" y="26569"/>
                        <a:pt x="685" y="27345"/>
                      </a:cubicBezTo>
                      <a:cubicBezTo>
                        <a:pt x="845" y="28030"/>
                        <a:pt x="1073" y="28738"/>
                        <a:pt x="1301" y="29423"/>
                      </a:cubicBezTo>
                      <a:cubicBezTo>
                        <a:pt x="1233" y="29514"/>
                        <a:pt x="1210" y="29651"/>
                        <a:pt x="1278" y="29765"/>
                      </a:cubicBezTo>
                      <a:cubicBezTo>
                        <a:pt x="1689" y="30564"/>
                        <a:pt x="2146" y="31249"/>
                        <a:pt x="2625" y="31888"/>
                      </a:cubicBezTo>
                      <a:cubicBezTo>
                        <a:pt x="3287" y="32709"/>
                        <a:pt x="3903" y="33212"/>
                        <a:pt x="4588" y="33463"/>
                      </a:cubicBezTo>
                      <a:cubicBezTo>
                        <a:pt x="4748" y="33508"/>
                        <a:pt x="4908" y="33554"/>
                        <a:pt x="5136" y="33577"/>
                      </a:cubicBezTo>
                      <a:cubicBezTo>
                        <a:pt x="5204" y="33577"/>
                        <a:pt x="5250" y="33600"/>
                        <a:pt x="5318" y="33600"/>
                      </a:cubicBezTo>
                      <a:cubicBezTo>
                        <a:pt x="5410" y="33600"/>
                        <a:pt x="5547" y="33577"/>
                        <a:pt x="5684" y="33554"/>
                      </a:cubicBezTo>
                      <a:cubicBezTo>
                        <a:pt x="5980" y="33508"/>
                        <a:pt x="6300" y="33394"/>
                        <a:pt x="6597" y="33189"/>
                      </a:cubicBezTo>
                      <a:cubicBezTo>
                        <a:pt x="7122" y="32869"/>
                        <a:pt x="7555" y="32344"/>
                        <a:pt x="7966" y="31568"/>
                      </a:cubicBezTo>
                      <a:cubicBezTo>
                        <a:pt x="8286" y="30998"/>
                        <a:pt x="8560" y="30358"/>
                        <a:pt x="8811" y="29514"/>
                      </a:cubicBezTo>
                      <a:cubicBezTo>
                        <a:pt x="9039" y="28806"/>
                        <a:pt x="9221" y="28076"/>
                        <a:pt x="9358" y="27345"/>
                      </a:cubicBezTo>
                      <a:cubicBezTo>
                        <a:pt x="9701" y="25519"/>
                        <a:pt x="9815" y="23556"/>
                        <a:pt x="9701" y="21479"/>
                      </a:cubicBezTo>
                      <a:cubicBezTo>
                        <a:pt x="9610" y="19996"/>
                        <a:pt x="9381" y="18535"/>
                        <a:pt x="9039" y="17143"/>
                      </a:cubicBezTo>
                      <a:cubicBezTo>
                        <a:pt x="8765" y="16001"/>
                        <a:pt x="8400" y="14929"/>
                        <a:pt x="7943" y="13947"/>
                      </a:cubicBezTo>
                      <a:lnTo>
                        <a:pt x="7943" y="13947"/>
                      </a:lnTo>
                      <a:cubicBezTo>
                        <a:pt x="9176" y="14540"/>
                        <a:pt x="10568" y="14974"/>
                        <a:pt x="12075" y="15248"/>
                      </a:cubicBezTo>
                      <a:cubicBezTo>
                        <a:pt x="13079" y="15408"/>
                        <a:pt x="14083" y="15499"/>
                        <a:pt x="15088" y="15499"/>
                      </a:cubicBezTo>
                      <a:cubicBezTo>
                        <a:pt x="15841" y="15499"/>
                        <a:pt x="16617" y="15454"/>
                        <a:pt x="17370" y="15362"/>
                      </a:cubicBezTo>
                      <a:cubicBezTo>
                        <a:pt x="19082" y="15134"/>
                        <a:pt x="20703" y="14677"/>
                        <a:pt x="22186" y="13970"/>
                      </a:cubicBezTo>
                      <a:cubicBezTo>
                        <a:pt x="22940" y="13605"/>
                        <a:pt x="23647" y="13171"/>
                        <a:pt x="24332" y="12692"/>
                      </a:cubicBezTo>
                      <a:cubicBezTo>
                        <a:pt x="24948" y="12235"/>
                        <a:pt x="25542" y="11710"/>
                        <a:pt x="26067" y="11140"/>
                      </a:cubicBezTo>
                      <a:cubicBezTo>
                        <a:pt x="26637" y="11482"/>
                        <a:pt x="27276" y="11779"/>
                        <a:pt x="27938" y="11984"/>
                      </a:cubicBezTo>
                      <a:cubicBezTo>
                        <a:pt x="28669" y="12212"/>
                        <a:pt x="29445" y="12349"/>
                        <a:pt x="30266" y="12395"/>
                      </a:cubicBezTo>
                      <a:cubicBezTo>
                        <a:pt x="30472" y="12418"/>
                        <a:pt x="30654" y="12418"/>
                        <a:pt x="30860" y="12418"/>
                      </a:cubicBezTo>
                      <a:cubicBezTo>
                        <a:pt x="32252" y="12418"/>
                        <a:pt x="33622" y="12144"/>
                        <a:pt x="34854" y="11596"/>
                      </a:cubicBezTo>
                      <a:cubicBezTo>
                        <a:pt x="35767" y="11185"/>
                        <a:pt x="36612" y="10637"/>
                        <a:pt x="37297" y="9975"/>
                      </a:cubicBezTo>
                      <a:cubicBezTo>
                        <a:pt x="38004" y="9291"/>
                        <a:pt x="38575" y="8492"/>
                        <a:pt x="38986" y="7602"/>
                      </a:cubicBezTo>
                      <a:cubicBezTo>
                        <a:pt x="38986" y="7579"/>
                        <a:pt x="39009" y="7556"/>
                        <a:pt x="39009" y="7533"/>
                      </a:cubicBezTo>
                      <a:cubicBezTo>
                        <a:pt x="39009" y="7533"/>
                        <a:pt x="39009" y="7510"/>
                        <a:pt x="39031" y="7510"/>
                      </a:cubicBezTo>
                      <a:cubicBezTo>
                        <a:pt x="39054" y="7442"/>
                        <a:pt x="39054" y="7396"/>
                        <a:pt x="39031" y="7328"/>
                      </a:cubicBezTo>
                      <a:cubicBezTo>
                        <a:pt x="39100" y="6734"/>
                        <a:pt x="39077" y="6164"/>
                        <a:pt x="38986" y="5616"/>
                      </a:cubicBezTo>
                      <a:cubicBezTo>
                        <a:pt x="38894" y="5068"/>
                        <a:pt x="38712" y="4566"/>
                        <a:pt x="38438" y="4064"/>
                      </a:cubicBezTo>
                      <a:cubicBezTo>
                        <a:pt x="37959" y="3196"/>
                        <a:pt x="37182" y="2443"/>
                        <a:pt x="36133" y="1827"/>
                      </a:cubicBezTo>
                      <a:cubicBezTo>
                        <a:pt x="35653" y="1576"/>
                        <a:pt x="35105" y="1325"/>
                        <a:pt x="34489" y="1096"/>
                      </a:cubicBezTo>
                      <a:cubicBezTo>
                        <a:pt x="33964" y="891"/>
                        <a:pt x="33371" y="731"/>
                        <a:pt x="32686" y="571"/>
                      </a:cubicBezTo>
                      <a:cubicBezTo>
                        <a:pt x="31499" y="320"/>
                        <a:pt x="30198" y="138"/>
                        <a:pt x="28714" y="46"/>
                      </a:cubicBezTo>
                      <a:cubicBezTo>
                        <a:pt x="28075" y="24"/>
                        <a:pt x="27436" y="1"/>
                        <a:pt x="2679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04" name="Google Shape;8072;p96">
                  <a:extLst>
                    <a:ext uri="{FF2B5EF4-FFF2-40B4-BE49-F238E27FC236}">
                      <a16:creationId xmlns:a16="http://schemas.microsoft.com/office/drawing/2014/main" id="{B630D349-C05F-D23B-91A9-BA7FE3EEB555}"/>
                    </a:ext>
                  </a:extLst>
                </p:cNvPr>
                <p:cNvSpPr/>
                <p:nvPr/>
              </p:nvSpPr>
              <p:spPr>
                <a:xfrm>
                  <a:off x="5295108" y="2106040"/>
                  <a:ext cx="252350" cy="51019"/>
                </a:xfrm>
                <a:custGeom>
                  <a:avLst/>
                  <a:gdLst/>
                  <a:ahLst/>
                  <a:cxnLst/>
                  <a:rect l="l" t="t" r="r" b="b"/>
                  <a:pathLst>
                    <a:path w="19562" h="3955" extrusionOk="0">
                      <a:moveTo>
                        <a:pt x="18147" y="525"/>
                      </a:moveTo>
                      <a:cubicBezTo>
                        <a:pt x="18147" y="525"/>
                        <a:pt x="18127" y="525"/>
                        <a:pt x="18124" y="544"/>
                      </a:cubicBezTo>
                      <a:lnTo>
                        <a:pt x="18124" y="544"/>
                      </a:lnTo>
                      <a:cubicBezTo>
                        <a:pt x="18132" y="538"/>
                        <a:pt x="18139" y="532"/>
                        <a:pt x="18147" y="525"/>
                      </a:cubicBezTo>
                      <a:close/>
                      <a:moveTo>
                        <a:pt x="2717" y="1781"/>
                      </a:moveTo>
                      <a:cubicBezTo>
                        <a:pt x="2723" y="1783"/>
                        <a:pt x="2729" y="1785"/>
                        <a:pt x="2735" y="1787"/>
                      </a:cubicBezTo>
                      <a:lnTo>
                        <a:pt x="2735" y="1787"/>
                      </a:lnTo>
                      <a:cubicBezTo>
                        <a:pt x="2730" y="1784"/>
                        <a:pt x="2725" y="1781"/>
                        <a:pt x="2717" y="1781"/>
                      </a:cubicBezTo>
                      <a:close/>
                      <a:moveTo>
                        <a:pt x="18923" y="0"/>
                      </a:moveTo>
                      <a:cubicBezTo>
                        <a:pt x="18786" y="0"/>
                        <a:pt x="18672" y="69"/>
                        <a:pt x="18558" y="160"/>
                      </a:cubicBezTo>
                      <a:cubicBezTo>
                        <a:pt x="18421" y="297"/>
                        <a:pt x="18284" y="411"/>
                        <a:pt x="18124" y="548"/>
                      </a:cubicBezTo>
                      <a:cubicBezTo>
                        <a:pt x="18124" y="547"/>
                        <a:pt x="18124" y="545"/>
                        <a:pt x="18124" y="544"/>
                      </a:cubicBezTo>
                      <a:lnTo>
                        <a:pt x="18124" y="544"/>
                      </a:lnTo>
                      <a:cubicBezTo>
                        <a:pt x="17469" y="1083"/>
                        <a:pt x="16768" y="1534"/>
                        <a:pt x="16001" y="1895"/>
                      </a:cubicBezTo>
                      <a:cubicBezTo>
                        <a:pt x="15020" y="2329"/>
                        <a:pt x="13970" y="2625"/>
                        <a:pt x="12920" y="2831"/>
                      </a:cubicBezTo>
                      <a:cubicBezTo>
                        <a:pt x="12121" y="2968"/>
                        <a:pt x="11299" y="3059"/>
                        <a:pt x="10477" y="3082"/>
                      </a:cubicBezTo>
                      <a:cubicBezTo>
                        <a:pt x="10272" y="3087"/>
                        <a:pt x="10065" y="3090"/>
                        <a:pt x="9858" y="3090"/>
                      </a:cubicBezTo>
                      <a:cubicBezTo>
                        <a:pt x="9235" y="3090"/>
                        <a:pt x="8606" y="3065"/>
                        <a:pt x="7989" y="3013"/>
                      </a:cubicBezTo>
                      <a:lnTo>
                        <a:pt x="8012" y="3013"/>
                      </a:lnTo>
                      <a:cubicBezTo>
                        <a:pt x="6193" y="2854"/>
                        <a:pt x="4441" y="2423"/>
                        <a:pt x="2735" y="1787"/>
                      </a:cubicBezTo>
                      <a:lnTo>
                        <a:pt x="2735" y="1787"/>
                      </a:lnTo>
                      <a:cubicBezTo>
                        <a:pt x="2738" y="1790"/>
                        <a:pt x="2741" y="1794"/>
                        <a:pt x="2745" y="1797"/>
                      </a:cubicBezTo>
                      <a:lnTo>
                        <a:pt x="2745" y="1797"/>
                      </a:lnTo>
                      <a:cubicBezTo>
                        <a:pt x="1884" y="1478"/>
                        <a:pt x="1045" y="1070"/>
                        <a:pt x="252" y="594"/>
                      </a:cubicBezTo>
                      <a:cubicBezTo>
                        <a:pt x="229" y="588"/>
                        <a:pt x="206" y="585"/>
                        <a:pt x="184" y="585"/>
                      </a:cubicBezTo>
                      <a:cubicBezTo>
                        <a:pt x="119" y="585"/>
                        <a:pt x="63" y="611"/>
                        <a:pt x="46" y="662"/>
                      </a:cubicBezTo>
                      <a:cubicBezTo>
                        <a:pt x="1" y="731"/>
                        <a:pt x="23" y="822"/>
                        <a:pt x="92" y="868"/>
                      </a:cubicBezTo>
                      <a:cubicBezTo>
                        <a:pt x="777" y="1279"/>
                        <a:pt x="1461" y="1644"/>
                        <a:pt x="2169" y="1963"/>
                      </a:cubicBezTo>
                      <a:cubicBezTo>
                        <a:pt x="2945" y="2329"/>
                        <a:pt x="3721" y="2625"/>
                        <a:pt x="4520" y="2876"/>
                      </a:cubicBezTo>
                      <a:cubicBezTo>
                        <a:pt x="5342" y="3150"/>
                        <a:pt x="6186" y="3356"/>
                        <a:pt x="7031" y="3538"/>
                      </a:cubicBezTo>
                      <a:cubicBezTo>
                        <a:pt x="7898" y="3721"/>
                        <a:pt x="8788" y="3835"/>
                        <a:pt x="9679" y="3903"/>
                      </a:cubicBezTo>
                      <a:cubicBezTo>
                        <a:pt x="10104" y="3937"/>
                        <a:pt x="10530" y="3954"/>
                        <a:pt x="10956" y="3954"/>
                      </a:cubicBezTo>
                      <a:cubicBezTo>
                        <a:pt x="12269" y="3954"/>
                        <a:pt x="13579" y="3792"/>
                        <a:pt x="14837" y="3447"/>
                      </a:cubicBezTo>
                      <a:cubicBezTo>
                        <a:pt x="15659" y="3219"/>
                        <a:pt x="16458" y="2899"/>
                        <a:pt x="17211" y="2488"/>
                      </a:cubicBezTo>
                      <a:cubicBezTo>
                        <a:pt x="17553" y="2306"/>
                        <a:pt x="17896" y="2077"/>
                        <a:pt x="18238" y="1849"/>
                      </a:cubicBezTo>
                      <a:cubicBezTo>
                        <a:pt x="18603" y="1598"/>
                        <a:pt x="18946" y="1324"/>
                        <a:pt x="19242" y="1005"/>
                      </a:cubicBezTo>
                      <a:cubicBezTo>
                        <a:pt x="19288" y="982"/>
                        <a:pt x="19311" y="936"/>
                        <a:pt x="19357" y="913"/>
                      </a:cubicBezTo>
                      <a:cubicBezTo>
                        <a:pt x="19562" y="708"/>
                        <a:pt x="19539" y="343"/>
                        <a:pt x="19311" y="137"/>
                      </a:cubicBezTo>
                      <a:cubicBezTo>
                        <a:pt x="19220" y="46"/>
                        <a:pt x="19083" y="0"/>
                        <a:pt x="1894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05" name="Google Shape;8073;p96">
                  <a:extLst>
                    <a:ext uri="{FF2B5EF4-FFF2-40B4-BE49-F238E27FC236}">
                      <a16:creationId xmlns:a16="http://schemas.microsoft.com/office/drawing/2014/main" id="{62CB2860-7371-8DF8-8CC2-DCDD91DB94CD}"/>
                    </a:ext>
                  </a:extLst>
                </p:cNvPr>
                <p:cNvSpPr/>
                <p:nvPr/>
              </p:nvSpPr>
              <p:spPr>
                <a:xfrm>
                  <a:off x="5447036" y="2029483"/>
                  <a:ext cx="123685" cy="81476"/>
                </a:xfrm>
                <a:custGeom>
                  <a:avLst/>
                  <a:gdLst/>
                  <a:ahLst/>
                  <a:cxnLst/>
                  <a:rect l="l" t="t" r="r" b="b"/>
                  <a:pathLst>
                    <a:path w="9588" h="6316" extrusionOk="0">
                      <a:moveTo>
                        <a:pt x="9085" y="1"/>
                      </a:moveTo>
                      <a:cubicBezTo>
                        <a:pt x="9039" y="1"/>
                        <a:pt x="8971" y="1"/>
                        <a:pt x="8925" y="24"/>
                      </a:cubicBezTo>
                      <a:cubicBezTo>
                        <a:pt x="8857" y="46"/>
                        <a:pt x="8765" y="92"/>
                        <a:pt x="8720" y="161"/>
                      </a:cubicBezTo>
                      <a:cubicBezTo>
                        <a:pt x="8651" y="229"/>
                        <a:pt x="8606" y="297"/>
                        <a:pt x="8583" y="389"/>
                      </a:cubicBezTo>
                      <a:cubicBezTo>
                        <a:pt x="8583" y="389"/>
                        <a:pt x="8583" y="389"/>
                        <a:pt x="8583" y="412"/>
                      </a:cubicBezTo>
                      <a:cubicBezTo>
                        <a:pt x="8469" y="731"/>
                        <a:pt x="8309" y="1051"/>
                        <a:pt x="8149" y="1370"/>
                      </a:cubicBezTo>
                      <a:cubicBezTo>
                        <a:pt x="7989" y="1690"/>
                        <a:pt x="7784" y="1987"/>
                        <a:pt x="7579" y="2283"/>
                      </a:cubicBezTo>
                      <a:cubicBezTo>
                        <a:pt x="7168" y="2877"/>
                        <a:pt x="6643" y="3379"/>
                        <a:pt x="6095" y="3858"/>
                      </a:cubicBezTo>
                      <a:cubicBezTo>
                        <a:pt x="6118" y="3835"/>
                        <a:pt x="6141" y="3813"/>
                        <a:pt x="6163" y="3790"/>
                      </a:cubicBezTo>
                      <a:lnTo>
                        <a:pt x="6163" y="3790"/>
                      </a:lnTo>
                      <a:cubicBezTo>
                        <a:pt x="5524" y="4315"/>
                        <a:pt x="4839" y="4771"/>
                        <a:pt x="4086" y="5136"/>
                      </a:cubicBezTo>
                      <a:cubicBezTo>
                        <a:pt x="3356" y="5479"/>
                        <a:pt x="2603" y="5730"/>
                        <a:pt x="1804" y="5867"/>
                      </a:cubicBezTo>
                      <a:cubicBezTo>
                        <a:pt x="1328" y="5946"/>
                        <a:pt x="852" y="6008"/>
                        <a:pt x="361" y="6008"/>
                      </a:cubicBezTo>
                      <a:cubicBezTo>
                        <a:pt x="287" y="6008"/>
                        <a:pt x="212" y="6007"/>
                        <a:pt x="137" y="6004"/>
                      </a:cubicBezTo>
                      <a:cubicBezTo>
                        <a:pt x="69" y="6004"/>
                        <a:pt x="0" y="6072"/>
                        <a:pt x="0" y="6164"/>
                      </a:cubicBezTo>
                      <a:cubicBezTo>
                        <a:pt x="0" y="6255"/>
                        <a:pt x="69" y="6301"/>
                        <a:pt x="160" y="6301"/>
                      </a:cubicBezTo>
                      <a:cubicBezTo>
                        <a:pt x="340" y="6310"/>
                        <a:pt x="523" y="6316"/>
                        <a:pt x="708" y="6316"/>
                      </a:cubicBezTo>
                      <a:cubicBezTo>
                        <a:pt x="968" y="6316"/>
                        <a:pt x="1230" y="6304"/>
                        <a:pt x="1484" y="6278"/>
                      </a:cubicBezTo>
                      <a:cubicBezTo>
                        <a:pt x="1918" y="6255"/>
                        <a:pt x="2352" y="6164"/>
                        <a:pt x="2785" y="6072"/>
                      </a:cubicBezTo>
                      <a:cubicBezTo>
                        <a:pt x="3698" y="5844"/>
                        <a:pt x="4543" y="5502"/>
                        <a:pt x="5342" y="5068"/>
                      </a:cubicBezTo>
                      <a:cubicBezTo>
                        <a:pt x="6163" y="4657"/>
                        <a:pt x="6917" y="4086"/>
                        <a:pt x="7579" y="3447"/>
                      </a:cubicBezTo>
                      <a:cubicBezTo>
                        <a:pt x="7898" y="3151"/>
                        <a:pt x="8218" y="2808"/>
                        <a:pt x="8492" y="2466"/>
                      </a:cubicBezTo>
                      <a:cubicBezTo>
                        <a:pt x="8765" y="2101"/>
                        <a:pt x="9039" y="1713"/>
                        <a:pt x="9245" y="1302"/>
                      </a:cubicBezTo>
                      <a:cubicBezTo>
                        <a:pt x="9359" y="1119"/>
                        <a:pt x="9450" y="937"/>
                        <a:pt x="9519" y="731"/>
                      </a:cubicBezTo>
                      <a:cubicBezTo>
                        <a:pt x="9541" y="686"/>
                        <a:pt x="9564" y="663"/>
                        <a:pt x="9564" y="617"/>
                      </a:cubicBezTo>
                      <a:cubicBezTo>
                        <a:pt x="9587" y="526"/>
                        <a:pt x="9587" y="434"/>
                        <a:pt x="9564" y="343"/>
                      </a:cubicBezTo>
                      <a:cubicBezTo>
                        <a:pt x="9519" y="229"/>
                        <a:pt x="9427" y="115"/>
                        <a:pt x="9313" y="46"/>
                      </a:cubicBezTo>
                      <a:cubicBezTo>
                        <a:pt x="9245" y="24"/>
                        <a:pt x="9153" y="1"/>
                        <a:pt x="908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06" name="Google Shape;8074;p96">
                  <a:extLst>
                    <a:ext uri="{FF2B5EF4-FFF2-40B4-BE49-F238E27FC236}">
                      <a16:creationId xmlns:a16="http://schemas.microsoft.com/office/drawing/2014/main" id="{BB24F5B0-450F-5484-E42A-8FB53DC3DDBF}"/>
                    </a:ext>
                  </a:extLst>
                </p:cNvPr>
                <p:cNvSpPr/>
                <p:nvPr/>
              </p:nvSpPr>
              <p:spPr>
                <a:xfrm>
                  <a:off x="5581292" y="2054224"/>
                  <a:ext cx="186986" cy="90881"/>
                </a:xfrm>
                <a:custGeom>
                  <a:avLst/>
                  <a:gdLst/>
                  <a:ahLst/>
                  <a:cxnLst/>
                  <a:rect l="l" t="t" r="r" b="b"/>
                  <a:pathLst>
                    <a:path w="14495" h="7045" extrusionOk="0">
                      <a:moveTo>
                        <a:pt x="6620" y="6209"/>
                      </a:moveTo>
                      <a:cubicBezTo>
                        <a:pt x="6602" y="6209"/>
                        <a:pt x="6587" y="6212"/>
                        <a:pt x="6573" y="6217"/>
                      </a:cubicBezTo>
                      <a:lnTo>
                        <a:pt x="6573" y="6217"/>
                      </a:lnTo>
                      <a:cubicBezTo>
                        <a:pt x="6589" y="6214"/>
                        <a:pt x="6605" y="6211"/>
                        <a:pt x="6620" y="6209"/>
                      </a:cubicBezTo>
                      <a:close/>
                      <a:moveTo>
                        <a:pt x="13901" y="0"/>
                      </a:moveTo>
                      <a:cubicBezTo>
                        <a:pt x="13787" y="0"/>
                        <a:pt x="13696" y="23"/>
                        <a:pt x="13605" y="69"/>
                      </a:cubicBezTo>
                      <a:cubicBezTo>
                        <a:pt x="13491" y="160"/>
                        <a:pt x="13422" y="274"/>
                        <a:pt x="13376" y="411"/>
                      </a:cubicBezTo>
                      <a:cubicBezTo>
                        <a:pt x="13331" y="571"/>
                        <a:pt x="13262" y="731"/>
                        <a:pt x="13217" y="890"/>
                      </a:cubicBezTo>
                      <a:cubicBezTo>
                        <a:pt x="12943" y="1621"/>
                        <a:pt x="12578" y="2305"/>
                        <a:pt x="12144" y="2945"/>
                      </a:cubicBezTo>
                      <a:cubicBezTo>
                        <a:pt x="11733" y="3492"/>
                        <a:pt x="11277" y="3972"/>
                        <a:pt x="10774" y="4405"/>
                      </a:cubicBezTo>
                      <a:cubicBezTo>
                        <a:pt x="10249" y="4839"/>
                        <a:pt x="9656" y="5181"/>
                        <a:pt x="9040" y="5478"/>
                      </a:cubicBezTo>
                      <a:cubicBezTo>
                        <a:pt x="8257" y="5836"/>
                        <a:pt x="7408" y="6063"/>
                        <a:pt x="6558" y="6222"/>
                      </a:cubicBezTo>
                      <a:lnTo>
                        <a:pt x="6558" y="6222"/>
                      </a:lnTo>
                      <a:cubicBezTo>
                        <a:pt x="6563" y="6220"/>
                        <a:pt x="6568" y="6218"/>
                        <a:pt x="6573" y="6217"/>
                      </a:cubicBezTo>
                      <a:lnTo>
                        <a:pt x="6573" y="6217"/>
                      </a:lnTo>
                      <a:cubicBezTo>
                        <a:pt x="5989" y="6316"/>
                        <a:pt x="5395" y="6369"/>
                        <a:pt x="4804" y="6369"/>
                      </a:cubicBezTo>
                      <a:cubicBezTo>
                        <a:pt x="4488" y="6369"/>
                        <a:pt x="4172" y="6354"/>
                        <a:pt x="3858" y="6323"/>
                      </a:cubicBezTo>
                      <a:lnTo>
                        <a:pt x="3858" y="6323"/>
                      </a:lnTo>
                      <a:cubicBezTo>
                        <a:pt x="3858" y="6328"/>
                        <a:pt x="3858" y="6331"/>
                        <a:pt x="3859" y="6334"/>
                      </a:cubicBezTo>
                      <a:lnTo>
                        <a:pt x="3859" y="6334"/>
                      </a:lnTo>
                      <a:cubicBezTo>
                        <a:pt x="3853" y="6329"/>
                        <a:pt x="3847" y="6323"/>
                        <a:pt x="3835" y="6323"/>
                      </a:cubicBezTo>
                      <a:lnTo>
                        <a:pt x="3813" y="6323"/>
                      </a:lnTo>
                      <a:cubicBezTo>
                        <a:pt x="2763" y="6231"/>
                        <a:pt x="1713" y="6003"/>
                        <a:pt x="731" y="5615"/>
                      </a:cubicBezTo>
                      <a:cubicBezTo>
                        <a:pt x="617" y="5592"/>
                        <a:pt x="526" y="5547"/>
                        <a:pt x="412" y="5501"/>
                      </a:cubicBezTo>
                      <a:cubicBezTo>
                        <a:pt x="370" y="5487"/>
                        <a:pt x="329" y="5480"/>
                        <a:pt x="289" y="5480"/>
                      </a:cubicBezTo>
                      <a:cubicBezTo>
                        <a:pt x="196" y="5480"/>
                        <a:pt x="110" y="5520"/>
                        <a:pt x="46" y="5615"/>
                      </a:cubicBezTo>
                      <a:cubicBezTo>
                        <a:pt x="1" y="5729"/>
                        <a:pt x="24" y="5912"/>
                        <a:pt x="161" y="5957"/>
                      </a:cubicBezTo>
                      <a:cubicBezTo>
                        <a:pt x="937" y="6277"/>
                        <a:pt x="1758" y="6551"/>
                        <a:pt x="2580" y="6734"/>
                      </a:cubicBezTo>
                      <a:cubicBezTo>
                        <a:pt x="3379" y="6916"/>
                        <a:pt x="4224" y="7007"/>
                        <a:pt x="5045" y="7030"/>
                      </a:cubicBezTo>
                      <a:cubicBezTo>
                        <a:pt x="5217" y="7040"/>
                        <a:pt x="5388" y="7044"/>
                        <a:pt x="5560" y="7044"/>
                      </a:cubicBezTo>
                      <a:cubicBezTo>
                        <a:pt x="6210" y="7044"/>
                        <a:pt x="6860" y="6979"/>
                        <a:pt x="7510" y="6870"/>
                      </a:cubicBezTo>
                      <a:cubicBezTo>
                        <a:pt x="8309" y="6711"/>
                        <a:pt x="9062" y="6460"/>
                        <a:pt x="9793" y="6117"/>
                      </a:cubicBezTo>
                      <a:cubicBezTo>
                        <a:pt x="10843" y="5615"/>
                        <a:pt x="11802" y="4930"/>
                        <a:pt x="12555" y="4063"/>
                      </a:cubicBezTo>
                      <a:cubicBezTo>
                        <a:pt x="13422" y="3082"/>
                        <a:pt x="14061" y="1895"/>
                        <a:pt x="14404" y="639"/>
                      </a:cubicBezTo>
                      <a:cubicBezTo>
                        <a:pt x="14495" y="365"/>
                        <a:pt x="14289" y="69"/>
                        <a:pt x="1401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07" name="Google Shape;8075;p96">
                  <a:extLst>
                    <a:ext uri="{FF2B5EF4-FFF2-40B4-BE49-F238E27FC236}">
                      <a16:creationId xmlns:a16="http://schemas.microsoft.com/office/drawing/2014/main" id="{9AC3BFAD-3D99-5805-080D-0486882C14FB}"/>
                    </a:ext>
                  </a:extLst>
                </p:cNvPr>
                <p:cNvSpPr/>
                <p:nvPr/>
              </p:nvSpPr>
              <p:spPr>
                <a:xfrm>
                  <a:off x="5317488" y="2186415"/>
                  <a:ext cx="27683" cy="168255"/>
                </a:xfrm>
                <a:custGeom>
                  <a:avLst/>
                  <a:gdLst/>
                  <a:ahLst/>
                  <a:cxnLst/>
                  <a:rect l="l" t="t" r="r" b="b"/>
                  <a:pathLst>
                    <a:path w="2146" h="13043" extrusionOk="0">
                      <a:moveTo>
                        <a:pt x="366" y="1"/>
                      </a:moveTo>
                      <a:cubicBezTo>
                        <a:pt x="297" y="1"/>
                        <a:pt x="251" y="69"/>
                        <a:pt x="274" y="138"/>
                      </a:cubicBezTo>
                      <a:cubicBezTo>
                        <a:pt x="434" y="434"/>
                        <a:pt x="571" y="731"/>
                        <a:pt x="685" y="1051"/>
                      </a:cubicBezTo>
                      <a:cubicBezTo>
                        <a:pt x="799" y="1324"/>
                        <a:pt x="891" y="1598"/>
                        <a:pt x="982" y="1872"/>
                      </a:cubicBezTo>
                      <a:cubicBezTo>
                        <a:pt x="1073" y="2146"/>
                        <a:pt x="1142" y="2420"/>
                        <a:pt x="1210" y="2717"/>
                      </a:cubicBezTo>
                      <a:cubicBezTo>
                        <a:pt x="1324" y="3287"/>
                        <a:pt x="1416" y="3881"/>
                        <a:pt x="1484" y="4474"/>
                      </a:cubicBezTo>
                      <a:cubicBezTo>
                        <a:pt x="1552" y="5159"/>
                        <a:pt x="1552" y="5844"/>
                        <a:pt x="1552" y="6529"/>
                      </a:cubicBezTo>
                      <a:cubicBezTo>
                        <a:pt x="1530" y="7213"/>
                        <a:pt x="1461" y="7875"/>
                        <a:pt x="1347" y="8537"/>
                      </a:cubicBezTo>
                      <a:cubicBezTo>
                        <a:pt x="1164" y="9633"/>
                        <a:pt x="868" y="10729"/>
                        <a:pt x="411" y="11756"/>
                      </a:cubicBezTo>
                      <a:cubicBezTo>
                        <a:pt x="297" y="11961"/>
                        <a:pt x="206" y="12166"/>
                        <a:pt x="92" y="12372"/>
                      </a:cubicBezTo>
                      <a:cubicBezTo>
                        <a:pt x="23" y="12486"/>
                        <a:pt x="0" y="12600"/>
                        <a:pt x="23" y="12714"/>
                      </a:cubicBezTo>
                      <a:cubicBezTo>
                        <a:pt x="46" y="12806"/>
                        <a:pt x="114" y="12920"/>
                        <a:pt x="229" y="12965"/>
                      </a:cubicBezTo>
                      <a:cubicBezTo>
                        <a:pt x="297" y="13017"/>
                        <a:pt x="378" y="13042"/>
                        <a:pt x="463" y="13042"/>
                      </a:cubicBezTo>
                      <a:cubicBezTo>
                        <a:pt x="491" y="13042"/>
                        <a:pt x="520" y="13040"/>
                        <a:pt x="548" y="13034"/>
                      </a:cubicBezTo>
                      <a:cubicBezTo>
                        <a:pt x="639" y="13011"/>
                        <a:pt x="754" y="12943"/>
                        <a:pt x="822" y="12828"/>
                      </a:cubicBezTo>
                      <a:cubicBezTo>
                        <a:pt x="1233" y="11961"/>
                        <a:pt x="1575" y="11048"/>
                        <a:pt x="1781" y="10089"/>
                      </a:cubicBezTo>
                      <a:cubicBezTo>
                        <a:pt x="2009" y="9108"/>
                        <a:pt x="2123" y="8104"/>
                        <a:pt x="2146" y="7099"/>
                      </a:cubicBezTo>
                      <a:cubicBezTo>
                        <a:pt x="2146" y="6095"/>
                        <a:pt x="2055" y="5091"/>
                        <a:pt x="1872" y="4086"/>
                      </a:cubicBezTo>
                      <a:cubicBezTo>
                        <a:pt x="1689" y="3128"/>
                        <a:pt x="1393" y="2192"/>
                        <a:pt x="1028" y="1279"/>
                      </a:cubicBezTo>
                      <a:cubicBezTo>
                        <a:pt x="868" y="868"/>
                        <a:pt x="662" y="457"/>
                        <a:pt x="457" y="46"/>
                      </a:cubicBezTo>
                      <a:cubicBezTo>
                        <a:pt x="434" y="1"/>
                        <a:pt x="388" y="1"/>
                        <a:pt x="3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08" name="Google Shape;8076;p96">
                  <a:extLst>
                    <a:ext uri="{FF2B5EF4-FFF2-40B4-BE49-F238E27FC236}">
                      <a16:creationId xmlns:a16="http://schemas.microsoft.com/office/drawing/2014/main" id="{974484B7-0D4F-0F32-E952-DE4BFA832566}"/>
                    </a:ext>
                  </a:extLst>
                </p:cNvPr>
                <p:cNvSpPr/>
                <p:nvPr/>
              </p:nvSpPr>
              <p:spPr>
                <a:xfrm>
                  <a:off x="5291870" y="2241470"/>
                  <a:ext cx="14151" cy="79670"/>
                </a:xfrm>
                <a:custGeom>
                  <a:avLst/>
                  <a:gdLst/>
                  <a:ahLst/>
                  <a:cxnLst/>
                  <a:rect l="l" t="t" r="r" b="b"/>
                  <a:pathLst>
                    <a:path w="1097" h="6176" extrusionOk="0">
                      <a:moveTo>
                        <a:pt x="343" y="1"/>
                      </a:moveTo>
                      <a:cubicBezTo>
                        <a:pt x="252" y="24"/>
                        <a:pt x="160" y="138"/>
                        <a:pt x="206" y="229"/>
                      </a:cubicBezTo>
                      <a:cubicBezTo>
                        <a:pt x="297" y="526"/>
                        <a:pt x="366" y="800"/>
                        <a:pt x="434" y="1097"/>
                      </a:cubicBezTo>
                      <a:cubicBezTo>
                        <a:pt x="503" y="1370"/>
                        <a:pt x="526" y="1644"/>
                        <a:pt x="571" y="1918"/>
                      </a:cubicBezTo>
                      <a:cubicBezTo>
                        <a:pt x="571" y="1941"/>
                        <a:pt x="571" y="1964"/>
                        <a:pt x="571" y="1964"/>
                      </a:cubicBezTo>
                      <a:cubicBezTo>
                        <a:pt x="640" y="2717"/>
                        <a:pt x="594" y="3493"/>
                        <a:pt x="480" y="4246"/>
                      </a:cubicBezTo>
                      <a:cubicBezTo>
                        <a:pt x="389" y="4771"/>
                        <a:pt x="252" y="5274"/>
                        <a:pt x="69" y="5776"/>
                      </a:cubicBezTo>
                      <a:cubicBezTo>
                        <a:pt x="1" y="5936"/>
                        <a:pt x="115" y="6118"/>
                        <a:pt x="274" y="6164"/>
                      </a:cubicBezTo>
                      <a:cubicBezTo>
                        <a:pt x="298" y="6172"/>
                        <a:pt x="324" y="6176"/>
                        <a:pt x="351" y="6176"/>
                      </a:cubicBezTo>
                      <a:cubicBezTo>
                        <a:pt x="478" y="6176"/>
                        <a:pt x="625" y="6090"/>
                        <a:pt x="662" y="5958"/>
                      </a:cubicBezTo>
                      <a:cubicBezTo>
                        <a:pt x="914" y="5000"/>
                        <a:pt x="1073" y="4018"/>
                        <a:pt x="1096" y="3037"/>
                      </a:cubicBezTo>
                      <a:cubicBezTo>
                        <a:pt x="1096" y="2557"/>
                        <a:pt x="1051" y="2078"/>
                        <a:pt x="959" y="1599"/>
                      </a:cubicBezTo>
                      <a:cubicBezTo>
                        <a:pt x="936" y="1348"/>
                        <a:pt x="868" y="1119"/>
                        <a:pt x="799" y="868"/>
                      </a:cubicBezTo>
                      <a:cubicBezTo>
                        <a:pt x="731" y="617"/>
                        <a:pt x="662" y="389"/>
                        <a:pt x="571" y="138"/>
                      </a:cubicBezTo>
                      <a:cubicBezTo>
                        <a:pt x="571" y="92"/>
                        <a:pt x="548" y="47"/>
                        <a:pt x="503" y="24"/>
                      </a:cubicBezTo>
                      <a:cubicBezTo>
                        <a:pt x="457" y="1"/>
                        <a:pt x="434" y="1"/>
                        <a:pt x="38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09" name="Google Shape;8077;p96">
                  <a:extLst>
                    <a:ext uri="{FF2B5EF4-FFF2-40B4-BE49-F238E27FC236}">
                      <a16:creationId xmlns:a16="http://schemas.microsoft.com/office/drawing/2014/main" id="{C0BE4D86-E40A-DFF9-7265-90619D095878}"/>
                    </a:ext>
                  </a:extLst>
                </p:cNvPr>
                <p:cNvSpPr/>
                <p:nvPr/>
              </p:nvSpPr>
              <p:spPr>
                <a:xfrm>
                  <a:off x="5274495" y="1947340"/>
                  <a:ext cx="310954" cy="141062"/>
                </a:xfrm>
                <a:custGeom>
                  <a:avLst/>
                  <a:gdLst/>
                  <a:ahLst/>
                  <a:cxnLst/>
                  <a:rect l="l" t="t" r="r" b="b"/>
                  <a:pathLst>
                    <a:path w="24105" h="10935" extrusionOk="0">
                      <a:moveTo>
                        <a:pt x="20247" y="1"/>
                      </a:moveTo>
                      <a:cubicBezTo>
                        <a:pt x="19676" y="1"/>
                        <a:pt x="19106" y="23"/>
                        <a:pt x="18535" y="69"/>
                      </a:cubicBezTo>
                      <a:cubicBezTo>
                        <a:pt x="16732" y="183"/>
                        <a:pt x="14951" y="548"/>
                        <a:pt x="13194" y="1050"/>
                      </a:cubicBezTo>
                      <a:cubicBezTo>
                        <a:pt x="11436" y="1575"/>
                        <a:pt x="9747" y="2283"/>
                        <a:pt x="8127" y="3150"/>
                      </a:cubicBezTo>
                      <a:cubicBezTo>
                        <a:pt x="6529" y="3995"/>
                        <a:pt x="5000" y="5022"/>
                        <a:pt x="3653" y="6209"/>
                      </a:cubicBezTo>
                      <a:cubicBezTo>
                        <a:pt x="2923" y="6848"/>
                        <a:pt x="2261" y="7533"/>
                        <a:pt x="1644" y="8263"/>
                      </a:cubicBezTo>
                      <a:cubicBezTo>
                        <a:pt x="1051" y="8971"/>
                        <a:pt x="526" y="9747"/>
                        <a:pt x="47" y="10569"/>
                      </a:cubicBezTo>
                      <a:cubicBezTo>
                        <a:pt x="1" y="10683"/>
                        <a:pt x="1" y="10820"/>
                        <a:pt x="115" y="10888"/>
                      </a:cubicBezTo>
                      <a:cubicBezTo>
                        <a:pt x="155" y="10918"/>
                        <a:pt x="208" y="10935"/>
                        <a:pt x="260" y="10935"/>
                      </a:cubicBezTo>
                      <a:cubicBezTo>
                        <a:pt x="328" y="10935"/>
                        <a:pt x="396" y="10907"/>
                        <a:pt x="435" y="10843"/>
                      </a:cubicBezTo>
                      <a:cubicBezTo>
                        <a:pt x="982" y="9907"/>
                        <a:pt x="1644" y="9039"/>
                        <a:pt x="2398" y="8240"/>
                      </a:cubicBezTo>
                      <a:lnTo>
                        <a:pt x="2398" y="8240"/>
                      </a:lnTo>
                      <a:cubicBezTo>
                        <a:pt x="2393" y="8245"/>
                        <a:pt x="2388" y="8249"/>
                        <a:pt x="2384" y="8252"/>
                      </a:cubicBezTo>
                      <a:lnTo>
                        <a:pt x="2384" y="8252"/>
                      </a:lnTo>
                      <a:cubicBezTo>
                        <a:pt x="3632" y="6920"/>
                        <a:pt x="5081" y="5790"/>
                        <a:pt x="6620" y="4839"/>
                      </a:cubicBezTo>
                      <a:cubicBezTo>
                        <a:pt x="8606" y="3630"/>
                        <a:pt x="10752" y="2717"/>
                        <a:pt x="12988" y="2055"/>
                      </a:cubicBezTo>
                      <a:cubicBezTo>
                        <a:pt x="12943" y="2055"/>
                        <a:pt x="12920" y="2078"/>
                        <a:pt x="12874" y="2078"/>
                      </a:cubicBezTo>
                      <a:cubicBezTo>
                        <a:pt x="14951" y="1484"/>
                        <a:pt x="17120" y="1096"/>
                        <a:pt x="19288" y="1050"/>
                      </a:cubicBezTo>
                      <a:cubicBezTo>
                        <a:pt x="19465" y="1045"/>
                        <a:pt x="19642" y="1042"/>
                        <a:pt x="19819" y="1042"/>
                      </a:cubicBezTo>
                      <a:cubicBezTo>
                        <a:pt x="20350" y="1042"/>
                        <a:pt x="20880" y="1068"/>
                        <a:pt x="21411" y="1119"/>
                      </a:cubicBezTo>
                      <a:cubicBezTo>
                        <a:pt x="22119" y="1187"/>
                        <a:pt x="22803" y="1302"/>
                        <a:pt x="23488" y="1439"/>
                      </a:cubicBezTo>
                      <a:cubicBezTo>
                        <a:pt x="23506" y="1442"/>
                        <a:pt x="23525" y="1443"/>
                        <a:pt x="23543" y="1443"/>
                      </a:cubicBezTo>
                      <a:cubicBezTo>
                        <a:pt x="23666" y="1443"/>
                        <a:pt x="23800" y="1381"/>
                        <a:pt x="23899" y="1302"/>
                      </a:cubicBezTo>
                      <a:cubicBezTo>
                        <a:pt x="24013" y="1210"/>
                        <a:pt x="24082" y="1073"/>
                        <a:pt x="24104" y="936"/>
                      </a:cubicBezTo>
                      <a:cubicBezTo>
                        <a:pt x="24104" y="799"/>
                        <a:pt x="24059" y="640"/>
                        <a:pt x="23967" y="526"/>
                      </a:cubicBezTo>
                      <a:cubicBezTo>
                        <a:pt x="23876" y="411"/>
                        <a:pt x="23762" y="343"/>
                        <a:pt x="23602" y="320"/>
                      </a:cubicBezTo>
                      <a:cubicBezTo>
                        <a:pt x="22507" y="92"/>
                        <a:pt x="21365" y="1"/>
                        <a:pt x="2024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10" name="Google Shape;8078;p96">
                  <a:extLst>
                    <a:ext uri="{FF2B5EF4-FFF2-40B4-BE49-F238E27FC236}">
                      <a16:creationId xmlns:a16="http://schemas.microsoft.com/office/drawing/2014/main" id="{2EB0B65B-3DC8-1FAD-61D4-EBF190BA7234}"/>
                    </a:ext>
                  </a:extLst>
                </p:cNvPr>
                <p:cNvSpPr/>
                <p:nvPr/>
              </p:nvSpPr>
              <p:spPr>
                <a:xfrm>
                  <a:off x="5426126" y="2203494"/>
                  <a:ext cx="71866" cy="57431"/>
                </a:xfrm>
                <a:custGeom>
                  <a:avLst/>
                  <a:gdLst/>
                  <a:ahLst/>
                  <a:cxnLst/>
                  <a:rect l="l" t="t" r="r" b="b"/>
                  <a:pathLst>
                    <a:path w="5571" h="4452" extrusionOk="0">
                      <a:moveTo>
                        <a:pt x="4383" y="0"/>
                      </a:moveTo>
                      <a:cubicBezTo>
                        <a:pt x="3653" y="0"/>
                        <a:pt x="2717" y="366"/>
                        <a:pt x="1895" y="959"/>
                      </a:cubicBezTo>
                      <a:cubicBezTo>
                        <a:pt x="1211" y="1461"/>
                        <a:pt x="663" y="2032"/>
                        <a:pt x="343" y="2625"/>
                      </a:cubicBezTo>
                      <a:cubicBezTo>
                        <a:pt x="24" y="3219"/>
                        <a:pt x="1" y="3721"/>
                        <a:pt x="229" y="4063"/>
                      </a:cubicBezTo>
                      <a:cubicBezTo>
                        <a:pt x="412" y="4314"/>
                        <a:pt x="754" y="4451"/>
                        <a:pt x="1188" y="4451"/>
                      </a:cubicBezTo>
                      <a:cubicBezTo>
                        <a:pt x="1918" y="4451"/>
                        <a:pt x="2854" y="4086"/>
                        <a:pt x="3699" y="3493"/>
                      </a:cubicBezTo>
                      <a:cubicBezTo>
                        <a:pt x="4383" y="2991"/>
                        <a:pt x="4908" y="2420"/>
                        <a:pt x="5228" y="1827"/>
                      </a:cubicBezTo>
                      <a:cubicBezTo>
                        <a:pt x="5547" y="1233"/>
                        <a:pt x="5570" y="731"/>
                        <a:pt x="5342" y="389"/>
                      </a:cubicBezTo>
                      <a:cubicBezTo>
                        <a:pt x="5159" y="137"/>
                        <a:pt x="4817" y="0"/>
                        <a:pt x="438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11" name="Google Shape;8079;p96">
                  <a:extLst>
                    <a:ext uri="{FF2B5EF4-FFF2-40B4-BE49-F238E27FC236}">
                      <a16:creationId xmlns:a16="http://schemas.microsoft.com/office/drawing/2014/main" id="{6FA254CA-F6C0-16E3-023F-A1669DAA3577}"/>
                    </a:ext>
                  </a:extLst>
                </p:cNvPr>
                <p:cNvSpPr/>
                <p:nvPr/>
              </p:nvSpPr>
              <p:spPr>
                <a:xfrm>
                  <a:off x="5674334" y="2162268"/>
                  <a:ext cx="77452" cy="38597"/>
                </a:xfrm>
                <a:custGeom>
                  <a:avLst/>
                  <a:gdLst/>
                  <a:ahLst/>
                  <a:cxnLst/>
                  <a:rect l="l" t="t" r="r" b="b"/>
                  <a:pathLst>
                    <a:path w="6004" h="2992" extrusionOk="0">
                      <a:moveTo>
                        <a:pt x="2648" y="1"/>
                      </a:moveTo>
                      <a:cubicBezTo>
                        <a:pt x="1188" y="1"/>
                        <a:pt x="69" y="526"/>
                        <a:pt x="23" y="1256"/>
                      </a:cubicBezTo>
                      <a:cubicBezTo>
                        <a:pt x="1" y="1485"/>
                        <a:pt x="92" y="1713"/>
                        <a:pt x="275" y="1918"/>
                      </a:cubicBezTo>
                      <a:cubicBezTo>
                        <a:pt x="731" y="2466"/>
                        <a:pt x="1735" y="2877"/>
                        <a:pt x="2877" y="2968"/>
                      </a:cubicBezTo>
                      <a:cubicBezTo>
                        <a:pt x="3036" y="2968"/>
                        <a:pt x="3219" y="2991"/>
                        <a:pt x="3356" y="2991"/>
                      </a:cubicBezTo>
                      <a:cubicBezTo>
                        <a:pt x="4817" y="2991"/>
                        <a:pt x="5912" y="2443"/>
                        <a:pt x="5981" y="1736"/>
                      </a:cubicBezTo>
                      <a:cubicBezTo>
                        <a:pt x="6004" y="1325"/>
                        <a:pt x="5730" y="937"/>
                        <a:pt x="5182" y="617"/>
                      </a:cubicBezTo>
                      <a:cubicBezTo>
                        <a:pt x="4657" y="298"/>
                        <a:pt x="3904" y="92"/>
                        <a:pt x="3128" y="24"/>
                      </a:cubicBezTo>
                      <a:cubicBezTo>
                        <a:pt x="2945" y="1"/>
                        <a:pt x="2785" y="1"/>
                        <a:pt x="264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12" name="Google Shape;8080;p96">
                  <a:extLst>
                    <a:ext uri="{FF2B5EF4-FFF2-40B4-BE49-F238E27FC236}">
                      <a16:creationId xmlns:a16="http://schemas.microsoft.com/office/drawing/2014/main" id="{71A9E0C9-E2E9-DAE8-C565-FEE1A1E631D9}"/>
                    </a:ext>
                  </a:extLst>
                </p:cNvPr>
                <p:cNvSpPr/>
                <p:nvPr/>
              </p:nvSpPr>
              <p:spPr>
                <a:xfrm>
                  <a:off x="5660493" y="2312145"/>
                  <a:ext cx="49188" cy="64784"/>
                </a:xfrm>
                <a:custGeom>
                  <a:avLst/>
                  <a:gdLst/>
                  <a:ahLst/>
                  <a:cxnLst/>
                  <a:rect l="l" t="t" r="r" b="b"/>
                  <a:pathLst>
                    <a:path w="3813" h="5022" extrusionOk="0">
                      <a:moveTo>
                        <a:pt x="161" y="0"/>
                      </a:moveTo>
                      <a:cubicBezTo>
                        <a:pt x="46" y="23"/>
                        <a:pt x="1" y="91"/>
                        <a:pt x="24" y="183"/>
                      </a:cubicBezTo>
                      <a:cubicBezTo>
                        <a:pt x="69" y="479"/>
                        <a:pt x="115" y="776"/>
                        <a:pt x="206" y="1096"/>
                      </a:cubicBezTo>
                      <a:cubicBezTo>
                        <a:pt x="252" y="1347"/>
                        <a:pt x="343" y="1621"/>
                        <a:pt x="412" y="1872"/>
                      </a:cubicBezTo>
                      <a:lnTo>
                        <a:pt x="435" y="1917"/>
                      </a:lnTo>
                      <a:lnTo>
                        <a:pt x="457" y="1986"/>
                      </a:lnTo>
                      <a:cubicBezTo>
                        <a:pt x="480" y="2054"/>
                        <a:pt x="526" y="2077"/>
                        <a:pt x="571" y="2100"/>
                      </a:cubicBezTo>
                      <a:lnTo>
                        <a:pt x="617" y="2100"/>
                      </a:lnTo>
                      <a:cubicBezTo>
                        <a:pt x="686" y="2100"/>
                        <a:pt x="731" y="2077"/>
                        <a:pt x="777" y="2031"/>
                      </a:cubicBezTo>
                      <a:lnTo>
                        <a:pt x="800" y="1986"/>
                      </a:lnTo>
                      <a:lnTo>
                        <a:pt x="845" y="1940"/>
                      </a:lnTo>
                      <a:cubicBezTo>
                        <a:pt x="891" y="1872"/>
                        <a:pt x="937" y="1826"/>
                        <a:pt x="982" y="1758"/>
                      </a:cubicBezTo>
                      <a:cubicBezTo>
                        <a:pt x="1074" y="1643"/>
                        <a:pt x="1165" y="1575"/>
                        <a:pt x="1256" y="1506"/>
                      </a:cubicBezTo>
                      <a:cubicBezTo>
                        <a:pt x="1325" y="1461"/>
                        <a:pt x="1416" y="1415"/>
                        <a:pt x="1507" y="1392"/>
                      </a:cubicBezTo>
                      <a:cubicBezTo>
                        <a:pt x="1576" y="1370"/>
                        <a:pt x="1644" y="1347"/>
                        <a:pt x="1736" y="1347"/>
                      </a:cubicBezTo>
                      <a:cubicBezTo>
                        <a:pt x="1827" y="1347"/>
                        <a:pt x="1895" y="1347"/>
                        <a:pt x="1964" y="1370"/>
                      </a:cubicBezTo>
                      <a:cubicBezTo>
                        <a:pt x="2055" y="1392"/>
                        <a:pt x="2146" y="1415"/>
                        <a:pt x="2238" y="1461"/>
                      </a:cubicBezTo>
                      <a:cubicBezTo>
                        <a:pt x="2352" y="1529"/>
                        <a:pt x="2443" y="1598"/>
                        <a:pt x="2534" y="1666"/>
                      </a:cubicBezTo>
                      <a:cubicBezTo>
                        <a:pt x="2626" y="1758"/>
                        <a:pt x="2717" y="1872"/>
                        <a:pt x="2808" y="2009"/>
                      </a:cubicBezTo>
                      <a:cubicBezTo>
                        <a:pt x="2900" y="2146"/>
                        <a:pt x="2991" y="2305"/>
                        <a:pt x="3037" y="2465"/>
                      </a:cubicBezTo>
                      <a:cubicBezTo>
                        <a:pt x="3082" y="2625"/>
                        <a:pt x="3105" y="2762"/>
                        <a:pt x="3128" y="2876"/>
                      </a:cubicBezTo>
                      <a:cubicBezTo>
                        <a:pt x="3128" y="3013"/>
                        <a:pt x="3128" y="3127"/>
                        <a:pt x="3105" y="3241"/>
                      </a:cubicBezTo>
                      <a:cubicBezTo>
                        <a:pt x="3082" y="3333"/>
                        <a:pt x="3037" y="3447"/>
                        <a:pt x="2991" y="3538"/>
                      </a:cubicBezTo>
                      <a:cubicBezTo>
                        <a:pt x="2945" y="3652"/>
                        <a:pt x="2877" y="3743"/>
                        <a:pt x="2808" y="3812"/>
                      </a:cubicBezTo>
                      <a:cubicBezTo>
                        <a:pt x="2694" y="3926"/>
                        <a:pt x="2603" y="4017"/>
                        <a:pt x="2466" y="4109"/>
                      </a:cubicBezTo>
                      <a:cubicBezTo>
                        <a:pt x="2261" y="4223"/>
                        <a:pt x="2032" y="4337"/>
                        <a:pt x="1758" y="4428"/>
                      </a:cubicBezTo>
                      <a:lnTo>
                        <a:pt x="1713" y="4451"/>
                      </a:lnTo>
                      <a:cubicBezTo>
                        <a:pt x="1621" y="4474"/>
                        <a:pt x="1576" y="4519"/>
                        <a:pt x="1530" y="4565"/>
                      </a:cubicBezTo>
                      <a:cubicBezTo>
                        <a:pt x="1484" y="4634"/>
                        <a:pt x="1462" y="4702"/>
                        <a:pt x="1484" y="4793"/>
                      </a:cubicBezTo>
                      <a:cubicBezTo>
                        <a:pt x="1507" y="4907"/>
                        <a:pt x="1621" y="5022"/>
                        <a:pt x="1758" y="5022"/>
                      </a:cubicBezTo>
                      <a:cubicBezTo>
                        <a:pt x="1781" y="5022"/>
                        <a:pt x="1804" y="4999"/>
                        <a:pt x="1804" y="4999"/>
                      </a:cubicBezTo>
                      <a:cubicBezTo>
                        <a:pt x="2283" y="4930"/>
                        <a:pt x="3128" y="4679"/>
                        <a:pt x="3539" y="3949"/>
                      </a:cubicBezTo>
                      <a:cubicBezTo>
                        <a:pt x="3699" y="3698"/>
                        <a:pt x="3767" y="3424"/>
                        <a:pt x="3790" y="3127"/>
                      </a:cubicBezTo>
                      <a:cubicBezTo>
                        <a:pt x="3813" y="2853"/>
                        <a:pt x="3767" y="2579"/>
                        <a:pt x="3676" y="2283"/>
                      </a:cubicBezTo>
                      <a:cubicBezTo>
                        <a:pt x="3425" y="1598"/>
                        <a:pt x="2717" y="845"/>
                        <a:pt x="1873" y="845"/>
                      </a:cubicBezTo>
                      <a:cubicBezTo>
                        <a:pt x="1667" y="845"/>
                        <a:pt x="1484" y="890"/>
                        <a:pt x="1302" y="959"/>
                      </a:cubicBezTo>
                      <a:cubicBezTo>
                        <a:pt x="1142" y="1050"/>
                        <a:pt x="982" y="1164"/>
                        <a:pt x="845" y="1301"/>
                      </a:cubicBezTo>
                      <a:cubicBezTo>
                        <a:pt x="777" y="1392"/>
                        <a:pt x="708" y="1461"/>
                        <a:pt x="640" y="1552"/>
                      </a:cubicBezTo>
                      <a:lnTo>
                        <a:pt x="617" y="1438"/>
                      </a:lnTo>
                      <a:cubicBezTo>
                        <a:pt x="480" y="1050"/>
                        <a:pt x="389" y="616"/>
                        <a:pt x="298" y="114"/>
                      </a:cubicBezTo>
                      <a:cubicBezTo>
                        <a:pt x="298" y="68"/>
                        <a:pt x="229" y="0"/>
                        <a:pt x="1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13" name="Google Shape;8081;p96">
                  <a:extLst>
                    <a:ext uri="{FF2B5EF4-FFF2-40B4-BE49-F238E27FC236}">
                      <a16:creationId xmlns:a16="http://schemas.microsoft.com/office/drawing/2014/main" id="{953E3F31-D1EF-C006-BFC8-C716883A3526}"/>
                    </a:ext>
                  </a:extLst>
                </p:cNvPr>
                <p:cNvSpPr/>
                <p:nvPr/>
              </p:nvSpPr>
              <p:spPr>
                <a:xfrm>
                  <a:off x="5508565" y="2335105"/>
                  <a:ext cx="38003" cy="60669"/>
                </a:xfrm>
                <a:custGeom>
                  <a:avLst/>
                  <a:gdLst/>
                  <a:ahLst/>
                  <a:cxnLst/>
                  <a:rect l="l" t="t" r="r" b="b"/>
                  <a:pathLst>
                    <a:path w="2946" h="4703" extrusionOk="0">
                      <a:moveTo>
                        <a:pt x="1005" y="0"/>
                      </a:moveTo>
                      <a:cubicBezTo>
                        <a:pt x="937" y="0"/>
                        <a:pt x="868" y="23"/>
                        <a:pt x="823" y="46"/>
                      </a:cubicBezTo>
                      <a:cubicBezTo>
                        <a:pt x="184" y="229"/>
                        <a:pt x="1" y="1438"/>
                        <a:pt x="389" y="2717"/>
                      </a:cubicBezTo>
                      <a:cubicBezTo>
                        <a:pt x="754" y="3858"/>
                        <a:pt x="1485" y="4702"/>
                        <a:pt x="2078" y="4702"/>
                      </a:cubicBezTo>
                      <a:cubicBezTo>
                        <a:pt x="2147" y="4702"/>
                        <a:pt x="2215" y="4702"/>
                        <a:pt x="2261" y="4680"/>
                      </a:cubicBezTo>
                      <a:cubicBezTo>
                        <a:pt x="2580" y="4588"/>
                        <a:pt x="2786" y="4246"/>
                        <a:pt x="2877" y="3744"/>
                      </a:cubicBezTo>
                      <a:cubicBezTo>
                        <a:pt x="2945" y="3242"/>
                        <a:pt x="2877" y="2625"/>
                        <a:pt x="2694" y="2009"/>
                      </a:cubicBezTo>
                      <a:cubicBezTo>
                        <a:pt x="2329" y="868"/>
                        <a:pt x="1599" y="0"/>
                        <a:pt x="100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14" name="Google Shape;8082;p96">
                  <a:extLst>
                    <a:ext uri="{FF2B5EF4-FFF2-40B4-BE49-F238E27FC236}">
                      <a16:creationId xmlns:a16="http://schemas.microsoft.com/office/drawing/2014/main" id="{86FE03D8-CD4D-7C91-A9A0-320FC450941D}"/>
                    </a:ext>
                  </a:extLst>
                </p:cNvPr>
                <p:cNvSpPr/>
                <p:nvPr/>
              </p:nvSpPr>
              <p:spPr>
                <a:xfrm>
                  <a:off x="5712903" y="2269745"/>
                  <a:ext cx="40054" cy="60669"/>
                </a:xfrm>
                <a:custGeom>
                  <a:avLst/>
                  <a:gdLst/>
                  <a:ahLst/>
                  <a:cxnLst/>
                  <a:rect l="l" t="t" r="r" b="b"/>
                  <a:pathLst>
                    <a:path w="3105" h="4703" extrusionOk="0">
                      <a:moveTo>
                        <a:pt x="1005" y="0"/>
                      </a:moveTo>
                      <a:cubicBezTo>
                        <a:pt x="959" y="0"/>
                        <a:pt x="891" y="0"/>
                        <a:pt x="822" y="23"/>
                      </a:cubicBezTo>
                      <a:cubicBezTo>
                        <a:pt x="206" y="228"/>
                        <a:pt x="1" y="1438"/>
                        <a:pt x="412" y="2716"/>
                      </a:cubicBezTo>
                      <a:cubicBezTo>
                        <a:pt x="754" y="3835"/>
                        <a:pt x="1484" y="4702"/>
                        <a:pt x="2101" y="4702"/>
                      </a:cubicBezTo>
                      <a:cubicBezTo>
                        <a:pt x="2169" y="4702"/>
                        <a:pt x="2215" y="4702"/>
                        <a:pt x="2283" y="4679"/>
                      </a:cubicBezTo>
                      <a:cubicBezTo>
                        <a:pt x="2922" y="4474"/>
                        <a:pt x="3105" y="3264"/>
                        <a:pt x="2694" y="1986"/>
                      </a:cubicBezTo>
                      <a:cubicBezTo>
                        <a:pt x="2352" y="845"/>
                        <a:pt x="1621" y="0"/>
                        <a:pt x="100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15" name="Google Shape;8083;p96">
                  <a:extLst>
                    <a:ext uri="{FF2B5EF4-FFF2-40B4-BE49-F238E27FC236}">
                      <a16:creationId xmlns:a16="http://schemas.microsoft.com/office/drawing/2014/main" id="{5C02BB16-CEEA-EFB0-C8DF-0564C502B453}"/>
                    </a:ext>
                  </a:extLst>
                </p:cNvPr>
                <p:cNvSpPr/>
                <p:nvPr/>
              </p:nvSpPr>
              <p:spPr>
                <a:xfrm>
                  <a:off x="5636062" y="2391630"/>
                  <a:ext cx="59198" cy="50078"/>
                </a:xfrm>
                <a:custGeom>
                  <a:avLst/>
                  <a:gdLst/>
                  <a:ahLst/>
                  <a:cxnLst/>
                  <a:rect l="l" t="t" r="r" b="b"/>
                  <a:pathLst>
                    <a:path w="4589" h="3882" extrusionOk="0">
                      <a:moveTo>
                        <a:pt x="114" y="1"/>
                      </a:moveTo>
                      <a:cubicBezTo>
                        <a:pt x="92" y="1"/>
                        <a:pt x="46" y="24"/>
                        <a:pt x="23" y="46"/>
                      </a:cubicBezTo>
                      <a:cubicBezTo>
                        <a:pt x="0" y="69"/>
                        <a:pt x="0" y="92"/>
                        <a:pt x="0" y="138"/>
                      </a:cubicBezTo>
                      <a:cubicBezTo>
                        <a:pt x="69" y="823"/>
                        <a:pt x="251" y="1507"/>
                        <a:pt x="525" y="2192"/>
                      </a:cubicBezTo>
                      <a:cubicBezTo>
                        <a:pt x="685" y="2557"/>
                        <a:pt x="868" y="2877"/>
                        <a:pt x="1119" y="3151"/>
                      </a:cubicBezTo>
                      <a:cubicBezTo>
                        <a:pt x="1210" y="3288"/>
                        <a:pt x="1324" y="3402"/>
                        <a:pt x="1461" y="3516"/>
                      </a:cubicBezTo>
                      <a:cubicBezTo>
                        <a:pt x="1598" y="3630"/>
                        <a:pt x="1758" y="3699"/>
                        <a:pt x="1918" y="3790"/>
                      </a:cubicBezTo>
                      <a:cubicBezTo>
                        <a:pt x="2055" y="3835"/>
                        <a:pt x="2214" y="3881"/>
                        <a:pt x="2397" y="3881"/>
                      </a:cubicBezTo>
                      <a:lnTo>
                        <a:pt x="2488" y="3881"/>
                      </a:lnTo>
                      <a:cubicBezTo>
                        <a:pt x="2625" y="3881"/>
                        <a:pt x="2785" y="3858"/>
                        <a:pt x="2945" y="3813"/>
                      </a:cubicBezTo>
                      <a:cubicBezTo>
                        <a:pt x="3242" y="3699"/>
                        <a:pt x="3515" y="3493"/>
                        <a:pt x="3767" y="3196"/>
                      </a:cubicBezTo>
                      <a:cubicBezTo>
                        <a:pt x="3972" y="2945"/>
                        <a:pt x="4155" y="2603"/>
                        <a:pt x="4314" y="2215"/>
                      </a:cubicBezTo>
                      <a:cubicBezTo>
                        <a:pt x="4428" y="1895"/>
                        <a:pt x="4497" y="1553"/>
                        <a:pt x="4565" y="1165"/>
                      </a:cubicBezTo>
                      <a:cubicBezTo>
                        <a:pt x="4565" y="1051"/>
                        <a:pt x="4588" y="937"/>
                        <a:pt x="4588" y="823"/>
                      </a:cubicBezTo>
                      <a:lnTo>
                        <a:pt x="4588" y="800"/>
                      </a:lnTo>
                      <a:cubicBezTo>
                        <a:pt x="4588" y="754"/>
                        <a:pt x="4565" y="708"/>
                        <a:pt x="4543" y="663"/>
                      </a:cubicBezTo>
                      <a:cubicBezTo>
                        <a:pt x="4497" y="617"/>
                        <a:pt x="4451" y="594"/>
                        <a:pt x="4406" y="594"/>
                      </a:cubicBezTo>
                      <a:cubicBezTo>
                        <a:pt x="4314" y="594"/>
                        <a:pt x="4223" y="686"/>
                        <a:pt x="4223" y="777"/>
                      </a:cubicBezTo>
                      <a:cubicBezTo>
                        <a:pt x="4223" y="845"/>
                        <a:pt x="4200" y="914"/>
                        <a:pt x="4200" y="982"/>
                      </a:cubicBezTo>
                      <a:cubicBezTo>
                        <a:pt x="4132" y="1416"/>
                        <a:pt x="3995" y="1850"/>
                        <a:pt x="3835" y="2261"/>
                      </a:cubicBezTo>
                      <a:cubicBezTo>
                        <a:pt x="3698" y="2557"/>
                        <a:pt x="3561" y="2786"/>
                        <a:pt x="3401" y="2968"/>
                      </a:cubicBezTo>
                      <a:cubicBezTo>
                        <a:pt x="3310" y="3082"/>
                        <a:pt x="3219" y="3174"/>
                        <a:pt x="3105" y="3265"/>
                      </a:cubicBezTo>
                      <a:cubicBezTo>
                        <a:pt x="3013" y="3333"/>
                        <a:pt x="2922" y="3379"/>
                        <a:pt x="2808" y="3425"/>
                      </a:cubicBezTo>
                      <a:cubicBezTo>
                        <a:pt x="2717" y="3470"/>
                        <a:pt x="2625" y="3470"/>
                        <a:pt x="2557" y="3493"/>
                      </a:cubicBezTo>
                      <a:lnTo>
                        <a:pt x="2237" y="3493"/>
                      </a:lnTo>
                      <a:cubicBezTo>
                        <a:pt x="2123" y="3470"/>
                        <a:pt x="2032" y="3425"/>
                        <a:pt x="1940" y="3402"/>
                      </a:cubicBezTo>
                      <a:cubicBezTo>
                        <a:pt x="1826" y="3333"/>
                        <a:pt x="1712" y="3265"/>
                        <a:pt x="1598" y="3196"/>
                      </a:cubicBezTo>
                      <a:cubicBezTo>
                        <a:pt x="1461" y="3082"/>
                        <a:pt x="1324" y="2922"/>
                        <a:pt x="1187" y="2763"/>
                      </a:cubicBezTo>
                      <a:cubicBezTo>
                        <a:pt x="959" y="2443"/>
                        <a:pt x="799" y="2124"/>
                        <a:pt x="639" y="1736"/>
                      </a:cubicBezTo>
                      <a:cubicBezTo>
                        <a:pt x="434" y="1233"/>
                        <a:pt x="297" y="708"/>
                        <a:pt x="251" y="206"/>
                      </a:cubicBezTo>
                      <a:lnTo>
                        <a:pt x="229" y="138"/>
                      </a:lnTo>
                      <a:cubicBezTo>
                        <a:pt x="229" y="69"/>
                        <a:pt x="206" y="24"/>
                        <a:pt x="1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16" name="Google Shape;8084;p96">
                  <a:extLst>
                    <a:ext uri="{FF2B5EF4-FFF2-40B4-BE49-F238E27FC236}">
                      <a16:creationId xmlns:a16="http://schemas.microsoft.com/office/drawing/2014/main" id="{9B13389F-4E78-9B64-56AA-D92AD33952E3}"/>
                    </a:ext>
                  </a:extLst>
                </p:cNvPr>
                <p:cNvSpPr/>
                <p:nvPr/>
              </p:nvSpPr>
              <p:spPr>
                <a:xfrm>
                  <a:off x="5506811" y="2333480"/>
                  <a:ext cx="42402" cy="64423"/>
                </a:xfrm>
                <a:custGeom>
                  <a:avLst/>
                  <a:gdLst/>
                  <a:ahLst/>
                  <a:cxnLst/>
                  <a:rect l="l" t="t" r="r" b="b"/>
                  <a:pathLst>
                    <a:path w="3287" h="4994" extrusionOk="0">
                      <a:moveTo>
                        <a:pt x="1058" y="1"/>
                      </a:moveTo>
                      <a:cubicBezTo>
                        <a:pt x="985" y="1"/>
                        <a:pt x="914" y="12"/>
                        <a:pt x="845" y="35"/>
                      </a:cubicBezTo>
                      <a:cubicBezTo>
                        <a:pt x="183" y="241"/>
                        <a:pt x="0" y="1519"/>
                        <a:pt x="434" y="2888"/>
                      </a:cubicBezTo>
                      <a:cubicBezTo>
                        <a:pt x="827" y="4110"/>
                        <a:pt x="1596" y="4994"/>
                        <a:pt x="2230" y="4994"/>
                      </a:cubicBezTo>
                      <a:cubicBezTo>
                        <a:pt x="2295" y="4994"/>
                        <a:pt x="2358" y="4984"/>
                        <a:pt x="2420" y="4965"/>
                      </a:cubicBezTo>
                      <a:cubicBezTo>
                        <a:pt x="3104" y="4737"/>
                        <a:pt x="3287" y="3459"/>
                        <a:pt x="2853" y="2112"/>
                      </a:cubicBezTo>
                      <a:cubicBezTo>
                        <a:pt x="2463" y="881"/>
                        <a:pt x="1705" y="1"/>
                        <a:pt x="105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grpSp>
          <p:grpSp>
            <p:nvGrpSpPr>
              <p:cNvPr id="194" name="Google Shape;8085;p96">
                <a:extLst>
                  <a:ext uri="{FF2B5EF4-FFF2-40B4-BE49-F238E27FC236}">
                    <a16:creationId xmlns:a16="http://schemas.microsoft.com/office/drawing/2014/main" id="{0F7D4555-6EB9-2C98-EFC0-DACFF39DED22}"/>
                  </a:ext>
                </a:extLst>
              </p:cNvPr>
              <p:cNvGrpSpPr/>
              <p:nvPr/>
            </p:nvGrpSpPr>
            <p:grpSpPr>
              <a:xfrm>
                <a:off x="5059567" y="1718275"/>
                <a:ext cx="791145" cy="1974754"/>
                <a:chOff x="5059567" y="1718275"/>
                <a:chExt cx="791145" cy="1974754"/>
              </a:xfrm>
            </p:grpSpPr>
            <p:sp>
              <p:nvSpPr>
                <p:cNvPr id="204" name="Google Shape;8086;p96">
                  <a:extLst>
                    <a:ext uri="{FF2B5EF4-FFF2-40B4-BE49-F238E27FC236}">
                      <a16:creationId xmlns:a16="http://schemas.microsoft.com/office/drawing/2014/main" id="{161F026D-DE30-7CE1-4BA9-6B7949D216DD}"/>
                    </a:ext>
                  </a:extLst>
                </p:cNvPr>
                <p:cNvSpPr/>
                <p:nvPr/>
              </p:nvSpPr>
              <p:spPr>
                <a:xfrm>
                  <a:off x="5128462" y="2476727"/>
                  <a:ext cx="641904" cy="658687"/>
                </a:xfrm>
                <a:custGeom>
                  <a:avLst/>
                  <a:gdLst/>
                  <a:ahLst/>
                  <a:cxnLst/>
                  <a:rect l="l" t="t" r="r" b="b"/>
                  <a:pathLst>
                    <a:path w="49760" h="51061" extrusionOk="0">
                      <a:moveTo>
                        <a:pt x="30107" y="0"/>
                      </a:moveTo>
                      <a:cubicBezTo>
                        <a:pt x="29377" y="0"/>
                        <a:pt x="28601" y="23"/>
                        <a:pt x="27825" y="69"/>
                      </a:cubicBezTo>
                      <a:cubicBezTo>
                        <a:pt x="25428" y="183"/>
                        <a:pt x="23077" y="594"/>
                        <a:pt x="20794" y="1324"/>
                      </a:cubicBezTo>
                      <a:cubicBezTo>
                        <a:pt x="18626" y="2032"/>
                        <a:pt x="16526" y="3013"/>
                        <a:pt x="14540" y="4269"/>
                      </a:cubicBezTo>
                      <a:cubicBezTo>
                        <a:pt x="12669" y="5456"/>
                        <a:pt x="10888" y="6894"/>
                        <a:pt x="9245" y="8560"/>
                      </a:cubicBezTo>
                      <a:cubicBezTo>
                        <a:pt x="6118" y="11801"/>
                        <a:pt x="3630" y="15818"/>
                        <a:pt x="2100" y="20246"/>
                      </a:cubicBezTo>
                      <a:cubicBezTo>
                        <a:pt x="548" y="24697"/>
                        <a:pt x="1" y="29513"/>
                        <a:pt x="525" y="34147"/>
                      </a:cubicBezTo>
                      <a:cubicBezTo>
                        <a:pt x="662" y="35402"/>
                        <a:pt x="868" y="36635"/>
                        <a:pt x="1165" y="37776"/>
                      </a:cubicBezTo>
                      <a:cubicBezTo>
                        <a:pt x="1439" y="38940"/>
                        <a:pt x="1827" y="40104"/>
                        <a:pt x="2283" y="41200"/>
                      </a:cubicBezTo>
                      <a:cubicBezTo>
                        <a:pt x="3150" y="43231"/>
                        <a:pt x="4337" y="45012"/>
                        <a:pt x="5821" y="46473"/>
                      </a:cubicBezTo>
                      <a:cubicBezTo>
                        <a:pt x="6506" y="47135"/>
                        <a:pt x="7305" y="47774"/>
                        <a:pt x="8149" y="48321"/>
                      </a:cubicBezTo>
                      <a:cubicBezTo>
                        <a:pt x="8948" y="48846"/>
                        <a:pt x="9815" y="49303"/>
                        <a:pt x="10797" y="49714"/>
                      </a:cubicBezTo>
                      <a:cubicBezTo>
                        <a:pt x="12600" y="50444"/>
                        <a:pt x="14654" y="50878"/>
                        <a:pt x="16891" y="51015"/>
                      </a:cubicBezTo>
                      <a:cubicBezTo>
                        <a:pt x="17393" y="51060"/>
                        <a:pt x="17896" y="51060"/>
                        <a:pt x="18398" y="51060"/>
                      </a:cubicBezTo>
                      <a:cubicBezTo>
                        <a:pt x="19744" y="51060"/>
                        <a:pt x="21182" y="50946"/>
                        <a:pt x="22643" y="50741"/>
                      </a:cubicBezTo>
                      <a:cubicBezTo>
                        <a:pt x="24971" y="50604"/>
                        <a:pt x="27414" y="50307"/>
                        <a:pt x="29879" y="49805"/>
                      </a:cubicBezTo>
                      <a:cubicBezTo>
                        <a:pt x="31431" y="49508"/>
                        <a:pt x="33074" y="49097"/>
                        <a:pt x="34718" y="48618"/>
                      </a:cubicBezTo>
                      <a:cubicBezTo>
                        <a:pt x="35471" y="48413"/>
                        <a:pt x="36247" y="48162"/>
                        <a:pt x="37069" y="47888"/>
                      </a:cubicBezTo>
                      <a:cubicBezTo>
                        <a:pt x="37685" y="47705"/>
                        <a:pt x="38393" y="47454"/>
                        <a:pt x="39100" y="47180"/>
                      </a:cubicBezTo>
                      <a:cubicBezTo>
                        <a:pt x="40264" y="46724"/>
                        <a:pt x="41269" y="46221"/>
                        <a:pt x="42227" y="45651"/>
                      </a:cubicBezTo>
                      <a:cubicBezTo>
                        <a:pt x="43140" y="45080"/>
                        <a:pt x="43985" y="44441"/>
                        <a:pt x="44715" y="43711"/>
                      </a:cubicBezTo>
                      <a:cubicBezTo>
                        <a:pt x="45446" y="43003"/>
                        <a:pt x="46085" y="42204"/>
                        <a:pt x="46655" y="41314"/>
                      </a:cubicBezTo>
                      <a:cubicBezTo>
                        <a:pt x="47180" y="40470"/>
                        <a:pt x="47637" y="39488"/>
                        <a:pt x="48002" y="38415"/>
                      </a:cubicBezTo>
                      <a:cubicBezTo>
                        <a:pt x="48367" y="37388"/>
                        <a:pt x="48618" y="36247"/>
                        <a:pt x="48824" y="34969"/>
                      </a:cubicBezTo>
                      <a:cubicBezTo>
                        <a:pt x="48915" y="34307"/>
                        <a:pt x="49006" y="33622"/>
                        <a:pt x="49075" y="32937"/>
                      </a:cubicBezTo>
                      <a:cubicBezTo>
                        <a:pt x="49166" y="32230"/>
                        <a:pt x="49235" y="31522"/>
                        <a:pt x="49303" y="30814"/>
                      </a:cubicBezTo>
                      <a:cubicBezTo>
                        <a:pt x="49646" y="27596"/>
                        <a:pt x="49760" y="24697"/>
                        <a:pt x="49668" y="21958"/>
                      </a:cubicBezTo>
                      <a:cubicBezTo>
                        <a:pt x="49554" y="18717"/>
                        <a:pt x="49166" y="15864"/>
                        <a:pt x="48481" y="13285"/>
                      </a:cubicBezTo>
                      <a:cubicBezTo>
                        <a:pt x="48116" y="11961"/>
                        <a:pt x="47660" y="10683"/>
                        <a:pt x="47089" y="9450"/>
                      </a:cubicBezTo>
                      <a:cubicBezTo>
                        <a:pt x="46587" y="8354"/>
                        <a:pt x="45994" y="7327"/>
                        <a:pt x="45309" y="6391"/>
                      </a:cubicBezTo>
                      <a:cubicBezTo>
                        <a:pt x="44670" y="5524"/>
                        <a:pt x="43962" y="4702"/>
                        <a:pt x="43186" y="4018"/>
                      </a:cubicBezTo>
                      <a:cubicBezTo>
                        <a:pt x="42433" y="3356"/>
                        <a:pt x="41588" y="2762"/>
                        <a:pt x="40698" y="2260"/>
                      </a:cubicBezTo>
                      <a:cubicBezTo>
                        <a:pt x="39055" y="1324"/>
                        <a:pt x="37069" y="685"/>
                        <a:pt x="34809" y="343"/>
                      </a:cubicBezTo>
                      <a:cubicBezTo>
                        <a:pt x="33371" y="114"/>
                        <a:pt x="31819" y="0"/>
                        <a:pt x="3010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05" name="Google Shape;8087;p96">
                  <a:extLst>
                    <a:ext uri="{FF2B5EF4-FFF2-40B4-BE49-F238E27FC236}">
                      <a16:creationId xmlns:a16="http://schemas.microsoft.com/office/drawing/2014/main" id="{7C09546F-34D3-2E86-3EC8-9047973771B4}"/>
                    </a:ext>
                  </a:extLst>
                </p:cNvPr>
                <p:cNvSpPr/>
                <p:nvPr/>
              </p:nvSpPr>
              <p:spPr>
                <a:xfrm>
                  <a:off x="5133170" y="2887156"/>
                  <a:ext cx="137527" cy="207006"/>
                </a:xfrm>
                <a:custGeom>
                  <a:avLst/>
                  <a:gdLst/>
                  <a:ahLst/>
                  <a:cxnLst/>
                  <a:rect l="l" t="t" r="r" b="b"/>
                  <a:pathLst>
                    <a:path w="10661" h="16047" extrusionOk="0">
                      <a:moveTo>
                        <a:pt x="7054" y="1"/>
                      </a:moveTo>
                      <a:cubicBezTo>
                        <a:pt x="6392" y="252"/>
                        <a:pt x="5707" y="434"/>
                        <a:pt x="5022" y="549"/>
                      </a:cubicBezTo>
                      <a:cubicBezTo>
                        <a:pt x="4338" y="663"/>
                        <a:pt x="3630" y="708"/>
                        <a:pt x="2922" y="708"/>
                      </a:cubicBezTo>
                      <a:cubicBezTo>
                        <a:pt x="1941" y="686"/>
                        <a:pt x="959" y="594"/>
                        <a:pt x="1" y="412"/>
                      </a:cubicBezTo>
                      <a:lnTo>
                        <a:pt x="1" y="412"/>
                      </a:lnTo>
                      <a:cubicBezTo>
                        <a:pt x="24" y="1051"/>
                        <a:pt x="69" y="1690"/>
                        <a:pt x="160" y="2329"/>
                      </a:cubicBezTo>
                      <a:cubicBezTo>
                        <a:pt x="297" y="3584"/>
                        <a:pt x="503" y="4817"/>
                        <a:pt x="777" y="5958"/>
                      </a:cubicBezTo>
                      <a:cubicBezTo>
                        <a:pt x="1051" y="7122"/>
                        <a:pt x="1439" y="8286"/>
                        <a:pt x="1918" y="9382"/>
                      </a:cubicBezTo>
                      <a:cubicBezTo>
                        <a:pt x="2785" y="11413"/>
                        <a:pt x="3972" y="13194"/>
                        <a:pt x="5456" y="14655"/>
                      </a:cubicBezTo>
                      <a:cubicBezTo>
                        <a:pt x="5958" y="15134"/>
                        <a:pt x="6506" y="15613"/>
                        <a:pt x="7077" y="16047"/>
                      </a:cubicBezTo>
                      <a:cubicBezTo>
                        <a:pt x="7214" y="16024"/>
                        <a:pt x="7350" y="16024"/>
                        <a:pt x="7465" y="16001"/>
                      </a:cubicBezTo>
                      <a:lnTo>
                        <a:pt x="7487" y="16001"/>
                      </a:lnTo>
                      <a:cubicBezTo>
                        <a:pt x="7846" y="15956"/>
                        <a:pt x="8205" y="15868"/>
                        <a:pt x="8542" y="15713"/>
                      </a:cubicBezTo>
                      <a:lnTo>
                        <a:pt x="8542" y="15713"/>
                      </a:lnTo>
                      <a:cubicBezTo>
                        <a:pt x="8539" y="15716"/>
                        <a:pt x="8537" y="15721"/>
                        <a:pt x="8537" y="15727"/>
                      </a:cubicBezTo>
                      <a:cubicBezTo>
                        <a:pt x="8811" y="15613"/>
                        <a:pt x="9062" y="15453"/>
                        <a:pt x="9291" y="15271"/>
                      </a:cubicBezTo>
                      <a:cubicBezTo>
                        <a:pt x="9496" y="15134"/>
                        <a:pt x="9679" y="14951"/>
                        <a:pt x="9838" y="14746"/>
                      </a:cubicBezTo>
                      <a:cubicBezTo>
                        <a:pt x="9838" y="14723"/>
                        <a:pt x="9838" y="14723"/>
                        <a:pt x="9838" y="14723"/>
                      </a:cubicBezTo>
                      <a:cubicBezTo>
                        <a:pt x="10021" y="14495"/>
                        <a:pt x="10158" y="14244"/>
                        <a:pt x="10272" y="13993"/>
                      </a:cubicBezTo>
                      <a:lnTo>
                        <a:pt x="10272" y="13993"/>
                      </a:lnTo>
                      <a:lnTo>
                        <a:pt x="10249" y="14015"/>
                      </a:lnTo>
                      <a:cubicBezTo>
                        <a:pt x="10409" y="13627"/>
                        <a:pt x="10500" y="13217"/>
                        <a:pt x="10569" y="12829"/>
                      </a:cubicBezTo>
                      <a:cubicBezTo>
                        <a:pt x="10660" y="12052"/>
                        <a:pt x="10614" y="11254"/>
                        <a:pt x="10523" y="10478"/>
                      </a:cubicBezTo>
                      <a:cubicBezTo>
                        <a:pt x="10363" y="9313"/>
                        <a:pt x="10067" y="8172"/>
                        <a:pt x="9724" y="7054"/>
                      </a:cubicBezTo>
                      <a:cubicBezTo>
                        <a:pt x="9291" y="5730"/>
                        <a:pt x="8788" y="4406"/>
                        <a:pt x="8286" y="3128"/>
                      </a:cubicBezTo>
                      <a:cubicBezTo>
                        <a:pt x="8058" y="2557"/>
                        <a:pt x="7830" y="2009"/>
                        <a:pt x="7602" y="1462"/>
                      </a:cubicBezTo>
                      <a:cubicBezTo>
                        <a:pt x="7442" y="1028"/>
                        <a:pt x="7259" y="594"/>
                        <a:pt x="7099" y="138"/>
                      </a:cubicBezTo>
                      <a:cubicBezTo>
                        <a:pt x="7099" y="138"/>
                        <a:pt x="7077" y="115"/>
                        <a:pt x="7077" y="92"/>
                      </a:cubicBezTo>
                      <a:cubicBezTo>
                        <a:pt x="7077" y="69"/>
                        <a:pt x="7077" y="46"/>
                        <a:pt x="70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06" name="Google Shape;8088;p96">
                  <a:extLst>
                    <a:ext uri="{FF2B5EF4-FFF2-40B4-BE49-F238E27FC236}">
                      <a16:creationId xmlns:a16="http://schemas.microsoft.com/office/drawing/2014/main" id="{FAB8DB9C-B4A0-C679-FAC1-0C12E676776B}"/>
                    </a:ext>
                  </a:extLst>
                </p:cNvPr>
                <p:cNvSpPr/>
                <p:nvPr/>
              </p:nvSpPr>
              <p:spPr>
                <a:xfrm>
                  <a:off x="5260073" y="3077072"/>
                  <a:ext cx="13" cy="13"/>
                </a:xfrm>
                <a:custGeom>
                  <a:avLst/>
                  <a:gdLst/>
                  <a:ahLst/>
                  <a:cxnLst/>
                  <a:rect l="l" t="t" r="r" b="b"/>
                  <a:pathLst>
                    <a:path w="1" h="1" extrusionOk="0">
                      <a:moveTo>
                        <a:pt x="0" y="0"/>
                      </a:moveTo>
                      <a:cubicBezTo>
                        <a:pt x="0" y="0"/>
                        <a:pt x="0" y="0"/>
                        <a:pt x="0" y="0"/>
                      </a:cubicBezTo>
                      <a:cubicBezTo>
                        <a:pt x="0" y="0"/>
                        <a:pt x="0" y="0"/>
                        <a:pt x="0" y="0"/>
                      </a:cubicBezTo>
                      <a:close/>
                    </a:path>
                  </a:pathLst>
                </a:custGeom>
                <a:solidFill>
                  <a:srgbClr val="00A0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07" name="Google Shape;8089;p96">
                  <a:extLst>
                    <a:ext uri="{FF2B5EF4-FFF2-40B4-BE49-F238E27FC236}">
                      <a16:creationId xmlns:a16="http://schemas.microsoft.com/office/drawing/2014/main" id="{66506C09-079D-AD0B-BDCA-E133D2E81237}"/>
                    </a:ext>
                  </a:extLst>
                </p:cNvPr>
                <p:cNvSpPr/>
                <p:nvPr/>
              </p:nvSpPr>
              <p:spPr>
                <a:xfrm>
                  <a:off x="5260073" y="3077356"/>
                  <a:ext cx="13" cy="13"/>
                </a:xfrm>
                <a:custGeom>
                  <a:avLst/>
                  <a:gdLst/>
                  <a:ahLst/>
                  <a:cxnLst/>
                  <a:rect l="l" t="t" r="r" b="b"/>
                  <a:pathLst>
                    <a:path w="1" h="1" extrusionOk="0">
                      <a:moveTo>
                        <a:pt x="0" y="1"/>
                      </a:moveTo>
                      <a:cubicBezTo>
                        <a:pt x="0" y="1"/>
                        <a:pt x="0" y="1"/>
                        <a:pt x="0" y="1"/>
                      </a:cubicBezTo>
                      <a:cubicBezTo>
                        <a:pt x="0" y="1"/>
                        <a:pt x="0" y="1"/>
                        <a:pt x="0" y="1"/>
                      </a:cubicBezTo>
                      <a:close/>
                    </a:path>
                  </a:pathLst>
                </a:custGeom>
                <a:solidFill>
                  <a:srgbClr val="00A0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08" name="Google Shape;8090;p96">
                  <a:extLst>
                    <a:ext uri="{FF2B5EF4-FFF2-40B4-BE49-F238E27FC236}">
                      <a16:creationId xmlns:a16="http://schemas.microsoft.com/office/drawing/2014/main" id="{D9EAB20D-2202-6561-C541-6D936DA4227C}"/>
                    </a:ext>
                  </a:extLst>
                </p:cNvPr>
                <p:cNvSpPr/>
                <p:nvPr/>
              </p:nvSpPr>
              <p:spPr>
                <a:xfrm>
                  <a:off x="5229450" y="3093557"/>
                  <a:ext cx="310" cy="13"/>
                </a:xfrm>
                <a:custGeom>
                  <a:avLst/>
                  <a:gdLst/>
                  <a:ahLst/>
                  <a:cxnLst/>
                  <a:rect l="l" t="t" r="r" b="b"/>
                  <a:pathLst>
                    <a:path w="24" h="1" extrusionOk="0">
                      <a:moveTo>
                        <a:pt x="23" y="0"/>
                      </a:moveTo>
                      <a:cubicBezTo>
                        <a:pt x="23" y="0"/>
                        <a:pt x="1" y="0"/>
                        <a:pt x="1" y="0"/>
                      </a:cubicBezTo>
                      <a:cubicBezTo>
                        <a:pt x="23" y="0"/>
                        <a:pt x="23" y="0"/>
                        <a:pt x="23" y="0"/>
                      </a:cubicBezTo>
                      <a:cubicBezTo>
                        <a:pt x="23" y="0"/>
                        <a:pt x="23" y="0"/>
                        <a:pt x="23" y="0"/>
                      </a:cubicBezTo>
                      <a:close/>
                    </a:path>
                  </a:pathLst>
                </a:custGeom>
                <a:solidFill>
                  <a:srgbClr val="00A0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09" name="Google Shape;8091;p96">
                  <a:extLst>
                    <a:ext uri="{FF2B5EF4-FFF2-40B4-BE49-F238E27FC236}">
                      <a16:creationId xmlns:a16="http://schemas.microsoft.com/office/drawing/2014/main" id="{8B9031FF-17F7-C78F-E63C-12177F610521}"/>
                    </a:ext>
                  </a:extLst>
                </p:cNvPr>
                <p:cNvSpPr/>
                <p:nvPr/>
              </p:nvSpPr>
              <p:spPr>
                <a:xfrm>
                  <a:off x="5151719" y="2476727"/>
                  <a:ext cx="400751" cy="282162"/>
                </a:xfrm>
                <a:custGeom>
                  <a:avLst/>
                  <a:gdLst/>
                  <a:ahLst/>
                  <a:cxnLst/>
                  <a:rect l="l" t="t" r="r" b="b"/>
                  <a:pathLst>
                    <a:path w="31066" h="21873" extrusionOk="0">
                      <a:moveTo>
                        <a:pt x="28304" y="0"/>
                      </a:moveTo>
                      <a:cubicBezTo>
                        <a:pt x="27619" y="0"/>
                        <a:pt x="26866" y="0"/>
                        <a:pt x="26022" y="46"/>
                      </a:cubicBezTo>
                      <a:cubicBezTo>
                        <a:pt x="23648" y="160"/>
                        <a:pt x="21274" y="594"/>
                        <a:pt x="18991" y="1324"/>
                      </a:cubicBezTo>
                      <a:cubicBezTo>
                        <a:pt x="16823" y="2009"/>
                        <a:pt x="14723" y="3013"/>
                        <a:pt x="12737" y="4246"/>
                      </a:cubicBezTo>
                      <a:cubicBezTo>
                        <a:pt x="10843" y="5456"/>
                        <a:pt x="9062" y="6894"/>
                        <a:pt x="7442" y="8560"/>
                      </a:cubicBezTo>
                      <a:cubicBezTo>
                        <a:pt x="4292" y="11778"/>
                        <a:pt x="1827" y="15818"/>
                        <a:pt x="275" y="20224"/>
                      </a:cubicBezTo>
                      <a:cubicBezTo>
                        <a:pt x="183" y="20520"/>
                        <a:pt x="92" y="20794"/>
                        <a:pt x="1" y="21068"/>
                      </a:cubicBezTo>
                      <a:cubicBezTo>
                        <a:pt x="92" y="21182"/>
                        <a:pt x="206" y="21273"/>
                        <a:pt x="320" y="21342"/>
                      </a:cubicBezTo>
                      <a:cubicBezTo>
                        <a:pt x="526" y="21479"/>
                        <a:pt x="777" y="21593"/>
                        <a:pt x="1005" y="21662"/>
                      </a:cubicBezTo>
                      <a:cubicBezTo>
                        <a:pt x="1416" y="21798"/>
                        <a:pt x="1827" y="21844"/>
                        <a:pt x="2238" y="21867"/>
                      </a:cubicBezTo>
                      <a:cubicBezTo>
                        <a:pt x="2333" y="21871"/>
                        <a:pt x="2428" y="21873"/>
                        <a:pt x="2524" y="21873"/>
                      </a:cubicBezTo>
                      <a:cubicBezTo>
                        <a:pt x="3005" y="21873"/>
                        <a:pt x="3493" y="21825"/>
                        <a:pt x="3949" y="21730"/>
                      </a:cubicBezTo>
                      <a:cubicBezTo>
                        <a:pt x="4383" y="21639"/>
                        <a:pt x="4817" y="21502"/>
                        <a:pt x="5205" y="21296"/>
                      </a:cubicBezTo>
                      <a:lnTo>
                        <a:pt x="5182" y="21296"/>
                      </a:lnTo>
                      <a:cubicBezTo>
                        <a:pt x="5410" y="21182"/>
                        <a:pt x="5639" y="21045"/>
                        <a:pt x="5844" y="20885"/>
                      </a:cubicBezTo>
                      <a:cubicBezTo>
                        <a:pt x="6095" y="20726"/>
                        <a:pt x="6323" y="20520"/>
                        <a:pt x="6552" y="20338"/>
                      </a:cubicBezTo>
                      <a:cubicBezTo>
                        <a:pt x="7191" y="19767"/>
                        <a:pt x="7761" y="19128"/>
                        <a:pt x="8286" y="18443"/>
                      </a:cubicBezTo>
                      <a:cubicBezTo>
                        <a:pt x="8834" y="17758"/>
                        <a:pt x="9336" y="17028"/>
                        <a:pt x="9816" y="16298"/>
                      </a:cubicBezTo>
                      <a:lnTo>
                        <a:pt x="9816" y="16298"/>
                      </a:lnTo>
                      <a:lnTo>
                        <a:pt x="9793" y="16320"/>
                      </a:lnTo>
                      <a:cubicBezTo>
                        <a:pt x="10295" y="15567"/>
                        <a:pt x="10774" y="14791"/>
                        <a:pt x="11276" y="14015"/>
                      </a:cubicBezTo>
                      <a:cubicBezTo>
                        <a:pt x="11710" y="13285"/>
                        <a:pt x="12167" y="12577"/>
                        <a:pt x="12669" y="11892"/>
                      </a:cubicBezTo>
                      <a:cubicBezTo>
                        <a:pt x="12829" y="11641"/>
                        <a:pt x="13011" y="11390"/>
                        <a:pt x="13194" y="11139"/>
                      </a:cubicBezTo>
                      <a:cubicBezTo>
                        <a:pt x="13376" y="10934"/>
                        <a:pt x="13536" y="10705"/>
                        <a:pt x="13719" y="10500"/>
                      </a:cubicBezTo>
                      <a:cubicBezTo>
                        <a:pt x="14084" y="10066"/>
                        <a:pt x="14472" y="9633"/>
                        <a:pt x="14883" y="9199"/>
                      </a:cubicBezTo>
                      <a:cubicBezTo>
                        <a:pt x="15682" y="8377"/>
                        <a:pt x="16549" y="7578"/>
                        <a:pt x="17462" y="6848"/>
                      </a:cubicBezTo>
                      <a:cubicBezTo>
                        <a:pt x="19334" y="5341"/>
                        <a:pt x="21388" y="4040"/>
                        <a:pt x="23534" y="2968"/>
                      </a:cubicBezTo>
                      <a:cubicBezTo>
                        <a:pt x="25770" y="1849"/>
                        <a:pt x="28121" y="936"/>
                        <a:pt x="30541" y="251"/>
                      </a:cubicBezTo>
                      <a:cubicBezTo>
                        <a:pt x="30701" y="206"/>
                        <a:pt x="30883" y="137"/>
                        <a:pt x="31066" y="92"/>
                      </a:cubicBezTo>
                      <a:cubicBezTo>
                        <a:pt x="30176" y="23"/>
                        <a:pt x="29263" y="0"/>
                        <a:pt x="2830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10" name="Google Shape;8092;p96">
                  <a:extLst>
                    <a:ext uri="{FF2B5EF4-FFF2-40B4-BE49-F238E27FC236}">
                      <a16:creationId xmlns:a16="http://schemas.microsoft.com/office/drawing/2014/main" id="{54AF6758-8659-8F8D-9A2A-BD6226FEC047}"/>
                    </a:ext>
                  </a:extLst>
                </p:cNvPr>
                <p:cNvSpPr/>
                <p:nvPr/>
              </p:nvSpPr>
              <p:spPr>
                <a:xfrm>
                  <a:off x="5260073" y="3077356"/>
                  <a:ext cx="13" cy="13"/>
                </a:xfrm>
                <a:custGeom>
                  <a:avLst/>
                  <a:gdLst/>
                  <a:ahLst/>
                  <a:cxnLst/>
                  <a:rect l="l" t="t" r="r" b="b"/>
                  <a:pathLst>
                    <a:path w="1" h="1" extrusionOk="0">
                      <a:moveTo>
                        <a:pt x="0" y="1"/>
                      </a:moveTo>
                      <a:cubicBezTo>
                        <a:pt x="0" y="1"/>
                        <a:pt x="0" y="1"/>
                        <a:pt x="0" y="1"/>
                      </a:cubicBezTo>
                      <a:cubicBezTo>
                        <a:pt x="0" y="1"/>
                        <a:pt x="0" y="1"/>
                        <a:pt x="0" y="1"/>
                      </a:cubicBezTo>
                      <a:close/>
                    </a:path>
                  </a:pathLst>
                </a:custGeom>
                <a:solidFill>
                  <a:srgbClr val="00A0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11" name="Google Shape;8093;p96">
                  <a:extLst>
                    <a:ext uri="{FF2B5EF4-FFF2-40B4-BE49-F238E27FC236}">
                      <a16:creationId xmlns:a16="http://schemas.microsoft.com/office/drawing/2014/main" id="{D49B50E4-CDA1-9C01-6403-7307AB332B6D}"/>
                    </a:ext>
                  </a:extLst>
                </p:cNvPr>
                <p:cNvSpPr/>
                <p:nvPr/>
              </p:nvSpPr>
              <p:spPr>
                <a:xfrm>
                  <a:off x="5296578" y="2562997"/>
                  <a:ext cx="473778" cy="561511"/>
                </a:xfrm>
                <a:custGeom>
                  <a:avLst/>
                  <a:gdLst/>
                  <a:ahLst/>
                  <a:cxnLst/>
                  <a:rect l="l" t="t" r="r" b="b"/>
                  <a:pathLst>
                    <a:path w="36727" h="43528" extrusionOk="0">
                      <a:moveTo>
                        <a:pt x="21867" y="0"/>
                      </a:moveTo>
                      <a:cubicBezTo>
                        <a:pt x="21228" y="23"/>
                        <a:pt x="20566" y="69"/>
                        <a:pt x="19927" y="137"/>
                      </a:cubicBezTo>
                      <a:cubicBezTo>
                        <a:pt x="19060" y="274"/>
                        <a:pt x="18170" y="457"/>
                        <a:pt x="17302" y="708"/>
                      </a:cubicBezTo>
                      <a:cubicBezTo>
                        <a:pt x="16435" y="936"/>
                        <a:pt x="15590" y="1256"/>
                        <a:pt x="14769" y="1598"/>
                      </a:cubicBezTo>
                      <a:lnTo>
                        <a:pt x="14792" y="1598"/>
                      </a:lnTo>
                      <a:cubicBezTo>
                        <a:pt x="12669" y="2488"/>
                        <a:pt x="10683" y="3698"/>
                        <a:pt x="8857" y="5090"/>
                      </a:cubicBezTo>
                      <a:cubicBezTo>
                        <a:pt x="7099" y="6460"/>
                        <a:pt x="5479" y="8012"/>
                        <a:pt x="4109" y="9769"/>
                      </a:cubicBezTo>
                      <a:cubicBezTo>
                        <a:pt x="3630" y="10408"/>
                        <a:pt x="3173" y="11070"/>
                        <a:pt x="2763" y="11755"/>
                      </a:cubicBezTo>
                      <a:cubicBezTo>
                        <a:pt x="2580" y="12098"/>
                        <a:pt x="2375" y="12417"/>
                        <a:pt x="2215" y="12782"/>
                      </a:cubicBezTo>
                      <a:cubicBezTo>
                        <a:pt x="2032" y="13125"/>
                        <a:pt x="1872" y="13467"/>
                        <a:pt x="1735" y="13832"/>
                      </a:cubicBezTo>
                      <a:lnTo>
                        <a:pt x="1735" y="13809"/>
                      </a:lnTo>
                      <a:cubicBezTo>
                        <a:pt x="1347" y="14722"/>
                        <a:pt x="1028" y="15658"/>
                        <a:pt x="777" y="16617"/>
                      </a:cubicBezTo>
                      <a:cubicBezTo>
                        <a:pt x="526" y="17553"/>
                        <a:pt x="343" y="18511"/>
                        <a:pt x="206" y="19470"/>
                      </a:cubicBezTo>
                      <a:cubicBezTo>
                        <a:pt x="206" y="19470"/>
                        <a:pt x="206" y="19447"/>
                        <a:pt x="206" y="19447"/>
                      </a:cubicBezTo>
                      <a:cubicBezTo>
                        <a:pt x="69" y="20497"/>
                        <a:pt x="1" y="21547"/>
                        <a:pt x="1" y="22620"/>
                      </a:cubicBezTo>
                      <a:cubicBezTo>
                        <a:pt x="1" y="23145"/>
                        <a:pt x="24" y="23670"/>
                        <a:pt x="46" y="24195"/>
                      </a:cubicBezTo>
                      <a:cubicBezTo>
                        <a:pt x="92" y="24697"/>
                        <a:pt x="138" y="25199"/>
                        <a:pt x="206" y="25701"/>
                      </a:cubicBezTo>
                      <a:cubicBezTo>
                        <a:pt x="206" y="25701"/>
                        <a:pt x="206" y="25701"/>
                        <a:pt x="206" y="25679"/>
                      </a:cubicBezTo>
                      <a:cubicBezTo>
                        <a:pt x="320" y="26660"/>
                        <a:pt x="526" y="27619"/>
                        <a:pt x="777" y="28555"/>
                      </a:cubicBezTo>
                      <a:cubicBezTo>
                        <a:pt x="914" y="29057"/>
                        <a:pt x="1051" y="29536"/>
                        <a:pt x="1211" y="29993"/>
                      </a:cubicBezTo>
                      <a:cubicBezTo>
                        <a:pt x="1370" y="30449"/>
                        <a:pt x="1530" y="30883"/>
                        <a:pt x="1713" y="31316"/>
                      </a:cubicBezTo>
                      <a:lnTo>
                        <a:pt x="1713" y="31294"/>
                      </a:lnTo>
                      <a:cubicBezTo>
                        <a:pt x="2032" y="32047"/>
                        <a:pt x="2375" y="32777"/>
                        <a:pt x="2785" y="33485"/>
                      </a:cubicBezTo>
                      <a:cubicBezTo>
                        <a:pt x="3196" y="34170"/>
                        <a:pt x="3630" y="34831"/>
                        <a:pt x="4132" y="35471"/>
                      </a:cubicBezTo>
                      <a:cubicBezTo>
                        <a:pt x="4132" y="35493"/>
                        <a:pt x="4132" y="35493"/>
                        <a:pt x="4132" y="35493"/>
                      </a:cubicBezTo>
                      <a:cubicBezTo>
                        <a:pt x="4566" y="36041"/>
                        <a:pt x="5022" y="36566"/>
                        <a:pt x="5502" y="37068"/>
                      </a:cubicBezTo>
                      <a:cubicBezTo>
                        <a:pt x="5821" y="37388"/>
                        <a:pt x="6118" y="37662"/>
                        <a:pt x="6460" y="37959"/>
                      </a:cubicBezTo>
                      <a:cubicBezTo>
                        <a:pt x="6780" y="38232"/>
                        <a:pt x="7099" y="38506"/>
                        <a:pt x="7442" y="38757"/>
                      </a:cubicBezTo>
                      <a:lnTo>
                        <a:pt x="7419" y="38757"/>
                      </a:lnTo>
                      <a:cubicBezTo>
                        <a:pt x="8400" y="39488"/>
                        <a:pt x="9428" y="40173"/>
                        <a:pt x="10455" y="40812"/>
                      </a:cubicBezTo>
                      <a:cubicBezTo>
                        <a:pt x="11482" y="41451"/>
                        <a:pt x="12509" y="42067"/>
                        <a:pt x="13513" y="42729"/>
                      </a:cubicBezTo>
                      <a:cubicBezTo>
                        <a:pt x="13901" y="42980"/>
                        <a:pt x="14289" y="43254"/>
                        <a:pt x="14655" y="43528"/>
                      </a:cubicBezTo>
                      <a:cubicBezTo>
                        <a:pt x="15385" y="43414"/>
                        <a:pt x="16115" y="43277"/>
                        <a:pt x="16846" y="43140"/>
                      </a:cubicBezTo>
                      <a:cubicBezTo>
                        <a:pt x="18398" y="42820"/>
                        <a:pt x="20041" y="42409"/>
                        <a:pt x="21685" y="41953"/>
                      </a:cubicBezTo>
                      <a:cubicBezTo>
                        <a:pt x="22438" y="41725"/>
                        <a:pt x="23214" y="41496"/>
                        <a:pt x="24036" y="41223"/>
                      </a:cubicBezTo>
                      <a:cubicBezTo>
                        <a:pt x="24698" y="40994"/>
                        <a:pt x="25383" y="40766"/>
                        <a:pt x="26067" y="40492"/>
                      </a:cubicBezTo>
                      <a:cubicBezTo>
                        <a:pt x="27231" y="40036"/>
                        <a:pt x="28258" y="39533"/>
                        <a:pt x="29194" y="38963"/>
                      </a:cubicBezTo>
                      <a:cubicBezTo>
                        <a:pt x="30107" y="38392"/>
                        <a:pt x="30952" y="37753"/>
                        <a:pt x="31705" y="37023"/>
                      </a:cubicBezTo>
                      <a:cubicBezTo>
                        <a:pt x="32436" y="36315"/>
                        <a:pt x="33075" y="35516"/>
                        <a:pt x="33622" y="34626"/>
                      </a:cubicBezTo>
                      <a:cubicBezTo>
                        <a:pt x="34147" y="33782"/>
                        <a:pt x="34604" y="32800"/>
                        <a:pt x="34969" y="31727"/>
                      </a:cubicBezTo>
                      <a:cubicBezTo>
                        <a:pt x="35334" y="30700"/>
                        <a:pt x="35608" y="29559"/>
                        <a:pt x="35791" y="28281"/>
                      </a:cubicBezTo>
                      <a:cubicBezTo>
                        <a:pt x="35882" y="27619"/>
                        <a:pt x="35973" y="26957"/>
                        <a:pt x="36042" y="26318"/>
                      </a:cubicBezTo>
                      <a:lnTo>
                        <a:pt x="36065" y="26249"/>
                      </a:lnTo>
                      <a:cubicBezTo>
                        <a:pt x="36133" y="25542"/>
                        <a:pt x="36225" y="24834"/>
                        <a:pt x="36293" y="24126"/>
                      </a:cubicBezTo>
                      <a:cubicBezTo>
                        <a:pt x="36613" y="20908"/>
                        <a:pt x="36727" y="18009"/>
                        <a:pt x="36635" y="15270"/>
                      </a:cubicBezTo>
                      <a:cubicBezTo>
                        <a:pt x="36567" y="12896"/>
                        <a:pt x="36339" y="10728"/>
                        <a:pt x="35951" y="8742"/>
                      </a:cubicBezTo>
                      <a:cubicBezTo>
                        <a:pt x="35905" y="8651"/>
                        <a:pt x="35859" y="8560"/>
                        <a:pt x="35791" y="8468"/>
                      </a:cubicBezTo>
                      <a:cubicBezTo>
                        <a:pt x="35540" y="8035"/>
                        <a:pt x="35289" y="7601"/>
                        <a:pt x="35015" y="7190"/>
                      </a:cubicBezTo>
                      <a:cubicBezTo>
                        <a:pt x="34741" y="6756"/>
                        <a:pt x="34444" y="6368"/>
                        <a:pt x="34147" y="5958"/>
                      </a:cubicBezTo>
                      <a:cubicBezTo>
                        <a:pt x="33782" y="5501"/>
                        <a:pt x="33394" y="5045"/>
                        <a:pt x="32983" y="4611"/>
                      </a:cubicBezTo>
                      <a:cubicBezTo>
                        <a:pt x="32778" y="4405"/>
                        <a:pt x="32572" y="4200"/>
                        <a:pt x="32344" y="4017"/>
                      </a:cubicBezTo>
                      <a:cubicBezTo>
                        <a:pt x="32145" y="3841"/>
                        <a:pt x="31925" y="3664"/>
                        <a:pt x="31704" y="3487"/>
                      </a:cubicBezTo>
                      <a:lnTo>
                        <a:pt x="31704" y="3487"/>
                      </a:lnTo>
                      <a:cubicBezTo>
                        <a:pt x="31705" y="3490"/>
                        <a:pt x="31705" y="3492"/>
                        <a:pt x="31705" y="3492"/>
                      </a:cubicBezTo>
                      <a:cubicBezTo>
                        <a:pt x="31705" y="3492"/>
                        <a:pt x="31682" y="3470"/>
                        <a:pt x="31682" y="3470"/>
                      </a:cubicBezTo>
                      <a:lnTo>
                        <a:pt x="31682" y="3470"/>
                      </a:lnTo>
                      <a:cubicBezTo>
                        <a:pt x="31690" y="3475"/>
                        <a:pt x="31697" y="3481"/>
                        <a:pt x="31704" y="3487"/>
                      </a:cubicBezTo>
                      <a:lnTo>
                        <a:pt x="31704" y="3487"/>
                      </a:lnTo>
                      <a:cubicBezTo>
                        <a:pt x="31703" y="3481"/>
                        <a:pt x="31698" y="3470"/>
                        <a:pt x="31682" y="3470"/>
                      </a:cubicBezTo>
                      <a:cubicBezTo>
                        <a:pt x="31134" y="3036"/>
                        <a:pt x="30541" y="2648"/>
                        <a:pt x="29925" y="2305"/>
                      </a:cubicBezTo>
                      <a:cubicBezTo>
                        <a:pt x="29308" y="1963"/>
                        <a:pt x="28669" y="1666"/>
                        <a:pt x="28007" y="1392"/>
                      </a:cubicBezTo>
                      <a:cubicBezTo>
                        <a:pt x="27642" y="1233"/>
                        <a:pt x="27277" y="1073"/>
                        <a:pt x="26889" y="936"/>
                      </a:cubicBezTo>
                      <a:cubicBezTo>
                        <a:pt x="26706" y="868"/>
                        <a:pt x="26501" y="799"/>
                        <a:pt x="26296" y="731"/>
                      </a:cubicBezTo>
                      <a:cubicBezTo>
                        <a:pt x="26136" y="662"/>
                        <a:pt x="25953" y="616"/>
                        <a:pt x="25793" y="548"/>
                      </a:cubicBezTo>
                      <a:cubicBezTo>
                        <a:pt x="25451" y="457"/>
                        <a:pt x="25131" y="365"/>
                        <a:pt x="24789" y="297"/>
                      </a:cubicBezTo>
                      <a:cubicBezTo>
                        <a:pt x="24447" y="228"/>
                        <a:pt x="24104" y="160"/>
                        <a:pt x="23762" y="114"/>
                      </a:cubicBezTo>
                      <a:lnTo>
                        <a:pt x="23785" y="114"/>
                      </a:lnTo>
                      <a:cubicBezTo>
                        <a:pt x="23214" y="46"/>
                        <a:pt x="22621" y="0"/>
                        <a:pt x="2202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12" name="Google Shape;8094;p96">
                  <a:extLst>
                    <a:ext uri="{FF2B5EF4-FFF2-40B4-BE49-F238E27FC236}">
                      <a16:creationId xmlns:a16="http://schemas.microsoft.com/office/drawing/2014/main" id="{BA0A3A28-FA81-3D2E-C7BE-B93225AF0349}"/>
                    </a:ext>
                  </a:extLst>
                </p:cNvPr>
                <p:cNvSpPr/>
                <p:nvPr/>
              </p:nvSpPr>
              <p:spPr>
                <a:xfrm>
                  <a:off x="5130822" y="2748772"/>
                  <a:ext cx="47124" cy="147537"/>
                </a:xfrm>
                <a:custGeom>
                  <a:avLst/>
                  <a:gdLst/>
                  <a:ahLst/>
                  <a:cxnLst/>
                  <a:rect l="l" t="t" r="r" b="b"/>
                  <a:pathLst>
                    <a:path w="3653" h="11437" extrusionOk="0">
                      <a:moveTo>
                        <a:pt x="1621" y="1"/>
                      </a:moveTo>
                      <a:cubicBezTo>
                        <a:pt x="479" y="3562"/>
                        <a:pt x="0" y="7419"/>
                        <a:pt x="183" y="11140"/>
                      </a:cubicBezTo>
                      <a:lnTo>
                        <a:pt x="342" y="11162"/>
                      </a:lnTo>
                      <a:cubicBezTo>
                        <a:pt x="1233" y="11322"/>
                        <a:pt x="2032" y="11414"/>
                        <a:pt x="2808" y="11436"/>
                      </a:cubicBezTo>
                      <a:cubicBezTo>
                        <a:pt x="2716" y="10637"/>
                        <a:pt x="2671" y="9816"/>
                        <a:pt x="2648" y="9017"/>
                      </a:cubicBezTo>
                      <a:cubicBezTo>
                        <a:pt x="2602" y="7351"/>
                        <a:pt x="2716" y="5662"/>
                        <a:pt x="2967" y="4018"/>
                      </a:cubicBezTo>
                      <a:cubicBezTo>
                        <a:pt x="3082" y="3196"/>
                        <a:pt x="3264" y="2375"/>
                        <a:pt x="3447" y="1553"/>
                      </a:cubicBezTo>
                      <a:cubicBezTo>
                        <a:pt x="3515" y="1279"/>
                        <a:pt x="3584" y="1028"/>
                        <a:pt x="3652" y="777"/>
                      </a:cubicBezTo>
                      <a:cubicBezTo>
                        <a:pt x="3287" y="731"/>
                        <a:pt x="2945" y="686"/>
                        <a:pt x="2625" y="572"/>
                      </a:cubicBezTo>
                      <a:cubicBezTo>
                        <a:pt x="2511" y="526"/>
                        <a:pt x="2397" y="480"/>
                        <a:pt x="2283" y="435"/>
                      </a:cubicBezTo>
                      <a:cubicBezTo>
                        <a:pt x="2146" y="389"/>
                        <a:pt x="2054" y="320"/>
                        <a:pt x="1940" y="252"/>
                      </a:cubicBezTo>
                      <a:cubicBezTo>
                        <a:pt x="1849" y="183"/>
                        <a:pt x="1735" y="115"/>
                        <a:pt x="162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13" name="Google Shape;8095;p96">
                  <a:extLst>
                    <a:ext uri="{FF2B5EF4-FFF2-40B4-BE49-F238E27FC236}">
                      <a16:creationId xmlns:a16="http://schemas.microsoft.com/office/drawing/2014/main" id="{F5B4868D-0F70-A06F-7C4D-2914D9395956}"/>
                    </a:ext>
                  </a:extLst>
                </p:cNvPr>
                <p:cNvSpPr/>
                <p:nvPr/>
              </p:nvSpPr>
              <p:spPr>
                <a:xfrm>
                  <a:off x="5225039" y="3075305"/>
                  <a:ext cx="214075" cy="60372"/>
                </a:xfrm>
                <a:custGeom>
                  <a:avLst/>
                  <a:gdLst/>
                  <a:ahLst/>
                  <a:cxnLst/>
                  <a:rect l="l" t="t" r="r" b="b"/>
                  <a:pathLst>
                    <a:path w="16595" h="4680" extrusionOk="0">
                      <a:moveTo>
                        <a:pt x="2808" y="0"/>
                      </a:moveTo>
                      <a:cubicBezTo>
                        <a:pt x="2785" y="46"/>
                        <a:pt x="2762" y="91"/>
                        <a:pt x="2716" y="137"/>
                      </a:cubicBezTo>
                      <a:cubicBezTo>
                        <a:pt x="2557" y="365"/>
                        <a:pt x="2374" y="548"/>
                        <a:pt x="2169" y="685"/>
                      </a:cubicBezTo>
                      <a:cubicBezTo>
                        <a:pt x="1940" y="867"/>
                        <a:pt x="1689" y="1027"/>
                        <a:pt x="1415" y="1141"/>
                      </a:cubicBezTo>
                      <a:cubicBezTo>
                        <a:pt x="1073" y="1278"/>
                        <a:pt x="708" y="1370"/>
                        <a:pt x="365" y="1415"/>
                      </a:cubicBezTo>
                      <a:cubicBezTo>
                        <a:pt x="228" y="1438"/>
                        <a:pt x="114" y="1438"/>
                        <a:pt x="0" y="1461"/>
                      </a:cubicBezTo>
                      <a:cubicBezTo>
                        <a:pt x="206" y="1621"/>
                        <a:pt x="411" y="1780"/>
                        <a:pt x="662" y="1940"/>
                      </a:cubicBezTo>
                      <a:cubicBezTo>
                        <a:pt x="1461" y="2465"/>
                        <a:pt x="2328" y="2899"/>
                        <a:pt x="3310" y="3310"/>
                      </a:cubicBezTo>
                      <a:cubicBezTo>
                        <a:pt x="5113" y="4040"/>
                        <a:pt x="7167" y="4497"/>
                        <a:pt x="9404" y="4634"/>
                      </a:cubicBezTo>
                      <a:cubicBezTo>
                        <a:pt x="9929" y="4656"/>
                        <a:pt x="10431" y="4679"/>
                        <a:pt x="10911" y="4679"/>
                      </a:cubicBezTo>
                      <a:cubicBezTo>
                        <a:pt x="12257" y="4679"/>
                        <a:pt x="13673" y="4565"/>
                        <a:pt x="15156" y="4337"/>
                      </a:cubicBezTo>
                      <a:cubicBezTo>
                        <a:pt x="15636" y="4314"/>
                        <a:pt x="16115" y="4291"/>
                        <a:pt x="16594" y="4246"/>
                      </a:cubicBezTo>
                      <a:cubicBezTo>
                        <a:pt x="16549" y="4246"/>
                        <a:pt x="16503" y="4223"/>
                        <a:pt x="16480" y="4223"/>
                      </a:cubicBezTo>
                      <a:cubicBezTo>
                        <a:pt x="14700" y="3995"/>
                        <a:pt x="12919" y="3721"/>
                        <a:pt x="11185" y="3355"/>
                      </a:cubicBezTo>
                      <a:cubicBezTo>
                        <a:pt x="10454" y="3196"/>
                        <a:pt x="9701" y="3036"/>
                        <a:pt x="8993" y="2830"/>
                      </a:cubicBezTo>
                      <a:cubicBezTo>
                        <a:pt x="8331" y="2648"/>
                        <a:pt x="7692" y="2442"/>
                        <a:pt x="7053" y="2191"/>
                      </a:cubicBezTo>
                      <a:cubicBezTo>
                        <a:pt x="5821" y="1735"/>
                        <a:pt x="4611" y="1164"/>
                        <a:pt x="3492" y="457"/>
                      </a:cubicBezTo>
                      <a:cubicBezTo>
                        <a:pt x="3264" y="297"/>
                        <a:pt x="3036" y="160"/>
                        <a:pt x="280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14" name="Google Shape;8096;p96">
                  <a:extLst>
                    <a:ext uri="{FF2B5EF4-FFF2-40B4-BE49-F238E27FC236}">
                      <a16:creationId xmlns:a16="http://schemas.microsoft.com/office/drawing/2014/main" id="{EF7433AE-8801-EE78-13DA-EA830D64EE18}"/>
                    </a:ext>
                  </a:extLst>
                </p:cNvPr>
                <p:cNvSpPr/>
                <p:nvPr/>
              </p:nvSpPr>
              <p:spPr>
                <a:xfrm>
                  <a:off x="5133170" y="2892457"/>
                  <a:ext cx="128097" cy="201704"/>
                </a:xfrm>
                <a:custGeom>
                  <a:avLst/>
                  <a:gdLst/>
                  <a:ahLst/>
                  <a:cxnLst/>
                  <a:rect l="l" t="t" r="r" b="b"/>
                  <a:pathLst>
                    <a:path w="9930" h="15636" extrusionOk="0">
                      <a:moveTo>
                        <a:pt x="1" y="1"/>
                      </a:moveTo>
                      <a:cubicBezTo>
                        <a:pt x="24" y="617"/>
                        <a:pt x="69" y="1256"/>
                        <a:pt x="138" y="1918"/>
                      </a:cubicBezTo>
                      <a:cubicBezTo>
                        <a:pt x="275" y="3196"/>
                        <a:pt x="503" y="4406"/>
                        <a:pt x="777" y="5547"/>
                      </a:cubicBezTo>
                      <a:cubicBezTo>
                        <a:pt x="1051" y="6711"/>
                        <a:pt x="1439" y="7875"/>
                        <a:pt x="1918" y="8971"/>
                      </a:cubicBezTo>
                      <a:cubicBezTo>
                        <a:pt x="2763" y="11002"/>
                        <a:pt x="3972" y="12783"/>
                        <a:pt x="5433" y="14244"/>
                      </a:cubicBezTo>
                      <a:cubicBezTo>
                        <a:pt x="5935" y="14746"/>
                        <a:pt x="6483" y="15202"/>
                        <a:pt x="7077" y="15636"/>
                      </a:cubicBezTo>
                      <a:cubicBezTo>
                        <a:pt x="7236" y="15613"/>
                        <a:pt x="7350" y="15613"/>
                        <a:pt x="7487" y="15590"/>
                      </a:cubicBezTo>
                      <a:cubicBezTo>
                        <a:pt x="7830" y="15545"/>
                        <a:pt x="8195" y="15453"/>
                        <a:pt x="8537" y="15316"/>
                      </a:cubicBezTo>
                      <a:cubicBezTo>
                        <a:pt x="8811" y="15179"/>
                        <a:pt x="9062" y="15042"/>
                        <a:pt x="9291" y="14860"/>
                      </a:cubicBezTo>
                      <a:cubicBezTo>
                        <a:pt x="9496" y="14723"/>
                        <a:pt x="9679" y="14540"/>
                        <a:pt x="9838" y="14312"/>
                      </a:cubicBezTo>
                      <a:cubicBezTo>
                        <a:pt x="9884" y="14266"/>
                        <a:pt x="9907" y="14221"/>
                        <a:pt x="9930" y="14175"/>
                      </a:cubicBezTo>
                      <a:cubicBezTo>
                        <a:pt x="9565" y="13901"/>
                        <a:pt x="9199" y="13627"/>
                        <a:pt x="8857" y="13331"/>
                      </a:cubicBezTo>
                      <a:cubicBezTo>
                        <a:pt x="8263" y="12828"/>
                        <a:pt x="7716" y="12303"/>
                        <a:pt x="7236" y="11710"/>
                      </a:cubicBezTo>
                      <a:cubicBezTo>
                        <a:pt x="6734" y="11117"/>
                        <a:pt x="6255" y="10500"/>
                        <a:pt x="5844" y="9838"/>
                      </a:cubicBezTo>
                      <a:cubicBezTo>
                        <a:pt x="5410" y="9131"/>
                        <a:pt x="4999" y="8377"/>
                        <a:pt x="4634" y="7601"/>
                      </a:cubicBezTo>
                      <a:cubicBezTo>
                        <a:pt x="3950" y="6095"/>
                        <a:pt x="3402" y="4497"/>
                        <a:pt x="3059" y="2877"/>
                      </a:cubicBezTo>
                      <a:cubicBezTo>
                        <a:pt x="2877" y="2032"/>
                        <a:pt x="2717" y="1165"/>
                        <a:pt x="2626" y="297"/>
                      </a:cubicBezTo>
                      <a:cubicBezTo>
                        <a:pt x="1850" y="275"/>
                        <a:pt x="1051" y="183"/>
                        <a:pt x="160" y="23"/>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15" name="Google Shape;8097;p96">
                  <a:extLst>
                    <a:ext uri="{FF2B5EF4-FFF2-40B4-BE49-F238E27FC236}">
                      <a16:creationId xmlns:a16="http://schemas.microsoft.com/office/drawing/2014/main" id="{3D0EC430-836A-73C7-97A9-34B0079880C9}"/>
                    </a:ext>
                  </a:extLst>
                </p:cNvPr>
                <p:cNvSpPr/>
                <p:nvPr/>
              </p:nvSpPr>
              <p:spPr>
                <a:xfrm>
                  <a:off x="5151719" y="2538553"/>
                  <a:ext cx="153716" cy="220255"/>
                </a:xfrm>
                <a:custGeom>
                  <a:avLst/>
                  <a:gdLst/>
                  <a:ahLst/>
                  <a:cxnLst/>
                  <a:rect l="l" t="t" r="r" b="b"/>
                  <a:pathLst>
                    <a:path w="11916" h="17074" extrusionOk="0">
                      <a:moveTo>
                        <a:pt x="11916" y="1"/>
                      </a:moveTo>
                      <a:lnTo>
                        <a:pt x="11916" y="1"/>
                      </a:lnTo>
                      <a:cubicBezTo>
                        <a:pt x="10341" y="1073"/>
                        <a:pt x="8834" y="2352"/>
                        <a:pt x="7442" y="3767"/>
                      </a:cubicBezTo>
                      <a:cubicBezTo>
                        <a:pt x="4292" y="6985"/>
                        <a:pt x="1827" y="11025"/>
                        <a:pt x="275" y="15431"/>
                      </a:cubicBezTo>
                      <a:cubicBezTo>
                        <a:pt x="183" y="15727"/>
                        <a:pt x="92" y="16001"/>
                        <a:pt x="1" y="16275"/>
                      </a:cubicBezTo>
                      <a:cubicBezTo>
                        <a:pt x="115" y="16389"/>
                        <a:pt x="229" y="16480"/>
                        <a:pt x="320" y="16549"/>
                      </a:cubicBezTo>
                      <a:cubicBezTo>
                        <a:pt x="412" y="16617"/>
                        <a:pt x="526" y="16686"/>
                        <a:pt x="663" y="16732"/>
                      </a:cubicBezTo>
                      <a:cubicBezTo>
                        <a:pt x="777" y="16777"/>
                        <a:pt x="891" y="16823"/>
                        <a:pt x="1005" y="16869"/>
                      </a:cubicBezTo>
                      <a:cubicBezTo>
                        <a:pt x="1325" y="16983"/>
                        <a:pt x="1667" y="17028"/>
                        <a:pt x="2032" y="17074"/>
                      </a:cubicBezTo>
                      <a:cubicBezTo>
                        <a:pt x="2192" y="16458"/>
                        <a:pt x="2375" y="15864"/>
                        <a:pt x="2557" y="15294"/>
                      </a:cubicBezTo>
                      <a:cubicBezTo>
                        <a:pt x="3082" y="13627"/>
                        <a:pt x="3721" y="11984"/>
                        <a:pt x="4474" y="10386"/>
                      </a:cubicBezTo>
                      <a:cubicBezTo>
                        <a:pt x="5228" y="8788"/>
                        <a:pt x="6095" y="7236"/>
                        <a:pt x="7099" y="5775"/>
                      </a:cubicBezTo>
                      <a:cubicBezTo>
                        <a:pt x="7579" y="5045"/>
                        <a:pt x="8081" y="4360"/>
                        <a:pt x="8606" y="3676"/>
                      </a:cubicBezTo>
                      <a:cubicBezTo>
                        <a:pt x="9062" y="3105"/>
                        <a:pt x="9519" y="2557"/>
                        <a:pt x="9998" y="2032"/>
                      </a:cubicBezTo>
                      <a:cubicBezTo>
                        <a:pt x="10614" y="1325"/>
                        <a:pt x="11254" y="640"/>
                        <a:pt x="1191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16" name="Google Shape;8098;p96">
                  <a:extLst>
                    <a:ext uri="{FF2B5EF4-FFF2-40B4-BE49-F238E27FC236}">
                      <a16:creationId xmlns:a16="http://schemas.microsoft.com/office/drawing/2014/main" id="{9811CEAA-A0CC-2AD6-D83A-2075C7250668}"/>
                    </a:ext>
                  </a:extLst>
                </p:cNvPr>
                <p:cNvSpPr/>
                <p:nvPr/>
              </p:nvSpPr>
              <p:spPr>
                <a:xfrm>
                  <a:off x="5152906" y="2758782"/>
                  <a:ext cx="32689" cy="129361"/>
                </a:xfrm>
                <a:custGeom>
                  <a:avLst/>
                  <a:gdLst/>
                  <a:ahLst/>
                  <a:cxnLst/>
                  <a:rect l="l" t="t" r="r" b="b"/>
                  <a:pathLst>
                    <a:path w="2534" h="10028" extrusionOk="0">
                      <a:moveTo>
                        <a:pt x="1712" y="1"/>
                      </a:moveTo>
                      <a:cubicBezTo>
                        <a:pt x="1392" y="1"/>
                        <a:pt x="1050" y="229"/>
                        <a:pt x="982" y="572"/>
                      </a:cubicBezTo>
                      <a:cubicBezTo>
                        <a:pt x="639" y="2010"/>
                        <a:pt x="342" y="3448"/>
                        <a:pt x="160" y="4931"/>
                      </a:cubicBezTo>
                      <a:cubicBezTo>
                        <a:pt x="0" y="6438"/>
                        <a:pt x="23" y="7967"/>
                        <a:pt x="297" y="9473"/>
                      </a:cubicBezTo>
                      <a:cubicBezTo>
                        <a:pt x="372" y="9813"/>
                        <a:pt x="713" y="10028"/>
                        <a:pt x="1035" y="10028"/>
                      </a:cubicBezTo>
                      <a:cubicBezTo>
                        <a:pt x="1102" y="10028"/>
                        <a:pt x="1169" y="10018"/>
                        <a:pt x="1233" y="9998"/>
                      </a:cubicBezTo>
                      <a:cubicBezTo>
                        <a:pt x="1438" y="9953"/>
                        <a:pt x="1598" y="9816"/>
                        <a:pt x="1689" y="9656"/>
                      </a:cubicBezTo>
                      <a:cubicBezTo>
                        <a:pt x="1803" y="9473"/>
                        <a:pt x="1803" y="9268"/>
                        <a:pt x="1780" y="9063"/>
                      </a:cubicBezTo>
                      <a:cubicBezTo>
                        <a:pt x="1735" y="8880"/>
                        <a:pt x="1712" y="8675"/>
                        <a:pt x="1666" y="8492"/>
                      </a:cubicBezTo>
                      <a:cubicBezTo>
                        <a:pt x="1529" y="7191"/>
                        <a:pt x="1575" y="5890"/>
                        <a:pt x="1735" y="4589"/>
                      </a:cubicBezTo>
                      <a:cubicBezTo>
                        <a:pt x="1895" y="3356"/>
                        <a:pt x="2168" y="2169"/>
                        <a:pt x="2442" y="960"/>
                      </a:cubicBezTo>
                      <a:cubicBezTo>
                        <a:pt x="2534" y="572"/>
                        <a:pt x="2328" y="138"/>
                        <a:pt x="1917" y="24"/>
                      </a:cubicBezTo>
                      <a:cubicBezTo>
                        <a:pt x="1849" y="24"/>
                        <a:pt x="1780" y="1"/>
                        <a:pt x="171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17" name="Google Shape;8099;p96">
                  <a:extLst>
                    <a:ext uri="{FF2B5EF4-FFF2-40B4-BE49-F238E27FC236}">
                      <a16:creationId xmlns:a16="http://schemas.microsoft.com/office/drawing/2014/main" id="{F6EA7CDE-9717-8B5A-FCBC-86C708BDC839}"/>
                    </a:ext>
                  </a:extLst>
                </p:cNvPr>
                <p:cNvSpPr/>
                <p:nvPr/>
              </p:nvSpPr>
              <p:spPr>
                <a:xfrm>
                  <a:off x="5260667" y="3072351"/>
                  <a:ext cx="110721" cy="52155"/>
                </a:xfrm>
                <a:custGeom>
                  <a:avLst/>
                  <a:gdLst/>
                  <a:ahLst/>
                  <a:cxnLst/>
                  <a:rect l="l" t="t" r="r" b="b"/>
                  <a:pathLst>
                    <a:path w="8583" h="4043" extrusionOk="0">
                      <a:moveTo>
                        <a:pt x="776" y="1"/>
                      </a:moveTo>
                      <a:cubicBezTo>
                        <a:pt x="730" y="1"/>
                        <a:pt x="708" y="24"/>
                        <a:pt x="685" y="24"/>
                      </a:cubicBezTo>
                      <a:cubicBezTo>
                        <a:pt x="479" y="46"/>
                        <a:pt x="297" y="138"/>
                        <a:pt x="160" y="298"/>
                      </a:cubicBezTo>
                      <a:cubicBezTo>
                        <a:pt x="46" y="457"/>
                        <a:pt x="0" y="663"/>
                        <a:pt x="23" y="868"/>
                      </a:cubicBezTo>
                      <a:cubicBezTo>
                        <a:pt x="46" y="1051"/>
                        <a:pt x="137" y="1256"/>
                        <a:pt x="297" y="1370"/>
                      </a:cubicBezTo>
                      <a:cubicBezTo>
                        <a:pt x="2511" y="2808"/>
                        <a:pt x="5022" y="3813"/>
                        <a:pt x="7669" y="4041"/>
                      </a:cubicBezTo>
                      <a:cubicBezTo>
                        <a:pt x="7687" y="4042"/>
                        <a:pt x="7704" y="4042"/>
                        <a:pt x="7721" y="4042"/>
                      </a:cubicBezTo>
                      <a:cubicBezTo>
                        <a:pt x="8112" y="4042"/>
                        <a:pt x="8470" y="3794"/>
                        <a:pt x="8514" y="3379"/>
                      </a:cubicBezTo>
                      <a:cubicBezTo>
                        <a:pt x="8582" y="2991"/>
                        <a:pt x="8286" y="2557"/>
                        <a:pt x="7875" y="2534"/>
                      </a:cubicBezTo>
                      <a:cubicBezTo>
                        <a:pt x="7099" y="2466"/>
                        <a:pt x="6323" y="2329"/>
                        <a:pt x="5569" y="2124"/>
                      </a:cubicBezTo>
                      <a:cubicBezTo>
                        <a:pt x="4246" y="1758"/>
                        <a:pt x="2990" y="1211"/>
                        <a:pt x="1803" y="526"/>
                      </a:cubicBezTo>
                      <a:cubicBezTo>
                        <a:pt x="1598" y="412"/>
                        <a:pt x="1415" y="298"/>
                        <a:pt x="1233" y="183"/>
                      </a:cubicBezTo>
                      <a:cubicBezTo>
                        <a:pt x="1096" y="69"/>
                        <a:pt x="936" y="1"/>
                        <a:pt x="77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18" name="Google Shape;8100;p96">
                  <a:extLst>
                    <a:ext uri="{FF2B5EF4-FFF2-40B4-BE49-F238E27FC236}">
                      <a16:creationId xmlns:a16="http://schemas.microsoft.com/office/drawing/2014/main" id="{16AAC201-98F1-0456-0BCF-1CEFC1BE0EA7}"/>
                    </a:ext>
                  </a:extLst>
                </p:cNvPr>
                <p:cNvSpPr/>
                <p:nvPr/>
              </p:nvSpPr>
              <p:spPr>
                <a:xfrm>
                  <a:off x="5161149" y="2735525"/>
                  <a:ext cx="12074" cy="8166"/>
                </a:xfrm>
                <a:custGeom>
                  <a:avLst/>
                  <a:gdLst/>
                  <a:ahLst/>
                  <a:cxnLst/>
                  <a:rect l="l" t="t" r="r" b="b"/>
                  <a:pathLst>
                    <a:path w="936" h="633" extrusionOk="0">
                      <a:moveTo>
                        <a:pt x="274" y="1"/>
                      </a:moveTo>
                      <a:cubicBezTo>
                        <a:pt x="228" y="1"/>
                        <a:pt x="160" y="46"/>
                        <a:pt x="114" y="69"/>
                      </a:cubicBezTo>
                      <a:cubicBezTo>
                        <a:pt x="46" y="138"/>
                        <a:pt x="23" y="206"/>
                        <a:pt x="23" y="275"/>
                      </a:cubicBezTo>
                      <a:cubicBezTo>
                        <a:pt x="0" y="366"/>
                        <a:pt x="46" y="434"/>
                        <a:pt x="91" y="480"/>
                      </a:cubicBezTo>
                      <a:cubicBezTo>
                        <a:pt x="137" y="549"/>
                        <a:pt x="206" y="571"/>
                        <a:pt x="297" y="571"/>
                      </a:cubicBezTo>
                      <a:cubicBezTo>
                        <a:pt x="320" y="571"/>
                        <a:pt x="343" y="594"/>
                        <a:pt x="388" y="594"/>
                      </a:cubicBezTo>
                      <a:cubicBezTo>
                        <a:pt x="434" y="594"/>
                        <a:pt x="479" y="617"/>
                        <a:pt x="525" y="617"/>
                      </a:cubicBezTo>
                      <a:cubicBezTo>
                        <a:pt x="563" y="626"/>
                        <a:pt x="597" y="632"/>
                        <a:pt x="628" y="632"/>
                      </a:cubicBezTo>
                      <a:cubicBezTo>
                        <a:pt x="673" y="632"/>
                        <a:pt x="713" y="621"/>
                        <a:pt x="753" y="594"/>
                      </a:cubicBezTo>
                      <a:cubicBezTo>
                        <a:pt x="822" y="571"/>
                        <a:pt x="867" y="503"/>
                        <a:pt x="890" y="434"/>
                      </a:cubicBezTo>
                      <a:cubicBezTo>
                        <a:pt x="936" y="297"/>
                        <a:pt x="845" y="115"/>
                        <a:pt x="708" y="69"/>
                      </a:cubicBezTo>
                      <a:cubicBezTo>
                        <a:pt x="571" y="46"/>
                        <a:pt x="434" y="24"/>
                        <a:pt x="32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19" name="Google Shape;8101;p96">
                  <a:extLst>
                    <a:ext uri="{FF2B5EF4-FFF2-40B4-BE49-F238E27FC236}">
                      <a16:creationId xmlns:a16="http://schemas.microsoft.com/office/drawing/2014/main" id="{CF693A24-5CAA-71F5-B219-FB0C478A879A}"/>
                    </a:ext>
                  </a:extLst>
                </p:cNvPr>
                <p:cNvSpPr/>
                <p:nvPr/>
              </p:nvSpPr>
              <p:spPr>
                <a:xfrm>
                  <a:off x="5184109" y="2738466"/>
                  <a:ext cx="15325" cy="9572"/>
                </a:xfrm>
                <a:custGeom>
                  <a:avLst/>
                  <a:gdLst/>
                  <a:ahLst/>
                  <a:cxnLst/>
                  <a:rect l="l" t="t" r="r" b="b"/>
                  <a:pathLst>
                    <a:path w="1188" h="742" extrusionOk="0">
                      <a:moveTo>
                        <a:pt x="891" y="1"/>
                      </a:moveTo>
                      <a:cubicBezTo>
                        <a:pt x="868" y="1"/>
                        <a:pt x="845" y="1"/>
                        <a:pt x="822" y="24"/>
                      </a:cubicBezTo>
                      <a:cubicBezTo>
                        <a:pt x="617" y="69"/>
                        <a:pt x="434" y="115"/>
                        <a:pt x="252" y="161"/>
                      </a:cubicBezTo>
                      <a:cubicBezTo>
                        <a:pt x="92" y="206"/>
                        <a:pt x="1" y="343"/>
                        <a:pt x="23" y="503"/>
                      </a:cubicBezTo>
                      <a:cubicBezTo>
                        <a:pt x="62" y="639"/>
                        <a:pt x="167" y="742"/>
                        <a:pt x="295" y="742"/>
                      </a:cubicBezTo>
                      <a:cubicBezTo>
                        <a:pt x="318" y="742"/>
                        <a:pt x="342" y="738"/>
                        <a:pt x="366" y="731"/>
                      </a:cubicBezTo>
                      <a:cubicBezTo>
                        <a:pt x="548" y="686"/>
                        <a:pt x="754" y="617"/>
                        <a:pt x="936" y="572"/>
                      </a:cubicBezTo>
                      <a:cubicBezTo>
                        <a:pt x="1096" y="526"/>
                        <a:pt x="1187" y="389"/>
                        <a:pt x="1165" y="229"/>
                      </a:cubicBezTo>
                      <a:cubicBezTo>
                        <a:pt x="1142" y="115"/>
                        <a:pt x="1005" y="1"/>
                        <a:pt x="8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20" name="Google Shape;8102;p96">
                  <a:extLst>
                    <a:ext uri="{FF2B5EF4-FFF2-40B4-BE49-F238E27FC236}">
                      <a16:creationId xmlns:a16="http://schemas.microsoft.com/office/drawing/2014/main" id="{181366A5-A719-7613-97BE-48D38AF30587}"/>
                    </a:ext>
                  </a:extLst>
                </p:cNvPr>
                <p:cNvSpPr/>
                <p:nvPr/>
              </p:nvSpPr>
              <p:spPr>
                <a:xfrm>
                  <a:off x="5212965" y="2727579"/>
                  <a:ext cx="14138" cy="12010"/>
                </a:xfrm>
                <a:custGeom>
                  <a:avLst/>
                  <a:gdLst/>
                  <a:ahLst/>
                  <a:cxnLst/>
                  <a:rect l="l" t="t" r="r" b="b"/>
                  <a:pathLst>
                    <a:path w="1096" h="931" extrusionOk="0">
                      <a:moveTo>
                        <a:pt x="776" y="0"/>
                      </a:moveTo>
                      <a:cubicBezTo>
                        <a:pt x="708" y="0"/>
                        <a:pt x="639" y="23"/>
                        <a:pt x="594" y="69"/>
                      </a:cubicBezTo>
                      <a:cubicBezTo>
                        <a:pt x="457" y="183"/>
                        <a:pt x="320" y="274"/>
                        <a:pt x="183" y="366"/>
                      </a:cubicBezTo>
                      <a:cubicBezTo>
                        <a:pt x="183" y="388"/>
                        <a:pt x="160" y="388"/>
                        <a:pt x="160" y="388"/>
                      </a:cubicBezTo>
                      <a:cubicBezTo>
                        <a:pt x="92" y="434"/>
                        <a:pt x="46" y="480"/>
                        <a:pt x="23" y="571"/>
                      </a:cubicBezTo>
                      <a:cubicBezTo>
                        <a:pt x="0" y="640"/>
                        <a:pt x="0" y="708"/>
                        <a:pt x="46" y="777"/>
                      </a:cubicBezTo>
                      <a:cubicBezTo>
                        <a:pt x="69" y="845"/>
                        <a:pt x="137" y="891"/>
                        <a:pt x="206" y="913"/>
                      </a:cubicBezTo>
                      <a:cubicBezTo>
                        <a:pt x="240" y="925"/>
                        <a:pt x="280" y="931"/>
                        <a:pt x="317" y="931"/>
                      </a:cubicBezTo>
                      <a:cubicBezTo>
                        <a:pt x="354" y="931"/>
                        <a:pt x="388" y="925"/>
                        <a:pt x="411" y="913"/>
                      </a:cubicBezTo>
                      <a:cubicBezTo>
                        <a:pt x="617" y="777"/>
                        <a:pt x="799" y="640"/>
                        <a:pt x="959" y="503"/>
                      </a:cubicBezTo>
                      <a:cubicBezTo>
                        <a:pt x="1096" y="411"/>
                        <a:pt x="1096" y="206"/>
                        <a:pt x="982" y="92"/>
                      </a:cubicBezTo>
                      <a:cubicBezTo>
                        <a:pt x="936" y="46"/>
                        <a:pt x="868" y="0"/>
                        <a:pt x="77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21" name="Google Shape;8103;p96">
                  <a:extLst>
                    <a:ext uri="{FF2B5EF4-FFF2-40B4-BE49-F238E27FC236}">
                      <a16:creationId xmlns:a16="http://schemas.microsoft.com/office/drawing/2014/main" id="{FD03DB4D-29DE-70ED-609F-734D0360493F}"/>
                    </a:ext>
                  </a:extLst>
                </p:cNvPr>
                <p:cNvSpPr/>
                <p:nvPr/>
              </p:nvSpPr>
              <p:spPr>
                <a:xfrm>
                  <a:off x="5235049" y="2702554"/>
                  <a:ext cx="13558" cy="14758"/>
                </a:xfrm>
                <a:custGeom>
                  <a:avLst/>
                  <a:gdLst/>
                  <a:ahLst/>
                  <a:cxnLst/>
                  <a:rect l="l" t="t" r="r" b="b"/>
                  <a:pathLst>
                    <a:path w="1051" h="1144" extrusionOk="0">
                      <a:moveTo>
                        <a:pt x="708" y="0"/>
                      </a:moveTo>
                      <a:cubicBezTo>
                        <a:pt x="617" y="0"/>
                        <a:pt x="525" y="46"/>
                        <a:pt x="480" y="137"/>
                      </a:cubicBezTo>
                      <a:cubicBezTo>
                        <a:pt x="343" y="320"/>
                        <a:pt x="206" y="502"/>
                        <a:pt x="92" y="708"/>
                      </a:cubicBezTo>
                      <a:cubicBezTo>
                        <a:pt x="0" y="845"/>
                        <a:pt x="46" y="1005"/>
                        <a:pt x="160" y="1096"/>
                      </a:cubicBezTo>
                      <a:cubicBezTo>
                        <a:pt x="209" y="1128"/>
                        <a:pt x="263" y="1143"/>
                        <a:pt x="317" y="1143"/>
                      </a:cubicBezTo>
                      <a:cubicBezTo>
                        <a:pt x="415" y="1143"/>
                        <a:pt x="512" y="1093"/>
                        <a:pt x="571" y="1005"/>
                      </a:cubicBezTo>
                      <a:cubicBezTo>
                        <a:pt x="685" y="822"/>
                        <a:pt x="822" y="639"/>
                        <a:pt x="959" y="434"/>
                      </a:cubicBezTo>
                      <a:cubicBezTo>
                        <a:pt x="1050" y="320"/>
                        <a:pt x="982" y="137"/>
                        <a:pt x="868" y="46"/>
                      </a:cubicBezTo>
                      <a:cubicBezTo>
                        <a:pt x="822" y="23"/>
                        <a:pt x="776" y="0"/>
                        <a:pt x="70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22" name="Google Shape;8104;p96">
                  <a:extLst>
                    <a:ext uri="{FF2B5EF4-FFF2-40B4-BE49-F238E27FC236}">
                      <a16:creationId xmlns:a16="http://schemas.microsoft.com/office/drawing/2014/main" id="{BF327596-75E0-D837-70E1-B770A9203A34}"/>
                    </a:ext>
                  </a:extLst>
                </p:cNvPr>
                <p:cNvSpPr/>
                <p:nvPr/>
              </p:nvSpPr>
              <p:spPr>
                <a:xfrm>
                  <a:off x="5257429" y="2672808"/>
                  <a:ext cx="13842" cy="16989"/>
                </a:xfrm>
                <a:custGeom>
                  <a:avLst/>
                  <a:gdLst/>
                  <a:ahLst/>
                  <a:cxnLst/>
                  <a:rect l="l" t="t" r="r" b="b"/>
                  <a:pathLst>
                    <a:path w="1073" h="1317" extrusionOk="0">
                      <a:moveTo>
                        <a:pt x="753" y="1"/>
                      </a:moveTo>
                      <a:cubicBezTo>
                        <a:pt x="662" y="1"/>
                        <a:pt x="571" y="47"/>
                        <a:pt x="525" y="138"/>
                      </a:cubicBezTo>
                      <a:cubicBezTo>
                        <a:pt x="365" y="389"/>
                        <a:pt x="205" y="617"/>
                        <a:pt x="68" y="868"/>
                      </a:cubicBezTo>
                      <a:cubicBezTo>
                        <a:pt x="0" y="1005"/>
                        <a:pt x="23" y="1188"/>
                        <a:pt x="160" y="1279"/>
                      </a:cubicBezTo>
                      <a:cubicBezTo>
                        <a:pt x="201" y="1304"/>
                        <a:pt x="253" y="1317"/>
                        <a:pt x="307" y="1317"/>
                      </a:cubicBezTo>
                      <a:cubicBezTo>
                        <a:pt x="404" y="1317"/>
                        <a:pt x="504" y="1276"/>
                        <a:pt x="548" y="1188"/>
                      </a:cubicBezTo>
                      <a:cubicBezTo>
                        <a:pt x="685" y="937"/>
                        <a:pt x="845" y="686"/>
                        <a:pt x="1004" y="457"/>
                      </a:cubicBezTo>
                      <a:cubicBezTo>
                        <a:pt x="1073" y="321"/>
                        <a:pt x="1050" y="138"/>
                        <a:pt x="913" y="47"/>
                      </a:cubicBezTo>
                      <a:cubicBezTo>
                        <a:pt x="867" y="24"/>
                        <a:pt x="822" y="1"/>
                        <a:pt x="7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23" name="Google Shape;8105;p96">
                  <a:extLst>
                    <a:ext uri="{FF2B5EF4-FFF2-40B4-BE49-F238E27FC236}">
                      <a16:creationId xmlns:a16="http://schemas.microsoft.com/office/drawing/2014/main" id="{37C7B351-252A-6356-6EF4-805DFD43350A}"/>
                    </a:ext>
                  </a:extLst>
                </p:cNvPr>
                <p:cNvSpPr/>
                <p:nvPr/>
              </p:nvSpPr>
              <p:spPr>
                <a:xfrm>
                  <a:off x="5279216" y="2637774"/>
                  <a:ext cx="14435" cy="17996"/>
                </a:xfrm>
                <a:custGeom>
                  <a:avLst/>
                  <a:gdLst/>
                  <a:ahLst/>
                  <a:cxnLst/>
                  <a:rect l="l" t="t" r="r" b="b"/>
                  <a:pathLst>
                    <a:path w="1119" h="1395" extrusionOk="0">
                      <a:moveTo>
                        <a:pt x="799" y="1"/>
                      </a:moveTo>
                      <a:cubicBezTo>
                        <a:pt x="708" y="1"/>
                        <a:pt x="616" y="46"/>
                        <a:pt x="548" y="138"/>
                      </a:cubicBezTo>
                      <a:cubicBezTo>
                        <a:pt x="388" y="412"/>
                        <a:pt x="228" y="686"/>
                        <a:pt x="69" y="959"/>
                      </a:cubicBezTo>
                      <a:cubicBezTo>
                        <a:pt x="0" y="1096"/>
                        <a:pt x="23" y="1256"/>
                        <a:pt x="160" y="1347"/>
                      </a:cubicBezTo>
                      <a:cubicBezTo>
                        <a:pt x="200" y="1380"/>
                        <a:pt x="252" y="1395"/>
                        <a:pt x="305" y="1395"/>
                      </a:cubicBezTo>
                      <a:cubicBezTo>
                        <a:pt x="402" y="1395"/>
                        <a:pt x="504" y="1345"/>
                        <a:pt x="548" y="1256"/>
                      </a:cubicBezTo>
                      <a:cubicBezTo>
                        <a:pt x="708" y="982"/>
                        <a:pt x="867" y="708"/>
                        <a:pt x="1027" y="457"/>
                      </a:cubicBezTo>
                      <a:cubicBezTo>
                        <a:pt x="1119" y="320"/>
                        <a:pt x="1073" y="138"/>
                        <a:pt x="959" y="46"/>
                      </a:cubicBezTo>
                      <a:cubicBezTo>
                        <a:pt x="913" y="24"/>
                        <a:pt x="845" y="1"/>
                        <a:pt x="79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24" name="Google Shape;8106;p96">
                  <a:extLst>
                    <a:ext uri="{FF2B5EF4-FFF2-40B4-BE49-F238E27FC236}">
                      <a16:creationId xmlns:a16="http://schemas.microsoft.com/office/drawing/2014/main" id="{53D558DA-B9F7-69FB-42C9-709908DE7F64}"/>
                    </a:ext>
                  </a:extLst>
                </p:cNvPr>
                <p:cNvSpPr/>
                <p:nvPr/>
              </p:nvSpPr>
              <p:spPr>
                <a:xfrm>
                  <a:off x="5302177" y="2602740"/>
                  <a:ext cx="16202" cy="18602"/>
                </a:xfrm>
                <a:custGeom>
                  <a:avLst/>
                  <a:gdLst/>
                  <a:ahLst/>
                  <a:cxnLst/>
                  <a:rect l="l" t="t" r="r" b="b"/>
                  <a:pathLst>
                    <a:path w="1256" h="1442" extrusionOk="0">
                      <a:moveTo>
                        <a:pt x="891" y="1"/>
                      </a:moveTo>
                      <a:cubicBezTo>
                        <a:pt x="799" y="23"/>
                        <a:pt x="754" y="69"/>
                        <a:pt x="708" y="138"/>
                      </a:cubicBezTo>
                      <a:cubicBezTo>
                        <a:pt x="480" y="411"/>
                        <a:pt x="274" y="708"/>
                        <a:pt x="92" y="1005"/>
                      </a:cubicBezTo>
                      <a:cubicBezTo>
                        <a:pt x="0" y="1142"/>
                        <a:pt x="46" y="1324"/>
                        <a:pt x="183" y="1393"/>
                      </a:cubicBezTo>
                      <a:cubicBezTo>
                        <a:pt x="225" y="1426"/>
                        <a:pt x="279" y="1441"/>
                        <a:pt x="334" y="1441"/>
                      </a:cubicBezTo>
                      <a:cubicBezTo>
                        <a:pt x="430" y="1441"/>
                        <a:pt x="528" y="1397"/>
                        <a:pt x="571" y="1324"/>
                      </a:cubicBezTo>
                      <a:cubicBezTo>
                        <a:pt x="754" y="1005"/>
                        <a:pt x="959" y="708"/>
                        <a:pt x="1187" y="434"/>
                      </a:cubicBezTo>
                      <a:cubicBezTo>
                        <a:pt x="1233" y="389"/>
                        <a:pt x="1256" y="274"/>
                        <a:pt x="1233" y="229"/>
                      </a:cubicBezTo>
                      <a:cubicBezTo>
                        <a:pt x="1210" y="138"/>
                        <a:pt x="1165" y="69"/>
                        <a:pt x="1096" y="46"/>
                      </a:cubicBezTo>
                      <a:cubicBezTo>
                        <a:pt x="1050" y="1"/>
                        <a:pt x="1005" y="1"/>
                        <a:pt x="9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25" name="Google Shape;8107;p96">
                  <a:extLst>
                    <a:ext uri="{FF2B5EF4-FFF2-40B4-BE49-F238E27FC236}">
                      <a16:creationId xmlns:a16="http://schemas.microsoft.com/office/drawing/2014/main" id="{AE8683F2-99FE-A4A0-E4C4-7312A5A0D5AE}"/>
                    </a:ext>
                  </a:extLst>
                </p:cNvPr>
                <p:cNvSpPr/>
                <p:nvPr/>
              </p:nvSpPr>
              <p:spPr>
                <a:xfrm>
                  <a:off x="5328672" y="2573007"/>
                  <a:ext cx="15325" cy="15609"/>
                </a:xfrm>
                <a:custGeom>
                  <a:avLst/>
                  <a:gdLst/>
                  <a:ahLst/>
                  <a:cxnLst/>
                  <a:rect l="l" t="t" r="r" b="b"/>
                  <a:pathLst>
                    <a:path w="1188" h="1210" extrusionOk="0">
                      <a:moveTo>
                        <a:pt x="868" y="0"/>
                      </a:moveTo>
                      <a:cubicBezTo>
                        <a:pt x="800" y="0"/>
                        <a:pt x="731" y="23"/>
                        <a:pt x="685" y="69"/>
                      </a:cubicBezTo>
                      <a:cubicBezTo>
                        <a:pt x="457" y="297"/>
                        <a:pt x="252" y="525"/>
                        <a:pt x="46" y="776"/>
                      </a:cubicBezTo>
                      <a:cubicBezTo>
                        <a:pt x="1" y="822"/>
                        <a:pt x="1" y="913"/>
                        <a:pt x="24" y="982"/>
                      </a:cubicBezTo>
                      <a:cubicBezTo>
                        <a:pt x="24" y="1050"/>
                        <a:pt x="69" y="1119"/>
                        <a:pt x="138" y="1164"/>
                      </a:cubicBezTo>
                      <a:cubicBezTo>
                        <a:pt x="206" y="1210"/>
                        <a:pt x="275" y="1210"/>
                        <a:pt x="366" y="1210"/>
                      </a:cubicBezTo>
                      <a:cubicBezTo>
                        <a:pt x="434" y="1187"/>
                        <a:pt x="480" y="1141"/>
                        <a:pt x="526" y="1073"/>
                      </a:cubicBezTo>
                      <a:cubicBezTo>
                        <a:pt x="571" y="1027"/>
                        <a:pt x="617" y="982"/>
                        <a:pt x="663" y="913"/>
                      </a:cubicBezTo>
                      <a:lnTo>
                        <a:pt x="663" y="913"/>
                      </a:lnTo>
                      <a:cubicBezTo>
                        <a:pt x="640" y="936"/>
                        <a:pt x="640" y="959"/>
                        <a:pt x="617" y="959"/>
                      </a:cubicBezTo>
                      <a:cubicBezTo>
                        <a:pt x="754" y="799"/>
                        <a:pt x="914" y="639"/>
                        <a:pt x="1051" y="502"/>
                      </a:cubicBezTo>
                      <a:cubicBezTo>
                        <a:pt x="1165" y="388"/>
                        <a:pt x="1188" y="206"/>
                        <a:pt x="1074" y="92"/>
                      </a:cubicBezTo>
                      <a:cubicBezTo>
                        <a:pt x="1028" y="46"/>
                        <a:pt x="937" y="0"/>
                        <a:pt x="86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26" name="Google Shape;8108;p96">
                  <a:extLst>
                    <a:ext uri="{FF2B5EF4-FFF2-40B4-BE49-F238E27FC236}">
                      <a16:creationId xmlns:a16="http://schemas.microsoft.com/office/drawing/2014/main" id="{00C19094-845E-610E-DCC9-AC92ABDCFC1D}"/>
                    </a:ext>
                  </a:extLst>
                </p:cNvPr>
                <p:cNvSpPr/>
                <p:nvPr/>
              </p:nvSpPr>
              <p:spPr>
                <a:xfrm>
                  <a:off x="5359295" y="2550330"/>
                  <a:ext cx="15029" cy="13455"/>
                </a:xfrm>
                <a:custGeom>
                  <a:avLst/>
                  <a:gdLst/>
                  <a:ahLst/>
                  <a:cxnLst/>
                  <a:rect l="l" t="t" r="r" b="b"/>
                  <a:pathLst>
                    <a:path w="1165" h="1043" extrusionOk="0">
                      <a:moveTo>
                        <a:pt x="868" y="1"/>
                      </a:moveTo>
                      <a:cubicBezTo>
                        <a:pt x="799" y="1"/>
                        <a:pt x="731" y="23"/>
                        <a:pt x="662" y="69"/>
                      </a:cubicBezTo>
                      <a:cubicBezTo>
                        <a:pt x="480" y="229"/>
                        <a:pt x="297" y="389"/>
                        <a:pt x="115" y="548"/>
                      </a:cubicBezTo>
                      <a:cubicBezTo>
                        <a:pt x="1" y="640"/>
                        <a:pt x="1" y="822"/>
                        <a:pt x="92" y="936"/>
                      </a:cubicBezTo>
                      <a:cubicBezTo>
                        <a:pt x="152" y="1008"/>
                        <a:pt x="230" y="1042"/>
                        <a:pt x="307" y="1042"/>
                      </a:cubicBezTo>
                      <a:cubicBezTo>
                        <a:pt x="378" y="1042"/>
                        <a:pt x="448" y="1014"/>
                        <a:pt x="503" y="959"/>
                      </a:cubicBezTo>
                      <a:cubicBezTo>
                        <a:pt x="685" y="800"/>
                        <a:pt x="868" y="663"/>
                        <a:pt x="1051" y="503"/>
                      </a:cubicBezTo>
                      <a:cubicBezTo>
                        <a:pt x="1165" y="389"/>
                        <a:pt x="1165" y="206"/>
                        <a:pt x="1073" y="92"/>
                      </a:cubicBezTo>
                      <a:cubicBezTo>
                        <a:pt x="1005" y="23"/>
                        <a:pt x="936" y="1"/>
                        <a:pt x="86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27" name="Google Shape;8109;p96">
                  <a:extLst>
                    <a:ext uri="{FF2B5EF4-FFF2-40B4-BE49-F238E27FC236}">
                      <a16:creationId xmlns:a16="http://schemas.microsoft.com/office/drawing/2014/main" id="{A6F19064-981E-04D6-C30C-44FBA6114502}"/>
                    </a:ext>
                  </a:extLst>
                </p:cNvPr>
                <p:cNvSpPr/>
                <p:nvPr/>
              </p:nvSpPr>
              <p:spPr>
                <a:xfrm>
                  <a:off x="5388744" y="2532077"/>
                  <a:ext cx="12074" cy="10617"/>
                </a:xfrm>
                <a:custGeom>
                  <a:avLst/>
                  <a:gdLst/>
                  <a:ahLst/>
                  <a:cxnLst/>
                  <a:rect l="l" t="t" r="r" b="b"/>
                  <a:pathLst>
                    <a:path w="936" h="823" extrusionOk="0">
                      <a:moveTo>
                        <a:pt x="639" y="0"/>
                      </a:moveTo>
                      <a:cubicBezTo>
                        <a:pt x="594" y="0"/>
                        <a:pt x="548" y="0"/>
                        <a:pt x="525" y="23"/>
                      </a:cubicBezTo>
                      <a:cubicBezTo>
                        <a:pt x="388" y="115"/>
                        <a:pt x="251" y="229"/>
                        <a:pt x="114" y="320"/>
                      </a:cubicBezTo>
                      <a:cubicBezTo>
                        <a:pt x="0" y="411"/>
                        <a:pt x="0" y="617"/>
                        <a:pt x="91" y="731"/>
                      </a:cubicBezTo>
                      <a:cubicBezTo>
                        <a:pt x="137" y="777"/>
                        <a:pt x="228" y="822"/>
                        <a:pt x="297" y="822"/>
                      </a:cubicBezTo>
                      <a:cubicBezTo>
                        <a:pt x="365" y="822"/>
                        <a:pt x="434" y="799"/>
                        <a:pt x="502" y="754"/>
                      </a:cubicBezTo>
                      <a:cubicBezTo>
                        <a:pt x="561" y="695"/>
                        <a:pt x="620" y="653"/>
                        <a:pt x="679" y="613"/>
                      </a:cubicBezTo>
                      <a:lnTo>
                        <a:pt x="679" y="613"/>
                      </a:lnTo>
                      <a:cubicBezTo>
                        <a:pt x="695" y="607"/>
                        <a:pt x="708" y="594"/>
                        <a:pt x="708" y="594"/>
                      </a:cubicBezTo>
                      <a:lnTo>
                        <a:pt x="708" y="594"/>
                      </a:lnTo>
                      <a:cubicBezTo>
                        <a:pt x="708" y="594"/>
                        <a:pt x="708" y="594"/>
                        <a:pt x="708" y="594"/>
                      </a:cubicBezTo>
                      <a:cubicBezTo>
                        <a:pt x="708" y="571"/>
                        <a:pt x="730" y="571"/>
                        <a:pt x="730" y="571"/>
                      </a:cubicBezTo>
                      <a:lnTo>
                        <a:pt x="708" y="571"/>
                      </a:lnTo>
                      <a:cubicBezTo>
                        <a:pt x="730" y="571"/>
                        <a:pt x="753" y="548"/>
                        <a:pt x="776" y="548"/>
                      </a:cubicBezTo>
                      <a:cubicBezTo>
                        <a:pt x="845" y="503"/>
                        <a:pt x="890" y="457"/>
                        <a:pt x="913" y="366"/>
                      </a:cubicBezTo>
                      <a:cubicBezTo>
                        <a:pt x="936" y="297"/>
                        <a:pt x="936" y="229"/>
                        <a:pt x="913" y="160"/>
                      </a:cubicBezTo>
                      <a:cubicBezTo>
                        <a:pt x="867" y="92"/>
                        <a:pt x="799" y="46"/>
                        <a:pt x="730" y="23"/>
                      </a:cubicBezTo>
                      <a:cubicBezTo>
                        <a:pt x="708" y="0"/>
                        <a:pt x="685" y="0"/>
                        <a:pt x="63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28" name="Google Shape;8110;p96">
                  <a:extLst>
                    <a:ext uri="{FF2B5EF4-FFF2-40B4-BE49-F238E27FC236}">
                      <a16:creationId xmlns:a16="http://schemas.microsoft.com/office/drawing/2014/main" id="{C056738A-2F67-5D71-E25F-57236E1A1292}"/>
                    </a:ext>
                  </a:extLst>
                </p:cNvPr>
                <p:cNvSpPr/>
                <p:nvPr/>
              </p:nvSpPr>
              <p:spPr>
                <a:xfrm>
                  <a:off x="5212668" y="2902170"/>
                  <a:ext cx="12384" cy="15325"/>
                </a:xfrm>
                <a:custGeom>
                  <a:avLst/>
                  <a:gdLst/>
                  <a:ahLst/>
                  <a:cxnLst/>
                  <a:rect l="l" t="t" r="r" b="b"/>
                  <a:pathLst>
                    <a:path w="960" h="1188" extrusionOk="0">
                      <a:moveTo>
                        <a:pt x="320" y="1"/>
                      </a:moveTo>
                      <a:cubicBezTo>
                        <a:pt x="252" y="1"/>
                        <a:pt x="206" y="24"/>
                        <a:pt x="160" y="46"/>
                      </a:cubicBezTo>
                      <a:cubicBezTo>
                        <a:pt x="23" y="138"/>
                        <a:pt x="1" y="320"/>
                        <a:pt x="92" y="457"/>
                      </a:cubicBezTo>
                      <a:cubicBezTo>
                        <a:pt x="206" y="640"/>
                        <a:pt x="320" y="845"/>
                        <a:pt x="434" y="1074"/>
                      </a:cubicBezTo>
                      <a:cubicBezTo>
                        <a:pt x="480" y="1119"/>
                        <a:pt x="571" y="1165"/>
                        <a:pt x="617" y="1188"/>
                      </a:cubicBezTo>
                      <a:cubicBezTo>
                        <a:pt x="708" y="1188"/>
                        <a:pt x="777" y="1165"/>
                        <a:pt x="845" y="1119"/>
                      </a:cubicBezTo>
                      <a:cubicBezTo>
                        <a:pt x="914" y="1096"/>
                        <a:pt x="936" y="1028"/>
                        <a:pt x="959" y="937"/>
                      </a:cubicBezTo>
                      <a:cubicBezTo>
                        <a:pt x="959" y="868"/>
                        <a:pt x="936" y="800"/>
                        <a:pt x="914" y="731"/>
                      </a:cubicBezTo>
                      <a:cubicBezTo>
                        <a:pt x="799" y="526"/>
                        <a:pt x="685" y="320"/>
                        <a:pt x="548" y="115"/>
                      </a:cubicBezTo>
                      <a:cubicBezTo>
                        <a:pt x="503" y="46"/>
                        <a:pt x="411" y="1"/>
                        <a:pt x="32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29" name="Google Shape;8111;p96">
                  <a:extLst>
                    <a:ext uri="{FF2B5EF4-FFF2-40B4-BE49-F238E27FC236}">
                      <a16:creationId xmlns:a16="http://schemas.microsoft.com/office/drawing/2014/main" id="{FD7D913A-8A4D-69C3-791C-0EB73D93E61C}"/>
                    </a:ext>
                  </a:extLst>
                </p:cNvPr>
                <p:cNvSpPr/>
                <p:nvPr/>
              </p:nvSpPr>
              <p:spPr>
                <a:xfrm>
                  <a:off x="5225039" y="2931619"/>
                  <a:ext cx="11197" cy="16680"/>
                </a:xfrm>
                <a:custGeom>
                  <a:avLst/>
                  <a:gdLst/>
                  <a:ahLst/>
                  <a:cxnLst/>
                  <a:rect l="l" t="t" r="r" b="b"/>
                  <a:pathLst>
                    <a:path w="868" h="1293" extrusionOk="0">
                      <a:moveTo>
                        <a:pt x="206" y="0"/>
                      </a:moveTo>
                      <a:cubicBezTo>
                        <a:pt x="69" y="69"/>
                        <a:pt x="0" y="229"/>
                        <a:pt x="46" y="388"/>
                      </a:cubicBezTo>
                      <a:cubicBezTo>
                        <a:pt x="137" y="617"/>
                        <a:pt x="206" y="868"/>
                        <a:pt x="297" y="1096"/>
                      </a:cubicBezTo>
                      <a:cubicBezTo>
                        <a:pt x="333" y="1223"/>
                        <a:pt x="456" y="1292"/>
                        <a:pt x="574" y="1292"/>
                      </a:cubicBezTo>
                      <a:cubicBezTo>
                        <a:pt x="604" y="1292"/>
                        <a:pt x="634" y="1288"/>
                        <a:pt x="662" y="1279"/>
                      </a:cubicBezTo>
                      <a:cubicBezTo>
                        <a:pt x="799" y="1210"/>
                        <a:pt x="868" y="1050"/>
                        <a:pt x="822" y="913"/>
                      </a:cubicBezTo>
                      <a:cubicBezTo>
                        <a:pt x="731" y="662"/>
                        <a:pt x="662" y="411"/>
                        <a:pt x="571" y="183"/>
                      </a:cubicBezTo>
                      <a:cubicBezTo>
                        <a:pt x="548" y="69"/>
                        <a:pt x="434" y="0"/>
                        <a:pt x="32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30" name="Google Shape;8112;p96">
                  <a:extLst>
                    <a:ext uri="{FF2B5EF4-FFF2-40B4-BE49-F238E27FC236}">
                      <a16:creationId xmlns:a16="http://schemas.microsoft.com/office/drawing/2014/main" id="{BE52BFB2-6E05-BE8B-845F-094F33B5BE23}"/>
                    </a:ext>
                  </a:extLst>
                </p:cNvPr>
                <p:cNvSpPr/>
                <p:nvPr/>
              </p:nvSpPr>
              <p:spPr>
                <a:xfrm>
                  <a:off x="5236816" y="2967828"/>
                  <a:ext cx="11791" cy="15803"/>
                </a:xfrm>
                <a:custGeom>
                  <a:avLst/>
                  <a:gdLst/>
                  <a:ahLst/>
                  <a:cxnLst/>
                  <a:rect l="l" t="t" r="r" b="b"/>
                  <a:pathLst>
                    <a:path w="914" h="1225" extrusionOk="0">
                      <a:moveTo>
                        <a:pt x="320" y="1"/>
                      </a:moveTo>
                      <a:cubicBezTo>
                        <a:pt x="297" y="1"/>
                        <a:pt x="251" y="1"/>
                        <a:pt x="228" y="24"/>
                      </a:cubicBezTo>
                      <a:cubicBezTo>
                        <a:pt x="92" y="69"/>
                        <a:pt x="0" y="252"/>
                        <a:pt x="69" y="389"/>
                      </a:cubicBezTo>
                      <a:cubicBezTo>
                        <a:pt x="160" y="594"/>
                        <a:pt x="228" y="823"/>
                        <a:pt x="320" y="1051"/>
                      </a:cubicBezTo>
                      <a:cubicBezTo>
                        <a:pt x="356" y="1159"/>
                        <a:pt x="478" y="1225"/>
                        <a:pt x="595" y="1225"/>
                      </a:cubicBezTo>
                      <a:cubicBezTo>
                        <a:pt x="626" y="1225"/>
                        <a:pt x="656" y="1220"/>
                        <a:pt x="685" y="1211"/>
                      </a:cubicBezTo>
                      <a:cubicBezTo>
                        <a:pt x="845" y="1165"/>
                        <a:pt x="913" y="982"/>
                        <a:pt x="845" y="845"/>
                      </a:cubicBezTo>
                      <a:cubicBezTo>
                        <a:pt x="776" y="617"/>
                        <a:pt x="685" y="412"/>
                        <a:pt x="594" y="183"/>
                      </a:cubicBezTo>
                      <a:cubicBezTo>
                        <a:pt x="548" y="69"/>
                        <a:pt x="434" y="1"/>
                        <a:pt x="32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31" name="Google Shape;8113;p96">
                  <a:extLst>
                    <a:ext uri="{FF2B5EF4-FFF2-40B4-BE49-F238E27FC236}">
                      <a16:creationId xmlns:a16="http://schemas.microsoft.com/office/drawing/2014/main" id="{9B80F6B1-C685-C427-10E8-A2DC0CE00E01}"/>
                    </a:ext>
                  </a:extLst>
                </p:cNvPr>
                <p:cNvSpPr/>
                <p:nvPr/>
              </p:nvSpPr>
              <p:spPr>
                <a:xfrm>
                  <a:off x="5246826" y="2999921"/>
                  <a:ext cx="10320" cy="17879"/>
                </a:xfrm>
                <a:custGeom>
                  <a:avLst/>
                  <a:gdLst/>
                  <a:ahLst/>
                  <a:cxnLst/>
                  <a:rect l="l" t="t" r="r" b="b"/>
                  <a:pathLst>
                    <a:path w="800" h="1386" extrusionOk="0">
                      <a:moveTo>
                        <a:pt x="297" y="1"/>
                      </a:moveTo>
                      <a:cubicBezTo>
                        <a:pt x="251" y="1"/>
                        <a:pt x="229" y="1"/>
                        <a:pt x="183" y="24"/>
                      </a:cubicBezTo>
                      <a:cubicBezTo>
                        <a:pt x="114" y="46"/>
                        <a:pt x="69" y="92"/>
                        <a:pt x="23" y="161"/>
                      </a:cubicBezTo>
                      <a:cubicBezTo>
                        <a:pt x="0" y="229"/>
                        <a:pt x="0" y="298"/>
                        <a:pt x="23" y="389"/>
                      </a:cubicBezTo>
                      <a:cubicBezTo>
                        <a:pt x="92" y="663"/>
                        <a:pt x="160" y="937"/>
                        <a:pt x="229" y="1188"/>
                      </a:cubicBezTo>
                      <a:cubicBezTo>
                        <a:pt x="251" y="1256"/>
                        <a:pt x="320" y="1325"/>
                        <a:pt x="388" y="1348"/>
                      </a:cubicBezTo>
                      <a:cubicBezTo>
                        <a:pt x="428" y="1374"/>
                        <a:pt x="469" y="1385"/>
                        <a:pt x="509" y="1385"/>
                      </a:cubicBezTo>
                      <a:cubicBezTo>
                        <a:pt x="537" y="1385"/>
                        <a:pt x="565" y="1380"/>
                        <a:pt x="594" y="1370"/>
                      </a:cubicBezTo>
                      <a:cubicBezTo>
                        <a:pt x="662" y="1348"/>
                        <a:pt x="731" y="1279"/>
                        <a:pt x="754" y="1211"/>
                      </a:cubicBezTo>
                      <a:cubicBezTo>
                        <a:pt x="799" y="1142"/>
                        <a:pt x="799" y="1074"/>
                        <a:pt x="776" y="1005"/>
                      </a:cubicBezTo>
                      <a:cubicBezTo>
                        <a:pt x="685" y="731"/>
                        <a:pt x="617" y="457"/>
                        <a:pt x="548" y="183"/>
                      </a:cubicBezTo>
                      <a:cubicBezTo>
                        <a:pt x="525" y="115"/>
                        <a:pt x="480" y="46"/>
                        <a:pt x="411" y="24"/>
                      </a:cubicBezTo>
                      <a:cubicBezTo>
                        <a:pt x="365" y="1"/>
                        <a:pt x="320" y="1"/>
                        <a:pt x="2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32" name="Google Shape;8114;p96">
                  <a:extLst>
                    <a:ext uri="{FF2B5EF4-FFF2-40B4-BE49-F238E27FC236}">
                      <a16:creationId xmlns:a16="http://schemas.microsoft.com/office/drawing/2014/main" id="{F379E744-CBC9-FCC8-BE62-3692313CBFDB}"/>
                    </a:ext>
                  </a:extLst>
                </p:cNvPr>
                <p:cNvSpPr/>
                <p:nvPr/>
              </p:nvSpPr>
              <p:spPr>
                <a:xfrm>
                  <a:off x="5252127" y="3028196"/>
                  <a:ext cx="7959" cy="17415"/>
                </a:xfrm>
                <a:custGeom>
                  <a:avLst/>
                  <a:gdLst/>
                  <a:ahLst/>
                  <a:cxnLst/>
                  <a:rect l="l" t="t" r="r" b="b"/>
                  <a:pathLst>
                    <a:path w="617" h="1350" extrusionOk="0">
                      <a:moveTo>
                        <a:pt x="251" y="0"/>
                      </a:moveTo>
                      <a:cubicBezTo>
                        <a:pt x="91" y="23"/>
                        <a:pt x="0" y="160"/>
                        <a:pt x="0" y="320"/>
                      </a:cubicBezTo>
                      <a:cubicBezTo>
                        <a:pt x="23" y="571"/>
                        <a:pt x="46" y="845"/>
                        <a:pt x="46" y="1096"/>
                      </a:cubicBezTo>
                      <a:cubicBezTo>
                        <a:pt x="67" y="1242"/>
                        <a:pt x="183" y="1350"/>
                        <a:pt x="325" y="1350"/>
                      </a:cubicBezTo>
                      <a:cubicBezTo>
                        <a:pt x="338" y="1350"/>
                        <a:pt x="352" y="1349"/>
                        <a:pt x="365" y="1347"/>
                      </a:cubicBezTo>
                      <a:cubicBezTo>
                        <a:pt x="525" y="1324"/>
                        <a:pt x="616" y="1187"/>
                        <a:pt x="616" y="1027"/>
                      </a:cubicBezTo>
                      <a:cubicBezTo>
                        <a:pt x="594" y="776"/>
                        <a:pt x="594" y="525"/>
                        <a:pt x="571" y="251"/>
                      </a:cubicBezTo>
                      <a:cubicBezTo>
                        <a:pt x="571" y="114"/>
                        <a:pt x="434" y="0"/>
                        <a:pt x="2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33" name="Google Shape;8115;p96">
                  <a:extLst>
                    <a:ext uri="{FF2B5EF4-FFF2-40B4-BE49-F238E27FC236}">
                      <a16:creationId xmlns:a16="http://schemas.microsoft.com/office/drawing/2014/main" id="{A6C222A2-A9F0-2176-563B-14F453B20162}"/>
                    </a:ext>
                  </a:extLst>
                </p:cNvPr>
                <p:cNvSpPr/>
                <p:nvPr/>
              </p:nvSpPr>
              <p:spPr>
                <a:xfrm>
                  <a:off x="5245059" y="3056459"/>
                  <a:ext cx="11791" cy="16718"/>
                </a:xfrm>
                <a:custGeom>
                  <a:avLst/>
                  <a:gdLst/>
                  <a:ahLst/>
                  <a:cxnLst/>
                  <a:rect l="l" t="t" r="r" b="b"/>
                  <a:pathLst>
                    <a:path w="914" h="1296" extrusionOk="0">
                      <a:moveTo>
                        <a:pt x="594" y="0"/>
                      </a:moveTo>
                      <a:cubicBezTo>
                        <a:pt x="457" y="0"/>
                        <a:pt x="343" y="114"/>
                        <a:pt x="320" y="251"/>
                      </a:cubicBezTo>
                      <a:cubicBezTo>
                        <a:pt x="297" y="320"/>
                        <a:pt x="274" y="388"/>
                        <a:pt x="251" y="457"/>
                      </a:cubicBezTo>
                      <a:cubicBezTo>
                        <a:pt x="206" y="617"/>
                        <a:pt x="160" y="754"/>
                        <a:pt x="92" y="890"/>
                      </a:cubicBezTo>
                      <a:cubicBezTo>
                        <a:pt x="0" y="1027"/>
                        <a:pt x="92" y="1210"/>
                        <a:pt x="229" y="1278"/>
                      </a:cubicBezTo>
                      <a:cubicBezTo>
                        <a:pt x="262" y="1290"/>
                        <a:pt x="296" y="1295"/>
                        <a:pt x="331" y="1295"/>
                      </a:cubicBezTo>
                      <a:cubicBezTo>
                        <a:pt x="438" y="1295"/>
                        <a:pt x="542" y="1240"/>
                        <a:pt x="594" y="1119"/>
                      </a:cubicBezTo>
                      <a:cubicBezTo>
                        <a:pt x="731" y="890"/>
                        <a:pt x="822" y="617"/>
                        <a:pt x="868" y="343"/>
                      </a:cubicBezTo>
                      <a:cubicBezTo>
                        <a:pt x="913" y="183"/>
                        <a:pt x="799" y="46"/>
                        <a:pt x="639" y="23"/>
                      </a:cubicBezTo>
                      <a:cubicBezTo>
                        <a:pt x="617" y="23"/>
                        <a:pt x="617" y="0"/>
                        <a:pt x="59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34" name="Google Shape;8116;p96">
                  <a:extLst>
                    <a:ext uri="{FF2B5EF4-FFF2-40B4-BE49-F238E27FC236}">
                      <a16:creationId xmlns:a16="http://schemas.microsoft.com/office/drawing/2014/main" id="{D5C47775-2B0C-7399-29F0-E95664AB5B5E}"/>
                    </a:ext>
                  </a:extLst>
                </p:cNvPr>
                <p:cNvSpPr/>
                <p:nvPr/>
              </p:nvSpPr>
              <p:spPr>
                <a:xfrm>
                  <a:off x="5227683" y="3075305"/>
                  <a:ext cx="12087" cy="10423"/>
                </a:xfrm>
                <a:custGeom>
                  <a:avLst/>
                  <a:gdLst/>
                  <a:ahLst/>
                  <a:cxnLst/>
                  <a:rect l="l" t="t" r="r" b="b"/>
                  <a:pathLst>
                    <a:path w="937" h="808" extrusionOk="0">
                      <a:moveTo>
                        <a:pt x="640" y="0"/>
                      </a:moveTo>
                      <a:cubicBezTo>
                        <a:pt x="594" y="0"/>
                        <a:pt x="526" y="0"/>
                        <a:pt x="480" y="46"/>
                      </a:cubicBezTo>
                      <a:cubicBezTo>
                        <a:pt x="389" y="137"/>
                        <a:pt x="275" y="228"/>
                        <a:pt x="160" y="274"/>
                      </a:cubicBezTo>
                      <a:cubicBezTo>
                        <a:pt x="23" y="365"/>
                        <a:pt x="1" y="571"/>
                        <a:pt x="92" y="685"/>
                      </a:cubicBezTo>
                      <a:cubicBezTo>
                        <a:pt x="138" y="753"/>
                        <a:pt x="206" y="776"/>
                        <a:pt x="275" y="799"/>
                      </a:cubicBezTo>
                      <a:cubicBezTo>
                        <a:pt x="299" y="805"/>
                        <a:pt x="320" y="808"/>
                        <a:pt x="339" y="808"/>
                      </a:cubicBezTo>
                      <a:cubicBezTo>
                        <a:pt x="392" y="808"/>
                        <a:pt x="430" y="787"/>
                        <a:pt x="480" y="753"/>
                      </a:cubicBezTo>
                      <a:cubicBezTo>
                        <a:pt x="617" y="685"/>
                        <a:pt x="708" y="616"/>
                        <a:pt x="822" y="502"/>
                      </a:cubicBezTo>
                      <a:cubicBezTo>
                        <a:pt x="868" y="457"/>
                        <a:pt x="914" y="411"/>
                        <a:pt x="936" y="320"/>
                      </a:cubicBezTo>
                      <a:cubicBezTo>
                        <a:pt x="936" y="251"/>
                        <a:pt x="914" y="183"/>
                        <a:pt x="891" y="114"/>
                      </a:cubicBezTo>
                      <a:cubicBezTo>
                        <a:pt x="845" y="46"/>
                        <a:pt x="777" y="23"/>
                        <a:pt x="68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35" name="Google Shape;8117;p96">
                  <a:extLst>
                    <a:ext uri="{FF2B5EF4-FFF2-40B4-BE49-F238E27FC236}">
                      <a16:creationId xmlns:a16="http://schemas.microsoft.com/office/drawing/2014/main" id="{45E346F7-C19C-6BC7-FB86-65B1CAE35A40}"/>
                    </a:ext>
                  </a:extLst>
                </p:cNvPr>
                <p:cNvSpPr/>
                <p:nvPr/>
              </p:nvSpPr>
              <p:spPr>
                <a:xfrm>
                  <a:off x="5174693" y="1918485"/>
                  <a:ext cx="652495" cy="606274"/>
                </a:xfrm>
                <a:custGeom>
                  <a:avLst/>
                  <a:gdLst/>
                  <a:ahLst/>
                  <a:cxnLst/>
                  <a:rect l="l" t="t" r="r" b="b"/>
                  <a:pathLst>
                    <a:path w="50581" h="46998" extrusionOk="0">
                      <a:moveTo>
                        <a:pt x="28189" y="1"/>
                      </a:moveTo>
                      <a:cubicBezTo>
                        <a:pt x="26455" y="1"/>
                        <a:pt x="24720" y="138"/>
                        <a:pt x="23054" y="411"/>
                      </a:cubicBezTo>
                      <a:cubicBezTo>
                        <a:pt x="20748" y="777"/>
                        <a:pt x="18557" y="1393"/>
                        <a:pt x="16548" y="2260"/>
                      </a:cubicBezTo>
                      <a:cubicBezTo>
                        <a:pt x="15567" y="2694"/>
                        <a:pt x="14563" y="3219"/>
                        <a:pt x="13604" y="3812"/>
                      </a:cubicBezTo>
                      <a:cubicBezTo>
                        <a:pt x="12782" y="4315"/>
                        <a:pt x="11938" y="4908"/>
                        <a:pt x="11116" y="5593"/>
                      </a:cubicBezTo>
                      <a:cubicBezTo>
                        <a:pt x="10408" y="6163"/>
                        <a:pt x="9746" y="6803"/>
                        <a:pt x="9107" y="7465"/>
                      </a:cubicBezTo>
                      <a:cubicBezTo>
                        <a:pt x="8423" y="8172"/>
                        <a:pt x="7829" y="8902"/>
                        <a:pt x="7350" y="9633"/>
                      </a:cubicBezTo>
                      <a:cubicBezTo>
                        <a:pt x="6460" y="10957"/>
                        <a:pt x="5912" y="12258"/>
                        <a:pt x="5706" y="13536"/>
                      </a:cubicBezTo>
                      <a:cubicBezTo>
                        <a:pt x="5569" y="13194"/>
                        <a:pt x="5387" y="12874"/>
                        <a:pt x="5181" y="12555"/>
                      </a:cubicBezTo>
                      <a:cubicBezTo>
                        <a:pt x="4953" y="12212"/>
                        <a:pt x="4702" y="11915"/>
                        <a:pt x="4405" y="11642"/>
                      </a:cubicBezTo>
                      <a:cubicBezTo>
                        <a:pt x="4131" y="11368"/>
                        <a:pt x="3835" y="11162"/>
                        <a:pt x="3515" y="11025"/>
                      </a:cubicBezTo>
                      <a:cubicBezTo>
                        <a:pt x="3264" y="10911"/>
                        <a:pt x="3013" y="10843"/>
                        <a:pt x="2762" y="10843"/>
                      </a:cubicBezTo>
                      <a:cubicBezTo>
                        <a:pt x="2648" y="10843"/>
                        <a:pt x="2557" y="10865"/>
                        <a:pt x="2465" y="10888"/>
                      </a:cubicBezTo>
                      <a:cubicBezTo>
                        <a:pt x="2305" y="10911"/>
                        <a:pt x="2146" y="10957"/>
                        <a:pt x="1963" y="11048"/>
                      </a:cubicBezTo>
                      <a:cubicBezTo>
                        <a:pt x="1780" y="11117"/>
                        <a:pt x="1644" y="11208"/>
                        <a:pt x="1529" y="11322"/>
                      </a:cubicBezTo>
                      <a:cubicBezTo>
                        <a:pt x="1301" y="11527"/>
                        <a:pt x="1164" y="11778"/>
                        <a:pt x="1141" y="12075"/>
                      </a:cubicBezTo>
                      <a:cubicBezTo>
                        <a:pt x="1119" y="12326"/>
                        <a:pt x="1187" y="12600"/>
                        <a:pt x="1347" y="12874"/>
                      </a:cubicBezTo>
                      <a:cubicBezTo>
                        <a:pt x="1461" y="13148"/>
                        <a:pt x="1644" y="13399"/>
                        <a:pt x="1895" y="13673"/>
                      </a:cubicBezTo>
                      <a:cubicBezTo>
                        <a:pt x="2100" y="13924"/>
                        <a:pt x="2351" y="14152"/>
                        <a:pt x="2625" y="14426"/>
                      </a:cubicBezTo>
                      <a:cubicBezTo>
                        <a:pt x="2876" y="14632"/>
                        <a:pt x="3104" y="14837"/>
                        <a:pt x="3355" y="15020"/>
                      </a:cubicBezTo>
                      <a:lnTo>
                        <a:pt x="3036" y="14997"/>
                      </a:lnTo>
                      <a:cubicBezTo>
                        <a:pt x="2648" y="15020"/>
                        <a:pt x="2214" y="15042"/>
                        <a:pt x="1803" y="15157"/>
                      </a:cubicBezTo>
                      <a:cubicBezTo>
                        <a:pt x="1347" y="15248"/>
                        <a:pt x="1004" y="15408"/>
                        <a:pt x="731" y="15659"/>
                      </a:cubicBezTo>
                      <a:cubicBezTo>
                        <a:pt x="594" y="15796"/>
                        <a:pt x="479" y="15933"/>
                        <a:pt x="365" y="16138"/>
                      </a:cubicBezTo>
                      <a:cubicBezTo>
                        <a:pt x="297" y="16207"/>
                        <a:pt x="251" y="16298"/>
                        <a:pt x="228" y="16389"/>
                      </a:cubicBezTo>
                      <a:cubicBezTo>
                        <a:pt x="183" y="16480"/>
                        <a:pt x="160" y="16549"/>
                        <a:pt x="114" y="16663"/>
                      </a:cubicBezTo>
                      <a:cubicBezTo>
                        <a:pt x="91" y="16800"/>
                        <a:pt x="91" y="16960"/>
                        <a:pt x="91" y="17097"/>
                      </a:cubicBezTo>
                      <a:cubicBezTo>
                        <a:pt x="114" y="17234"/>
                        <a:pt x="183" y="17393"/>
                        <a:pt x="274" y="17530"/>
                      </a:cubicBezTo>
                      <a:cubicBezTo>
                        <a:pt x="320" y="17645"/>
                        <a:pt x="411" y="17736"/>
                        <a:pt x="548" y="17827"/>
                      </a:cubicBezTo>
                      <a:cubicBezTo>
                        <a:pt x="639" y="17918"/>
                        <a:pt x="776" y="18010"/>
                        <a:pt x="936" y="18078"/>
                      </a:cubicBezTo>
                      <a:cubicBezTo>
                        <a:pt x="1210" y="18192"/>
                        <a:pt x="1529" y="18284"/>
                        <a:pt x="1895" y="18307"/>
                      </a:cubicBezTo>
                      <a:cubicBezTo>
                        <a:pt x="1986" y="18329"/>
                        <a:pt x="2100" y="18329"/>
                        <a:pt x="2214" y="18329"/>
                      </a:cubicBezTo>
                      <a:cubicBezTo>
                        <a:pt x="2328" y="18329"/>
                        <a:pt x="2442" y="18329"/>
                        <a:pt x="2557" y="18307"/>
                      </a:cubicBezTo>
                      <a:lnTo>
                        <a:pt x="2557" y="18307"/>
                      </a:lnTo>
                      <a:cubicBezTo>
                        <a:pt x="2054" y="18900"/>
                        <a:pt x="1644" y="19585"/>
                        <a:pt x="1278" y="20315"/>
                      </a:cubicBezTo>
                      <a:cubicBezTo>
                        <a:pt x="822" y="21228"/>
                        <a:pt x="479" y="22255"/>
                        <a:pt x="251" y="23374"/>
                      </a:cubicBezTo>
                      <a:cubicBezTo>
                        <a:pt x="69" y="24355"/>
                        <a:pt x="0" y="25451"/>
                        <a:pt x="46" y="26615"/>
                      </a:cubicBezTo>
                      <a:cubicBezTo>
                        <a:pt x="91" y="27665"/>
                        <a:pt x="228" y="28760"/>
                        <a:pt x="502" y="29902"/>
                      </a:cubicBezTo>
                      <a:cubicBezTo>
                        <a:pt x="1004" y="32002"/>
                        <a:pt x="1872" y="34124"/>
                        <a:pt x="3104" y="36179"/>
                      </a:cubicBezTo>
                      <a:cubicBezTo>
                        <a:pt x="4246" y="38096"/>
                        <a:pt x="5638" y="39808"/>
                        <a:pt x="7213" y="41246"/>
                      </a:cubicBezTo>
                      <a:cubicBezTo>
                        <a:pt x="8628" y="42547"/>
                        <a:pt x="10317" y="43665"/>
                        <a:pt x="12189" y="44578"/>
                      </a:cubicBezTo>
                      <a:cubicBezTo>
                        <a:pt x="13901" y="45423"/>
                        <a:pt x="15795" y="46062"/>
                        <a:pt x="17804" y="46473"/>
                      </a:cubicBezTo>
                      <a:cubicBezTo>
                        <a:pt x="19470" y="46815"/>
                        <a:pt x="21205" y="46998"/>
                        <a:pt x="22985" y="46998"/>
                      </a:cubicBezTo>
                      <a:cubicBezTo>
                        <a:pt x="23236" y="46998"/>
                        <a:pt x="23487" y="46998"/>
                        <a:pt x="23738" y="46975"/>
                      </a:cubicBezTo>
                      <a:cubicBezTo>
                        <a:pt x="25701" y="46929"/>
                        <a:pt x="27687" y="46655"/>
                        <a:pt x="29627" y="46153"/>
                      </a:cubicBezTo>
                      <a:cubicBezTo>
                        <a:pt x="33576" y="45149"/>
                        <a:pt x="37183" y="43255"/>
                        <a:pt x="40013" y="40675"/>
                      </a:cubicBezTo>
                      <a:cubicBezTo>
                        <a:pt x="41382" y="39443"/>
                        <a:pt x="42569" y="38050"/>
                        <a:pt x="43551" y="36567"/>
                      </a:cubicBezTo>
                      <a:cubicBezTo>
                        <a:pt x="44053" y="35813"/>
                        <a:pt x="44509" y="34992"/>
                        <a:pt x="44897" y="34147"/>
                      </a:cubicBezTo>
                      <a:cubicBezTo>
                        <a:pt x="45400" y="33143"/>
                        <a:pt x="45993" y="31773"/>
                        <a:pt x="46153" y="30290"/>
                      </a:cubicBezTo>
                      <a:cubicBezTo>
                        <a:pt x="46176" y="30244"/>
                        <a:pt x="46176" y="30221"/>
                        <a:pt x="46153" y="30176"/>
                      </a:cubicBezTo>
                      <a:cubicBezTo>
                        <a:pt x="46997" y="28920"/>
                        <a:pt x="47682" y="27551"/>
                        <a:pt x="48207" y="26067"/>
                      </a:cubicBezTo>
                      <a:cubicBezTo>
                        <a:pt x="48527" y="25200"/>
                        <a:pt x="48778" y="24310"/>
                        <a:pt x="48960" y="23419"/>
                      </a:cubicBezTo>
                      <a:cubicBezTo>
                        <a:pt x="49120" y="22529"/>
                        <a:pt x="49211" y="21616"/>
                        <a:pt x="49234" y="20703"/>
                      </a:cubicBezTo>
                      <a:cubicBezTo>
                        <a:pt x="49234" y="19539"/>
                        <a:pt x="49074" y="18421"/>
                        <a:pt x="48732" y="17348"/>
                      </a:cubicBezTo>
                      <a:cubicBezTo>
                        <a:pt x="48435" y="16344"/>
                        <a:pt x="47933" y="15408"/>
                        <a:pt x="47271" y="14586"/>
                      </a:cubicBezTo>
                      <a:cubicBezTo>
                        <a:pt x="47591" y="14540"/>
                        <a:pt x="47933" y="14449"/>
                        <a:pt x="48253" y="14312"/>
                      </a:cubicBezTo>
                      <a:cubicBezTo>
                        <a:pt x="48686" y="14129"/>
                        <a:pt x="49074" y="13856"/>
                        <a:pt x="49440" y="13490"/>
                      </a:cubicBezTo>
                      <a:cubicBezTo>
                        <a:pt x="50079" y="12806"/>
                        <a:pt x="50467" y="11870"/>
                        <a:pt x="50535" y="10865"/>
                      </a:cubicBezTo>
                      <a:cubicBezTo>
                        <a:pt x="50581" y="9952"/>
                        <a:pt x="50353" y="9017"/>
                        <a:pt x="49851" y="8172"/>
                      </a:cubicBezTo>
                      <a:cubicBezTo>
                        <a:pt x="49417" y="7419"/>
                        <a:pt x="48801" y="6711"/>
                        <a:pt x="47979" y="6004"/>
                      </a:cubicBezTo>
                      <a:cubicBezTo>
                        <a:pt x="47294" y="5433"/>
                        <a:pt x="46518" y="4908"/>
                        <a:pt x="45514" y="4360"/>
                      </a:cubicBezTo>
                      <a:cubicBezTo>
                        <a:pt x="44783" y="3949"/>
                        <a:pt x="43962" y="3561"/>
                        <a:pt x="43049" y="3151"/>
                      </a:cubicBezTo>
                      <a:cubicBezTo>
                        <a:pt x="41108" y="2283"/>
                        <a:pt x="38986" y="1553"/>
                        <a:pt x="36749" y="1028"/>
                      </a:cubicBezTo>
                      <a:cubicBezTo>
                        <a:pt x="34512" y="503"/>
                        <a:pt x="32229" y="160"/>
                        <a:pt x="29924" y="46"/>
                      </a:cubicBezTo>
                      <a:cubicBezTo>
                        <a:pt x="29353" y="23"/>
                        <a:pt x="28760" y="1"/>
                        <a:pt x="2818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36" name="Google Shape;8118;p96">
                  <a:extLst>
                    <a:ext uri="{FF2B5EF4-FFF2-40B4-BE49-F238E27FC236}">
                      <a16:creationId xmlns:a16="http://schemas.microsoft.com/office/drawing/2014/main" id="{7F0F62F6-2BEF-370D-2CF9-959E73EA013F}"/>
                    </a:ext>
                  </a:extLst>
                </p:cNvPr>
                <p:cNvSpPr/>
                <p:nvPr/>
              </p:nvSpPr>
              <p:spPr>
                <a:xfrm>
                  <a:off x="5202065" y="2061576"/>
                  <a:ext cx="13" cy="13"/>
                </a:xfrm>
                <a:custGeom>
                  <a:avLst/>
                  <a:gdLst/>
                  <a:ahLst/>
                  <a:cxnLst/>
                  <a:rect l="l" t="t" r="r" b="b"/>
                  <a:pathLst>
                    <a:path w="1" h="1" extrusionOk="0">
                      <a:moveTo>
                        <a:pt x="1" y="1"/>
                      </a:moveTo>
                      <a:lnTo>
                        <a:pt x="1" y="1"/>
                      </a:lnTo>
                      <a:close/>
                    </a:path>
                  </a:pathLst>
                </a:custGeom>
                <a:solidFill>
                  <a:srgbClr val="FAC2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37" name="Google Shape;8119;p96">
                  <a:extLst>
                    <a:ext uri="{FF2B5EF4-FFF2-40B4-BE49-F238E27FC236}">
                      <a16:creationId xmlns:a16="http://schemas.microsoft.com/office/drawing/2014/main" id="{C7C2CF76-576E-A7DD-FDC2-7799EA77C5EB}"/>
                    </a:ext>
                  </a:extLst>
                </p:cNvPr>
                <p:cNvSpPr/>
                <p:nvPr/>
              </p:nvSpPr>
              <p:spPr>
                <a:xfrm>
                  <a:off x="5202065" y="2067471"/>
                  <a:ext cx="13" cy="13"/>
                </a:xfrm>
                <a:custGeom>
                  <a:avLst/>
                  <a:gdLst/>
                  <a:ahLst/>
                  <a:cxnLst/>
                  <a:rect l="l" t="t" r="r" b="b"/>
                  <a:pathLst>
                    <a:path w="1" h="1" extrusionOk="0">
                      <a:moveTo>
                        <a:pt x="1" y="0"/>
                      </a:moveTo>
                      <a:lnTo>
                        <a:pt x="1" y="0"/>
                      </a:lnTo>
                      <a:close/>
                    </a:path>
                  </a:pathLst>
                </a:custGeom>
                <a:solidFill>
                  <a:srgbClr val="FAC2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38" name="Google Shape;8120;p96">
                  <a:extLst>
                    <a:ext uri="{FF2B5EF4-FFF2-40B4-BE49-F238E27FC236}">
                      <a16:creationId xmlns:a16="http://schemas.microsoft.com/office/drawing/2014/main" id="{53E65588-8AF6-EBFA-87F9-B712C5D99574}"/>
                    </a:ext>
                  </a:extLst>
                </p:cNvPr>
                <p:cNvSpPr/>
                <p:nvPr/>
              </p:nvSpPr>
              <p:spPr>
                <a:xfrm>
                  <a:off x="5714090" y="2085724"/>
                  <a:ext cx="75684" cy="217610"/>
                </a:xfrm>
                <a:custGeom>
                  <a:avLst/>
                  <a:gdLst/>
                  <a:ahLst/>
                  <a:cxnLst/>
                  <a:rect l="l" t="t" r="r" b="b"/>
                  <a:pathLst>
                    <a:path w="5867" h="16869" extrusionOk="0">
                      <a:moveTo>
                        <a:pt x="1507" y="0"/>
                      </a:moveTo>
                      <a:cubicBezTo>
                        <a:pt x="1392" y="23"/>
                        <a:pt x="1301" y="46"/>
                        <a:pt x="1210" y="92"/>
                      </a:cubicBezTo>
                      <a:cubicBezTo>
                        <a:pt x="1118" y="137"/>
                        <a:pt x="1050" y="183"/>
                        <a:pt x="959" y="229"/>
                      </a:cubicBezTo>
                      <a:cubicBezTo>
                        <a:pt x="867" y="320"/>
                        <a:pt x="776" y="411"/>
                        <a:pt x="685" y="503"/>
                      </a:cubicBezTo>
                      <a:cubicBezTo>
                        <a:pt x="548" y="685"/>
                        <a:pt x="457" y="868"/>
                        <a:pt x="365" y="1096"/>
                      </a:cubicBezTo>
                      <a:cubicBezTo>
                        <a:pt x="228" y="1416"/>
                        <a:pt x="137" y="1804"/>
                        <a:pt x="69" y="2214"/>
                      </a:cubicBezTo>
                      <a:cubicBezTo>
                        <a:pt x="46" y="2443"/>
                        <a:pt x="23" y="2694"/>
                        <a:pt x="23" y="2991"/>
                      </a:cubicBezTo>
                      <a:cubicBezTo>
                        <a:pt x="0" y="3264"/>
                        <a:pt x="0" y="3561"/>
                        <a:pt x="23" y="3835"/>
                      </a:cubicBezTo>
                      <a:cubicBezTo>
                        <a:pt x="46" y="4406"/>
                        <a:pt x="91" y="4999"/>
                        <a:pt x="160" y="5570"/>
                      </a:cubicBezTo>
                      <a:cubicBezTo>
                        <a:pt x="434" y="7487"/>
                        <a:pt x="1004" y="9473"/>
                        <a:pt x="1917" y="11664"/>
                      </a:cubicBezTo>
                      <a:cubicBezTo>
                        <a:pt x="2625" y="13330"/>
                        <a:pt x="3492" y="15019"/>
                        <a:pt x="4565" y="16868"/>
                      </a:cubicBezTo>
                      <a:cubicBezTo>
                        <a:pt x="5022" y="16184"/>
                        <a:pt x="5410" y="15453"/>
                        <a:pt x="5752" y="14700"/>
                      </a:cubicBezTo>
                      <a:cubicBezTo>
                        <a:pt x="5729" y="14198"/>
                        <a:pt x="5729" y="13696"/>
                        <a:pt x="5729" y="13171"/>
                      </a:cubicBezTo>
                      <a:cubicBezTo>
                        <a:pt x="5729" y="12668"/>
                        <a:pt x="5729" y="12166"/>
                        <a:pt x="5752" y="11641"/>
                      </a:cubicBezTo>
                      <a:lnTo>
                        <a:pt x="5775" y="11093"/>
                      </a:lnTo>
                      <a:cubicBezTo>
                        <a:pt x="5798" y="10660"/>
                        <a:pt x="5821" y="10226"/>
                        <a:pt x="5843" y="9815"/>
                      </a:cubicBezTo>
                      <a:cubicBezTo>
                        <a:pt x="5843" y="9267"/>
                        <a:pt x="5866" y="8628"/>
                        <a:pt x="5843" y="7966"/>
                      </a:cubicBezTo>
                      <a:cubicBezTo>
                        <a:pt x="5821" y="7327"/>
                        <a:pt x="5775" y="6734"/>
                        <a:pt x="5706" y="6163"/>
                      </a:cubicBezTo>
                      <a:cubicBezTo>
                        <a:pt x="5615" y="5570"/>
                        <a:pt x="5524" y="5022"/>
                        <a:pt x="5364" y="4543"/>
                      </a:cubicBezTo>
                      <a:cubicBezTo>
                        <a:pt x="5250" y="4063"/>
                        <a:pt x="5067" y="3607"/>
                        <a:pt x="4885" y="3173"/>
                      </a:cubicBezTo>
                      <a:cubicBezTo>
                        <a:pt x="4588" y="2466"/>
                        <a:pt x="4268" y="1872"/>
                        <a:pt x="3880" y="1370"/>
                      </a:cubicBezTo>
                      <a:cubicBezTo>
                        <a:pt x="3629" y="1050"/>
                        <a:pt x="3401" y="822"/>
                        <a:pt x="3150" y="617"/>
                      </a:cubicBezTo>
                      <a:cubicBezTo>
                        <a:pt x="2876" y="411"/>
                        <a:pt x="2625" y="274"/>
                        <a:pt x="2351" y="160"/>
                      </a:cubicBezTo>
                      <a:cubicBezTo>
                        <a:pt x="2283" y="115"/>
                        <a:pt x="2168" y="92"/>
                        <a:pt x="2077" y="46"/>
                      </a:cubicBezTo>
                      <a:cubicBezTo>
                        <a:pt x="2009" y="46"/>
                        <a:pt x="1940" y="23"/>
                        <a:pt x="1849" y="0"/>
                      </a:cubicBezTo>
                      <a:close/>
                    </a:path>
                  </a:pathLst>
                </a:custGeom>
                <a:solidFill>
                  <a:srgbClr val="FBD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39" name="Google Shape;8121;p96">
                  <a:extLst>
                    <a:ext uri="{FF2B5EF4-FFF2-40B4-BE49-F238E27FC236}">
                      <a16:creationId xmlns:a16="http://schemas.microsoft.com/office/drawing/2014/main" id="{9A199B01-3440-C146-9940-D76A9A5D107C}"/>
                    </a:ext>
                  </a:extLst>
                </p:cNvPr>
                <p:cNvSpPr/>
                <p:nvPr/>
              </p:nvSpPr>
              <p:spPr>
                <a:xfrm>
                  <a:off x="5174396" y="2060996"/>
                  <a:ext cx="240275" cy="459047"/>
                </a:xfrm>
                <a:custGeom>
                  <a:avLst/>
                  <a:gdLst/>
                  <a:ahLst/>
                  <a:cxnLst/>
                  <a:rect l="l" t="t" r="r" b="b"/>
                  <a:pathLst>
                    <a:path w="18626" h="35585" extrusionOk="0">
                      <a:moveTo>
                        <a:pt x="1940" y="0"/>
                      </a:moveTo>
                      <a:cubicBezTo>
                        <a:pt x="1781" y="69"/>
                        <a:pt x="1644" y="160"/>
                        <a:pt x="1530" y="274"/>
                      </a:cubicBezTo>
                      <a:cubicBezTo>
                        <a:pt x="1301" y="479"/>
                        <a:pt x="1187" y="730"/>
                        <a:pt x="1164" y="1027"/>
                      </a:cubicBezTo>
                      <a:cubicBezTo>
                        <a:pt x="1142" y="1278"/>
                        <a:pt x="1210" y="1552"/>
                        <a:pt x="1347" y="1826"/>
                      </a:cubicBezTo>
                      <a:cubicBezTo>
                        <a:pt x="1484" y="2100"/>
                        <a:pt x="1644" y="2351"/>
                        <a:pt x="1895" y="2648"/>
                      </a:cubicBezTo>
                      <a:cubicBezTo>
                        <a:pt x="2100" y="2876"/>
                        <a:pt x="2351" y="3127"/>
                        <a:pt x="2648" y="3378"/>
                      </a:cubicBezTo>
                      <a:cubicBezTo>
                        <a:pt x="2876" y="3584"/>
                        <a:pt x="3127" y="3789"/>
                        <a:pt x="3378" y="3972"/>
                      </a:cubicBezTo>
                      <a:lnTo>
                        <a:pt x="3059" y="3949"/>
                      </a:lnTo>
                      <a:cubicBezTo>
                        <a:pt x="2671" y="3949"/>
                        <a:pt x="2237" y="3994"/>
                        <a:pt x="1826" y="4086"/>
                      </a:cubicBezTo>
                      <a:cubicBezTo>
                        <a:pt x="1370" y="4177"/>
                        <a:pt x="1005" y="4360"/>
                        <a:pt x="754" y="4611"/>
                      </a:cubicBezTo>
                      <a:cubicBezTo>
                        <a:pt x="594" y="4725"/>
                        <a:pt x="480" y="4885"/>
                        <a:pt x="365" y="5067"/>
                      </a:cubicBezTo>
                      <a:cubicBezTo>
                        <a:pt x="320" y="5159"/>
                        <a:pt x="274" y="5250"/>
                        <a:pt x="229" y="5318"/>
                      </a:cubicBezTo>
                      <a:cubicBezTo>
                        <a:pt x="183" y="5410"/>
                        <a:pt x="160" y="5501"/>
                        <a:pt x="137" y="5615"/>
                      </a:cubicBezTo>
                      <a:cubicBezTo>
                        <a:pt x="92" y="5752"/>
                        <a:pt x="92" y="5912"/>
                        <a:pt x="114" y="6049"/>
                      </a:cubicBezTo>
                      <a:cubicBezTo>
                        <a:pt x="137" y="6209"/>
                        <a:pt x="183" y="6345"/>
                        <a:pt x="274" y="6505"/>
                      </a:cubicBezTo>
                      <a:cubicBezTo>
                        <a:pt x="343" y="6597"/>
                        <a:pt x="411" y="6688"/>
                        <a:pt x="548" y="6802"/>
                      </a:cubicBezTo>
                      <a:cubicBezTo>
                        <a:pt x="662" y="6893"/>
                        <a:pt x="799" y="6962"/>
                        <a:pt x="959" y="7053"/>
                      </a:cubicBezTo>
                      <a:cubicBezTo>
                        <a:pt x="1210" y="7167"/>
                        <a:pt x="1530" y="7236"/>
                        <a:pt x="1918" y="7281"/>
                      </a:cubicBezTo>
                      <a:cubicBezTo>
                        <a:pt x="2009" y="7281"/>
                        <a:pt x="2123" y="7304"/>
                        <a:pt x="2237" y="7304"/>
                      </a:cubicBezTo>
                      <a:cubicBezTo>
                        <a:pt x="2351" y="7304"/>
                        <a:pt x="2465" y="7281"/>
                        <a:pt x="2580" y="7281"/>
                      </a:cubicBezTo>
                      <a:cubicBezTo>
                        <a:pt x="2100" y="7806"/>
                        <a:pt x="1667" y="8491"/>
                        <a:pt x="1278" y="9267"/>
                      </a:cubicBezTo>
                      <a:cubicBezTo>
                        <a:pt x="822" y="10180"/>
                        <a:pt x="480" y="11207"/>
                        <a:pt x="251" y="12326"/>
                      </a:cubicBezTo>
                      <a:cubicBezTo>
                        <a:pt x="69" y="13307"/>
                        <a:pt x="0" y="14403"/>
                        <a:pt x="46" y="15567"/>
                      </a:cubicBezTo>
                      <a:cubicBezTo>
                        <a:pt x="92" y="16617"/>
                        <a:pt x="251" y="17735"/>
                        <a:pt x="525" y="18854"/>
                      </a:cubicBezTo>
                      <a:cubicBezTo>
                        <a:pt x="1005" y="20954"/>
                        <a:pt x="1895" y="23076"/>
                        <a:pt x="3105" y="25131"/>
                      </a:cubicBezTo>
                      <a:cubicBezTo>
                        <a:pt x="4269" y="27048"/>
                        <a:pt x="5638" y="28760"/>
                        <a:pt x="7236" y="30221"/>
                      </a:cubicBezTo>
                      <a:cubicBezTo>
                        <a:pt x="8651" y="31522"/>
                        <a:pt x="10340" y="32640"/>
                        <a:pt x="12212" y="33553"/>
                      </a:cubicBezTo>
                      <a:cubicBezTo>
                        <a:pt x="13924" y="34398"/>
                        <a:pt x="15818" y="35037"/>
                        <a:pt x="17827" y="35448"/>
                      </a:cubicBezTo>
                      <a:cubicBezTo>
                        <a:pt x="18078" y="35493"/>
                        <a:pt x="18352" y="35539"/>
                        <a:pt x="18626" y="35585"/>
                      </a:cubicBezTo>
                      <a:cubicBezTo>
                        <a:pt x="18078" y="35105"/>
                        <a:pt x="17462" y="34603"/>
                        <a:pt x="16708" y="34010"/>
                      </a:cubicBezTo>
                      <a:cubicBezTo>
                        <a:pt x="15339" y="32960"/>
                        <a:pt x="13901" y="31933"/>
                        <a:pt x="12509" y="30951"/>
                      </a:cubicBezTo>
                      <a:lnTo>
                        <a:pt x="12463" y="30905"/>
                      </a:lnTo>
                      <a:lnTo>
                        <a:pt x="12280" y="30769"/>
                      </a:lnTo>
                      <a:cubicBezTo>
                        <a:pt x="11824" y="30449"/>
                        <a:pt x="11367" y="30129"/>
                        <a:pt x="10911" y="29810"/>
                      </a:cubicBezTo>
                      <a:cubicBezTo>
                        <a:pt x="10363" y="29399"/>
                        <a:pt x="9884" y="29034"/>
                        <a:pt x="9473" y="28691"/>
                      </a:cubicBezTo>
                      <a:cubicBezTo>
                        <a:pt x="8491" y="27870"/>
                        <a:pt x="7624" y="27002"/>
                        <a:pt x="6871" y="26135"/>
                      </a:cubicBezTo>
                      <a:cubicBezTo>
                        <a:pt x="6072" y="25222"/>
                        <a:pt x="5387" y="24240"/>
                        <a:pt x="4816" y="23282"/>
                      </a:cubicBezTo>
                      <a:cubicBezTo>
                        <a:pt x="4200" y="22232"/>
                        <a:pt x="3698" y="21159"/>
                        <a:pt x="3287" y="20041"/>
                      </a:cubicBezTo>
                      <a:cubicBezTo>
                        <a:pt x="3082" y="19402"/>
                        <a:pt x="2899" y="18831"/>
                        <a:pt x="2739" y="18260"/>
                      </a:cubicBezTo>
                      <a:cubicBezTo>
                        <a:pt x="2671" y="17964"/>
                        <a:pt x="2580" y="17621"/>
                        <a:pt x="2511" y="17302"/>
                      </a:cubicBezTo>
                      <a:cubicBezTo>
                        <a:pt x="2465" y="17028"/>
                        <a:pt x="2420" y="16731"/>
                        <a:pt x="2374" y="16434"/>
                      </a:cubicBezTo>
                      <a:cubicBezTo>
                        <a:pt x="2214" y="15225"/>
                        <a:pt x="2214" y="14015"/>
                        <a:pt x="2374" y="12782"/>
                      </a:cubicBezTo>
                      <a:cubicBezTo>
                        <a:pt x="2534" y="11572"/>
                        <a:pt x="2853" y="10408"/>
                        <a:pt x="3333" y="9336"/>
                      </a:cubicBezTo>
                      <a:cubicBezTo>
                        <a:pt x="3607" y="8742"/>
                        <a:pt x="3903" y="8194"/>
                        <a:pt x="4223" y="7715"/>
                      </a:cubicBezTo>
                      <a:cubicBezTo>
                        <a:pt x="4428" y="7441"/>
                        <a:pt x="4588" y="7190"/>
                        <a:pt x="4771" y="6985"/>
                      </a:cubicBezTo>
                      <a:cubicBezTo>
                        <a:pt x="4931" y="6802"/>
                        <a:pt x="5090" y="6597"/>
                        <a:pt x="5250" y="6414"/>
                      </a:cubicBezTo>
                      <a:cubicBezTo>
                        <a:pt x="5022" y="6323"/>
                        <a:pt x="4862" y="6231"/>
                        <a:pt x="4702" y="6163"/>
                      </a:cubicBezTo>
                      <a:cubicBezTo>
                        <a:pt x="4611" y="6094"/>
                        <a:pt x="4520" y="6049"/>
                        <a:pt x="4428" y="5980"/>
                      </a:cubicBezTo>
                      <a:cubicBezTo>
                        <a:pt x="4383" y="5935"/>
                        <a:pt x="4337" y="5889"/>
                        <a:pt x="4291" y="5843"/>
                      </a:cubicBezTo>
                      <a:cubicBezTo>
                        <a:pt x="4223" y="5798"/>
                        <a:pt x="4177" y="5752"/>
                        <a:pt x="4132" y="5684"/>
                      </a:cubicBezTo>
                      <a:cubicBezTo>
                        <a:pt x="4086" y="5638"/>
                        <a:pt x="4040" y="5569"/>
                        <a:pt x="4018" y="5501"/>
                      </a:cubicBezTo>
                      <a:cubicBezTo>
                        <a:pt x="3972" y="5432"/>
                        <a:pt x="3972" y="5387"/>
                        <a:pt x="3949" y="5318"/>
                      </a:cubicBezTo>
                      <a:cubicBezTo>
                        <a:pt x="3949" y="5250"/>
                        <a:pt x="3949" y="5227"/>
                        <a:pt x="3949" y="5181"/>
                      </a:cubicBezTo>
                      <a:cubicBezTo>
                        <a:pt x="3949" y="5044"/>
                        <a:pt x="3972" y="4930"/>
                        <a:pt x="4018" y="4816"/>
                      </a:cubicBezTo>
                      <a:cubicBezTo>
                        <a:pt x="4086" y="4679"/>
                        <a:pt x="4154" y="4565"/>
                        <a:pt x="4269" y="4451"/>
                      </a:cubicBezTo>
                      <a:cubicBezTo>
                        <a:pt x="4474" y="4223"/>
                        <a:pt x="4725" y="4017"/>
                        <a:pt x="5067" y="3812"/>
                      </a:cubicBezTo>
                      <a:cubicBezTo>
                        <a:pt x="4611" y="3538"/>
                        <a:pt x="4269" y="3310"/>
                        <a:pt x="3949" y="3081"/>
                      </a:cubicBezTo>
                      <a:cubicBezTo>
                        <a:pt x="3766" y="2945"/>
                        <a:pt x="3538" y="2785"/>
                        <a:pt x="3333" y="2579"/>
                      </a:cubicBezTo>
                      <a:cubicBezTo>
                        <a:pt x="3082" y="2374"/>
                        <a:pt x="2899" y="2191"/>
                        <a:pt x="2739" y="2009"/>
                      </a:cubicBezTo>
                      <a:cubicBezTo>
                        <a:pt x="2580" y="1849"/>
                        <a:pt x="2420" y="1643"/>
                        <a:pt x="2283" y="1415"/>
                      </a:cubicBezTo>
                      <a:cubicBezTo>
                        <a:pt x="2146" y="1164"/>
                        <a:pt x="2055" y="959"/>
                        <a:pt x="2009" y="753"/>
                      </a:cubicBezTo>
                      <a:cubicBezTo>
                        <a:pt x="1940" y="502"/>
                        <a:pt x="1918" y="274"/>
                        <a:pt x="1940" y="91"/>
                      </a:cubicBezTo>
                      <a:lnTo>
                        <a:pt x="1963" y="46"/>
                      </a:lnTo>
                      <a:lnTo>
                        <a:pt x="196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40" name="Google Shape;8122;p96">
                  <a:extLst>
                    <a:ext uri="{FF2B5EF4-FFF2-40B4-BE49-F238E27FC236}">
                      <a16:creationId xmlns:a16="http://schemas.microsoft.com/office/drawing/2014/main" id="{6353D37B-2166-B55B-CB1C-D66F2417E354}"/>
                    </a:ext>
                  </a:extLst>
                </p:cNvPr>
                <p:cNvSpPr/>
                <p:nvPr/>
              </p:nvSpPr>
              <p:spPr>
                <a:xfrm>
                  <a:off x="5525064" y="2530904"/>
                  <a:ext cx="136921" cy="137514"/>
                </a:xfrm>
                <a:custGeom>
                  <a:avLst/>
                  <a:gdLst/>
                  <a:ahLst/>
                  <a:cxnLst/>
                  <a:rect l="l" t="t" r="r" b="b"/>
                  <a:pathLst>
                    <a:path w="10614" h="10660" extrusionOk="0">
                      <a:moveTo>
                        <a:pt x="5615" y="0"/>
                      </a:moveTo>
                      <a:cubicBezTo>
                        <a:pt x="5341" y="0"/>
                        <a:pt x="5090" y="23"/>
                        <a:pt x="4816" y="46"/>
                      </a:cubicBezTo>
                      <a:cubicBezTo>
                        <a:pt x="4109" y="114"/>
                        <a:pt x="3378" y="320"/>
                        <a:pt x="2671" y="616"/>
                      </a:cubicBezTo>
                      <a:cubicBezTo>
                        <a:pt x="2123" y="845"/>
                        <a:pt x="1621" y="1141"/>
                        <a:pt x="1187" y="1484"/>
                      </a:cubicBezTo>
                      <a:cubicBezTo>
                        <a:pt x="1164" y="1370"/>
                        <a:pt x="1119" y="1256"/>
                        <a:pt x="1050" y="1164"/>
                      </a:cubicBezTo>
                      <a:cubicBezTo>
                        <a:pt x="1027" y="1073"/>
                        <a:pt x="913" y="1027"/>
                        <a:pt x="822" y="1027"/>
                      </a:cubicBezTo>
                      <a:cubicBezTo>
                        <a:pt x="753" y="1027"/>
                        <a:pt x="708" y="1027"/>
                        <a:pt x="662" y="1050"/>
                      </a:cubicBezTo>
                      <a:cubicBezTo>
                        <a:pt x="594" y="1096"/>
                        <a:pt x="548" y="1164"/>
                        <a:pt x="525" y="1233"/>
                      </a:cubicBezTo>
                      <a:cubicBezTo>
                        <a:pt x="502" y="1324"/>
                        <a:pt x="525" y="1393"/>
                        <a:pt x="548" y="1461"/>
                      </a:cubicBezTo>
                      <a:lnTo>
                        <a:pt x="594" y="1507"/>
                      </a:lnTo>
                      <a:lnTo>
                        <a:pt x="616" y="1575"/>
                      </a:lnTo>
                      <a:cubicBezTo>
                        <a:pt x="753" y="1918"/>
                        <a:pt x="868" y="2283"/>
                        <a:pt x="913" y="2671"/>
                      </a:cubicBezTo>
                      <a:cubicBezTo>
                        <a:pt x="959" y="3127"/>
                        <a:pt x="959" y="3607"/>
                        <a:pt x="913" y="4086"/>
                      </a:cubicBezTo>
                      <a:cubicBezTo>
                        <a:pt x="913" y="4086"/>
                        <a:pt x="913" y="4109"/>
                        <a:pt x="913" y="4109"/>
                      </a:cubicBezTo>
                      <a:cubicBezTo>
                        <a:pt x="913" y="4109"/>
                        <a:pt x="913" y="4132"/>
                        <a:pt x="913" y="4132"/>
                      </a:cubicBezTo>
                      <a:cubicBezTo>
                        <a:pt x="822" y="4679"/>
                        <a:pt x="662" y="5250"/>
                        <a:pt x="434" y="5821"/>
                      </a:cubicBezTo>
                      <a:lnTo>
                        <a:pt x="411" y="5889"/>
                      </a:lnTo>
                      <a:cubicBezTo>
                        <a:pt x="320" y="6095"/>
                        <a:pt x="206" y="6323"/>
                        <a:pt x="69" y="6551"/>
                      </a:cubicBezTo>
                      <a:cubicBezTo>
                        <a:pt x="0" y="6688"/>
                        <a:pt x="46" y="6871"/>
                        <a:pt x="183" y="6939"/>
                      </a:cubicBezTo>
                      <a:cubicBezTo>
                        <a:pt x="206" y="6962"/>
                        <a:pt x="206" y="6962"/>
                        <a:pt x="228" y="6962"/>
                      </a:cubicBezTo>
                      <a:cubicBezTo>
                        <a:pt x="1027" y="7669"/>
                        <a:pt x="1735" y="8240"/>
                        <a:pt x="2420" y="8719"/>
                      </a:cubicBezTo>
                      <a:cubicBezTo>
                        <a:pt x="3310" y="9336"/>
                        <a:pt x="4154" y="9815"/>
                        <a:pt x="4999" y="10157"/>
                      </a:cubicBezTo>
                      <a:cubicBezTo>
                        <a:pt x="5455" y="10340"/>
                        <a:pt x="5912" y="10477"/>
                        <a:pt x="6391" y="10568"/>
                      </a:cubicBezTo>
                      <a:cubicBezTo>
                        <a:pt x="6711" y="10637"/>
                        <a:pt x="7053" y="10660"/>
                        <a:pt x="7418" y="10660"/>
                      </a:cubicBezTo>
                      <a:lnTo>
                        <a:pt x="7761" y="10660"/>
                      </a:lnTo>
                      <a:cubicBezTo>
                        <a:pt x="8217" y="10637"/>
                        <a:pt x="8697" y="10523"/>
                        <a:pt x="9108" y="10340"/>
                      </a:cubicBezTo>
                      <a:cubicBezTo>
                        <a:pt x="9496" y="10180"/>
                        <a:pt x="9838" y="9952"/>
                        <a:pt x="10112" y="9655"/>
                      </a:cubicBezTo>
                      <a:cubicBezTo>
                        <a:pt x="10294" y="9427"/>
                        <a:pt x="10431" y="9130"/>
                        <a:pt x="10523" y="8834"/>
                      </a:cubicBezTo>
                      <a:cubicBezTo>
                        <a:pt x="10591" y="8537"/>
                        <a:pt x="10614" y="8217"/>
                        <a:pt x="10591" y="7852"/>
                      </a:cubicBezTo>
                      <a:cubicBezTo>
                        <a:pt x="10568" y="7555"/>
                        <a:pt x="10477" y="7236"/>
                        <a:pt x="10340" y="6871"/>
                      </a:cubicBezTo>
                      <a:cubicBezTo>
                        <a:pt x="10226" y="6574"/>
                        <a:pt x="10066" y="6254"/>
                        <a:pt x="9838" y="5912"/>
                      </a:cubicBezTo>
                      <a:cubicBezTo>
                        <a:pt x="9815" y="5866"/>
                        <a:pt x="9769" y="5843"/>
                        <a:pt x="9747" y="5821"/>
                      </a:cubicBezTo>
                      <a:cubicBezTo>
                        <a:pt x="9541" y="5296"/>
                        <a:pt x="9381" y="4725"/>
                        <a:pt x="9290" y="4109"/>
                      </a:cubicBezTo>
                      <a:cubicBezTo>
                        <a:pt x="9176" y="3219"/>
                        <a:pt x="9176" y="2260"/>
                        <a:pt x="9313" y="1256"/>
                      </a:cubicBezTo>
                      <a:lnTo>
                        <a:pt x="9313" y="1324"/>
                      </a:lnTo>
                      <a:cubicBezTo>
                        <a:pt x="9359" y="1050"/>
                        <a:pt x="9404" y="753"/>
                        <a:pt x="9450" y="457"/>
                      </a:cubicBezTo>
                      <a:cubicBezTo>
                        <a:pt x="9496" y="274"/>
                        <a:pt x="9404" y="137"/>
                        <a:pt x="9267" y="91"/>
                      </a:cubicBezTo>
                      <a:cubicBezTo>
                        <a:pt x="9244" y="91"/>
                        <a:pt x="9222" y="69"/>
                        <a:pt x="9176" y="69"/>
                      </a:cubicBezTo>
                      <a:cubicBezTo>
                        <a:pt x="9062" y="69"/>
                        <a:pt x="8925" y="160"/>
                        <a:pt x="8902" y="297"/>
                      </a:cubicBezTo>
                      <a:cubicBezTo>
                        <a:pt x="8856" y="525"/>
                        <a:pt x="8811" y="753"/>
                        <a:pt x="8788" y="1004"/>
                      </a:cubicBezTo>
                      <a:cubicBezTo>
                        <a:pt x="8286" y="594"/>
                        <a:pt x="7692" y="320"/>
                        <a:pt x="7008" y="160"/>
                      </a:cubicBezTo>
                      <a:cubicBezTo>
                        <a:pt x="6574" y="46"/>
                        <a:pt x="6095" y="0"/>
                        <a:pt x="5615" y="0"/>
                      </a:cubicBezTo>
                      <a:close/>
                    </a:path>
                  </a:pathLst>
                </a:custGeom>
                <a:solidFill>
                  <a:srgbClr val="FCBC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41" name="Google Shape;8123;p96">
                  <a:extLst>
                    <a:ext uri="{FF2B5EF4-FFF2-40B4-BE49-F238E27FC236}">
                      <a16:creationId xmlns:a16="http://schemas.microsoft.com/office/drawing/2014/main" id="{76BB01C2-68DD-02A4-E9CC-766D75F2ECA7}"/>
                    </a:ext>
                  </a:extLst>
                </p:cNvPr>
                <p:cNvSpPr/>
                <p:nvPr/>
              </p:nvSpPr>
              <p:spPr>
                <a:xfrm>
                  <a:off x="5531539" y="2530904"/>
                  <a:ext cx="116023" cy="63739"/>
                </a:xfrm>
                <a:custGeom>
                  <a:avLst/>
                  <a:gdLst/>
                  <a:ahLst/>
                  <a:cxnLst/>
                  <a:rect l="l" t="t" r="r" b="b"/>
                  <a:pathLst>
                    <a:path w="8994" h="4941" extrusionOk="0">
                      <a:moveTo>
                        <a:pt x="5113" y="0"/>
                      </a:moveTo>
                      <a:cubicBezTo>
                        <a:pt x="4839" y="0"/>
                        <a:pt x="4565" y="0"/>
                        <a:pt x="4314" y="46"/>
                      </a:cubicBezTo>
                      <a:cubicBezTo>
                        <a:pt x="3607" y="114"/>
                        <a:pt x="2876" y="297"/>
                        <a:pt x="2169" y="616"/>
                      </a:cubicBezTo>
                      <a:cubicBezTo>
                        <a:pt x="1621" y="845"/>
                        <a:pt x="1119" y="1119"/>
                        <a:pt x="685" y="1484"/>
                      </a:cubicBezTo>
                      <a:cubicBezTo>
                        <a:pt x="662" y="1370"/>
                        <a:pt x="617" y="1256"/>
                        <a:pt x="571" y="1164"/>
                      </a:cubicBezTo>
                      <a:cubicBezTo>
                        <a:pt x="525" y="1073"/>
                        <a:pt x="434" y="1004"/>
                        <a:pt x="297" y="1004"/>
                      </a:cubicBezTo>
                      <a:cubicBezTo>
                        <a:pt x="251" y="1004"/>
                        <a:pt x="206" y="1027"/>
                        <a:pt x="160" y="1050"/>
                      </a:cubicBezTo>
                      <a:cubicBezTo>
                        <a:pt x="92" y="1096"/>
                        <a:pt x="46" y="1141"/>
                        <a:pt x="23" y="1233"/>
                      </a:cubicBezTo>
                      <a:cubicBezTo>
                        <a:pt x="0" y="1324"/>
                        <a:pt x="23" y="1393"/>
                        <a:pt x="46" y="1461"/>
                      </a:cubicBezTo>
                      <a:lnTo>
                        <a:pt x="69" y="1507"/>
                      </a:lnTo>
                      <a:lnTo>
                        <a:pt x="114" y="1575"/>
                      </a:lnTo>
                      <a:cubicBezTo>
                        <a:pt x="251" y="1918"/>
                        <a:pt x="343" y="2283"/>
                        <a:pt x="411" y="2671"/>
                      </a:cubicBezTo>
                      <a:cubicBezTo>
                        <a:pt x="411" y="2808"/>
                        <a:pt x="434" y="2945"/>
                        <a:pt x="434" y="3082"/>
                      </a:cubicBezTo>
                      <a:cubicBezTo>
                        <a:pt x="571" y="3173"/>
                        <a:pt x="685" y="3241"/>
                        <a:pt x="822" y="3310"/>
                      </a:cubicBezTo>
                      <a:cubicBezTo>
                        <a:pt x="1918" y="3903"/>
                        <a:pt x="3082" y="4337"/>
                        <a:pt x="4292" y="4634"/>
                      </a:cubicBezTo>
                      <a:cubicBezTo>
                        <a:pt x="5149" y="4829"/>
                        <a:pt x="6007" y="4940"/>
                        <a:pt x="6865" y="4940"/>
                      </a:cubicBezTo>
                      <a:cubicBezTo>
                        <a:pt x="7011" y="4940"/>
                        <a:pt x="7158" y="4937"/>
                        <a:pt x="7304" y="4930"/>
                      </a:cubicBezTo>
                      <a:lnTo>
                        <a:pt x="7282" y="4930"/>
                      </a:lnTo>
                      <a:cubicBezTo>
                        <a:pt x="7624" y="4930"/>
                        <a:pt x="7966" y="4908"/>
                        <a:pt x="8309" y="4839"/>
                      </a:cubicBezTo>
                      <a:cubicBezTo>
                        <a:pt x="8514" y="4816"/>
                        <a:pt x="8720" y="4771"/>
                        <a:pt x="8902" y="4725"/>
                      </a:cubicBezTo>
                      <a:cubicBezTo>
                        <a:pt x="8857" y="4520"/>
                        <a:pt x="8834" y="4314"/>
                        <a:pt x="8788" y="4109"/>
                      </a:cubicBezTo>
                      <a:cubicBezTo>
                        <a:pt x="8674" y="3219"/>
                        <a:pt x="8697" y="2260"/>
                        <a:pt x="8834" y="1256"/>
                      </a:cubicBezTo>
                      <a:lnTo>
                        <a:pt x="8834" y="1256"/>
                      </a:lnTo>
                      <a:lnTo>
                        <a:pt x="8788" y="1324"/>
                      </a:lnTo>
                      <a:lnTo>
                        <a:pt x="8857" y="982"/>
                      </a:lnTo>
                      <a:cubicBezTo>
                        <a:pt x="8902" y="799"/>
                        <a:pt x="8925" y="616"/>
                        <a:pt x="8971" y="457"/>
                      </a:cubicBezTo>
                      <a:cubicBezTo>
                        <a:pt x="8994" y="274"/>
                        <a:pt x="8902" y="114"/>
                        <a:pt x="8765" y="91"/>
                      </a:cubicBezTo>
                      <a:cubicBezTo>
                        <a:pt x="8742" y="69"/>
                        <a:pt x="8720" y="69"/>
                        <a:pt x="8674" y="69"/>
                      </a:cubicBezTo>
                      <a:cubicBezTo>
                        <a:pt x="8560" y="69"/>
                        <a:pt x="8423" y="160"/>
                        <a:pt x="8400" y="297"/>
                      </a:cubicBezTo>
                      <a:cubicBezTo>
                        <a:pt x="8354" y="525"/>
                        <a:pt x="8309" y="753"/>
                        <a:pt x="8263" y="1004"/>
                      </a:cubicBezTo>
                      <a:cubicBezTo>
                        <a:pt x="7784" y="594"/>
                        <a:pt x="7190" y="320"/>
                        <a:pt x="6506" y="160"/>
                      </a:cubicBezTo>
                      <a:cubicBezTo>
                        <a:pt x="6072" y="46"/>
                        <a:pt x="5593" y="0"/>
                        <a:pt x="5113" y="0"/>
                      </a:cubicBezTo>
                      <a:close/>
                    </a:path>
                  </a:pathLst>
                </a:custGeom>
                <a:solidFill>
                  <a:schemeClr val="accent2">
                    <a:alpha val="351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42" name="Google Shape;8124;p96">
                  <a:extLst>
                    <a:ext uri="{FF2B5EF4-FFF2-40B4-BE49-F238E27FC236}">
                      <a16:creationId xmlns:a16="http://schemas.microsoft.com/office/drawing/2014/main" id="{78F24586-71CA-3FD4-7F82-D61F15A9EC40}"/>
                    </a:ext>
                  </a:extLst>
                </p:cNvPr>
                <p:cNvSpPr/>
                <p:nvPr/>
              </p:nvSpPr>
              <p:spPr>
                <a:xfrm>
                  <a:off x="5745887" y="2229989"/>
                  <a:ext cx="95408" cy="135463"/>
                </a:xfrm>
                <a:custGeom>
                  <a:avLst/>
                  <a:gdLst/>
                  <a:ahLst/>
                  <a:cxnLst/>
                  <a:rect l="l" t="t" r="r" b="b"/>
                  <a:pathLst>
                    <a:path w="7396" h="10501" extrusionOk="0">
                      <a:moveTo>
                        <a:pt x="3447" y="1"/>
                      </a:moveTo>
                      <a:cubicBezTo>
                        <a:pt x="2808" y="1"/>
                        <a:pt x="2191" y="161"/>
                        <a:pt x="1621" y="480"/>
                      </a:cubicBezTo>
                      <a:cubicBezTo>
                        <a:pt x="959" y="822"/>
                        <a:pt x="434" y="1393"/>
                        <a:pt x="69" y="2078"/>
                      </a:cubicBezTo>
                      <a:cubicBezTo>
                        <a:pt x="23" y="2169"/>
                        <a:pt x="0" y="2215"/>
                        <a:pt x="23" y="2306"/>
                      </a:cubicBezTo>
                      <a:cubicBezTo>
                        <a:pt x="46" y="2375"/>
                        <a:pt x="91" y="2443"/>
                        <a:pt x="137" y="2489"/>
                      </a:cubicBezTo>
                      <a:cubicBezTo>
                        <a:pt x="183" y="2512"/>
                        <a:pt x="251" y="2534"/>
                        <a:pt x="320" y="2534"/>
                      </a:cubicBezTo>
                      <a:lnTo>
                        <a:pt x="365" y="2534"/>
                      </a:lnTo>
                      <a:cubicBezTo>
                        <a:pt x="434" y="2512"/>
                        <a:pt x="502" y="2466"/>
                        <a:pt x="548" y="2420"/>
                      </a:cubicBezTo>
                      <a:cubicBezTo>
                        <a:pt x="685" y="2124"/>
                        <a:pt x="868" y="1872"/>
                        <a:pt x="1073" y="1644"/>
                      </a:cubicBezTo>
                      <a:cubicBezTo>
                        <a:pt x="1141" y="1576"/>
                        <a:pt x="1210" y="1484"/>
                        <a:pt x="1301" y="1416"/>
                      </a:cubicBezTo>
                      <a:lnTo>
                        <a:pt x="1301" y="1416"/>
                      </a:lnTo>
                      <a:cubicBezTo>
                        <a:pt x="1256" y="1484"/>
                        <a:pt x="1233" y="1576"/>
                        <a:pt x="1210" y="1667"/>
                      </a:cubicBezTo>
                      <a:cubicBezTo>
                        <a:pt x="1119" y="2032"/>
                        <a:pt x="1073" y="2420"/>
                        <a:pt x="1050" y="2854"/>
                      </a:cubicBezTo>
                      <a:cubicBezTo>
                        <a:pt x="1004" y="3630"/>
                        <a:pt x="1119" y="4475"/>
                        <a:pt x="1370" y="5342"/>
                      </a:cubicBezTo>
                      <a:cubicBezTo>
                        <a:pt x="1621" y="6141"/>
                        <a:pt x="1986" y="6894"/>
                        <a:pt x="2442" y="7602"/>
                      </a:cubicBezTo>
                      <a:cubicBezTo>
                        <a:pt x="2899" y="8332"/>
                        <a:pt x="3447" y="8948"/>
                        <a:pt x="4063" y="9450"/>
                      </a:cubicBezTo>
                      <a:lnTo>
                        <a:pt x="4040" y="9496"/>
                      </a:lnTo>
                      <a:lnTo>
                        <a:pt x="4040" y="9473"/>
                      </a:lnTo>
                      <a:cubicBezTo>
                        <a:pt x="3744" y="9656"/>
                        <a:pt x="3447" y="9816"/>
                        <a:pt x="3150" y="9930"/>
                      </a:cubicBezTo>
                      <a:cubicBezTo>
                        <a:pt x="2990" y="9930"/>
                        <a:pt x="2876" y="10044"/>
                        <a:pt x="2853" y="10204"/>
                      </a:cubicBezTo>
                      <a:cubicBezTo>
                        <a:pt x="2853" y="10272"/>
                        <a:pt x="2876" y="10363"/>
                        <a:pt x="2922" y="10409"/>
                      </a:cubicBezTo>
                      <a:cubicBezTo>
                        <a:pt x="2990" y="10478"/>
                        <a:pt x="3059" y="10500"/>
                        <a:pt x="3127" y="10500"/>
                      </a:cubicBezTo>
                      <a:lnTo>
                        <a:pt x="3287" y="10500"/>
                      </a:lnTo>
                      <a:cubicBezTo>
                        <a:pt x="3310" y="10478"/>
                        <a:pt x="3356" y="10478"/>
                        <a:pt x="3401" y="10455"/>
                      </a:cubicBezTo>
                      <a:lnTo>
                        <a:pt x="3424" y="10432"/>
                      </a:lnTo>
                      <a:cubicBezTo>
                        <a:pt x="3515" y="10409"/>
                        <a:pt x="3607" y="10363"/>
                        <a:pt x="3698" y="10318"/>
                      </a:cubicBezTo>
                      <a:cubicBezTo>
                        <a:pt x="3880" y="10249"/>
                        <a:pt x="4063" y="10158"/>
                        <a:pt x="4246" y="10021"/>
                      </a:cubicBezTo>
                      <a:cubicBezTo>
                        <a:pt x="4588" y="9816"/>
                        <a:pt x="4930" y="9542"/>
                        <a:pt x="5227" y="9268"/>
                      </a:cubicBezTo>
                      <a:cubicBezTo>
                        <a:pt x="5821" y="8697"/>
                        <a:pt x="6323" y="7990"/>
                        <a:pt x="6711" y="7191"/>
                      </a:cubicBezTo>
                      <a:cubicBezTo>
                        <a:pt x="7076" y="6415"/>
                        <a:pt x="7281" y="5570"/>
                        <a:pt x="7350" y="4748"/>
                      </a:cubicBezTo>
                      <a:cubicBezTo>
                        <a:pt x="7396" y="3904"/>
                        <a:pt x="7259" y="3059"/>
                        <a:pt x="6939" y="2306"/>
                      </a:cubicBezTo>
                      <a:cubicBezTo>
                        <a:pt x="6642" y="1621"/>
                        <a:pt x="6163" y="1051"/>
                        <a:pt x="5547" y="640"/>
                      </a:cubicBezTo>
                      <a:cubicBezTo>
                        <a:pt x="4976" y="252"/>
                        <a:pt x="4314" y="46"/>
                        <a:pt x="3607" y="1"/>
                      </a:cubicBezTo>
                      <a:close/>
                    </a:path>
                  </a:pathLst>
                </a:custGeom>
                <a:solidFill>
                  <a:srgbClr val="FCBC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43" name="Google Shape;8125;p96">
                  <a:extLst>
                    <a:ext uri="{FF2B5EF4-FFF2-40B4-BE49-F238E27FC236}">
                      <a16:creationId xmlns:a16="http://schemas.microsoft.com/office/drawing/2014/main" id="{94B3F6D9-8AF3-F484-6D63-ECFF5DB0662D}"/>
                    </a:ext>
                  </a:extLst>
                </p:cNvPr>
                <p:cNvSpPr/>
                <p:nvPr/>
              </p:nvSpPr>
              <p:spPr>
                <a:xfrm>
                  <a:off x="5767970" y="2251492"/>
                  <a:ext cx="44170" cy="43731"/>
                </a:xfrm>
                <a:custGeom>
                  <a:avLst/>
                  <a:gdLst/>
                  <a:ahLst/>
                  <a:cxnLst/>
                  <a:rect l="l" t="t" r="r" b="b"/>
                  <a:pathLst>
                    <a:path w="3424" h="3390" extrusionOk="0">
                      <a:moveTo>
                        <a:pt x="3150" y="0"/>
                      </a:moveTo>
                      <a:cubicBezTo>
                        <a:pt x="3127" y="0"/>
                        <a:pt x="3104" y="0"/>
                        <a:pt x="3081" y="23"/>
                      </a:cubicBezTo>
                      <a:cubicBezTo>
                        <a:pt x="2716" y="91"/>
                        <a:pt x="2374" y="228"/>
                        <a:pt x="2054" y="411"/>
                      </a:cubicBezTo>
                      <a:cubicBezTo>
                        <a:pt x="1735" y="571"/>
                        <a:pt x="1438" y="822"/>
                        <a:pt x="1164" y="1073"/>
                      </a:cubicBezTo>
                      <a:cubicBezTo>
                        <a:pt x="639" y="1621"/>
                        <a:pt x="251" y="2283"/>
                        <a:pt x="46" y="3013"/>
                      </a:cubicBezTo>
                      <a:cubicBezTo>
                        <a:pt x="0" y="3150"/>
                        <a:pt x="91" y="3333"/>
                        <a:pt x="251" y="3378"/>
                      </a:cubicBezTo>
                      <a:cubicBezTo>
                        <a:pt x="279" y="3386"/>
                        <a:pt x="307" y="3390"/>
                        <a:pt x="334" y="3390"/>
                      </a:cubicBezTo>
                      <a:cubicBezTo>
                        <a:pt x="463" y="3390"/>
                        <a:pt x="579" y="3305"/>
                        <a:pt x="616" y="3173"/>
                      </a:cubicBezTo>
                      <a:cubicBezTo>
                        <a:pt x="662" y="3036"/>
                        <a:pt x="708" y="2922"/>
                        <a:pt x="753" y="2785"/>
                      </a:cubicBezTo>
                      <a:cubicBezTo>
                        <a:pt x="936" y="2397"/>
                        <a:pt x="1141" y="2031"/>
                        <a:pt x="1415" y="1689"/>
                      </a:cubicBezTo>
                      <a:cubicBezTo>
                        <a:pt x="1575" y="1461"/>
                        <a:pt x="1780" y="1278"/>
                        <a:pt x="1986" y="1096"/>
                      </a:cubicBezTo>
                      <a:cubicBezTo>
                        <a:pt x="2214" y="936"/>
                        <a:pt x="2442" y="776"/>
                        <a:pt x="2693" y="662"/>
                      </a:cubicBezTo>
                      <a:cubicBezTo>
                        <a:pt x="2876" y="616"/>
                        <a:pt x="3036" y="548"/>
                        <a:pt x="3218" y="502"/>
                      </a:cubicBezTo>
                      <a:cubicBezTo>
                        <a:pt x="3355" y="479"/>
                        <a:pt x="3424" y="320"/>
                        <a:pt x="3401" y="183"/>
                      </a:cubicBezTo>
                      <a:cubicBezTo>
                        <a:pt x="3355" y="68"/>
                        <a:pt x="3264" y="0"/>
                        <a:pt x="3150" y="0"/>
                      </a:cubicBezTo>
                      <a:close/>
                    </a:path>
                  </a:pathLst>
                </a:custGeom>
                <a:solidFill>
                  <a:schemeClr val="accent2">
                    <a:alpha val="351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44" name="Google Shape;8126;p96">
                  <a:extLst>
                    <a:ext uri="{FF2B5EF4-FFF2-40B4-BE49-F238E27FC236}">
                      <a16:creationId xmlns:a16="http://schemas.microsoft.com/office/drawing/2014/main" id="{E92F55E6-0AB6-8782-6BDF-35D21F25C223}"/>
                    </a:ext>
                  </a:extLst>
                </p:cNvPr>
                <p:cNvSpPr/>
                <p:nvPr/>
              </p:nvSpPr>
              <p:spPr>
                <a:xfrm>
                  <a:off x="5248593" y="2038022"/>
                  <a:ext cx="565936" cy="525017"/>
                </a:xfrm>
                <a:custGeom>
                  <a:avLst/>
                  <a:gdLst/>
                  <a:ahLst/>
                  <a:cxnLst/>
                  <a:rect l="l" t="t" r="r" b="b"/>
                  <a:pathLst>
                    <a:path w="43871" h="40699" extrusionOk="0">
                      <a:moveTo>
                        <a:pt x="29331" y="1"/>
                      </a:moveTo>
                      <a:cubicBezTo>
                        <a:pt x="28349" y="1"/>
                        <a:pt x="27299" y="46"/>
                        <a:pt x="26021" y="115"/>
                      </a:cubicBezTo>
                      <a:cubicBezTo>
                        <a:pt x="25428" y="138"/>
                        <a:pt x="24811" y="206"/>
                        <a:pt x="24127" y="275"/>
                      </a:cubicBezTo>
                      <a:cubicBezTo>
                        <a:pt x="22780" y="434"/>
                        <a:pt x="21342" y="708"/>
                        <a:pt x="19881" y="1051"/>
                      </a:cubicBezTo>
                      <a:cubicBezTo>
                        <a:pt x="18375" y="1416"/>
                        <a:pt x="16868" y="1850"/>
                        <a:pt x="15407" y="2397"/>
                      </a:cubicBezTo>
                      <a:cubicBezTo>
                        <a:pt x="13878" y="2945"/>
                        <a:pt x="12417" y="3584"/>
                        <a:pt x="11025" y="4315"/>
                      </a:cubicBezTo>
                      <a:cubicBezTo>
                        <a:pt x="9587" y="5045"/>
                        <a:pt x="8263" y="5890"/>
                        <a:pt x="7099" y="6780"/>
                      </a:cubicBezTo>
                      <a:cubicBezTo>
                        <a:pt x="4474" y="8766"/>
                        <a:pt x="2716" y="11002"/>
                        <a:pt x="1849" y="13399"/>
                      </a:cubicBezTo>
                      <a:cubicBezTo>
                        <a:pt x="1598" y="14084"/>
                        <a:pt x="1415" y="14769"/>
                        <a:pt x="1324" y="15431"/>
                      </a:cubicBezTo>
                      <a:cubicBezTo>
                        <a:pt x="1210" y="16207"/>
                        <a:pt x="1164" y="17051"/>
                        <a:pt x="1210" y="17987"/>
                      </a:cubicBezTo>
                      <a:cubicBezTo>
                        <a:pt x="1256" y="18854"/>
                        <a:pt x="1370" y="19790"/>
                        <a:pt x="1575" y="20840"/>
                      </a:cubicBezTo>
                      <a:cubicBezTo>
                        <a:pt x="1735" y="21776"/>
                        <a:pt x="2009" y="22757"/>
                        <a:pt x="2328" y="23716"/>
                      </a:cubicBezTo>
                      <a:cubicBezTo>
                        <a:pt x="2625" y="24629"/>
                        <a:pt x="3013" y="25542"/>
                        <a:pt x="3447" y="26432"/>
                      </a:cubicBezTo>
                      <a:cubicBezTo>
                        <a:pt x="3766" y="27094"/>
                        <a:pt x="4109" y="27688"/>
                        <a:pt x="4474" y="28258"/>
                      </a:cubicBezTo>
                      <a:cubicBezTo>
                        <a:pt x="4177" y="28190"/>
                        <a:pt x="3926" y="28167"/>
                        <a:pt x="3675" y="28167"/>
                      </a:cubicBezTo>
                      <a:cubicBezTo>
                        <a:pt x="3401" y="28167"/>
                        <a:pt x="3150" y="28190"/>
                        <a:pt x="2899" y="28236"/>
                      </a:cubicBezTo>
                      <a:cubicBezTo>
                        <a:pt x="2534" y="28304"/>
                        <a:pt x="2169" y="28441"/>
                        <a:pt x="1803" y="28646"/>
                      </a:cubicBezTo>
                      <a:cubicBezTo>
                        <a:pt x="1530" y="28806"/>
                        <a:pt x="1256" y="29012"/>
                        <a:pt x="1005" y="29263"/>
                      </a:cubicBezTo>
                      <a:cubicBezTo>
                        <a:pt x="594" y="29696"/>
                        <a:pt x="297" y="30267"/>
                        <a:pt x="137" y="30929"/>
                      </a:cubicBezTo>
                      <a:cubicBezTo>
                        <a:pt x="0" y="31522"/>
                        <a:pt x="0" y="32184"/>
                        <a:pt x="137" y="32915"/>
                      </a:cubicBezTo>
                      <a:cubicBezTo>
                        <a:pt x="251" y="33554"/>
                        <a:pt x="480" y="34216"/>
                        <a:pt x="799" y="34878"/>
                      </a:cubicBezTo>
                      <a:cubicBezTo>
                        <a:pt x="1119" y="35494"/>
                        <a:pt x="1507" y="36019"/>
                        <a:pt x="1963" y="36498"/>
                      </a:cubicBezTo>
                      <a:cubicBezTo>
                        <a:pt x="2237" y="36749"/>
                        <a:pt x="2534" y="37000"/>
                        <a:pt x="2945" y="37252"/>
                      </a:cubicBezTo>
                      <a:cubicBezTo>
                        <a:pt x="3287" y="37480"/>
                        <a:pt x="3698" y="37708"/>
                        <a:pt x="4132" y="37891"/>
                      </a:cubicBezTo>
                      <a:cubicBezTo>
                        <a:pt x="4953" y="38233"/>
                        <a:pt x="5866" y="38416"/>
                        <a:pt x="6802" y="38461"/>
                      </a:cubicBezTo>
                      <a:lnTo>
                        <a:pt x="7076" y="38461"/>
                      </a:lnTo>
                      <a:cubicBezTo>
                        <a:pt x="7829" y="38461"/>
                        <a:pt x="8560" y="38347"/>
                        <a:pt x="9267" y="38119"/>
                      </a:cubicBezTo>
                      <a:cubicBezTo>
                        <a:pt x="9633" y="38005"/>
                        <a:pt x="10021" y="37822"/>
                        <a:pt x="10409" y="37617"/>
                      </a:cubicBezTo>
                      <a:cubicBezTo>
                        <a:pt x="10705" y="37457"/>
                        <a:pt x="10979" y="37274"/>
                        <a:pt x="11276" y="37023"/>
                      </a:cubicBezTo>
                      <a:cubicBezTo>
                        <a:pt x="11869" y="37594"/>
                        <a:pt x="12554" y="38096"/>
                        <a:pt x="13307" y="38553"/>
                      </a:cubicBezTo>
                      <a:cubicBezTo>
                        <a:pt x="14106" y="38986"/>
                        <a:pt x="14974" y="39374"/>
                        <a:pt x="16001" y="39694"/>
                      </a:cubicBezTo>
                      <a:cubicBezTo>
                        <a:pt x="16868" y="39968"/>
                        <a:pt x="17804" y="40173"/>
                        <a:pt x="18877" y="40356"/>
                      </a:cubicBezTo>
                      <a:cubicBezTo>
                        <a:pt x="19790" y="40493"/>
                        <a:pt x="20748" y="40584"/>
                        <a:pt x="21798" y="40652"/>
                      </a:cubicBezTo>
                      <a:cubicBezTo>
                        <a:pt x="22415" y="40675"/>
                        <a:pt x="23031" y="40698"/>
                        <a:pt x="23624" y="40698"/>
                      </a:cubicBezTo>
                      <a:cubicBezTo>
                        <a:pt x="26911" y="40698"/>
                        <a:pt x="29970" y="40219"/>
                        <a:pt x="32755" y="39306"/>
                      </a:cubicBezTo>
                      <a:cubicBezTo>
                        <a:pt x="34581" y="38690"/>
                        <a:pt x="36270" y="37891"/>
                        <a:pt x="37730" y="36909"/>
                      </a:cubicBezTo>
                      <a:cubicBezTo>
                        <a:pt x="38484" y="36407"/>
                        <a:pt x="39214" y="35836"/>
                        <a:pt x="39876" y="35220"/>
                      </a:cubicBezTo>
                      <a:cubicBezTo>
                        <a:pt x="40515" y="34604"/>
                        <a:pt x="41131" y="33896"/>
                        <a:pt x="41702" y="33143"/>
                      </a:cubicBezTo>
                      <a:cubicBezTo>
                        <a:pt x="41976" y="32778"/>
                        <a:pt x="42227" y="32390"/>
                        <a:pt x="42478" y="31979"/>
                      </a:cubicBezTo>
                      <a:cubicBezTo>
                        <a:pt x="42752" y="31500"/>
                        <a:pt x="42980" y="31043"/>
                        <a:pt x="43186" y="30609"/>
                      </a:cubicBezTo>
                      <a:cubicBezTo>
                        <a:pt x="43391" y="30107"/>
                        <a:pt x="43551" y="29605"/>
                        <a:pt x="43665" y="29103"/>
                      </a:cubicBezTo>
                      <a:cubicBezTo>
                        <a:pt x="43756" y="28624"/>
                        <a:pt x="43825" y="28121"/>
                        <a:pt x="43848" y="27596"/>
                      </a:cubicBezTo>
                      <a:cubicBezTo>
                        <a:pt x="43870" y="26729"/>
                        <a:pt x="43756" y="25770"/>
                        <a:pt x="43505" y="24698"/>
                      </a:cubicBezTo>
                      <a:cubicBezTo>
                        <a:pt x="43300" y="23785"/>
                        <a:pt x="43003" y="22894"/>
                        <a:pt x="42615" y="21844"/>
                      </a:cubicBezTo>
                      <a:lnTo>
                        <a:pt x="42364" y="21137"/>
                      </a:lnTo>
                      <a:cubicBezTo>
                        <a:pt x="41771" y="19539"/>
                        <a:pt x="41154" y="17873"/>
                        <a:pt x="40926" y="16161"/>
                      </a:cubicBezTo>
                      <a:cubicBezTo>
                        <a:pt x="40858" y="15682"/>
                        <a:pt x="40835" y="15202"/>
                        <a:pt x="40812" y="14746"/>
                      </a:cubicBezTo>
                      <a:lnTo>
                        <a:pt x="40789" y="14632"/>
                      </a:lnTo>
                      <a:cubicBezTo>
                        <a:pt x="40766" y="14107"/>
                        <a:pt x="40721" y="13605"/>
                        <a:pt x="40698" y="13080"/>
                      </a:cubicBezTo>
                      <a:cubicBezTo>
                        <a:pt x="40606" y="11915"/>
                        <a:pt x="40492" y="10911"/>
                        <a:pt x="40355" y="9975"/>
                      </a:cubicBezTo>
                      <a:cubicBezTo>
                        <a:pt x="40196" y="8903"/>
                        <a:pt x="39990" y="7944"/>
                        <a:pt x="39739" y="7008"/>
                      </a:cubicBezTo>
                      <a:cubicBezTo>
                        <a:pt x="39465" y="6027"/>
                        <a:pt x="39123" y="5091"/>
                        <a:pt x="38689" y="4201"/>
                      </a:cubicBezTo>
                      <a:cubicBezTo>
                        <a:pt x="37982" y="2717"/>
                        <a:pt x="37000" y="1370"/>
                        <a:pt x="35790" y="206"/>
                      </a:cubicBezTo>
                      <a:cubicBezTo>
                        <a:pt x="35722" y="138"/>
                        <a:pt x="35653" y="115"/>
                        <a:pt x="35585" y="115"/>
                      </a:cubicBezTo>
                      <a:cubicBezTo>
                        <a:pt x="35494" y="115"/>
                        <a:pt x="35425" y="138"/>
                        <a:pt x="35379" y="206"/>
                      </a:cubicBezTo>
                      <a:cubicBezTo>
                        <a:pt x="35311" y="252"/>
                        <a:pt x="35288" y="320"/>
                        <a:pt x="35288" y="412"/>
                      </a:cubicBezTo>
                      <a:cubicBezTo>
                        <a:pt x="35288" y="480"/>
                        <a:pt x="35334" y="549"/>
                        <a:pt x="35379" y="594"/>
                      </a:cubicBezTo>
                      <a:lnTo>
                        <a:pt x="35425" y="640"/>
                      </a:lnTo>
                      <a:cubicBezTo>
                        <a:pt x="33759" y="206"/>
                        <a:pt x="31887" y="1"/>
                        <a:pt x="29536" y="1"/>
                      </a:cubicBezTo>
                      <a:close/>
                    </a:path>
                  </a:pathLst>
                </a:custGeom>
                <a:solidFill>
                  <a:srgbClr val="FCBC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45" name="Google Shape;8127;p96">
                  <a:extLst>
                    <a:ext uri="{FF2B5EF4-FFF2-40B4-BE49-F238E27FC236}">
                      <a16:creationId xmlns:a16="http://schemas.microsoft.com/office/drawing/2014/main" id="{946292CB-9A98-54F2-9437-6DB49AACC6E1}"/>
                    </a:ext>
                  </a:extLst>
                </p:cNvPr>
                <p:cNvSpPr/>
                <p:nvPr/>
              </p:nvSpPr>
              <p:spPr>
                <a:xfrm>
                  <a:off x="5263608" y="2038022"/>
                  <a:ext cx="494096" cy="349526"/>
                </a:xfrm>
                <a:custGeom>
                  <a:avLst/>
                  <a:gdLst/>
                  <a:ahLst/>
                  <a:cxnLst/>
                  <a:rect l="l" t="t" r="r" b="b"/>
                  <a:pathLst>
                    <a:path w="38302" h="27095" extrusionOk="0">
                      <a:moveTo>
                        <a:pt x="14038" y="13627"/>
                      </a:moveTo>
                      <a:cubicBezTo>
                        <a:pt x="14030" y="13627"/>
                        <a:pt x="14023" y="13627"/>
                        <a:pt x="14015" y="13627"/>
                      </a:cubicBezTo>
                      <a:lnTo>
                        <a:pt x="14038" y="13627"/>
                      </a:lnTo>
                      <a:cubicBezTo>
                        <a:pt x="14038" y="13627"/>
                        <a:pt x="14038" y="13627"/>
                        <a:pt x="14038" y="13627"/>
                      </a:cubicBezTo>
                      <a:close/>
                      <a:moveTo>
                        <a:pt x="8514" y="25360"/>
                      </a:moveTo>
                      <a:lnTo>
                        <a:pt x="8514" y="25360"/>
                      </a:lnTo>
                      <a:cubicBezTo>
                        <a:pt x="8509" y="25367"/>
                        <a:pt x="8503" y="25374"/>
                        <a:pt x="8498" y="25381"/>
                      </a:cubicBezTo>
                      <a:lnTo>
                        <a:pt x="8498" y="25381"/>
                      </a:lnTo>
                      <a:cubicBezTo>
                        <a:pt x="8504" y="25380"/>
                        <a:pt x="8514" y="25374"/>
                        <a:pt x="8514" y="25360"/>
                      </a:cubicBezTo>
                      <a:close/>
                      <a:moveTo>
                        <a:pt x="7623" y="26279"/>
                      </a:moveTo>
                      <a:cubicBezTo>
                        <a:pt x="7616" y="26284"/>
                        <a:pt x="7609" y="26290"/>
                        <a:pt x="7601" y="26295"/>
                      </a:cubicBezTo>
                      <a:cubicBezTo>
                        <a:pt x="7601" y="26295"/>
                        <a:pt x="7620" y="26295"/>
                        <a:pt x="7623" y="26279"/>
                      </a:cubicBezTo>
                      <a:close/>
                      <a:moveTo>
                        <a:pt x="28167" y="1"/>
                      </a:moveTo>
                      <a:cubicBezTo>
                        <a:pt x="27208" y="1"/>
                        <a:pt x="26158" y="46"/>
                        <a:pt x="24857" y="92"/>
                      </a:cubicBezTo>
                      <a:cubicBezTo>
                        <a:pt x="24264" y="138"/>
                        <a:pt x="23647" y="183"/>
                        <a:pt x="22963" y="275"/>
                      </a:cubicBezTo>
                      <a:cubicBezTo>
                        <a:pt x="21616" y="434"/>
                        <a:pt x="20178" y="685"/>
                        <a:pt x="18717" y="1051"/>
                      </a:cubicBezTo>
                      <a:cubicBezTo>
                        <a:pt x="17211" y="1393"/>
                        <a:pt x="15704" y="1850"/>
                        <a:pt x="14243" y="2375"/>
                      </a:cubicBezTo>
                      <a:cubicBezTo>
                        <a:pt x="12714" y="2945"/>
                        <a:pt x="11230" y="3584"/>
                        <a:pt x="9861" y="4292"/>
                      </a:cubicBezTo>
                      <a:cubicBezTo>
                        <a:pt x="8423" y="5045"/>
                        <a:pt x="7099" y="5867"/>
                        <a:pt x="5935" y="6757"/>
                      </a:cubicBezTo>
                      <a:cubicBezTo>
                        <a:pt x="3310" y="8766"/>
                        <a:pt x="1552" y="11002"/>
                        <a:pt x="662" y="13399"/>
                      </a:cubicBezTo>
                      <a:cubicBezTo>
                        <a:pt x="434" y="14084"/>
                        <a:pt x="251" y="14746"/>
                        <a:pt x="160" y="15431"/>
                      </a:cubicBezTo>
                      <a:cubicBezTo>
                        <a:pt x="23" y="16207"/>
                        <a:pt x="0" y="17051"/>
                        <a:pt x="23" y="17987"/>
                      </a:cubicBezTo>
                      <a:cubicBezTo>
                        <a:pt x="69" y="18854"/>
                        <a:pt x="183" y="19790"/>
                        <a:pt x="388" y="20840"/>
                      </a:cubicBezTo>
                      <a:cubicBezTo>
                        <a:pt x="571" y="21799"/>
                        <a:pt x="845" y="22757"/>
                        <a:pt x="1164" y="23716"/>
                      </a:cubicBezTo>
                      <a:cubicBezTo>
                        <a:pt x="1324" y="24195"/>
                        <a:pt x="1507" y="24675"/>
                        <a:pt x="1689" y="25154"/>
                      </a:cubicBezTo>
                      <a:cubicBezTo>
                        <a:pt x="1872" y="25337"/>
                        <a:pt x="2032" y="25519"/>
                        <a:pt x="2214" y="25679"/>
                      </a:cubicBezTo>
                      <a:cubicBezTo>
                        <a:pt x="2397" y="25839"/>
                        <a:pt x="2580" y="25999"/>
                        <a:pt x="2762" y="26136"/>
                      </a:cubicBezTo>
                      <a:cubicBezTo>
                        <a:pt x="2945" y="26273"/>
                        <a:pt x="3150" y="26410"/>
                        <a:pt x="3356" y="26524"/>
                      </a:cubicBezTo>
                      <a:cubicBezTo>
                        <a:pt x="3538" y="26638"/>
                        <a:pt x="3744" y="26729"/>
                        <a:pt x="3949" y="26820"/>
                      </a:cubicBezTo>
                      <a:cubicBezTo>
                        <a:pt x="4109" y="26889"/>
                        <a:pt x="4269" y="26935"/>
                        <a:pt x="4428" y="26980"/>
                      </a:cubicBezTo>
                      <a:cubicBezTo>
                        <a:pt x="4588" y="27026"/>
                        <a:pt x="4771" y="27049"/>
                        <a:pt x="4931" y="27071"/>
                      </a:cubicBezTo>
                      <a:cubicBezTo>
                        <a:pt x="5090" y="27094"/>
                        <a:pt x="5250" y="27094"/>
                        <a:pt x="5410" y="27094"/>
                      </a:cubicBezTo>
                      <a:cubicBezTo>
                        <a:pt x="5570" y="27094"/>
                        <a:pt x="5729" y="27071"/>
                        <a:pt x="5889" y="27049"/>
                      </a:cubicBezTo>
                      <a:lnTo>
                        <a:pt x="5866" y="27049"/>
                      </a:lnTo>
                      <a:cubicBezTo>
                        <a:pt x="6026" y="27026"/>
                        <a:pt x="6186" y="27003"/>
                        <a:pt x="6346" y="26957"/>
                      </a:cubicBezTo>
                      <a:cubicBezTo>
                        <a:pt x="6483" y="26912"/>
                        <a:pt x="6620" y="26866"/>
                        <a:pt x="6757" y="26798"/>
                      </a:cubicBezTo>
                      <a:lnTo>
                        <a:pt x="6757" y="26798"/>
                      </a:lnTo>
                      <a:lnTo>
                        <a:pt x="6734" y="26820"/>
                      </a:lnTo>
                      <a:cubicBezTo>
                        <a:pt x="6894" y="26752"/>
                        <a:pt x="7053" y="26661"/>
                        <a:pt x="7213" y="26569"/>
                      </a:cubicBezTo>
                      <a:cubicBezTo>
                        <a:pt x="7350" y="26478"/>
                        <a:pt x="7487" y="26387"/>
                        <a:pt x="7624" y="26273"/>
                      </a:cubicBezTo>
                      <a:lnTo>
                        <a:pt x="7624" y="26273"/>
                      </a:lnTo>
                      <a:cubicBezTo>
                        <a:pt x="7624" y="26275"/>
                        <a:pt x="7624" y="26277"/>
                        <a:pt x="7623" y="26279"/>
                      </a:cubicBezTo>
                      <a:lnTo>
                        <a:pt x="7623" y="26279"/>
                      </a:lnTo>
                      <a:cubicBezTo>
                        <a:pt x="7797" y="26147"/>
                        <a:pt x="7950" y="26015"/>
                        <a:pt x="8103" y="25862"/>
                      </a:cubicBezTo>
                      <a:cubicBezTo>
                        <a:pt x="8235" y="25708"/>
                        <a:pt x="8366" y="25555"/>
                        <a:pt x="8498" y="25381"/>
                      </a:cubicBezTo>
                      <a:lnTo>
                        <a:pt x="8498" y="25381"/>
                      </a:lnTo>
                      <a:cubicBezTo>
                        <a:pt x="8494" y="25382"/>
                        <a:pt x="8491" y="25382"/>
                        <a:pt x="8491" y="25382"/>
                      </a:cubicBezTo>
                      <a:cubicBezTo>
                        <a:pt x="8674" y="25177"/>
                        <a:pt x="8811" y="24949"/>
                        <a:pt x="8948" y="24698"/>
                      </a:cubicBezTo>
                      <a:cubicBezTo>
                        <a:pt x="9085" y="24447"/>
                        <a:pt x="9222" y="24173"/>
                        <a:pt x="9313" y="23922"/>
                      </a:cubicBezTo>
                      <a:cubicBezTo>
                        <a:pt x="9450" y="23579"/>
                        <a:pt x="9564" y="23214"/>
                        <a:pt x="9678" y="22849"/>
                      </a:cubicBezTo>
                      <a:cubicBezTo>
                        <a:pt x="9770" y="22506"/>
                        <a:pt x="9861" y="22141"/>
                        <a:pt x="9952" y="21799"/>
                      </a:cubicBezTo>
                      <a:cubicBezTo>
                        <a:pt x="10112" y="21023"/>
                        <a:pt x="10249" y="20270"/>
                        <a:pt x="10340" y="19493"/>
                      </a:cubicBezTo>
                      <a:cubicBezTo>
                        <a:pt x="10340" y="19493"/>
                        <a:pt x="10340" y="19493"/>
                        <a:pt x="10340" y="19471"/>
                      </a:cubicBezTo>
                      <a:cubicBezTo>
                        <a:pt x="10431" y="18695"/>
                        <a:pt x="10477" y="17919"/>
                        <a:pt x="10477" y="17120"/>
                      </a:cubicBezTo>
                      <a:cubicBezTo>
                        <a:pt x="10477" y="16366"/>
                        <a:pt x="10431" y="15590"/>
                        <a:pt x="10317" y="14837"/>
                      </a:cubicBezTo>
                      <a:cubicBezTo>
                        <a:pt x="10226" y="14221"/>
                        <a:pt x="10112" y="13627"/>
                        <a:pt x="9907" y="13057"/>
                      </a:cubicBezTo>
                      <a:cubicBezTo>
                        <a:pt x="9884" y="13011"/>
                        <a:pt x="9907" y="12965"/>
                        <a:pt x="9929" y="12943"/>
                      </a:cubicBezTo>
                      <a:cubicBezTo>
                        <a:pt x="9929" y="12920"/>
                        <a:pt x="9929" y="12897"/>
                        <a:pt x="9929" y="12851"/>
                      </a:cubicBezTo>
                      <a:cubicBezTo>
                        <a:pt x="9946" y="12818"/>
                        <a:pt x="9987" y="12797"/>
                        <a:pt x="10026" y="12797"/>
                      </a:cubicBezTo>
                      <a:cubicBezTo>
                        <a:pt x="10040" y="12797"/>
                        <a:pt x="10054" y="12800"/>
                        <a:pt x="10066" y="12806"/>
                      </a:cubicBezTo>
                      <a:cubicBezTo>
                        <a:pt x="10431" y="12965"/>
                        <a:pt x="10797" y="13080"/>
                        <a:pt x="11162" y="13194"/>
                      </a:cubicBezTo>
                      <a:lnTo>
                        <a:pt x="11139" y="13194"/>
                      </a:lnTo>
                      <a:cubicBezTo>
                        <a:pt x="11618" y="13331"/>
                        <a:pt x="12098" y="13422"/>
                        <a:pt x="12577" y="13490"/>
                      </a:cubicBezTo>
                      <a:cubicBezTo>
                        <a:pt x="13056" y="13559"/>
                        <a:pt x="13558" y="13605"/>
                        <a:pt x="14038" y="13627"/>
                      </a:cubicBezTo>
                      <a:lnTo>
                        <a:pt x="14038" y="13627"/>
                      </a:lnTo>
                      <a:cubicBezTo>
                        <a:pt x="14691" y="13626"/>
                        <a:pt x="15324" y="13581"/>
                        <a:pt x="15978" y="13513"/>
                      </a:cubicBezTo>
                      <a:cubicBezTo>
                        <a:pt x="16594" y="13422"/>
                        <a:pt x="17233" y="13308"/>
                        <a:pt x="17827" y="13171"/>
                      </a:cubicBezTo>
                      <a:cubicBezTo>
                        <a:pt x="17850" y="13148"/>
                        <a:pt x="17850" y="13148"/>
                        <a:pt x="17850" y="13148"/>
                      </a:cubicBezTo>
                      <a:lnTo>
                        <a:pt x="17850" y="13148"/>
                      </a:lnTo>
                      <a:cubicBezTo>
                        <a:pt x="17850" y="13148"/>
                        <a:pt x="17850" y="13148"/>
                        <a:pt x="17850" y="13148"/>
                      </a:cubicBezTo>
                      <a:cubicBezTo>
                        <a:pt x="19493" y="12737"/>
                        <a:pt x="21091" y="12075"/>
                        <a:pt x="22575" y="11254"/>
                      </a:cubicBezTo>
                      <a:lnTo>
                        <a:pt x="22552" y="11254"/>
                      </a:lnTo>
                      <a:cubicBezTo>
                        <a:pt x="23465" y="10751"/>
                        <a:pt x="24332" y="10181"/>
                        <a:pt x="25131" y="9519"/>
                      </a:cubicBezTo>
                      <a:cubicBezTo>
                        <a:pt x="25154" y="9519"/>
                        <a:pt x="25177" y="9496"/>
                        <a:pt x="25199" y="9496"/>
                      </a:cubicBezTo>
                      <a:cubicBezTo>
                        <a:pt x="25222" y="9496"/>
                        <a:pt x="25245" y="9519"/>
                        <a:pt x="25268" y="9542"/>
                      </a:cubicBezTo>
                      <a:cubicBezTo>
                        <a:pt x="25291" y="9564"/>
                        <a:pt x="25291" y="9587"/>
                        <a:pt x="25291" y="9610"/>
                      </a:cubicBezTo>
                      <a:cubicBezTo>
                        <a:pt x="25291" y="9587"/>
                        <a:pt x="25314" y="9587"/>
                        <a:pt x="25336" y="9587"/>
                      </a:cubicBezTo>
                      <a:cubicBezTo>
                        <a:pt x="25344" y="9580"/>
                        <a:pt x="25352" y="9577"/>
                        <a:pt x="25359" y="9577"/>
                      </a:cubicBezTo>
                      <a:cubicBezTo>
                        <a:pt x="25374" y="9577"/>
                        <a:pt x="25390" y="9587"/>
                        <a:pt x="25405" y="9587"/>
                      </a:cubicBezTo>
                      <a:cubicBezTo>
                        <a:pt x="25473" y="9610"/>
                        <a:pt x="25542" y="9633"/>
                        <a:pt x="25610" y="9679"/>
                      </a:cubicBezTo>
                      <a:lnTo>
                        <a:pt x="25588" y="9656"/>
                      </a:lnTo>
                      <a:lnTo>
                        <a:pt x="25588" y="9656"/>
                      </a:lnTo>
                      <a:cubicBezTo>
                        <a:pt x="26021" y="9838"/>
                        <a:pt x="26478" y="9975"/>
                        <a:pt x="26934" y="10089"/>
                      </a:cubicBezTo>
                      <a:cubicBezTo>
                        <a:pt x="27391" y="10204"/>
                        <a:pt x="27824" y="10272"/>
                        <a:pt x="28258" y="10318"/>
                      </a:cubicBezTo>
                      <a:lnTo>
                        <a:pt x="28235" y="10318"/>
                      </a:lnTo>
                      <a:cubicBezTo>
                        <a:pt x="28595" y="10369"/>
                        <a:pt x="28954" y="10395"/>
                        <a:pt x="29314" y="10395"/>
                      </a:cubicBezTo>
                      <a:cubicBezTo>
                        <a:pt x="29434" y="10395"/>
                        <a:pt x="29553" y="10392"/>
                        <a:pt x="29673" y="10386"/>
                      </a:cubicBezTo>
                      <a:cubicBezTo>
                        <a:pt x="30153" y="10386"/>
                        <a:pt x="30609" y="10363"/>
                        <a:pt x="31088" y="10295"/>
                      </a:cubicBezTo>
                      <a:cubicBezTo>
                        <a:pt x="31591" y="10226"/>
                        <a:pt x="32093" y="10112"/>
                        <a:pt x="32572" y="9975"/>
                      </a:cubicBezTo>
                      <a:cubicBezTo>
                        <a:pt x="33051" y="9838"/>
                        <a:pt x="33508" y="9679"/>
                        <a:pt x="33942" y="9473"/>
                      </a:cubicBezTo>
                      <a:cubicBezTo>
                        <a:pt x="34398" y="9291"/>
                        <a:pt x="34832" y="9062"/>
                        <a:pt x="35265" y="8811"/>
                      </a:cubicBezTo>
                      <a:cubicBezTo>
                        <a:pt x="35676" y="8537"/>
                        <a:pt x="36087" y="8263"/>
                        <a:pt x="36475" y="7944"/>
                      </a:cubicBezTo>
                      <a:cubicBezTo>
                        <a:pt x="36840" y="7647"/>
                        <a:pt x="37206" y="7328"/>
                        <a:pt x="37525" y="6985"/>
                      </a:cubicBezTo>
                      <a:cubicBezTo>
                        <a:pt x="37799" y="6711"/>
                        <a:pt x="38073" y="6392"/>
                        <a:pt x="38301" y="6072"/>
                      </a:cubicBezTo>
                      <a:cubicBezTo>
                        <a:pt x="38073" y="5433"/>
                        <a:pt x="37822" y="4794"/>
                        <a:pt x="37525" y="4201"/>
                      </a:cubicBezTo>
                      <a:cubicBezTo>
                        <a:pt x="36818" y="2717"/>
                        <a:pt x="35836" y="1370"/>
                        <a:pt x="34626" y="183"/>
                      </a:cubicBezTo>
                      <a:cubicBezTo>
                        <a:pt x="34558" y="138"/>
                        <a:pt x="34489" y="115"/>
                        <a:pt x="34421" y="115"/>
                      </a:cubicBezTo>
                      <a:cubicBezTo>
                        <a:pt x="34330" y="115"/>
                        <a:pt x="34261" y="138"/>
                        <a:pt x="34215" y="183"/>
                      </a:cubicBezTo>
                      <a:cubicBezTo>
                        <a:pt x="34147" y="252"/>
                        <a:pt x="34124" y="320"/>
                        <a:pt x="34124" y="412"/>
                      </a:cubicBezTo>
                      <a:cubicBezTo>
                        <a:pt x="34124" y="480"/>
                        <a:pt x="34147" y="549"/>
                        <a:pt x="34215" y="617"/>
                      </a:cubicBezTo>
                      <a:lnTo>
                        <a:pt x="34261" y="663"/>
                      </a:lnTo>
                      <a:cubicBezTo>
                        <a:pt x="32618" y="206"/>
                        <a:pt x="30746" y="1"/>
                        <a:pt x="28372" y="1"/>
                      </a:cubicBezTo>
                      <a:close/>
                    </a:path>
                  </a:pathLst>
                </a:custGeom>
                <a:solidFill>
                  <a:schemeClr val="accent2">
                    <a:alpha val="351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46" name="Google Shape;8128;p96">
                  <a:extLst>
                    <a:ext uri="{FF2B5EF4-FFF2-40B4-BE49-F238E27FC236}">
                      <a16:creationId xmlns:a16="http://schemas.microsoft.com/office/drawing/2014/main" id="{6E625199-A3E9-204E-49C2-BB973968D712}"/>
                    </a:ext>
                  </a:extLst>
                </p:cNvPr>
                <p:cNvSpPr/>
                <p:nvPr/>
              </p:nvSpPr>
              <p:spPr>
                <a:xfrm>
                  <a:off x="5396987" y="2289171"/>
                  <a:ext cx="13" cy="13"/>
                </a:xfrm>
                <a:custGeom>
                  <a:avLst/>
                  <a:gdLst/>
                  <a:ahLst/>
                  <a:cxnLst/>
                  <a:rect l="l" t="t" r="r" b="b"/>
                  <a:pathLst>
                    <a:path w="1" h="1" extrusionOk="0">
                      <a:moveTo>
                        <a:pt x="0" y="1"/>
                      </a:moveTo>
                      <a:cubicBezTo>
                        <a:pt x="0" y="1"/>
                        <a:pt x="0" y="1"/>
                        <a:pt x="0" y="1"/>
                      </a:cubicBezTo>
                      <a:cubicBezTo>
                        <a:pt x="0" y="1"/>
                        <a:pt x="0" y="1"/>
                        <a:pt x="0" y="1"/>
                      </a:cubicBezTo>
                      <a:close/>
                    </a:path>
                  </a:pathLst>
                </a:custGeom>
                <a:solidFill>
                  <a:srgbClr val="E79B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47" name="Google Shape;8129;p96">
                  <a:extLst>
                    <a:ext uri="{FF2B5EF4-FFF2-40B4-BE49-F238E27FC236}">
                      <a16:creationId xmlns:a16="http://schemas.microsoft.com/office/drawing/2014/main" id="{D39FB6A2-41F5-3BA1-8AD4-726363910FA9}"/>
                    </a:ext>
                  </a:extLst>
                </p:cNvPr>
                <p:cNvSpPr/>
                <p:nvPr/>
              </p:nvSpPr>
              <p:spPr>
                <a:xfrm>
                  <a:off x="5396987" y="2289468"/>
                  <a:ext cx="13" cy="13"/>
                </a:xfrm>
                <a:custGeom>
                  <a:avLst/>
                  <a:gdLst/>
                  <a:ahLst/>
                  <a:cxnLst/>
                  <a:rect l="l" t="t" r="r" b="b"/>
                  <a:pathLst>
                    <a:path w="1" h="1" extrusionOk="0">
                      <a:moveTo>
                        <a:pt x="0" y="0"/>
                      </a:moveTo>
                      <a:cubicBezTo>
                        <a:pt x="0" y="0"/>
                        <a:pt x="0" y="0"/>
                        <a:pt x="0" y="0"/>
                      </a:cubicBezTo>
                      <a:lnTo>
                        <a:pt x="0" y="0"/>
                      </a:lnTo>
                      <a:cubicBezTo>
                        <a:pt x="0" y="0"/>
                        <a:pt x="0" y="0"/>
                        <a:pt x="0" y="0"/>
                      </a:cubicBezTo>
                      <a:close/>
                    </a:path>
                  </a:pathLst>
                </a:custGeom>
                <a:solidFill>
                  <a:srgbClr val="E79B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48" name="Google Shape;8130;p96">
                  <a:extLst>
                    <a:ext uri="{FF2B5EF4-FFF2-40B4-BE49-F238E27FC236}">
                      <a16:creationId xmlns:a16="http://schemas.microsoft.com/office/drawing/2014/main" id="{973AB22A-2E3D-5EA6-65AB-4ED09073B439}"/>
                    </a:ext>
                  </a:extLst>
                </p:cNvPr>
                <p:cNvSpPr/>
                <p:nvPr/>
              </p:nvSpPr>
              <p:spPr>
                <a:xfrm>
                  <a:off x="5396987" y="2289468"/>
                  <a:ext cx="13" cy="13"/>
                </a:xfrm>
                <a:custGeom>
                  <a:avLst/>
                  <a:gdLst/>
                  <a:ahLst/>
                  <a:cxnLst/>
                  <a:rect l="l" t="t" r="r" b="b"/>
                  <a:pathLst>
                    <a:path w="1" h="1" extrusionOk="0">
                      <a:moveTo>
                        <a:pt x="0" y="0"/>
                      </a:moveTo>
                      <a:lnTo>
                        <a:pt x="0" y="0"/>
                      </a:lnTo>
                      <a:close/>
                    </a:path>
                  </a:pathLst>
                </a:custGeom>
                <a:solidFill>
                  <a:srgbClr val="E79B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49" name="Google Shape;8131;p96">
                  <a:extLst>
                    <a:ext uri="{FF2B5EF4-FFF2-40B4-BE49-F238E27FC236}">
                      <a16:creationId xmlns:a16="http://schemas.microsoft.com/office/drawing/2014/main" id="{90986F54-4A3D-9A44-F794-28117DF03168}"/>
                    </a:ext>
                  </a:extLst>
                </p:cNvPr>
                <p:cNvSpPr/>
                <p:nvPr/>
              </p:nvSpPr>
              <p:spPr>
                <a:xfrm>
                  <a:off x="5734110" y="2140481"/>
                  <a:ext cx="13" cy="13"/>
                </a:xfrm>
                <a:custGeom>
                  <a:avLst/>
                  <a:gdLst/>
                  <a:ahLst/>
                  <a:cxnLst/>
                  <a:rect l="l" t="t" r="r" b="b"/>
                  <a:pathLst>
                    <a:path w="1" h="1" extrusionOk="0">
                      <a:moveTo>
                        <a:pt x="0" y="1"/>
                      </a:moveTo>
                      <a:lnTo>
                        <a:pt x="0" y="1"/>
                      </a:lnTo>
                      <a:close/>
                    </a:path>
                  </a:pathLst>
                </a:custGeom>
                <a:solidFill>
                  <a:srgbClr val="E79B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50" name="Google Shape;8132;p96">
                  <a:extLst>
                    <a:ext uri="{FF2B5EF4-FFF2-40B4-BE49-F238E27FC236}">
                      <a16:creationId xmlns:a16="http://schemas.microsoft.com/office/drawing/2014/main" id="{66C64D76-BFDF-732D-76BE-D42A0CED57BA}"/>
                    </a:ext>
                  </a:extLst>
                </p:cNvPr>
                <p:cNvSpPr/>
                <p:nvPr/>
              </p:nvSpPr>
              <p:spPr>
                <a:xfrm>
                  <a:off x="5701423" y="2160217"/>
                  <a:ext cx="13" cy="13"/>
                </a:xfrm>
                <a:custGeom>
                  <a:avLst/>
                  <a:gdLst/>
                  <a:ahLst/>
                  <a:cxnLst/>
                  <a:rect l="l" t="t" r="r" b="b"/>
                  <a:pathLst>
                    <a:path w="1" h="1" extrusionOk="0">
                      <a:moveTo>
                        <a:pt x="1" y="0"/>
                      </a:moveTo>
                      <a:cubicBezTo>
                        <a:pt x="1" y="0"/>
                        <a:pt x="1" y="0"/>
                        <a:pt x="1" y="0"/>
                      </a:cubicBezTo>
                      <a:cubicBezTo>
                        <a:pt x="1" y="0"/>
                        <a:pt x="1" y="0"/>
                        <a:pt x="1" y="0"/>
                      </a:cubicBezTo>
                      <a:close/>
                    </a:path>
                  </a:pathLst>
                </a:custGeom>
                <a:solidFill>
                  <a:srgbClr val="E79B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51" name="Google Shape;8133;p96">
                  <a:extLst>
                    <a:ext uri="{FF2B5EF4-FFF2-40B4-BE49-F238E27FC236}">
                      <a16:creationId xmlns:a16="http://schemas.microsoft.com/office/drawing/2014/main" id="{B91E2F2B-3F9A-7C1A-7392-8B06CD7B6A6C}"/>
                    </a:ext>
                  </a:extLst>
                </p:cNvPr>
                <p:cNvSpPr/>
                <p:nvPr/>
              </p:nvSpPr>
              <p:spPr>
                <a:xfrm>
                  <a:off x="5701720" y="2160217"/>
                  <a:ext cx="13" cy="13"/>
                </a:xfrm>
                <a:custGeom>
                  <a:avLst/>
                  <a:gdLst/>
                  <a:ahLst/>
                  <a:cxnLst/>
                  <a:rect l="l" t="t" r="r" b="b"/>
                  <a:pathLst>
                    <a:path w="1" h="1" extrusionOk="0">
                      <a:moveTo>
                        <a:pt x="0" y="0"/>
                      </a:moveTo>
                      <a:cubicBezTo>
                        <a:pt x="0" y="0"/>
                        <a:pt x="0" y="0"/>
                        <a:pt x="0" y="0"/>
                      </a:cubicBezTo>
                      <a:cubicBezTo>
                        <a:pt x="0" y="0"/>
                        <a:pt x="0" y="0"/>
                        <a:pt x="0" y="0"/>
                      </a:cubicBezTo>
                      <a:close/>
                    </a:path>
                  </a:pathLst>
                </a:custGeom>
                <a:solidFill>
                  <a:srgbClr val="E79BA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52" name="Google Shape;8134;p96">
                  <a:extLst>
                    <a:ext uri="{FF2B5EF4-FFF2-40B4-BE49-F238E27FC236}">
                      <a16:creationId xmlns:a16="http://schemas.microsoft.com/office/drawing/2014/main" id="{4A8ADCD9-A3B7-3279-0065-6C7001D8F041}"/>
                    </a:ext>
                  </a:extLst>
                </p:cNvPr>
                <p:cNvSpPr/>
                <p:nvPr/>
              </p:nvSpPr>
              <p:spPr>
                <a:xfrm>
                  <a:off x="5304241" y="2431966"/>
                  <a:ext cx="49768" cy="65829"/>
                </a:xfrm>
                <a:custGeom>
                  <a:avLst/>
                  <a:gdLst/>
                  <a:ahLst/>
                  <a:cxnLst/>
                  <a:rect l="l" t="t" r="r" b="b"/>
                  <a:pathLst>
                    <a:path w="3858" h="5103" extrusionOk="0">
                      <a:moveTo>
                        <a:pt x="1735" y="3242"/>
                      </a:moveTo>
                      <a:cubicBezTo>
                        <a:pt x="1735" y="3242"/>
                        <a:pt x="1758" y="3265"/>
                        <a:pt x="1758" y="3265"/>
                      </a:cubicBezTo>
                      <a:cubicBezTo>
                        <a:pt x="1758" y="3265"/>
                        <a:pt x="1758" y="3242"/>
                        <a:pt x="1735" y="3242"/>
                      </a:cubicBezTo>
                      <a:close/>
                      <a:moveTo>
                        <a:pt x="365" y="1"/>
                      </a:moveTo>
                      <a:cubicBezTo>
                        <a:pt x="183" y="1"/>
                        <a:pt x="0" y="161"/>
                        <a:pt x="23" y="366"/>
                      </a:cubicBezTo>
                      <a:cubicBezTo>
                        <a:pt x="69" y="1416"/>
                        <a:pt x="411" y="2443"/>
                        <a:pt x="1050" y="3311"/>
                      </a:cubicBezTo>
                      <a:cubicBezTo>
                        <a:pt x="1187" y="3516"/>
                        <a:pt x="1370" y="3699"/>
                        <a:pt x="1552" y="3881"/>
                      </a:cubicBezTo>
                      <a:cubicBezTo>
                        <a:pt x="1735" y="4064"/>
                        <a:pt x="1918" y="4224"/>
                        <a:pt x="2123" y="4383"/>
                      </a:cubicBezTo>
                      <a:cubicBezTo>
                        <a:pt x="2557" y="4703"/>
                        <a:pt x="3036" y="4931"/>
                        <a:pt x="3538" y="5091"/>
                      </a:cubicBezTo>
                      <a:cubicBezTo>
                        <a:pt x="3559" y="5099"/>
                        <a:pt x="3580" y="5103"/>
                        <a:pt x="3601" y="5103"/>
                      </a:cubicBezTo>
                      <a:cubicBezTo>
                        <a:pt x="3699" y="5103"/>
                        <a:pt x="3797" y="5025"/>
                        <a:pt x="3835" y="4931"/>
                      </a:cubicBezTo>
                      <a:cubicBezTo>
                        <a:pt x="3858" y="4794"/>
                        <a:pt x="3789" y="4680"/>
                        <a:pt x="3652" y="4634"/>
                      </a:cubicBezTo>
                      <a:cubicBezTo>
                        <a:pt x="3561" y="4612"/>
                        <a:pt x="3447" y="4566"/>
                        <a:pt x="3356" y="4520"/>
                      </a:cubicBezTo>
                      <a:cubicBezTo>
                        <a:pt x="3059" y="4383"/>
                        <a:pt x="2762" y="4224"/>
                        <a:pt x="2511" y="4018"/>
                      </a:cubicBezTo>
                      <a:cubicBezTo>
                        <a:pt x="2237" y="3813"/>
                        <a:pt x="1986" y="3562"/>
                        <a:pt x="1758" y="3288"/>
                      </a:cubicBezTo>
                      <a:cubicBezTo>
                        <a:pt x="1507" y="2945"/>
                        <a:pt x="1301" y="2580"/>
                        <a:pt x="1141" y="2215"/>
                      </a:cubicBezTo>
                      <a:cubicBezTo>
                        <a:pt x="959" y="1781"/>
                        <a:pt x="845" y="1325"/>
                        <a:pt x="776" y="868"/>
                      </a:cubicBezTo>
                      <a:cubicBezTo>
                        <a:pt x="753" y="708"/>
                        <a:pt x="753" y="526"/>
                        <a:pt x="731" y="366"/>
                      </a:cubicBezTo>
                      <a:cubicBezTo>
                        <a:pt x="731" y="184"/>
                        <a:pt x="571" y="1"/>
                        <a:pt x="365" y="1"/>
                      </a:cubicBezTo>
                      <a:close/>
                    </a:path>
                  </a:pathLst>
                </a:custGeom>
                <a:solidFill>
                  <a:schemeClr val="accent2">
                    <a:alpha val="351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53" name="Google Shape;8135;p96">
                  <a:extLst>
                    <a:ext uri="{FF2B5EF4-FFF2-40B4-BE49-F238E27FC236}">
                      <a16:creationId xmlns:a16="http://schemas.microsoft.com/office/drawing/2014/main" id="{DE8D3C2A-9E5B-B9E1-1C50-4202758DE986}"/>
                    </a:ext>
                  </a:extLst>
                </p:cNvPr>
                <p:cNvSpPr/>
                <p:nvPr/>
              </p:nvSpPr>
              <p:spPr>
                <a:xfrm>
                  <a:off x="5264485" y="2429322"/>
                  <a:ext cx="48594" cy="24329"/>
                </a:xfrm>
                <a:custGeom>
                  <a:avLst/>
                  <a:gdLst/>
                  <a:ahLst/>
                  <a:cxnLst/>
                  <a:rect l="l" t="t" r="r" b="b"/>
                  <a:pathLst>
                    <a:path w="3767" h="1886" extrusionOk="0">
                      <a:moveTo>
                        <a:pt x="2717" y="0"/>
                      </a:moveTo>
                      <a:cubicBezTo>
                        <a:pt x="2649" y="0"/>
                        <a:pt x="2557" y="23"/>
                        <a:pt x="2489" y="23"/>
                      </a:cubicBezTo>
                      <a:cubicBezTo>
                        <a:pt x="2124" y="46"/>
                        <a:pt x="1758" y="160"/>
                        <a:pt x="1416" y="320"/>
                      </a:cubicBezTo>
                      <a:cubicBezTo>
                        <a:pt x="1096" y="457"/>
                        <a:pt x="823" y="662"/>
                        <a:pt x="571" y="891"/>
                      </a:cubicBezTo>
                      <a:cubicBezTo>
                        <a:pt x="320" y="1142"/>
                        <a:pt x="115" y="1416"/>
                        <a:pt x="24" y="1758"/>
                      </a:cubicBezTo>
                      <a:cubicBezTo>
                        <a:pt x="1" y="1804"/>
                        <a:pt x="24" y="1849"/>
                        <a:pt x="69" y="1872"/>
                      </a:cubicBezTo>
                      <a:cubicBezTo>
                        <a:pt x="86" y="1880"/>
                        <a:pt x="106" y="1886"/>
                        <a:pt x="125" y="1886"/>
                      </a:cubicBezTo>
                      <a:cubicBezTo>
                        <a:pt x="159" y="1886"/>
                        <a:pt x="192" y="1870"/>
                        <a:pt x="206" y="1826"/>
                      </a:cubicBezTo>
                      <a:cubicBezTo>
                        <a:pt x="252" y="1712"/>
                        <a:pt x="298" y="1598"/>
                        <a:pt x="366" y="1484"/>
                      </a:cubicBezTo>
                      <a:cubicBezTo>
                        <a:pt x="434" y="1370"/>
                        <a:pt x="526" y="1233"/>
                        <a:pt x="640" y="1142"/>
                      </a:cubicBezTo>
                      <a:lnTo>
                        <a:pt x="640" y="1142"/>
                      </a:lnTo>
                      <a:lnTo>
                        <a:pt x="617" y="1165"/>
                      </a:lnTo>
                      <a:cubicBezTo>
                        <a:pt x="754" y="1028"/>
                        <a:pt x="891" y="936"/>
                        <a:pt x="1051" y="845"/>
                      </a:cubicBezTo>
                      <a:cubicBezTo>
                        <a:pt x="1233" y="731"/>
                        <a:pt x="1439" y="662"/>
                        <a:pt x="1667" y="594"/>
                      </a:cubicBezTo>
                      <a:cubicBezTo>
                        <a:pt x="1872" y="548"/>
                        <a:pt x="2101" y="525"/>
                        <a:pt x="2306" y="525"/>
                      </a:cubicBezTo>
                      <a:cubicBezTo>
                        <a:pt x="2489" y="525"/>
                        <a:pt x="2671" y="548"/>
                        <a:pt x="2831" y="594"/>
                      </a:cubicBezTo>
                      <a:cubicBezTo>
                        <a:pt x="2922" y="617"/>
                        <a:pt x="3037" y="662"/>
                        <a:pt x="3128" y="708"/>
                      </a:cubicBezTo>
                      <a:cubicBezTo>
                        <a:pt x="3128" y="731"/>
                        <a:pt x="3151" y="731"/>
                        <a:pt x="3174" y="754"/>
                      </a:cubicBezTo>
                      <a:cubicBezTo>
                        <a:pt x="3243" y="803"/>
                        <a:pt x="3320" y="827"/>
                        <a:pt x="3397" y="827"/>
                      </a:cubicBezTo>
                      <a:cubicBezTo>
                        <a:pt x="3498" y="827"/>
                        <a:pt x="3598" y="786"/>
                        <a:pt x="3676" y="708"/>
                      </a:cubicBezTo>
                      <a:cubicBezTo>
                        <a:pt x="3721" y="640"/>
                        <a:pt x="3767" y="525"/>
                        <a:pt x="3744" y="434"/>
                      </a:cubicBezTo>
                      <a:cubicBezTo>
                        <a:pt x="3744" y="389"/>
                        <a:pt x="3721" y="320"/>
                        <a:pt x="3676" y="274"/>
                      </a:cubicBezTo>
                      <a:cubicBezTo>
                        <a:pt x="3653" y="229"/>
                        <a:pt x="3607" y="183"/>
                        <a:pt x="3539" y="160"/>
                      </a:cubicBezTo>
                      <a:cubicBezTo>
                        <a:pt x="3379" y="115"/>
                        <a:pt x="3219" y="69"/>
                        <a:pt x="3059" y="23"/>
                      </a:cubicBezTo>
                      <a:cubicBezTo>
                        <a:pt x="2945" y="23"/>
                        <a:pt x="2831" y="0"/>
                        <a:pt x="2717" y="0"/>
                      </a:cubicBezTo>
                      <a:close/>
                    </a:path>
                  </a:pathLst>
                </a:custGeom>
                <a:solidFill>
                  <a:schemeClr val="accent2">
                    <a:alpha val="351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54" name="Google Shape;8136;p96">
                  <a:extLst>
                    <a:ext uri="{FF2B5EF4-FFF2-40B4-BE49-F238E27FC236}">
                      <a16:creationId xmlns:a16="http://schemas.microsoft.com/office/drawing/2014/main" id="{9FBBFB96-0CDC-E9FB-D6B4-1856BA89E869}"/>
                    </a:ext>
                  </a:extLst>
                </p:cNvPr>
                <p:cNvSpPr/>
                <p:nvPr/>
              </p:nvSpPr>
              <p:spPr>
                <a:xfrm>
                  <a:off x="5588064" y="3538440"/>
                  <a:ext cx="240585" cy="154297"/>
                </a:xfrm>
                <a:custGeom>
                  <a:avLst/>
                  <a:gdLst/>
                  <a:ahLst/>
                  <a:cxnLst/>
                  <a:rect l="l" t="t" r="r" b="b"/>
                  <a:pathLst>
                    <a:path w="18650" h="11961" extrusionOk="0">
                      <a:moveTo>
                        <a:pt x="7054" y="0"/>
                      </a:moveTo>
                      <a:cubicBezTo>
                        <a:pt x="5798" y="0"/>
                        <a:pt x="4475" y="114"/>
                        <a:pt x="2877" y="365"/>
                      </a:cubicBezTo>
                      <a:cubicBezTo>
                        <a:pt x="2146" y="480"/>
                        <a:pt x="1416" y="639"/>
                        <a:pt x="686" y="799"/>
                      </a:cubicBezTo>
                      <a:cubicBezTo>
                        <a:pt x="686" y="776"/>
                        <a:pt x="663" y="776"/>
                        <a:pt x="663" y="776"/>
                      </a:cubicBezTo>
                      <a:lnTo>
                        <a:pt x="571" y="776"/>
                      </a:lnTo>
                      <a:cubicBezTo>
                        <a:pt x="526" y="776"/>
                        <a:pt x="480" y="776"/>
                        <a:pt x="435" y="799"/>
                      </a:cubicBezTo>
                      <a:cubicBezTo>
                        <a:pt x="389" y="845"/>
                        <a:pt x="320" y="913"/>
                        <a:pt x="298" y="982"/>
                      </a:cubicBezTo>
                      <a:cubicBezTo>
                        <a:pt x="69" y="2579"/>
                        <a:pt x="1" y="3926"/>
                        <a:pt x="69" y="5159"/>
                      </a:cubicBezTo>
                      <a:cubicBezTo>
                        <a:pt x="138" y="6574"/>
                        <a:pt x="389" y="7875"/>
                        <a:pt x="845" y="9062"/>
                      </a:cubicBezTo>
                      <a:cubicBezTo>
                        <a:pt x="868" y="9108"/>
                        <a:pt x="891" y="9153"/>
                        <a:pt x="914" y="9199"/>
                      </a:cubicBezTo>
                      <a:cubicBezTo>
                        <a:pt x="982" y="9290"/>
                        <a:pt x="1028" y="9359"/>
                        <a:pt x="1096" y="9450"/>
                      </a:cubicBezTo>
                      <a:cubicBezTo>
                        <a:pt x="1142" y="9496"/>
                        <a:pt x="1188" y="9541"/>
                        <a:pt x="1233" y="9587"/>
                      </a:cubicBezTo>
                      <a:cubicBezTo>
                        <a:pt x="1302" y="9632"/>
                        <a:pt x="1348" y="9678"/>
                        <a:pt x="1416" y="9724"/>
                      </a:cubicBezTo>
                      <a:cubicBezTo>
                        <a:pt x="1462" y="9769"/>
                        <a:pt x="1484" y="9792"/>
                        <a:pt x="1530" y="9838"/>
                      </a:cubicBezTo>
                      <a:cubicBezTo>
                        <a:pt x="2671" y="10546"/>
                        <a:pt x="4018" y="11070"/>
                        <a:pt x="5639" y="11459"/>
                      </a:cubicBezTo>
                      <a:cubicBezTo>
                        <a:pt x="7031" y="11801"/>
                        <a:pt x="8515" y="11961"/>
                        <a:pt x="10044" y="11961"/>
                      </a:cubicBezTo>
                      <a:cubicBezTo>
                        <a:pt x="10386" y="11961"/>
                        <a:pt x="10729" y="11961"/>
                        <a:pt x="11048" y="11938"/>
                      </a:cubicBezTo>
                      <a:cubicBezTo>
                        <a:pt x="12190" y="11869"/>
                        <a:pt x="13285" y="11710"/>
                        <a:pt x="14335" y="11436"/>
                      </a:cubicBezTo>
                      <a:cubicBezTo>
                        <a:pt x="15294" y="11185"/>
                        <a:pt x="16161" y="10865"/>
                        <a:pt x="16914" y="10431"/>
                      </a:cubicBezTo>
                      <a:cubicBezTo>
                        <a:pt x="16937" y="10409"/>
                        <a:pt x="16983" y="10386"/>
                        <a:pt x="17006" y="10363"/>
                      </a:cubicBezTo>
                      <a:cubicBezTo>
                        <a:pt x="17097" y="10317"/>
                        <a:pt x="17188" y="10249"/>
                        <a:pt x="17257" y="10180"/>
                      </a:cubicBezTo>
                      <a:cubicBezTo>
                        <a:pt x="17325" y="10135"/>
                        <a:pt x="17371" y="10089"/>
                        <a:pt x="17417" y="10043"/>
                      </a:cubicBezTo>
                      <a:cubicBezTo>
                        <a:pt x="17576" y="9884"/>
                        <a:pt x="17690" y="9724"/>
                        <a:pt x="17805" y="9564"/>
                      </a:cubicBezTo>
                      <a:cubicBezTo>
                        <a:pt x="17919" y="9381"/>
                        <a:pt x="18033" y="9176"/>
                        <a:pt x="18170" y="8902"/>
                      </a:cubicBezTo>
                      <a:cubicBezTo>
                        <a:pt x="18330" y="8514"/>
                        <a:pt x="18466" y="8058"/>
                        <a:pt x="18558" y="7533"/>
                      </a:cubicBezTo>
                      <a:cubicBezTo>
                        <a:pt x="18626" y="7076"/>
                        <a:pt x="18649" y="6597"/>
                        <a:pt x="18603" y="6095"/>
                      </a:cubicBezTo>
                      <a:cubicBezTo>
                        <a:pt x="18581" y="5638"/>
                        <a:pt x="18512" y="5227"/>
                        <a:pt x="18398" y="4862"/>
                      </a:cubicBezTo>
                      <a:cubicBezTo>
                        <a:pt x="18284" y="4542"/>
                        <a:pt x="18124" y="4269"/>
                        <a:pt x="17942" y="4017"/>
                      </a:cubicBezTo>
                      <a:cubicBezTo>
                        <a:pt x="17782" y="3789"/>
                        <a:pt x="17553" y="3607"/>
                        <a:pt x="17302" y="3447"/>
                      </a:cubicBezTo>
                      <a:cubicBezTo>
                        <a:pt x="16823" y="3127"/>
                        <a:pt x="16230" y="2990"/>
                        <a:pt x="15682" y="2899"/>
                      </a:cubicBezTo>
                      <a:cubicBezTo>
                        <a:pt x="15499" y="2853"/>
                        <a:pt x="15339" y="2831"/>
                        <a:pt x="15157" y="2785"/>
                      </a:cubicBezTo>
                      <a:cubicBezTo>
                        <a:pt x="14929" y="2762"/>
                        <a:pt x="14700" y="2716"/>
                        <a:pt x="14472" y="2671"/>
                      </a:cubicBezTo>
                      <a:lnTo>
                        <a:pt x="14472" y="2671"/>
                      </a:lnTo>
                      <a:lnTo>
                        <a:pt x="14518" y="2694"/>
                      </a:lnTo>
                      <a:cubicBezTo>
                        <a:pt x="14084" y="2579"/>
                        <a:pt x="13719" y="2465"/>
                        <a:pt x="13422" y="2328"/>
                      </a:cubicBezTo>
                      <a:cubicBezTo>
                        <a:pt x="13217" y="2214"/>
                        <a:pt x="13057" y="2100"/>
                        <a:pt x="12920" y="1986"/>
                      </a:cubicBezTo>
                      <a:cubicBezTo>
                        <a:pt x="12783" y="1849"/>
                        <a:pt x="12646" y="1689"/>
                        <a:pt x="12532" y="1530"/>
                      </a:cubicBezTo>
                      <a:cubicBezTo>
                        <a:pt x="12463" y="1415"/>
                        <a:pt x="12418" y="1301"/>
                        <a:pt x="12349" y="1164"/>
                      </a:cubicBezTo>
                      <a:cubicBezTo>
                        <a:pt x="12304" y="1073"/>
                        <a:pt x="12212" y="1005"/>
                        <a:pt x="12098" y="1005"/>
                      </a:cubicBezTo>
                      <a:cubicBezTo>
                        <a:pt x="12053" y="1005"/>
                        <a:pt x="12007" y="1005"/>
                        <a:pt x="11961" y="1027"/>
                      </a:cubicBezTo>
                      <a:cubicBezTo>
                        <a:pt x="11916" y="1050"/>
                        <a:pt x="11893" y="1096"/>
                        <a:pt x="11847" y="1119"/>
                      </a:cubicBezTo>
                      <a:cubicBezTo>
                        <a:pt x="11413" y="799"/>
                        <a:pt x="10866" y="548"/>
                        <a:pt x="10181" y="343"/>
                      </a:cubicBezTo>
                      <a:cubicBezTo>
                        <a:pt x="9519" y="160"/>
                        <a:pt x="8766" y="46"/>
                        <a:pt x="7853" y="23"/>
                      </a:cubicBezTo>
                      <a:cubicBezTo>
                        <a:pt x="7579" y="0"/>
                        <a:pt x="7328" y="0"/>
                        <a:pt x="70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55" name="Google Shape;8137;p96">
                  <a:extLst>
                    <a:ext uri="{FF2B5EF4-FFF2-40B4-BE49-F238E27FC236}">
                      <a16:creationId xmlns:a16="http://schemas.microsoft.com/office/drawing/2014/main" id="{EC8AF806-14FC-F6C1-17D9-30D38D6EC65B}"/>
                    </a:ext>
                  </a:extLst>
                </p:cNvPr>
                <p:cNvSpPr/>
                <p:nvPr/>
              </p:nvSpPr>
              <p:spPr>
                <a:xfrm>
                  <a:off x="5591302" y="3574068"/>
                  <a:ext cx="237347" cy="118667"/>
                </a:xfrm>
                <a:custGeom>
                  <a:avLst/>
                  <a:gdLst/>
                  <a:ahLst/>
                  <a:cxnLst/>
                  <a:rect l="l" t="t" r="r" b="b"/>
                  <a:pathLst>
                    <a:path w="18399" h="9199" extrusionOk="0">
                      <a:moveTo>
                        <a:pt x="13513" y="890"/>
                      </a:moveTo>
                      <a:cubicBezTo>
                        <a:pt x="13491" y="890"/>
                        <a:pt x="13491" y="890"/>
                        <a:pt x="13491" y="911"/>
                      </a:cubicBezTo>
                      <a:lnTo>
                        <a:pt x="13491" y="911"/>
                      </a:lnTo>
                      <a:cubicBezTo>
                        <a:pt x="13498" y="904"/>
                        <a:pt x="13506" y="897"/>
                        <a:pt x="13513" y="890"/>
                      </a:cubicBezTo>
                      <a:close/>
                      <a:moveTo>
                        <a:pt x="11505" y="6254"/>
                      </a:moveTo>
                      <a:cubicBezTo>
                        <a:pt x="11505" y="6254"/>
                        <a:pt x="11505" y="6254"/>
                        <a:pt x="11505" y="6277"/>
                      </a:cubicBezTo>
                      <a:cubicBezTo>
                        <a:pt x="11505" y="6276"/>
                        <a:pt x="11505" y="6275"/>
                        <a:pt x="11505" y="6274"/>
                      </a:cubicBezTo>
                      <a:lnTo>
                        <a:pt x="11505" y="6274"/>
                      </a:lnTo>
                      <a:cubicBezTo>
                        <a:pt x="11505" y="6267"/>
                        <a:pt x="11505" y="6261"/>
                        <a:pt x="11505" y="6254"/>
                      </a:cubicBezTo>
                      <a:close/>
                      <a:moveTo>
                        <a:pt x="14723" y="0"/>
                      </a:moveTo>
                      <a:cubicBezTo>
                        <a:pt x="14655" y="23"/>
                        <a:pt x="14586" y="69"/>
                        <a:pt x="14518" y="114"/>
                      </a:cubicBezTo>
                      <a:cubicBezTo>
                        <a:pt x="14335" y="206"/>
                        <a:pt x="14153" y="342"/>
                        <a:pt x="13970" y="479"/>
                      </a:cubicBezTo>
                      <a:cubicBezTo>
                        <a:pt x="13810" y="616"/>
                        <a:pt x="13650" y="753"/>
                        <a:pt x="13491" y="913"/>
                      </a:cubicBezTo>
                      <a:cubicBezTo>
                        <a:pt x="13491" y="912"/>
                        <a:pt x="13491" y="912"/>
                        <a:pt x="13491" y="911"/>
                      </a:cubicBezTo>
                      <a:lnTo>
                        <a:pt x="13491" y="911"/>
                      </a:lnTo>
                      <a:cubicBezTo>
                        <a:pt x="13296" y="1088"/>
                        <a:pt x="13142" y="1286"/>
                        <a:pt x="12988" y="1484"/>
                      </a:cubicBezTo>
                      <a:cubicBezTo>
                        <a:pt x="12806" y="1712"/>
                        <a:pt x="12669" y="1940"/>
                        <a:pt x="12532" y="2168"/>
                      </a:cubicBezTo>
                      <a:lnTo>
                        <a:pt x="12555" y="2146"/>
                      </a:lnTo>
                      <a:lnTo>
                        <a:pt x="12555" y="2146"/>
                      </a:lnTo>
                      <a:cubicBezTo>
                        <a:pt x="12372" y="2442"/>
                        <a:pt x="12235" y="2739"/>
                        <a:pt x="12098" y="3059"/>
                      </a:cubicBezTo>
                      <a:cubicBezTo>
                        <a:pt x="11961" y="3378"/>
                        <a:pt x="11870" y="3698"/>
                        <a:pt x="11779" y="4040"/>
                      </a:cubicBezTo>
                      <a:cubicBezTo>
                        <a:pt x="11779" y="4017"/>
                        <a:pt x="11779" y="4017"/>
                        <a:pt x="11779" y="4017"/>
                      </a:cubicBezTo>
                      <a:cubicBezTo>
                        <a:pt x="11596" y="4747"/>
                        <a:pt x="11505" y="5499"/>
                        <a:pt x="11505" y="6274"/>
                      </a:cubicBezTo>
                      <a:lnTo>
                        <a:pt x="11505" y="6274"/>
                      </a:lnTo>
                      <a:cubicBezTo>
                        <a:pt x="11505" y="6494"/>
                        <a:pt x="11506" y="6694"/>
                        <a:pt x="11528" y="6916"/>
                      </a:cubicBezTo>
                      <a:cubicBezTo>
                        <a:pt x="11551" y="6962"/>
                        <a:pt x="11551" y="7007"/>
                        <a:pt x="11551" y="7053"/>
                      </a:cubicBezTo>
                      <a:cubicBezTo>
                        <a:pt x="11573" y="7076"/>
                        <a:pt x="11573" y="7099"/>
                        <a:pt x="11573" y="7122"/>
                      </a:cubicBezTo>
                      <a:cubicBezTo>
                        <a:pt x="11573" y="7144"/>
                        <a:pt x="11573" y="7167"/>
                        <a:pt x="11551" y="7190"/>
                      </a:cubicBezTo>
                      <a:cubicBezTo>
                        <a:pt x="11528" y="7190"/>
                        <a:pt x="11505" y="7213"/>
                        <a:pt x="11482" y="7213"/>
                      </a:cubicBezTo>
                      <a:cubicBezTo>
                        <a:pt x="11140" y="7281"/>
                        <a:pt x="10774" y="7327"/>
                        <a:pt x="10409" y="7350"/>
                      </a:cubicBezTo>
                      <a:cubicBezTo>
                        <a:pt x="10050" y="7376"/>
                        <a:pt x="9687" y="7388"/>
                        <a:pt x="9324" y="7388"/>
                      </a:cubicBezTo>
                      <a:cubicBezTo>
                        <a:pt x="8718" y="7388"/>
                        <a:pt x="8110" y="7353"/>
                        <a:pt x="7510" y="7281"/>
                      </a:cubicBezTo>
                      <a:cubicBezTo>
                        <a:pt x="6506" y="7144"/>
                        <a:pt x="5547" y="6916"/>
                        <a:pt x="4589" y="6597"/>
                      </a:cubicBezTo>
                      <a:cubicBezTo>
                        <a:pt x="3653" y="6300"/>
                        <a:pt x="2740" y="5912"/>
                        <a:pt x="1895" y="5433"/>
                      </a:cubicBezTo>
                      <a:cubicBezTo>
                        <a:pt x="1233" y="5067"/>
                        <a:pt x="594" y="4634"/>
                        <a:pt x="1" y="4177"/>
                      </a:cubicBezTo>
                      <a:lnTo>
                        <a:pt x="1" y="4177"/>
                      </a:lnTo>
                      <a:cubicBezTo>
                        <a:pt x="138" y="4908"/>
                        <a:pt x="343" y="5638"/>
                        <a:pt x="594" y="6300"/>
                      </a:cubicBezTo>
                      <a:lnTo>
                        <a:pt x="617" y="6368"/>
                      </a:lnTo>
                      <a:lnTo>
                        <a:pt x="663" y="6437"/>
                      </a:lnTo>
                      <a:cubicBezTo>
                        <a:pt x="708" y="6528"/>
                        <a:pt x="777" y="6597"/>
                        <a:pt x="845" y="6688"/>
                      </a:cubicBezTo>
                      <a:cubicBezTo>
                        <a:pt x="891" y="6734"/>
                        <a:pt x="937" y="6779"/>
                        <a:pt x="982" y="6825"/>
                      </a:cubicBezTo>
                      <a:lnTo>
                        <a:pt x="1097" y="6916"/>
                      </a:lnTo>
                      <a:lnTo>
                        <a:pt x="1142" y="6985"/>
                      </a:lnTo>
                      <a:lnTo>
                        <a:pt x="1279" y="7076"/>
                      </a:lnTo>
                      <a:cubicBezTo>
                        <a:pt x="2420" y="7784"/>
                        <a:pt x="3744" y="8308"/>
                        <a:pt x="5365" y="8697"/>
                      </a:cubicBezTo>
                      <a:cubicBezTo>
                        <a:pt x="6780" y="9039"/>
                        <a:pt x="8264" y="9199"/>
                        <a:pt x="9793" y="9199"/>
                      </a:cubicBezTo>
                      <a:cubicBezTo>
                        <a:pt x="10135" y="9199"/>
                        <a:pt x="10478" y="9199"/>
                        <a:pt x="10797" y="9176"/>
                      </a:cubicBezTo>
                      <a:cubicBezTo>
                        <a:pt x="11961" y="9130"/>
                        <a:pt x="13057" y="8948"/>
                        <a:pt x="14107" y="8697"/>
                      </a:cubicBezTo>
                      <a:cubicBezTo>
                        <a:pt x="15043" y="8445"/>
                        <a:pt x="15910" y="8103"/>
                        <a:pt x="16663" y="7669"/>
                      </a:cubicBezTo>
                      <a:lnTo>
                        <a:pt x="16732" y="7624"/>
                      </a:lnTo>
                      <a:lnTo>
                        <a:pt x="16755" y="7601"/>
                      </a:lnTo>
                      <a:cubicBezTo>
                        <a:pt x="16846" y="7555"/>
                        <a:pt x="16937" y="7487"/>
                        <a:pt x="17029" y="7418"/>
                      </a:cubicBezTo>
                      <a:cubicBezTo>
                        <a:pt x="17074" y="7373"/>
                        <a:pt x="17120" y="7327"/>
                        <a:pt x="17188" y="7281"/>
                      </a:cubicBezTo>
                      <a:cubicBezTo>
                        <a:pt x="17325" y="7122"/>
                        <a:pt x="17439" y="6962"/>
                        <a:pt x="17554" y="6802"/>
                      </a:cubicBezTo>
                      <a:cubicBezTo>
                        <a:pt x="17691" y="6619"/>
                        <a:pt x="17805" y="6414"/>
                        <a:pt x="17919" y="6140"/>
                      </a:cubicBezTo>
                      <a:cubicBezTo>
                        <a:pt x="18101" y="5775"/>
                        <a:pt x="18215" y="5318"/>
                        <a:pt x="18307" y="4771"/>
                      </a:cubicBezTo>
                      <a:cubicBezTo>
                        <a:pt x="18375" y="4314"/>
                        <a:pt x="18398" y="3835"/>
                        <a:pt x="18375" y="3333"/>
                      </a:cubicBezTo>
                      <a:cubicBezTo>
                        <a:pt x="18352" y="2876"/>
                        <a:pt x="18261" y="2465"/>
                        <a:pt x="18147" y="2100"/>
                      </a:cubicBezTo>
                      <a:cubicBezTo>
                        <a:pt x="18033" y="1780"/>
                        <a:pt x="17896" y="1507"/>
                        <a:pt x="17691" y="1233"/>
                      </a:cubicBezTo>
                      <a:cubicBezTo>
                        <a:pt x="17531" y="1027"/>
                        <a:pt x="17325" y="845"/>
                        <a:pt x="17051" y="662"/>
                      </a:cubicBezTo>
                      <a:cubicBezTo>
                        <a:pt x="16572" y="365"/>
                        <a:pt x="16001" y="228"/>
                        <a:pt x="15431" y="114"/>
                      </a:cubicBezTo>
                      <a:cubicBezTo>
                        <a:pt x="15248" y="91"/>
                        <a:pt x="15088" y="46"/>
                        <a:pt x="14906" y="23"/>
                      </a:cubicBezTo>
                      <a:lnTo>
                        <a:pt x="14815"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56" name="Google Shape;8138;p96">
                  <a:extLst>
                    <a:ext uri="{FF2B5EF4-FFF2-40B4-BE49-F238E27FC236}">
                      <a16:creationId xmlns:a16="http://schemas.microsoft.com/office/drawing/2014/main" id="{72EA36B3-5521-7F0B-505B-FAB514B73C00}"/>
                    </a:ext>
                  </a:extLst>
                </p:cNvPr>
                <p:cNvSpPr/>
                <p:nvPr/>
              </p:nvSpPr>
              <p:spPr>
                <a:xfrm>
                  <a:off x="5729105" y="3559337"/>
                  <a:ext cx="31515" cy="28870"/>
                </a:xfrm>
                <a:custGeom>
                  <a:avLst/>
                  <a:gdLst/>
                  <a:ahLst/>
                  <a:cxnLst/>
                  <a:rect l="l" t="t" r="r" b="b"/>
                  <a:pathLst>
                    <a:path w="2443" h="2238" extrusionOk="0">
                      <a:moveTo>
                        <a:pt x="2146" y="1"/>
                      </a:moveTo>
                      <a:cubicBezTo>
                        <a:pt x="2100" y="1"/>
                        <a:pt x="2054" y="24"/>
                        <a:pt x="2009" y="46"/>
                      </a:cubicBezTo>
                      <a:cubicBezTo>
                        <a:pt x="1164" y="366"/>
                        <a:pt x="411" y="959"/>
                        <a:pt x="46" y="1804"/>
                      </a:cubicBezTo>
                      <a:cubicBezTo>
                        <a:pt x="23" y="1872"/>
                        <a:pt x="0" y="1941"/>
                        <a:pt x="23" y="2009"/>
                      </a:cubicBezTo>
                      <a:cubicBezTo>
                        <a:pt x="46" y="2078"/>
                        <a:pt x="91" y="2146"/>
                        <a:pt x="160" y="2192"/>
                      </a:cubicBezTo>
                      <a:cubicBezTo>
                        <a:pt x="206" y="2238"/>
                        <a:pt x="297" y="2238"/>
                        <a:pt x="365" y="2238"/>
                      </a:cubicBezTo>
                      <a:cubicBezTo>
                        <a:pt x="434" y="2215"/>
                        <a:pt x="502" y="2169"/>
                        <a:pt x="548" y="2101"/>
                      </a:cubicBezTo>
                      <a:cubicBezTo>
                        <a:pt x="639" y="1872"/>
                        <a:pt x="753" y="1690"/>
                        <a:pt x="890" y="1507"/>
                      </a:cubicBezTo>
                      <a:cubicBezTo>
                        <a:pt x="1050" y="1302"/>
                        <a:pt x="1233" y="1142"/>
                        <a:pt x="1438" y="982"/>
                      </a:cubicBezTo>
                      <a:cubicBezTo>
                        <a:pt x="1712" y="800"/>
                        <a:pt x="1986" y="663"/>
                        <a:pt x="2283" y="549"/>
                      </a:cubicBezTo>
                      <a:cubicBezTo>
                        <a:pt x="2351" y="526"/>
                        <a:pt x="2397" y="435"/>
                        <a:pt x="2420" y="366"/>
                      </a:cubicBezTo>
                      <a:cubicBezTo>
                        <a:pt x="2442" y="298"/>
                        <a:pt x="2442" y="229"/>
                        <a:pt x="2397" y="161"/>
                      </a:cubicBezTo>
                      <a:cubicBezTo>
                        <a:pt x="2351" y="92"/>
                        <a:pt x="2305" y="46"/>
                        <a:pt x="2214" y="24"/>
                      </a:cubicBezTo>
                      <a:cubicBezTo>
                        <a:pt x="2191" y="1"/>
                        <a:pt x="2169" y="1"/>
                        <a:pt x="214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57" name="Google Shape;8139;p96">
                  <a:extLst>
                    <a:ext uri="{FF2B5EF4-FFF2-40B4-BE49-F238E27FC236}">
                      <a16:creationId xmlns:a16="http://schemas.microsoft.com/office/drawing/2014/main" id="{51BD4A89-F17D-CD76-2E47-35DBBB8F9B1C}"/>
                    </a:ext>
                  </a:extLst>
                </p:cNvPr>
                <p:cNvSpPr/>
                <p:nvPr/>
              </p:nvSpPr>
              <p:spPr>
                <a:xfrm>
                  <a:off x="5741759" y="3564058"/>
                  <a:ext cx="32405" cy="32585"/>
                </a:xfrm>
                <a:custGeom>
                  <a:avLst/>
                  <a:gdLst/>
                  <a:ahLst/>
                  <a:cxnLst/>
                  <a:rect l="l" t="t" r="r" b="b"/>
                  <a:pathLst>
                    <a:path w="2512" h="2526" extrusionOk="0">
                      <a:moveTo>
                        <a:pt x="2192" y="0"/>
                      </a:moveTo>
                      <a:cubicBezTo>
                        <a:pt x="2146" y="0"/>
                        <a:pt x="2101" y="0"/>
                        <a:pt x="2055" y="23"/>
                      </a:cubicBezTo>
                      <a:cubicBezTo>
                        <a:pt x="1233" y="525"/>
                        <a:pt x="480" y="1210"/>
                        <a:pt x="46" y="2100"/>
                      </a:cubicBezTo>
                      <a:cubicBezTo>
                        <a:pt x="1" y="2168"/>
                        <a:pt x="1" y="2237"/>
                        <a:pt x="1" y="2305"/>
                      </a:cubicBezTo>
                      <a:cubicBezTo>
                        <a:pt x="23" y="2397"/>
                        <a:pt x="69" y="2442"/>
                        <a:pt x="138" y="2488"/>
                      </a:cubicBezTo>
                      <a:cubicBezTo>
                        <a:pt x="187" y="2513"/>
                        <a:pt x="242" y="2525"/>
                        <a:pt x="295" y="2525"/>
                      </a:cubicBezTo>
                      <a:cubicBezTo>
                        <a:pt x="391" y="2525"/>
                        <a:pt x="482" y="2484"/>
                        <a:pt x="526" y="2397"/>
                      </a:cubicBezTo>
                      <a:cubicBezTo>
                        <a:pt x="663" y="2146"/>
                        <a:pt x="800" y="1895"/>
                        <a:pt x="982" y="1666"/>
                      </a:cubicBezTo>
                      <a:cubicBezTo>
                        <a:pt x="1256" y="1347"/>
                        <a:pt x="1576" y="1050"/>
                        <a:pt x="1941" y="799"/>
                      </a:cubicBezTo>
                      <a:cubicBezTo>
                        <a:pt x="2055" y="708"/>
                        <a:pt x="2192" y="616"/>
                        <a:pt x="2329" y="525"/>
                      </a:cubicBezTo>
                      <a:cubicBezTo>
                        <a:pt x="2466" y="457"/>
                        <a:pt x="2511" y="297"/>
                        <a:pt x="2443" y="137"/>
                      </a:cubicBezTo>
                      <a:cubicBezTo>
                        <a:pt x="2397" y="46"/>
                        <a:pt x="2283" y="0"/>
                        <a:pt x="219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58" name="Google Shape;8140;p96">
                  <a:extLst>
                    <a:ext uri="{FF2B5EF4-FFF2-40B4-BE49-F238E27FC236}">
                      <a16:creationId xmlns:a16="http://schemas.microsoft.com/office/drawing/2014/main" id="{78521F5C-1D8F-C0E1-2935-5359D5EFA684}"/>
                    </a:ext>
                  </a:extLst>
                </p:cNvPr>
                <p:cNvSpPr/>
                <p:nvPr/>
              </p:nvSpPr>
              <p:spPr>
                <a:xfrm>
                  <a:off x="5606316" y="3580543"/>
                  <a:ext cx="58321" cy="58321"/>
                </a:xfrm>
                <a:custGeom>
                  <a:avLst/>
                  <a:gdLst/>
                  <a:ahLst/>
                  <a:cxnLst/>
                  <a:rect l="l" t="t" r="r" b="b"/>
                  <a:pathLst>
                    <a:path w="4521" h="4521" extrusionOk="0">
                      <a:moveTo>
                        <a:pt x="2318" y="577"/>
                      </a:moveTo>
                      <a:cubicBezTo>
                        <a:pt x="2392" y="577"/>
                        <a:pt x="2466" y="582"/>
                        <a:pt x="2535" y="594"/>
                      </a:cubicBezTo>
                      <a:cubicBezTo>
                        <a:pt x="2694" y="639"/>
                        <a:pt x="2854" y="685"/>
                        <a:pt x="2991" y="753"/>
                      </a:cubicBezTo>
                      <a:cubicBezTo>
                        <a:pt x="3128" y="822"/>
                        <a:pt x="3242" y="890"/>
                        <a:pt x="3356" y="982"/>
                      </a:cubicBezTo>
                      <a:cubicBezTo>
                        <a:pt x="3448" y="1073"/>
                        <a:pt x="3562" y="1187"/>
                        <a:pt x="3630" y="1301"/>
                      </a:cubicBezTo>
                      <a:cubicBezTo>
                        <a:pt x="3722" y="1415"/>
                        <a:pt x="3790" y="1552"/>
                        <a:pt x="3836" y="1689"/>
                      </a:cubicBezTo>
                      <a:cubicBezTo>
                        <a:pt x="3881" y="1826"/>
                        <a:pt x="3904" y="1963"/>
                        <a:pt x="3927" y="2123"/>
                      </a:cubicBezTo>
                      <a:cubicBezTo>
                        <a:pt x="3950" y="2260"/>
                        <a:pt x="3927" y="2420"/>
                        <a:pt x="3904" y="2557"/>
                      </a:cubicBezTo>
                      <a:cubicBezTo>
                        <a:pt x="3881" y="2716"/>
                        <a:pt x="3836" y="2853"/>
                        <a:pt x="3767" y="2990"/>
                      </a:cubicBezTo>
                      <a:cubicBezTo>
                        <a:pt x="3699" y="3127"/>
                        <a:pt x="3630" y="3241"/>
                        <a:pt x="3539" y="3356"/>
                      </a:cubicBezTo>
                      <a:cubicBezTo>
                        <a:pt x="3448" y="3470"/>
                        <a:pt x="3333" y="3561"/>
                        <a:pt x="3219" y="3652"/>
                      </a:cubicBezTo>
                      <a:cubicBezTo>
                        <a:pt x="3082" y="3721"/>
                        <a:pt x="2968" y="3789"/>
                        <a:pt x="2809" y="3858"/>
                      </a:cubicBezTo>
                      <a:cubicBezTo>
                        <a:pt x="2672" y="3881"/>
                        <a:pt x="2535" y="3926"/>
                        <a:pt x="2398" y="3949"/>
                      </a:cubicBezTo>
                      <a:cubicBezTo>
                        <a:pt x="2261" y="3949"/>
                        <a:pt x="2101" y="3949"/>
                        <a:pt x="1964" y="3926"/>
                      </a:cubicBezTo>
                      <a:cubicBezTo>
                        <a:pt x="1804" y="3881"/>
                        <a:pt x="1667" y="3835"/>
                        <a:pt x="1507" y="3766"/>
                      </a:cubicBezTo>
                      <a:cubicBezTo>
                        <a:pt x="1393" y="3721"/>
                        <a:pt x="1279" y="3629"/>
                        <a:pt x="1165" y="3538"/>
                      </a:cubicBezTo>
                      <a:cubicBezTo>
                        <a:pt x="1051" y="3447"/>
                        <a:pt x="960" y="3356"/>
                        <a:pt x="868" y="3241"/>
                      </a:cubicBezTo>
                      <a:cubicBezTo>
                        <a:pt x="800" y="3104"/>
                        <a:pt x="731" y="2990"/>
                        <a:pt x="686" y="2853"/>
                      </a:cubicBezTo>
                      <a:cubicBezTo>
                        <a:pt x="617" y="2694"/>
                        <a:pt x="594" y="2557"/>
                        <a:pt x="572" y="2397"/>
                      </a:cubicBezTo>
                      <a:cubicBezTo>
                        <a:pt x="572" y="2260"/>
                        <a:pt x="572" y="2123"/>
                        <a:pt x="594" y="1986"/>
                      </a:cubicBezTo>
                      <a:cubicBezTo>
                        <a:pt x="594" y="1963"/>
                        <a:pt x="594" y="1940"/>
                        <a:pt x="594" y="1940"/>
                      </a:cubicBezTo>
                      <a:cubicBezTo>
                        <a:pt x="594" y="1918"/>
                        <a:pt x="617" y="1918"/>
                        <a:pt x="617" y="1895"/>
                      </a:cubicBezTo>
                      <a:cubicBezTo>
                        <a:pt x="617" y="1895"/>
                        <a:pt x="617" y="1872"/>
                        <a:pt x="617" y="1872"/>
                      </a:cubicBezTo>
                      <a:cubicBezTo>
                        <a:pt x="617" y="1849"/>
                        <a:pt x="617" y="1849"/>
                        <a:pt x="617" y="1849"/>
                      </a:cubicBezTo>
                      <a:cubicBezTo>
                        <a:pt x="663" y="1735"/>
                        <a:pt x="686" y="1644"/>
                        <a:pt x="731" y="1530"/>
                      </a:cubicBezTo>
                      <a:cubicBezTo>
                        <a:pt x="777" y="1461"/>
                        <a:pt x="823" y="1393"/>
                        <a:pt x="868" y="1324"/>
                      </a:cubicBezTo>
                      <a:cubicBezTo>
                        <a:pt x="891" y="1278"/>
                        <a:pt x="937" y="1233"/>
                        <a:pt x="960" y="1187"/>
                      </a:cubicBezTo>
                      <a:cubicBezTo>
                        <a:pt x="1074" y="1073"/>
                        <a:pt x="1165" y="959"/>
                        <a:pt x="1302" y="868"/>
                      </a:cubicBezTo>
                      <a:cubicBezTo>
                        <a:pt x="1348" y="845"/>
                        <a:pt x="1393" y="822"/>
                        <a:pt x="1462" y="776"/>
                      </a:cubicBezTo>
                      <a:cubicBezTo>
                        <a:pt x="1530" y="753"/>
                        <a:pt x="1576" y="708"/>
                        <a:pt x="1644" y="685"/>
                      </a:cubicBezTo>
                      <a:cubicBezTo>
                        <a:pt x="1804" y="639"/>
                        <a:pt x="1941" y="594"/>
                        <a:pt x="2101" y="594"/>
                      </a:cubicBezTo>
                      <a:cubicBezTo>
                        <a:pt x="2169" y="582"/>
                        <a:pt x="2244" y="577"/>
                        <a:pt x="2318" y="577"/>
                      </a:cubicBezTo>
                      <a:close/>
                      <a:moveTo>
                        <a:pt x="2169" y="0"/>
                      </a:moveTo>
                      <a:cubicBezTo>
                        <a:pt x="1781" y="23"/>
                        <a:pt x="1393" y="137"/>
                        <a:pt x="1074" y="343"/>
                      </a:cubicBezTo>
                      <a:cubicBezTo>
                        <a:pt x="891" y="457"/>
                        <a:pt x="731" y="571"/>
                        <a:pt x="594" y="731"/>
                      </a:cubicBezTo>
                      <a:cubicBezTo>
                        <a:pt x="594" y="731"/>
                        <a:pt x="594" y="731"/>
                        <a:pt x="594" y="753"/>
                      </a:cubicBezTo>
                      <a:lnTo>
                        <a:pt x="572" y="753"/>
                      </a:lnTo>
                      <a:cubicBezTo>
                        <a:pt x="526" y="799"/>
                        <a:pt x="503" y="845"/>
                        <a:pt x="457" y="890"/>
                      </a:cubicBezTo>
                      <a:cubicBezTo>
                        <a:pt x="457" y="890"/>
                        <a:pt x="457" y="890"/>
                        <a:pt x="457" y="913"/>
                      </a:cubicBezTo>
                      <a:cubicBezTo>
                        <a:pt x="457" y="913"/>
                        <a:pt x="435" y="913"/>
                        <a:pt x="435" y="936"/>
                      </a:cubicBezTo>
                      <a:cubicBezTo>
                        <a:pt x="389" y="1005"/>
                        <a:pt x="321" y="1096"/>
                        <a:pt x="275" y="1164"/>
                      </a:cubicBezTo>
                      <a:cubicBezTo>
                        <a:pt x="92" y="1507"/>
                        <a:pt x="1" y="1872"/>
                        <a:pt x="1" y="2260"/>
                      </a:cubicBezTo>
                      <a:lnTo>
                        <a:pt x="1" y="2283"/>
                      </a:lnTo>
                      <a:lnTo>
                        <a:pt x="1" y="2306"/>
                      </a:lnTo>
                      <a:cubicBezTo>
                        <a:pt x="1" y="2853"/>
                        <a:pt x="229" y="3378"/>
                        <a:pt x="594" y="3789"/>
                      </a:cubicBezTo>
                      <a:cubicBezTo>
                        <a:pt x="754" y="3972"/>
                        <a:pt x="960" y="4132"/>
                        <a:pt x="1188" y="4246"/>
                      </a:cubicBezTo>
                      <a:cubicBezTo>
                        <a:pt x="1439" y="4383"/>
                        <a:pt x="1690" y="4451"/>
                        <a:pt x="1964" y="4497"/>
                      </a:cubicBezTo>
                      <a:cubicBezTo>
                        <a:pt x="2061" y="4513"/>
                        <a:pt x="2158" y="4521"/>
                        <a:pt x="2255" y="4521"/>
                      </a:cubicBezTo>
                      <a:cubicBezTo>
                        <a:pt x="2432" y="4521"/>
                        <a:pt x="2609" y="4495"/>
                        <a:pt x="2786" y="4451"/>
                      </a:cubicBezTo>
                      <a:cubicBezTo>
                        <a:pt x="3037" y="4383"/>
                        <a:pt x="3311" y="4269"/>
                        <a:pt x="3516" y="4109"/>
                      </a:cubicBezTo>
                      <a:cubicBezTo>
                        <a:pt x="3950" y="3812"/>
                        <a:pt x="4269" y="3378"/>
                        <a:pt x="4429" y="2876"/>
                      </a:cubicBezTo>
                      <a:cubicBezTo>
                        <a:pt x="4498" y="2602"/>
                        <a:pt x="4520" y="2328"/>
                        <a:pt x="4498" y="2055"/>
                      </a:cubicBezTo>
                      <a:cubicBezTo>
                        <a:pt x="4475" y="1781"/>
                        <a:pt x="4406" y="1552"/>
                        <a:pt x="4292" y="1301"/>
                      </a:cubicBezTo>
                      <a:cubicBezTo>
                        <a:pt x="4201" y="1096"/>
                        <a:pt x="4041" y="890"/>
                        <a:pt x="3881" y="708"/>
                      </a:cubicBezTo>
                      <a:cubicBezTo>
                        <a:pt x="3699" y="502"/>
                        <a:pt x="3448" y="343"/>
                        <a:pt x="3197" y="228"/>
                      </a:cubicBezTo>
                      <a:cubicBezTo>
                        <a:pt x="2900" y="69"/>
                        <a:pt x="2580" y="0"/>
                        <a:pt x="223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59" name="Google Shape;8141;p96">
                  <a:extLst>
                    <a:ext uri="{FF2B5EF4-FFF2-40B4-BE49-F238E27FC236}">
                      <a16:creationId xmlns:a16="http://schemas.microsoft.com/office/drawing/2014/main" id="{5F5FF521-3794-B98E-19D8-C99045A3CFAF}"/>
                    </a:ext>
                  </a:extLst>
                </p:cNvPr>
                <p:cNvSpPr/>
                <p:nvPr/>
              </p:nvSpPr>
              <p:spPr>
                <a:xfrm>
                  <a:off x="5588064" y="3543742"/>
                  <a:ext cx="83050" cy="121325"/>
                </a:xfrm>
                <a:custGeom>
                  <a:avLst/>
                  <a:gdLst/>
                  <a:ahLst/>
                  <a:cxnLst/>
                  <a:rect l="l" t="t" r="r" b="b"/>
                  <a:pathLst>
                    <a:path w="6438" h="9405" extrusionOk="0">
                      <a:moveTo>
                        <a:pt x="2534" y="0"/>
                      </a:moveTo>
                      <a:lnTo>
                        <a:pt x="2534" y="0"/>
                      </a:lnTo>
                      <a:cubicBezTo>
                        <a:pt x="1918" y="114"/>
                        <a:pt x="1302" y="228"/>
                        <a:pt x="686" y="365"/>
                      </a:cubicBezTo>
                      <a:cubicBezTo>
                        <a:pt x="640" y="342"/>
                        <a:pt x="594" y="342"/>
                        <a:pt x="571" y="342"/>
                      </a:cubicBezTo>
                      <a:cubicBezTo>
                        <a:pt x="526" y="342"/>
                        <a:pt x="480" y="365"/>
                        <a:pt x="435" y="388"/>
                      </a:cubicBezTo>
                      <a:cubicBezTo>
                        <a:pt x="366" y="434"/>
                        <a:pt x="298" y="502"/>
                        <a:pt x="298" y="571"/>
                      </a:cubicBezTo>
                      <a:cubicBezTo>
                        <a:pt x="69" y="2168"/>
                        <a:pt x="1" y="3515"/>
                        <a:pt x="69" y="4748"/>
                      </a:cubicBezTo>
                      <a:cubicBezTo>
                        <a:pt x="92" y="5364"/>
                        <a:pt x="161" y="5980"/>
                        <a:pt x="252" y="6528"/>
                      </a:cubicBezTo>
                      <a:cubicBezTo>
                        <a:pt x="275" y="6528"/>
                        <a:pt x="275" y="6528"/>
                        <a:pt x="275" y="6551"/>
                      </a:cubicBezTo>
                      <a:cubicBezTo>
                        <a:pt x="275" y="6528"/>
                        <a:pt x="275" y="6528"/>
                        <a:pt x="275" y="6528"/>
                      </a:cubicBezTo>
                      <a:cubicBezTo>
                        <a:pt x="845" y="6985"/>
                        <a:pt x="1484" y="7418"/>
                        <a:pt x="2146" y="7784"/>
                      </a:cubicBezTo>
                      <a:cubicBezTo>
                        <a:pt x="2945" y="8240"/>
                        <a:pt x="3858" y="8628"/>
                        <a:pt x="4840" y="8948"/>
                      </a:cubicBezTo>
                      <a:cubicBezTo>
                        <a:pt x="5365" y="9130"/>
                        <a:pt x="5890" y="9290"/>
                        <a:pt x="6438" y="9404"/>
                      </a:cubicBezTo>
                      <a:cubicBezTo>
                        <a:pt x="6369" y="9358"/>
                        <a:pt x="6323" y="9313"/>
                        <a:pt x="6255" y="9290"/>
                      </a:cubicBezTo>
                      <a:cubicBezTo>
                        <a:pt x="5593" y="8879"/>
                        <a:pt x="4977" y="8377"/>
                        <a:pt x="4452" y="7806"/>
                      </a:cubicBezTo>
                      <a:cubicBezTo>
                        <a:pt x="4315" y="7647"/>
                        <a:pt x="4201" y="7487"/>
                        <a:pt x="4064" y="7327"/>
                      </a:cubicBezTo>
                      <a:cubicBezTo>
                        <a:pt x="3927" y="7350"/>
                        <a:pt x="3790" y="7373"/>
                        <a:pt x="3653" y="7373"/>
                      </a:cubicBezTo>
                      <a:cubicBezTo>
                        <a:pt x="3562" y="7373"/>
                        <a:pt x="3470" y="7373"/>
                        <a:pt x="3379" y="7350"/>
                      </a:cubicBezTo>
                      <a:cubicBezTo>
                        <a:pt x="3082" y="7304"/>
                        <a:pt x="2831" y="7213"/>
                        <a:pt x="2603" y="7099"/>
                      </a:cubicBezTo>
                      <a:cubicBezTo>
                        <a:pt x="2375" y="6985"/>
                        <a:pt x="2169" y="6802"/>
                        <a:pt x="2009" y="6642"/>
                      </a:cubicBezTo>
                      <a:cubicBezTo>
                        <a:pt x="1621" y="6209"/>
                        <a:pt x="1416" y="5684"/>
                        <a:pt x="1416" y="5136"/>
                      </a:cubicBezTo>
                      <a:cubicBezTo>
                        <a:pt x="1416" y="4725"/>
                        <a:pt x="1507" y="4360"/>
                        <a:pt x="1690" y="4017"/>
                      </a:cubicBezTo>
                      <a:cubicBezTo>
                        <a:pt x="1736" y="3926"/>
                        <a:pt x="1804" y="3858"/>
                        <a:pt x="1850" y="3789"/>
                      </a:cubicBezTo>
                      <a:cubicBezTo>
                        <a:pt x="1918" y="3698"/>
                        <a:pt x="1941" y="3652"/>
                        <a:pt x="1987" y="3606"/>
                      </a:cubicBezTo>
                      <a:lnTo>
                        <a:pt x="2009" y="3584"/>
                      </a:lnTo>
                      <a:cubicBezTo>
                        <a:pt x="2146" y="3447"/>
                        <a:pt x="2283" y="3310"/>
                        <a:pt x="2443" y="3218"/>
                      </a:cubicBezTo>
                      <a:cubicBezTo>
                        <a:pt x="2420" y="3081"/>
                        <a:pt x="2420" y="2922"/>
                        <a:pt x="2397" y="2785"/>
                      </a:cubicBezTo>
                      <a:cubicBezTo>
                        <a:pt x="2329" y="1872"/>
                        <a:pt x="2375" y="936"/>
                        <a:pt x="25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60" name="Google Shape;8142;p96">
                  <a:extLst>
                    <a:ext uri="{FF2B5EF4-FFF2-40B4-BE49-F238E27FC236}">
                      <a16:creationId xmlns:a16="http://schemas.microsoft.com/office/drawing/2014/main" id="{FC9C3D03-4ACA-62E1-8B7D-19DECC34BA55}"/>
                    </a:ext>
                  </a:extLst>
                </p:cNvPr>
                <p:cNvSpPr/>
                <p:nvPr/>
              </p:nvSpPr>
              <p:spPr>
                <a:xfrm>
                  <a:off x="5613682" y="3593494"/>
                  <a:ext cx="22098" cy="37990"/>
                </a:xfrm>
                <a:custGeom>
                  <a:avLst/>
                  <a:gdLst/>
                  <a:ahLst/>
                  <a:cxnLst/>
                  <a:rect l="l" t="t" r="r" b="b"/>
                  <a:pathLst>
                    <a:path w="1713" h="2945" extrusionOk="0">
                      <a:moveTo>
                        <a:pt x="548" y="1"/>
                      </a:moveTo>
                      <a:cubicBezTo>
                        <a:pt x="503" y="69"/>
                        <a:pt x="434" y="115"/>
                        <a:pt x="389" y="183"/>
                      </a:cubicBezTo>
                      <a:cubicBezTo>
                        <a:pt x="343" y="229"/>
                        <a:pt x="320" y="274"/>
                        <a:pt x="275" y="320"/>
                      </a:cubicBezTo>
                      <a:cubicBezTo>
                        <a:pt x="252" y="389"/>
                        <a:pt x="206" y="457"/>
                        <a:pt x="160" y="526"/>
                      </a:cubicBezTo>
                      <a:lnTo>
                        <a:pt x="138" y="571"/>
                      </a:lnTo>
                      <a:cubicBezTo>
                        <a:pt x="115" y="662"/>
                        <a:pt x="69" y="754"/>
                        <a:pt x="46" y="845"/>
                      </a:cubicBezTo>
                      <a:lnTo>
                        <a:pt x="46" y="891"/>
                      </a:lnTo>
                      <a:cubicBezTo>
                        <a:pt x="23" y="959"/>
                        <a:pt x="23" y="959"/>
                        <a:pt x="23" y="982"/>
                      </a:cubicBezTo>
                      <a:cubicBezTo>
                        <a:pt x="1" y="1119"/>
                        <a:pt x="1" y="1256"/>
                        <a:pt x="1" y="1393"/>
                      </a:cubicBezTo>
                      <a:cubicBezTo>
                        <a:pt x="23" y="1530"/>
                        <a:pt x="46" y="1690"/>
                        <a:pt x="115" y="1849"/>
                      </a:cubicBezTo>
                      <a:cubicBezTo>
                        <a:pt x="160" y="1986"/>
                        <a:pt x="229" y="2100"/>
                        <a:pt x="297" y="2215"/>
                      </a:cubicBezTo>
                      <a:cubicBezTo>
                        <a:pt x="389" y="2352"/>
                        <a:pt x="503" y="2443"/>
                        <a:pt x="594" y="2534"/>
                      </a:cubicBezTo>
                      <a:cubicBezTo>
                        <a:pt x="708" y="2625"/>
                        <a:pt x="822" y="2694"/>
                        <a:pt x="936" y="2762"/>
                      </a:cubicBezTo>
                      <a:cubicBezTo>
                        <a:pt x="1096" y="2831"/>
                        <a:pt x="1233" y="2877"/>
                        <a:pt x="1393" y="2922"/>
                      </a:cubicBezTo>
                      <a:cubicBezTo>
                        <a:pt x="1507" y="2922"/>
                        <a:pt x="1598" y="2945"/>
                        <a:pt x="1690" y="2945"/>
                      </a:cubicBezTo>
                      <a:lnTo>
                        <a:pt x="1713" y="2945"/>
                      </a:lnTo>
                      <a:cubicBezTo>
                        <a:pt x="1461" y="2557"/>
                        <a:pt x="1233" y="2146"/>
                        <a:pt x="1073" y="1712"/>
                      </a:cubicBezTo>
                      <a:cubicBezTo>
                        <a:pt x="845" y="1165"/>
                        <a:pt x="663" y="594"/>
                        <a:pt x="54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61" name="Google Shape;8143;p96">
                  <a:extLst>
                    <a:ext uri="{FF2B5EF4-FFF2-40B4-BE49-F238E27FC236}">
                      <a16:creationId xmlns:a16="http://schemas.microsoft.com/office/drawing/2014/main" id="{3F01469E-3905-A654-03D4-7E998453A2B5}"/>
                    </a:ext>
                  </a:extLst>
                </p:cNvPr>
                <p:cNvSpPr/>
                <p:nvPr/>
              </p:nvSpPr>
              <p:spPr>
                <a:xfrm>
                  <a:off x="5591598" y="3627948"/>
                  <a:ext cx="201124" cy="65081"/>
                </a:xfrm>
                <a:custGeom>
                  <a:avLst/>
                  <a:gdLst/>
                  <a:ahLst/>
                  <a:cxnLst/>
                  <a:rect l="l" t="t" r="r" b="b"/>
                  <a:pathLst>
                    <a:path w="15591" h="5045" extrusionOk="0">
                      <a:moveTo>
                        <a:pt x="1" y="0"/>
                      </a:moveTo>
                      <a:lnTo>
                        <a:pt x="1" y="0"/>
                      </a:lnTo>
                      <a:cubicBezTo>
                        <a:pt x="115" y="731"/>
                        <a:pt x="297" y="1438"/>
                        <a:pt x="549" y="2123"/>
                      </a:cubicBezTo>
                      <a:lnTo>
                        <a:pt x="594" y="2191"/>
                      </a:lnTo>
                      <a:lnTo>
                        <a:pt x="617" y="2260"/>
                      </a:lnTo>
                      <a:cubicBezTo>
                        <a:pt x="685" y="2351"/>
                        <a:pt x="754" y="2442"/>
                        <a:pt x="800" y="2511"/>
                      </a:cubicBezTo>
                      <a:cubicBezTo>
                        <a:pt x="868" y="2557"/>
                        <a:pt x="914" y="2602"/>
                        <a:pt x="959" y="2648"/>
                      </a:cubicBezTo>
                      <a:lnTo>
                        <a:pt x="1074" y="2762"/>
                      </a:lnTo>
                      <a:lnTo>
                        <a:pt x="1119" y="2808"/>
                      </a:lnTo>
                      <a:lnTo>
                        <a:pt x="1256" y="2899"/>
                      </a:lnTo>
                      <a:cubicBezTo>
                        <a:pt x="2397" y="3607"/>
                        <a:pt x="3721" y="4154"/>
                        <a:pt x="5342" y="4520"/>
                      </a:cubicBezTo>
                      <a:cubicBezTo>
                        <a:pt x="6757" y="4862"/>
                        <a:pt x="8241" y="5044"/>
                        <a:pt x="9770" y="5044"/>
                      </a:cubicBezTo>
                      <a:cubicBezTo>
                        <a:pt x="10112" y="5044"/>
                        <a:pt x="10455" y="5022"/>
                        <a:pt x="10774" y="5022"/>
                      </a:cubicBezTo>
                      <a:cubicBezTo>
                        <a:pt x="11938" y="4953"/>
                        <a:pt x="13034" y="4793"/>
                        <a:pt x="14084" y="4520"/>
                      </a:cubicBezTo>
                      <a:cubicBezTo>
                        <a:pt x="14609" y="4383"/>
                        <a:pt x="15111" y="4223"/>
                        <a:pt x="15590" y="4017"/>
                      </a:cubicBezTo>
                      <a:cubicBezTo>
                        <a:pt x="15522" y="4017"/>
                        <a:pt x="15431" y="4040"/>
                        <a:pt x="15362" y="4040"/>
                      </a:cubicBezTo>
                      <a:cubicBezTo>
                        <a:pt x="14563" y="4177"/>
                        <a:pt x="13742" y="4268"/>
                        <a:pt x="12920" y="4291"/>
                      </a:cubicBezTo>
                      <a:cubicBezTo>
                        <a:pt x="12726" y="4297"/>
                        <a:pt x="12531" y="4299"/>
                        <a:pt x="12335" y="4299"/>
                      </a:cubicBezTo>
                      <a:cubicBezTo>
                        <a:pt x="11702" y="4299"/>
                        <a:pt x="11065" y="4270"/>
                        <a:pt x="10455" y="4200"/>
                      </a:cubicBezTo>
                      <a:cubicBezTo>
                        <a:pt x="9656" y="4109"/>
                        <a:pt x="8857" y="3949"/>
                        <a:pt x="8104" y="3721"/>
                      </a:cubicBezTo>
                      <a:cubicBezTo>
                        <a:pt x="7442" y="3492"/>
                        <a:pt x="6780" y="3218"/>
                        <a:pt x="6164" y="2876"/>
                      </a:cubicBezTo>
                      <a:cubicBezTo>
                        <a:pt x="5616" y="2762"/>
                        <a:pt x="5091" y="2602"/>
                        <a:pt x="4566" y="2442"/>
                      </a:cubicBezTo>
                      <a:cubicBezTo>
                        <a:pt x="3584" y="2100"/>
                        <a:pt x="2694" y="1712"/>
                        <a:pt x="1872" y="1256"/>
                      </a:cubicBezTo>
                      <a:cubicBezTo>
                        <a:pt x="1210" y="890"/>
                        <a:pt x="571" y="457"/>
                        <a:pt x="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62" name="Google Shape;8144;p96">
                  <a:extLst>
                    <a:ext uri="{FF2B5EF4-FFF2-40B4-BE49-F238E27FC236}">
                      <a16:creationId xmlns:a16="http://schemas.microsoft.com/office/drawing/2014/main" id="{942C229E-6392-E361-487F-693F8FC7CAEB}"/>
                    </a:ext>
                  </a:extLst>
                </p:cNvPr>
                <p:cNvSpPr/>
                <p:nvPr/>
              </p:nvSpPr>
              <p:spPr>
                <a:xfrm>
                  <a:off x="5606316" y="3585252"/>
                  <a:ext cx="34172" cy="53600"/>
                </a:xfrm>
                <a:custGeom>
                  <a:avLst/>
                  <a:gdLst/>
                  <a:ahLst/>
                  <a:cxnLst/>
                  <a:rect l="l" t="t" r="r" b="b"/>
                  <a:pathLst>
                    <a:path w="2649" h="4155" extrusionOk="0">
                      <a:moveTo>
                        <a:pt x="1028" y="0"/>
                      </a:moveTo>
                      <a:cubicBezTo>
                        <a:pt x="868" y="92"/>
                        <a:pt x="731" y="229"/>
                        <a:pt x="594" y="366"/>
                      </a:cubicBezTo>
                      <a:lnTo>
                        <a:pt x="572" y="388"/>
                      </a:lnTo>
                      <a:cubicBezTo>
                        <a:pt x="526" y="434"/>
                        <a:pt x="503" y="480"/>
                        <a:pt x="435" y="571"/>
                      </a:cubicBezTo>
                      <a:cubicBezTo>
                        <a:pt x="389" y="640"/>
                        <a:pt x="321" y="708"/>
                        <a:pt x="275" y="799"/>
                      </a:cubicBezTo>
                      <a:cubicBezTo>
                        <a:pt x="92" y="1142"/>
                        <a:pt x="1" y="1507"/>
                        <a:pt x="1" y="1918"/>
                      </a:cubicBezTo>
                      <a:cubicBezTo>
                        <a:pt x="1" y="2466"/>
                        <a:pt x="206" y="2991"/>
                        <a:pt x="594" y="3424"/>
                      </a:cubicBezTo>
                      <a:cubicBezTo>
                        <a:pt x="754" y="3584"/>
                        <a:pt x="960" y="3744"/>
                        <a:pt x="1188" y="3881"/>
                      </a:cubicBezTo>
                      <a:cubicBezTo>
                        <a:pt x="1416" y="3995"/>
                        <a:pt x="1667" y="4086"/>
                        <a:pt x="1964" y="4132"/>
                      </a:cubicBezTo>
                      <a:cubicBezTo>
                        <a:pt x="2055" y="4155"/>
                        <a:pt x="2147" y="4155"/>
                        <a:pt x="2238" y="4155"/>
                      </a:cubicBezTo>
                      <a:cubicBezTo>
                        <a:pt x="2375" y="4155"/>
                        <a:pt x="2512" y="4132"/>
                        <a:pt x="2649" y="4109"/>
                      </a:cubicBezTo>
                      <a:cubicBezTo>
                        <a:pt x="2535" y="3949"/>
                        <a:pt x="2398" y="3767"/>
                        <a:pt x="2284" y="3607"/>
                      </a:cubicBezTo>
                      <a:cubicBezTo>
                        <a:pt x="2284" y="3584"/>
                        <a:pt x="2284" y="3584"/>
                        <a:pt x="2284" y="3584"/>
                      </a:cubicBezTo>
                      <a:lnTo>
                        <a:pt x="2261" y="3584"/>
                      </a:lnTo>
                      <a:cubicBezTo>
                        <a:pt x="2169" y="3584"/>
                        <a:pt x="2078" y="3561"/>
                        <a:pt x="1964" y="3561"/>
                      </a:cubicBezTo>
                      <a:cubicBezTo>
                        <a:pt x="1804" y="3516"/>
                        <a:pt x="1667" y="3470"/>
                        <a:pt x="1507" y="3401"/>
                      </a:cubicBezTo>
                      <a:cubicBezTo>
                        <a:pt x="1393" y="3356"/>
                        <a:pt x="1279" y="3264"/>
                        <a:pt x="1165" y="3173"/>
                      </a:cubicBezTo>
                      <a:cubicBezTo>
                        <a:pt x="1074" y="3082"/>
                        <a:pt x="960" y="2991"/>
                        <a:pt x="868" y="2854"/>
                      </a:cubicBezTo>
                      <a:cubicBezTo>
                        <a:pt x="800" y="2739"/>
                        <a:pt x="731" y="2625"/>
                        <a:pt x="686" y="2488"/>
                      </a:cubicBezTo>
                      <a:cubicBezTo>
                        <a:pt x="617" y="2329"/>
                        <a:pt x="594" y="2169"/>
                        <a:pt x="572" y="2032"/>
                      </a:cubicBezTo>
                      <a:cubicBezTo>
                        <a:pt x="572" y="1895"/>
                        <a:pt x="572" y="1758"/>
                        <a:pt x="594" y="1621"/>
                      </a:cubicBezTo>
                      <a:cubicBezTo>
                        <a:pt x="594" y="1598"/>
                        <a:pt x="594" y="1598"/>
                        <a:pt x="617" y="1530"/>
                      </a:cubicBezTo>
                      <a:lnTo>
                        <a:pt x="617" y="1484"/>
                      </a:lnTo>
                      <a:cubicBezTo>
                        <a:pt x="640" y="1393"/>
                        <a:pt x="686" y="1301"/>
                        <a:pt x="709" y="1210"/>
                      </a:cubicBezTo>
                      <a:lnTo>
                        <a:pt x="731" y="1165"/>
                      </a:lnTo>
                      <a:cubicBezTo>
                        <a:pt x="777" y="1096"/>
                        <a:pt x="823" y="1028"/>
                        <a:pt x="846" y="959"/>
                      </a:cubicBezTo>
                      <a:cubicBezTo>
                        <a:pt x="891" y="913"/>
                        <a:pt x="914" y="868"/>
                        <a:pt x="960" y="822"/>
                      </a:cubicBezTo>
                      <a:cubicBezTo>
                        <a:pt x="1005" y="754"/>
                        <a:pt x="1074" y="708"/>
                        <a:pt x="1119" y="640"/>
                      </a:cubicBezTo>
                      <a:cubicBezTo>
                        <a:pt x="1097" y="434"/>
                        <a:pt x="1051" y="229"/>
                        <a:pt x="102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63" name="Google Shape;8145;p96">
                  <a:extLst>
                    <a:ext uri="{FF2B5EF4-FFF2-40B4-BE49-F238E27FC236}">
                      <a16:creationId xmlns:a16="http://schemas.microsoft.com/office/drawing/2014/main" id="{89D10DAA-B21E-AF56-C388-56B28164F23D}"/>
                    </a:ext>
                  </a:extLst>
                </p:cNvPr>
                <p:cNvSpPr/>
                <p:nvPr/>
              </p:nvSpPr>
              <p:spPr>
                <a:xfrm>
                  <a:off x="5135234" y="3416348"/>
                  <a:ext cx="193758" cy="245190"/>
                </a:xfrm>
                <a:custGeom>
                  <a:avLst/>
                  <a:gdLst/>
                  <a:ahLst/>
                  <a:cxnLst/>
                  <a:rect l="l" t="t" r="r" b="b"/>
                  <a:pathLst>
                    <a:path w="15020" h="19007" extrusionOk="0">
                      <a:moveTo>
                        <a:pt x="6195" y="1"/>
                      </a:moveTo>
                      <a:cubicBezTo>
                        <a:pt x="6149" y="1"/>
                        <a:pt x="6099" y="12"/>
                        <a:pt x="6072" y="38"/>
                      </a:cubicBezTo>
                      <a:cubicBezTo>
                        <a:pt x="4680" y="883"/>
                        <a:pt x="3607" y="1682"/>
                        <a:pt x="2694" y="2526"/>
                      </a:cubicBezTo>
                      <a:cubicBezTo>
                        <a:pt x="1644" y="3462"/>
                        <a:pt x="799" y="4489"/>
                        <a:pt x="183" y="5585"/>
                      </a:cubicBezTo>
                      <a:cubicBezTo>
                        <a:pt x="160" y="5631"/>
                        <a:pt x="137" y="5676"/>
                        <a:pt x="115" y="5722"/>
                      </a:cubicBezTo>
                      <a:cubicBezTo>
                        <a:pt x="92" y="5836"/>
                        <a:pt x="69" y="5927"/>
                        <a:pt x="46" y="6019"/>
                      </a:cubicBezTo>
                      <a:cubicBezTo>
                        <a:pt x="23" y="6087"/>
                        <a:pt x="23" y="6156"/>
                        <a:pt x="23" y="6224"/>
                      </a:cubicBezTo>
                      <a:cubicBezTo>
                        <a:pt x="23" y="6293"/>
                        <a:pt x="23" y="6384"/>
                        <a:pt x="0" y="6452"/>
                      </a:cubicBezTo>
                      <a:cubicBezTo>
                        <a:pt x="23" y="6498"/>
                        <a:pt x="23" y="6566"/>
                        <a:pt x="23" y="6612"/>
                      </a:cubicBezTo>
                      <a:cubicBezTo>
                        <a:pt x="183" y="7936"/>
                        <a:pt x="640" y="9305"/>
                        <a:pt x="1370" y="10812"/>
                      </a:cubicBezTo>
                      <a:cubicBezTo>
                        <a:pt x="2009" y="12113"/>
                        <a:pt x="2808" y="13346"/>
                        <a:pt x="3790" y="14532"/>
                      </a:cubicBezTo>
                      <a:cubicBezTo>
                        <a:pt x="3995" y="14784"/>
                        <a:pt x="4223" y="15057"/>
                        <a:pt x="4451" y="15308"/>
                      </a:cubicBezTo>
                      <a:cubicBezTo>
                        <a:pt x="5205" y="16130"/>
                        <a:pt x="6049" y="16883"/>
                        <a:pt x="6917" y="17523"/>
                      </a:cubicBezTo>
                      <a:cubicBezTo>
                        <a:pt x="7715" y="18093"/>
                        <a:pt x="8537" y="18550"/>
                        <a:pt x="9336" y="18869"/>
                      </a:cubicBezTo>
                      <a:cubicBezTo>
                        <a:pt x="9382" y="18869"/>
                        <a:pt x="9405" y="18892"/>
                        <a:pt x="9450" y="18892"/>
                      </a:cubicBezTo>
                      <a:cubicBezTo>
                        <a:pt x="9541" y="18915"/>
                        <a:pt x="9656" y="18938"/>
                        <a:pt x="9747" y="18983"/>
                      </a:cubicBezTo>
                      <a:cubicBezTo>
                        <a:pt x="9815" y="18983"/>
                        <a:pt x="9884" y="19006"/>
                        <a:pt x="9952" y="19006"/>
                      </a:cubicBezTo>
                      <a:lnTo>
                        <a:pt x="10569" y="19006"/>
                      </a:lnTo>
                      <a:cubicBezTo>
                        <a:pt x="10797" y="18983"/>
                        <a:pt x="11025" y="18938"/>
                        <a:pt x="11299" y="18869"/>
                      </a:cubicBezTo>
                      <a:cubicBezTo>
                        <a:pt x="11710" y="18755"/>
                        <a:pt x="12144" y="18550"/>
                        <a:pt x="12623" y="18276"/>
                      </a:cubicBezTo>
                      <a:cubicBezTo>
                        <a:pt x="13011" y="18048"/>
                        <a:pt x="13399" y="17774"/>
                        <a:pt x="13764" y="17408"/>
                      </a:cubicBezTo>
                      <a:cubicBezTo>
                        <a:pt x="14107" y="17112"/>
                        <a:pt x="14358" y="16792"/>
                        <a:pt x="14563" y="16473"/>
                      </a:cubicBezTo>
                      <a:cubicBezTo>
                        <a:pt x="14746" y="16176"/>
                        <a:pt x="14860" y="15879"/>
                        <a:pt x="14951" y="15560"/>
                      </a:cubicBezTo>
                      <a:cubicBezTo>
                        <a:pt x="14997" y="15308"/>
                        <a:pt x="15020" y="15012"/>
                        <a:pt x="14974" y="14715"/>
                      </a:cubicBezTo>
                      <a:cubicBezTo>
                        <a:pt x="14905" y="14144"/>
                        <a:pt x="14654" y="13619"/>
                        <a:pt x="14380" y="13117"/>
                      </a:cubicBezTo>
                      <a:cubicBezTo>
                        <a:pt x="14289" y="12957"/>
                        <a:pt x="14198" y="12798"/>
                        <a:pt x="14107" y="12638"/>
                      </a:cubicBezTo>
                      <a:cubicBezTo>
                        <a:pt x="13993" y="12456"/>
                        <a:pt x="13879" y="12251"/>
                        <a:pt x="13765" y="12047"/>
                      </a:cubicBezTo>
                      <a:lnTo>
                        <a:pt x="13765" y="12047"/>
                      </a:lnTo>
                      <a:cubicBezTo>
                        <a:pt x="13572" y="11655"/>
                        <a:pt x="13442" y="11325"/>
                        <a:pt x="13376" y="10995"/>
                      </a:cubicBezTo>
                      <a:cubicBezTo>
                        <a:pt x="13330" y="10789"/>
                        <a:pt x="13308" y="10584"/>
                        <a:pt x="13308" y="10401"/>
                      </a:cubicBezTo>
                      <a:cubicBezTo>
                        <a:pt x="13330" y="10218"/>
                        <a:pt x="13376" y="10013"/>
                        <a:pt x="13422" y="9830"/>
                      </a:cubicBezTo>
                      <a:cubicBezTo>
                        <a:pt x="13467" y="9693"/>
                        <a:pt x="13513" y="9579"/>
                        <a:pt x="13582" y="9442"/>
                      </a:cubicBezTo>
                      <a:cubicBezTo>
                        <a:pt x="13627" y="9351"/>
                        <a:pt x="13627" y="9237"/>
                        <a:pt x="13536" y="9146"/>
                      </a:cubicBezTo>
                      <a:cubicBezTo>
                        <a:pt x="13513" y="9100"/>
                        <a:pt x="13490" y="9077"/>
                        <a:pt x="13445" y="9077"/>
                      </a:cubicBezTo>
                      <a:cubicBezTo>
                        <a:pt x="13399" y="9054"/>
                        <a:pt x="13353" y="9032"/>
                        <a:pt x="13308" y="9032"/>
                      </a:cubicBezTo>
                      <a:cubicBezTo>
                        <a:pt x="13285" y="8484"/>
                        <a:pt x="13125" y="7913"/>
                        <a:pt x="12828" y="7251"/>
                      </a:cubicBezTo>
                      <a:cubicBezTo>
                        <a:pt x="12554" y="6612"/>
                        <a:pt x="12166" y="5973"/>
                        <a:pt x="11619" y="5243"/>
                      </a:cubicBezTo>
                      <a:cubicBezTo>
                        <a:pt x="11459" y="5037"/>
                        <a:pt x="11299" y="4832"/>
                        <a:pt x="11116" y="4626"/>
                      </a:cubicBezTo>
                      <a:cubicBezTo>
                        <a:pt x="10318" y="3668"/>
                        <a:pt x="9382" y="2709"/>
                        <a:pt x="8172" y="1636"/>
                      </a:cubicBezTo>
                      <a:cubicBezTo>
                        <a:pt x="7624" y="1157"/>
                        <a:pt x="7054" y="678"/>
                        <a:pt x="6460" y="221"/>
                      </a:cubicBezTo>
                      <a:cubicBezTo>
                        <a:pt x="6460" y="198"/>
                        <a:pt x="6460" y="198"/>
                        <a:pt x="6437" y="175"/>
                      </a:cubicBezTo>
                      <a:cubicBezTo>
                        <a:pt x="6437" y="153"/>
                        <a:pt x="6414" y="130"/>
                        <a:pt x="6414" y="107"/>
                      </a:cubicBezTo>
                      <a:cubicBezTo>
                        <a:pt x="6369" y="61"/>
                        <a:pt x="6323" y="38"/>
                        <a:pt x="6277" y="16"/>
                      </a:cubicBezTo>
                      <a:cubicBezTo>
                        <a:pt x="6259" y="6"/>
                        <a:pt x="6228" y="1"/>
                        <a:pt x="61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64" name="Google Shape;8146;p96">
                  <a:extLst>
                    <a:ext uri="{FF2B5EF4-FFF2-40B4-BE49-F238E27FC236}">
                      <a16:creationId xmlns:a16="http://schemas.microsoft.com/office/drawing/2014/main" id="{7EA15ECB-F03F-2183-76D4-62E613CA8764}"/>
                    </a:ext>
                  </a:extLst>
                </p:cNvPr>
                <p:cNvSpPr/>
                <p:nvPr/>
              </p:nvSpPr>
              <p:spPr>
                <a:xfrm>
                  <a:off x="5135234" y="3465121"/>
                  <a:ext cx="193758" cy="196635"/>
                </a:xfrm>
                <a:custGeom>
                  <a:avLst/>
                  <a:gdLst/>
                  <a:ahLst/>
                  <a:cxnLst/>
                  <a:rect l="l" t="t" r="r" b="b"/>
                  <a:pathLst>
                    <a:path w="15020" h="15243" extrusionOk="0">
                      <a:moveTo>
                        <a:pt x="1438" y="1"/>
                      </a:moveTo>
                      <a:cubicBezTo>
                        <a:pt x="959" y="571"/>
                        <a:pt x="525" y="1188"/>
                        <a:pt x="160" y="1804"/>
                      </a:cubicBezTo>
                      <a:lnTo>
                        <a:pt x="137" y="1872"/>
                      </a:lnTo>
                      <a:lnTo>
                        <a:pt x="115" y="1941"/>
                      </a:lnTo>
                      <a:cubicBezTo>
                        <a:pt x="69" y="2055"/>
                        <a:pt x="46" y="2146"/>
                        <a:pt x="23" y="2238"/>
                      </a:cubicBezTo>
                      <a:cubicBezTo>
                        <a:pt x="23" y="2306"/>
                        <a:pt x="23" y="2375"/>
                        <a:pt x="23" y="2443"/>
                      </a:cubicBezTo>
                      <a:lnTo>
                        <a:pt x="0" y="2603"/>
                      </a:lnTo>
                      <a:lnTo>
                        <a:pt x="0" y="2671"/>
                      </a:lnTo>
                      <a:lnTo>
                        <a:pt x="23" y="2831"/>
                      </a:lnTo>
                      <a:cubicBezTo>
                        <a:pt x="183" y="4155"/>
                        <a:pt x="617" y="5524"/>
                        <a:pt x="1370" y="7031"/>
                      </a:cubicBezTo>
                      <a:cubicBezTo>
                        <a:pt x="2009" y="8332"/>
                        <a:pt x="2808" y="9587"/>
                        <a:pt x="3767" y="10751"/>
                      </a:cubicBezTo>
                      <a:cubicBezTo>
                        <a:pt x="3995" y="11025"/>
                        <a:pt x="4223" y="11276"/>
                        <a:pt x="4451" y="11527"/>
                      </a:cubicBezTo>
                      <a:cubicBezTo>
                        <a:pt x="5205" y="12372"/>
                        <a:pt x="6049" y="13125"/>
                        <a:pt x="6917" y="13742"/>
                      </a:cubicBezTo>
                      <a:cubicBezTo>
                        <a:pt x="7715" y="14335"/>
                        <a:pt x="8514" y="14769"/>
                        <a:pt x="9336" y="15088"/>
                      </a:cubicBezTo>
                      <a:lnTo>
                        <a:pt x="9405" y="15111"/>
                      </a:lnTo>
                      <a:lnTo>
                        <a:pt x="9450" y="15111"/>
                      </a:lnTo>
                      <a:cubicBezTo>
                        <a:pt x="9541" y="15157"/>
                        <a:pt x="9656" y="15180"/>
                        <a:pt x="9747" y="15202"/>
                      </a:cubicBezTo>
                      <a:cubicBezTo>
                        <a:pt x="9815" y="15202"/>
                        <a:pt x="9884" y="15225"/>
                        <a:pt x="9952" y="15225"/>
                      </a:cubicBezTo>
                      <a:cubicBezTo>
                        <a:pt x="10066" y="15237"/>
                        <a:pt x="10169" y="15242"/>
                        <a:pt x="10269" y="15242"/>
                      </a:cubicBezTo>
                      <a:cubicBezTo>
                        <a:pt x="10369" y="15242"/>
                        <a:pt x="10466" y="15237"/>
                        <a:pt x="10569" y="15225"/>
                      </a:cubicBezTo>
                      <a:cubicBezTo>
                        <a:pt x="10797" y="15202"/>
                        <a:pt x="11025" y="15157"/>
                        <a:pt x="11299" y="15088"/>
                      </a:cubicBezTo>
                      <a:cubicBezTo>
                        <a:pt x="11710" y="14974"/>
                        <a:pt x="12144" y="14792"/>
                        <a:pt x="12623" y="14518"/>
                      </a:cubicBezTo>
                      <a:cubicBezTo>
                        <a:pt x="13011" y="14289"/>
                        <a:pt x="13399" y="13993"/>
                        <a:pt x="13764" y="13650"/>
                      </a:cubicBezTo>
                      <a:cubicBezTo>
                        <a:pt x="14107" y="13331"/>
                        <a:pt x="14358" y="13011"/>
                        <a:pt x="14563" y="12692"/>
                      </a:cubicBezTo>
                      <a:cubicBezTo>
                        <a:pt x="14746" y="12395"/>
                        <a:pt x="14883" y="12098"/>
                        <a:pt x="14951" y="11779"/>
                      </a:cubicBezTo>
                      <a:cubicBezTo>
                        <a:pt x="15020" y="11527"/>
                        <a:pt x="15020" y="11254"/>
                        <a:pt x="14974" y="10934"/>
                      </a:cubicBezTo>
                      <a:cubicBezTo>
                        <a:pt x="14905" y="10363"/>
                        <a:pt x="14654" y="9838"/>
                        <a:pt x="14380" y="9336"/>
                      </a:cubicBezTo>
                      <a:cubicBezTo>
                        <a:pt x="14289" y="9176"/>
                        <a:pt x="14198" y="9017"/>
                        <a:pt x="14107" y="8857"/>
                      </a:cubicBezTo>
                      <a:lnTo>
                        <a:pt x="14084" y="8788"/>
                      </a:lnTo>
                      <a:lnTo>
                        <a:pt x="14038" y="8743"/>
                      </a:lnTo>
                      <a:cubicBezTo>
                        <a:pt x="14038" y="8720"/>
                        <a:pt x="14038" y="8720"/>
                        <a:pt x="14015" y="8697"/>
                      </a:cubicBezTo>
                      <a:cubicBezTo>
                        <a:pt x="13947" y="8674"/>
                        <a:pt x="13878" y="8652"/>
                        <a:pt x="13810" y="8606"/>
                      </a:cubicBezTo>
                      <a:cubicBezTo>
                        <a:pt x="13604" y="8537"/>
                        <a:pt x="13399" y="8469"/>
                        <a:pt x="13194" y="8423"/>
                      </a:cubicBezTo>
                      <a:cubicBezTo>
                        <a:pt x="12965" y="8378"/>
                        <a:pt x="12760" y="8355"/>
                        <a:pt x="12532" y="8332"/>
                      </a:cubicBezTo>
                      <a:lnTo>
                        <a:pt x="12554" y="8332"/>
                      </a:lnTo>
                      <a:cubicBezTo>
                        <a:pt x="12377" y="8316"/>
                        <a:pt x="12188" y="8300"/>
                        <a:pt x="11996" y="8300"/>
                      </a:cubicBezTo>
                      <a:cubicBezTo>
                        <a:pt x="11916" y="8300"/>
                        <a:pt x="11836" y="8302"/>
                        <a:pt x="11756" y="8309"/>
                      </a:cubicBezTo>
                      <a:cubicBezTo>
                        <a:pt x="11482" y="8332"/>
                        <a:pt x="11231" y="8355"/>
                        <a:pt x="10957" y="8400"/>
                      </a:cubicBezTo>
                      <a:lnTo>
                        <a:pt x="10979" y="8400"/>
                      </a:lnTo>
                      <a:cubicBezTo>
                        <a:pt x="10637" y="8446"/>
                        <a:pt x="10318" y="8515"/>
                        <a:pt x="9998" y="8629"/>
                      </a:cubicBezTo>
                      <a:cubicBezTo>
                        <a:pt x="9656" y="8743"/>
                        <a:pt x="9336" y="8857"/>
                        <a:pt x="9039" y="8994"/>
                      </a:cubicBezTo>
                      <a:lnTo>
                        <a:pt x="9062" y="8994"/>
                      </a:lnTo>
                      <a:cubicBezTo>
                        <a:pt x="8364" y="9309"/>
                        <a:pt x="7732" y="9714"/>
                        <a:pt x="7145" y="10185"/>
                      </a:cubicBezTo>
                      <a:lnTo>
                        <a:pt x="7145" y="10185"/>
                      </a:lnTo>
                      <a:cubicBezTo>
                        <a:pt x="7145" y="10184"/>
                        <a:pt x="7145" y="10182"/>
                        <a:pt x="7145" y="10181"/>
                      </a:cubicBezTo>
                      <a:lnTo>
                        <a:pt x="7145" y="10181"/>
                      </a:lnTo>
                      <a:cubicBezTo>
                        <a:pt x="6985" y="10341"/>
                        <a:pt x="6802" y="10500"/>
                        <a:pt x="6643" y="10660"/>
                      </a:cubicBezTo>
                      <a:cubicBezTo>
                        <a:pt x="6620" y="10683"/>
                        <a:pt x="6597" y="10729"/>
                        <a:pt x="6574" y="10751"/>
                      </a:cubicBezTo>
                      <a:lnTo>
                        <a:pt x="6551" y="10751"/>
                      </a:lnTo>
                      <a:cubicBezTo>
                        <a:pt x="6551" y="10774"/>
                        <a:pt x="6551" y="10797"/>
                        <a:pt x="6529" y="10797"/>
                      </a:cubicBezTo>
                      <a:cubicBezTo>
                        <a:pt x="6506" y="10820"/>
                        <a:pt x="6483" y="10820"/>
                        <a:pt x="6460" y="10820"/>
                      </a:cubicBezTo>
                      <a:cubicBezTo>
                        <a:pt x="6437" y="10820"/>
                        <a:pt x="6414" y="10820"/>
                        <a:pt x="6392" y="10797"/>
                      </a:cubicBezTo>
                      <a:cubicBezTo>
                        <a:pt x="6118" y="10569"/>
                        <a:pt x="5867" y="10318"/>
                        <a:pt x="5593" y="10044"/>
                      </a:cubicBezTo>
                      <a:cubicBezTo>
                        <a:pt x="4931" y="9359"/>
                        <a:pt x="4337" y="8583"/>
                        <a:pt x="3812" y="7761"/>
                      </a:cubicBezTo>
                      <a:cubicBezTo>
                        <a:pt x="3287" y="6917"/>
                        <a:pt x="2831" y="6027"/>
                        <a:pt x="2466" y="5091"/>
                      </a:cubicBezTo>
                      <a:cubicBezTo>
                        <a:pt x="2123" y="4178"/>
                        <a:pt x="1849" y="3219"/>
                        <a:pt x="1667" y="2260"/>
                      </a:cubicBezTo>
                      <a:cubicBezTo>
                        <a:pt x="1530" y="1507"/>
                        <a:pt x="1461" y="754"/>
                        <a:pt x="143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65" name="Google Shape;8147;p96">
                  <a:extLst>
                    <a:ext uri="{FF2B5EF4-FFF2-40B4-BE49-F238E27FC236}">
                      <a16:creationId xmlns:a16="http://schemas.microsoft.com/office/drawing/2014/main" id="{BE5649F6-9EF1-28AA-18AD-7033E6B57A76}"/>
                    </a:ext>
                  </a:extLst>
                </p:cNvPr>
                <p:cNvSpPr/>
                <p:nvPr/>
              </p:nvSpPr>
              <p:spPr>
                <a:xfrm>
                  <a:off x="5273618" y="3541742"/>
                  <a:ext cx="39177" cy="13532"/>
                </a:xfrm>
                <a:custGeom>
                  <a:avLst/>
                  <a:gdLst/>
                  <a:ahLst/>
                  <a:cxnLst/>
                  <a:rect l="l" t="t" r="r" b="b"/>
                  <a:pathLst>
                    <a:path w="3037" h="1049" extrusionOk="0">
                      <a:moveTo>
                        <a:pt x="1041" y="1"/>
                      </a:moveTo>
                      <a:cubicBezTo>
                        <a:pt x="775" y="1"/>
                        <a:pt x="509" y="35"/>
                        <a:pt x="251" y="109"/>
                      </a:cubicBezTo>
                      <a:cubicBezTo>
                        <a:pt x="183" y="132"/>
                        <a:pt x="115" y="155"/>
                        <a:pt x="69" y="224"/>
                      </a:cubicBezTo>
                      <a:cubicBezTo>
                        <a:pt x="23" y="269"/>
                        <a:pt x="0" y="361"/>
                        <a:pt x="0" y="429"/>
                      </a:cubicBezTo>
                      <a:cubicBezTo>
                        <a:pt x="23" y="497"/>
                        <a:pt x="69" y="566"/>
                        <a:pt x="115" y="612"/>
                      </a:cubicBezTo>
                      <a:cubicBezTo>
                        <a:pt x="170" y="649"/>
                        <a:pt x="242" y="686"/>
                        <a:pt x="303" y="686"/>
                      </a:cubicBezTo>
                      <a:cubicBezTo>
                        <a:pt x="317" y="686"/>
                        <a:pt x="330" y="684"/>
                        <a:pt x="343" y="680"/>
                      </a:cubicBezTo>
                      <a:cubicBezTo>
                        <a:pt x="548" y="612"/>
                        <a:pt x="776" y="566"/>
                        <a:pt x="1005" y="566"/>
                      </a:cubicBezTo>
                      <a:cubicBezTo>
                        <a:pt x="1256" y="566"/>
                        <a:pt x="1507" y="612"/>
                        <a:pt x="1758" y="657"/>
                      </a:cubicBezTo>
                      <a:cubicBezTo>
                        <a:pt x="2077" y="749"/>
                        <a:pt x="2351" y="863"/>
                        <a:pt x="2625" y="1022"/>
                      </a:cubicBezTo>
                      <a:cubicBezTo>
                        <a:pt x="2654" y="1042"/>
                        <a:pt x="2687" y="1049"/>
                        <a:pt x="2721" y="1049"/>
                      </a:cubicBezTo>
                      <a:cubicBezTo>
                        <a:pt x="2767" y="1049"/>
                        <a:pt x="2814" y="1036"/>
                        <a:pt x="2854" y="1022"/>
                      </a:cubicBezTo>
                      <a:cubicBezTo>
                        <a:pt x="2922" y="1000"/>
                        <a:pt x="2991" y="931"/>
                        <a:pt x="3013" y="863"/>
                      </a:cubicBezTo>
                      <a:cubicBezTo>
                        <a:pt x="3036" y="794"/>
                        <a:pt x="3036" y="726"/>
                        <a:pt x="3013" y="657"/>
                      </a:cubicBezTo>
                      <a:cubicBezTo>
                        <a:pt x="2991" y="634"/>
                        <a:pt x="2991" y="612"/>
                        <a:pt x="2968" y="589"/>
                      </a:cubicBezTo>
                      <a:cubicBezTo>
                        <a:pt x="2945" y="543"/>
                        <a:pt x="2899" y="520"/>
                        <a:pt x="2854" y="497"/>
                      </a:cubicBezTo>
                      <a:cubicBezTo>
                        <a:pt x="2308" y="193"/>
                        <a:pt x="1672" y="1"/>
                        <a:pt x="104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66" name="Google Shape;8148;p96">
                  <a:extLst>
                    <a:ext uri="{FF2B5EF4-FFF2-40B4-BE49-F238E27FC236}">
                      <a16:creationId xmlns:a16="http://schemas.microsoft.com/office/drawing/2014/main" id="{16CF9C16-0A9A-26E5-2C36-6EDE200DC3A2}"/>
                    </a:ext>
                  </a:extLst>
                </p:cNvPr>
                <p:cNvSpPr/>
                <p:nvPr/>
              </p:nvSpPr>
              <p:spPr>
                <a:xfrm>
                  <a:off x="5274791" y="3556783"/>
                  <a:ext cx="43009" cy="11623"/>
                </a:xfrm>
                <a:custGeom>
                  <a:avLst/>
                  <a:gdLst/>
                  <a:ahLst/>
                  <a:cxnLst/>
                  <a:rect l="l" t="t" r="r" b="b"/>
                  <a:pathLst>
                    <a:path w="3334" h="901" extrusionOk="0">
                      <a:moveTo>
                        <a:pt x="1207" y="0"/>
                      </a:moveTo>
                      <a:cubicBezTo>
                        <a:pt x="890" y="0"/>
                        <a:pt x="571" y="33"/>
                        <a:pt x="252" y="108"/>
                      </a:cubicBezTo>
                      <a:cubicBezTo>
                        <a:pt x="183" y="130"/>
                        <a:pt x="115" y="153"/>
                        <a:pt x="69" y="222"/>
                      </a:cubicBezTo>
                      <a:cubicBezTo>
                        <a:pt x="24" y="290"/>
                        <a:pt x="1" y="359"/>
                        <a:pt x="24" y="450"/>
                      </a:cubicBezTo>
                      <a:cubicBezTo>
                        <a:pt x="43" y="569"/>
                        <a:pt x="166" y="687"/>
                        <a:pt x="287" y="687"/>
                      </a:cubicBezTo>
                      <a:cubicBezTo>
                        <a:pt x="306" y="687"/>
                        <a:pt x="325" y="684"/>
                        <a:pt x="343" y="678"/>
                      </a:cubicBezTo>
                      <a:cubicBezTo>
                        <a:pt x="617" y="610"/>
                        <a:pt x="914" y="587"/>
                        <a:pt x="1188" y="564"/>
                      </a:cubicBezTo>
                      <a:cubicBezTo>
                        <a:pt x="1621" y="564"/>
                        <a:pt x="2055" y="633"/>
                        <a:pt x="2466" y="747"/>
                      </a:cubicBezTo>
                      <a:cubicBezTo>
                        <a:pt x="2626" y="792"/>
                        <a:pt x="2785" y="838"/>
                        <a:pt x="2922" y="884"/>
                      </a:cubicBezTo>
                      <a:cubicBezTo>
                        <a:pt x="2956" y="895"/>
                        <a:pt x="2991" y="900"/>
                        <a:pt x="3027" y="900"/>
                      </a:cubicBezTo>
                      <a:cubicBezTo>
                        <a:pt x="3140" y="900"/>
                        <a:pt x="3253" y="845"/>
                        <a:pt x="3288" y="724"/>
                      </a:cubicBezTo>
                      <a:cubicBezTo>
                        <a:pt x="3333" y="633"/>
                        <a:pt x="3310" y="518"/>
                        <a:pt x="3242" y="427"/>
                      </a:cubicBezTo>
                      <a:cubicBezTo>
                        <a:pt x="3219" y="404"/>
                        <a:pt x="3173" y="359"/>
                        <a:pt x="3128" y="359"/>
                      </a:cubicBezTo>
                      <a:cubicBezTo>
                        <a:pt x="2512" y="143"/>
                        <a:pt x="1864" y="0"/>
                        <a:pt x="120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67" name="Google Shape;8149;p96">
                  <a:extLst>
                    <a:ext uri="{FF2B5EF4-FFF2-40B4-BE49-F238E27FC236}">
                      <a16:creationId xmlns:a16="http://schemas.microsoft.com/office/drawing/2014/main" id="{1F7A10DA-7B1D-3BB6-6052-4E762AE220AD}"/>
                    </a:ext>
                  </a:extLst>
                </p:cNvPr>
                <p:cNvSpPr/>
                <p:nvPr/>
              </p:nvSpPr>
              <p:spPr>
                <a:xfrm>
                  <a:off x="5166437" y="3458426"/>
                  <a:ext cx="58618" cy="58179"/>
                </a:xfrm>
                <a:custGeom>
                  <a:avLst/>
                  <a:gdLst/>
                  <a:ahLst/>
                  <a:cxnLst/>
                  <a:rect l="l" t="t" r="r" b="b"/>
                  <a:pathLst>
                    <a:path w="4544" h="4510" extrusionOk="0">
                      <a:moveTo>
                        <a:pt x="3441" y="3487"/>
                      </a:moveTo>
                      <a:cubicBezTo>
                        <a:pt x="3428" y="3487"/>
                        <a:pt x="3425" y="3489"/>
                        <a:pt x="3425" y="3500"/>
                      </a:cubicBezTo>
                      <a:lnTo>
                        <a:pt x="3425" y="3500"/>
                      </a:lnTo>
                      <a:cubicBezTo>
                        <a:pt x="3430" y="3496"/>
                        <a:pt x="3436" y="3491"/>
                        <a:pt x="3441" y="3487"/>
                      </a:cubicBezTo>
                      <a:close/>
                      <a:moveTo>
                        <a:pt x="2306" y="565"/>
                      </a:moveTo>
                      <a:cubicBezTo>
                        <a:pt x="2443" y="588"/>
                        <a:pt x="2580" y="611"/>
                        <a:pt x="2740" y="634"/>
                      </a:cubicBezTo>
                      <a:cubicBezTo>
                        <a:pt x="2786" y="657"/>
                        <a:pt x="2854" y="680"/>
                        <a:pt x="2923" y="702"/>
                      </a:cubicBezTo>
                      <a:cubicBezTo>
                        <a:pt x="2991" y="725"/>
                        <a:pt x="3037" y="771"/>
                        <a:pt x="3105" y="794"/>
                      </a:cubicBezTo>
                      <a:cubicBezTo>
                        <a:pt x="3242" y="885"/>
                        <a:pt x="3356" y="976"/>
                        <a:pt x="3470" y="1068"/>
                      </a:cubicBezTo>
                      <a:cubicBezTo>
                        <a:pt x="3585" y="1182"/>
                        <a:pt x="3676" y="1296"/>
                        <a:pt x="3744" y="1433"/>
                      </a:cubicBezTo>
                      <a:cubicBezTo>
                        <a:pt x="3813" y="1570"/>
                        <a:pt x="3881" y="1707"/>
                        <a:pt x="3927" y="1866"/>
                      </a:cubicBezTo>
                      <a:cubicBezTo>
                        <a:pt x="3950" y="2003"/>
                        <a:pt x="3973" y="2140"/>
                        <a:pt x="3973" y="2300"/>
                      </a:cubicBezTo>
                      <a:cubicBezTo>
                        <a:pt x="3950" y="2437"/>
                        <a:pt x="3927" y="2574"/>
                        <a:pt x="3904" y="2711"/>
                      </a:cubicBezTo>
                      <a:cubicBezTo>
                        <a:pt x="3858" y="2848"/>
                        <a:pt x="3790" y="2985"/>
                        <a:pt x="3722" y="3122"/>
                      </a:cubicBezTo>
                      <a:cubicBezTo>
                        <a:pt x="3653" y="3236"/>
                        <a:pt x="3562" y="3350"/>
                        <a:pt x="3470" y="3464"/>
                      </a:cubicBezTo>
                      <a:cubicBezTo>
                        <a:pt x="3461" y="3472"/>
                        <a:pt x="3451" y="3479"/>
                        <a:pt x="3441" y="3487"/>
                      </a:cubicBezTo>
                      <a:lnTo>
                        <a:pt x="3441" y="3487"/>
                      </a:lnTo>
                      <a:cubicBezTo>
                        <a:pt x="3443" y="3487"/>
                        <a:pt x="3445" y="3487"/>
                        <a:pt x="3448" y="3487"/>
                      </a:cubicBezTo>
                      <a:lnTo>
                        <a:pt x="3425" y="3510"/>
                      </a:lnTo>
                      <a:cubicBezTo>
                        <a:pt x="3425" y="3506"/>
                        <a:pt x="3425" y="3503"/>
                        <a:pt x="3425" y="3500"/>
                      </a:cubicBezTo>
                      <a:lnTo>
                        <a:pt x="3425" y="3500"/>
                      </a:lnTo>
                      <a:cubicBezTo>
                        <a:pt x="3321" y="3579"/>
                        <a:pt x="3205" y="3659"/>
                        <a:pt x="3105" y="3738"/>
                      </a:cubicBezTo>
                      <a:cubicBezTo>
                        <a:pt x="2968" y="3807"/>
                        <a:pt x="2831" y="3852"/>
                        <a:pt x="2672" y="3898"/>
                      </a:cubicBezTo>
                      <a:cubicBezTo>
                        <a:pt x="2535" y="3921"/>
                        <a:pt x="2398" y="3944"/>
                        <a:pt x="2261" y="3944"/>
                      </a:cubicBezTo>
                      <a:cubicBezTo>
                        <a:pt x="2101" y="3944"/>
                        <a:pt x="1964" y="3921"/>
                        <a:pt x="1827" y="3875"/>
                      </a:cubicBezTo>
                      <a:cubicBezTo>
                        <a:pt x="1690" y="3829"/>
                        <a:pt x="1553" y="3784"/>
                        <a:pt x="1416" y="3692"/>
                      </a:cubicBezTo>
                      <a:cubicBezTo>
                        <a:pt x="1302" y="3624"/>
                        <a:pt x="1188" y="3533"/>
                        <a:pt x="1074" y="3441"/>
                      </a:cubicBezTo>
                      <a:cubicBezTo>
                        <a:pt x="982" y="3327"/>
                        <a:pt x="891" y="3213"/>
                        <a:pt x="823" y="3099"/>
                      </a:cubicBezTo>
                      <a:cubicBezTo>
                        <a:pt x="731" y="2962"/>
                        <a:pt x="686" y="2802"/>
                        <a:pt x="640" y="2665"/>
                      </a:cubicBezTo>
                      <a:cubicBezTo>
                        <a:pt x="617" y="2506"/>
                        <a:pt x="594" y="2369"/>
                        <a:pt x="594" y="2232"/>
                      </a:cubicBezTo>
                      <a:cubicBezTo>
                        <a:pt x="594" y="2095"/>
                        <a:pt x="617" y="1958"/>
                        <a:pt x="663" y="1821"/>
                      </a:cubicBezTo>
                      <a:cubicBezTo>
                        <a:pt x="709" y="1661"/>
                        <a:pt x="754" y="1547"/>
                        <a:pt x="823" y="1410"/>
                      </a:cubicBezTo>
                      <a:cubicBezTo>
                        <a:pt x="914" y="1273"/>
                        <a:pt x="1005" y="1159"/>
                        <a:pt x="1119" y="1045"/>
                      </a:cubicBezTo>
                      <a:cubicBezTo>
                        <a:pt x="1211" y="953"/>
                        <a:pt x="1325" y="862"/>
                        <a:pt x="1439" y="794"/>
                      </a:cubicBezTo>
                      <a:cubicBezTo>
                        <a:pt x="1462" y="794"/>
                        <a:pt x="1462" y="771"/>
                        <a:pt x="1485" y="771"/>
                      </a:cubicBezTo>
                      <a:lnTo>
                        <a:pt x="1507" y="771"/>
                      </a:lnTo>
                      <a:cubicBezTo>
                        <a:pt x="1507" y="771"/>
                        <a:pt x="1507" y="748"/>
                        <a:pt x="1507" y="748"/>
                      </a:cubicBezTo>
                      <a:lnTo>
                        <a:pt x="1553" y="748"/>
                      </a:lnTo>
                      <a:cubicBezTo>
                        <a:pt x="1553" y="748"/>
                        <a:pt x="1553" y="748"/>
                        <a:pt x="1553" y="725"/>
                      </a:cubicBezTo>
                      <a:cubicBezTo>
                        <a:pt x="1667" y="680"/>
                        <a:pt x="1759" y="657"/>
                        <a:pt x="1873" y="611"/>
                      </a:cubicBezTo>
                      <a:cubicBezTo>
                        <a:pt x="1964" y="611"/>
                        <a:pt x="2032" y="588"/>
                        <a:pt x="2124" y="588"/>
                      </a:cubicBezTo>
                      <a:cubicBezTo>
                        <a:pt x="2169" y="588"/>
                        <a:pt x="2238" y="565"/>
                        <a:pt x="2306" y="565"/>
                      </a:cubicBezTo>
                      <a:close/>
                      <a:moveTo>
                        <a:pt x="2284" y="0"/>
                      </a:moveTo>
                      <a:cubicBezTo>
                        <a:pt x="2255" y="0"/>
                        <a:pt x="2226" y="6"/>
                        <a:pt x="2192" y="18"/>
                      </a:cubicBezTo>
                      <a:lnTo>
                        <a:pt x="2147" y="18"/>
                      </a:lnTo>
                      <a:cubicBezTo>
                        <a:pt x="2055" y="18"/>
                        <a:pt x="1964" y="18"/>
                        <a:pt x="1873" y="40"/>
                      </a:cubicBezTo>
                      <a:cubicBezTo>
                        <a:pt x="1485" y="109"/>
                        <a:pt x="1142" y="269"/>
                        <a:pt x="846" y="520"/>
                      </a:cubicBezTo>
                      <a:cubicBezTo>
                        <a:pt x="846" y="520"/>
                        <a:pt x="823" y="543"/>
                        <a:pt x="823" y="543"/>
                      </a:cubicBezTo>
                      <a:cubicBezTo>
                        <a:pt x="389" y="885"/>
                        <a:pt x="138" y="1387"/>
                        <a:pt x="47" y="1935"/>
                      </a:cubicBezTo>
                      <a:cubicBezTo>
                        <a:pt x="1" y="2186"/>
                        <a:pt x="24" y="2460"/>
                        <a:pt x="69" y="2711"/>
                      </a:cubicBezTo>
                      <a:cubicBezTo>
                        <a:pt x="115" y="2985"/>
                        <a:pt x="229" y="3236"/>
                        <a:pt x="366" y="3464"/>
                      </a:cubicBezTo>
                      <a:cubicBezTo>
                        <a:pt x="503" y="3692"/>
                        <a:pt x="709" y="3898"/>
                        <a:pt x="914" y="4058"/>
                      </a:cubicBezTo>
                      <a:cubicBezTo>
                        <a:pt x="1142" y="4217"/>
                        <a:pt x="1393" y="4354"/>
                        <a:pt x="1667" y="4423"/>
                      </a:cubicBezTo>
                      <a:cubicBezTo>
                        <a:pt x="1876" y="4480"/>
                        <a:pt x="2089" y="4509"/>
                        <a:pt x="2301" y="4509"/>
                      </a:cubicBezTo>
                      <a:cubicBezTo>
                        <a:pt x="2598" y="4509"/>
                        <a:pt x="2894" y="4451"/>
                        <a:pt x="3174" y="4332"/>
                      </a:cubicBezTo>
                      <a:cubicBezTo>
                        <a:pt x="3448" y="4217"/>
                        <a:pt x="3676" y="4035"/>
                        <a:pt x="3881" y="3852"/>
                      </a:cubicBezTo>
                      <a:cubicBezTo>
                        <a:pt x="4064" y="3670"/>
                        <a:pt x="4201" y="3464"/>
                        <a:pt x="4315" y="3236"/>
                      </a:cubicBezTo>
                      <a:cubicBezTo>
                        <a:pt x="4429" y="3008"/>
                        <a:pt x="4475" y="2779"/>
                        <a:pt x="4520" y="2528"/>
                      </a:cubicBezTo>
                      <a:cubicBezTo>
                        <a:pt x="4543" y="2254"/>
                        <a:pt x="4520" y="1958"/>
                        <a:pt x="4452" y="1684"/>
                      </a:cubicBezTo>
                      <a:cubicBezTo>
                        <a:pt x="4383" y="1364"/>
                        <a:pt x="4224" y="1068"/>
                        <a:pt x="4018" y="816"/>
                      </a:cubicBezTo>
                      <a:cubicBezTo>
                        <a:pt x="3995" y="794"/>
                        <a:pt x="3973" y="771"/>
                        <a:pt x="3950" y="748"/>
                      </a:cubicBezTo>
                      <a:cubicBezTo>
                        <a:pt x="3699" y="474"/>
                        <a:pt x="3356" y="246"/>
                        <a:pt x="3014" y="132"/>
                      </a:cubicBezTo>
                      <a:cubicBezTo>
                        <a:pt x="2808" y="63"/>
                        <a:pt x="2626" y="18"/>
                        <a:pt x="2420" y="18"/>
                      </a:cubicBezTo>
                      <a:lnTo>
                        <a:pt x="2375" y="18"/>
                      </a:lnTo>
                      <a:cubicBezTo>
                        <a:pt x="2341" y="6"/>
                        <a:pt x="2312" y="0"/>
                        <a:pt x="228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68" name="Google Shape;8150;p96">
                  <a:extLst>
                    <a:ext uri="{FF2B5EF4-FFF2-40B4-BE49-F238E27FC236}">
                      <a16:creationId xmlns:a16="http://schemas.microsoft.com/office/drawing/2014/main" id="{D07267AE-839F-112A-0DD4-7515E13A27AE}"/>
                    </a:ext>
                  </a:extLst>
                </p:cNvPr>
                <p:cNvSpPr/>
                <p:nvPr/>
              </p:nvSpPr>
              <p:spPr>
                <a:xfrm>
                  <a:off x="5153783" y="3416323"/>
                  <a:ext cx="83631" cy="133915"/>
                </a:xfrm>
                <a:custGeom>
                  <a:avLst/>
                  <a:gdLst/>
                  <a:ahLst/>
                  <a:cxnLst/>
                  <a:rect l="l" t="t" r="r" b="b"/>
                  <a:pathLst>
                    <a:path w="6483" h="10381" extrusionOk="0">
                      <a:moveTo>
                        <a:pt x="4734" y="0"/>
                      </a:moveTo>
                      <a:cubicBezTo>
                        <a:pt x="4691" y="0"/>
                        <a:pt x="4645" y="6"/>
                        <a:pt x="4611" y="18"/>
                      </a:cubicBezTo>
                      <a:cubicBezTo>
                        <a:pt x="3242" y="885"/>
                        <a:pt x="2169" y="1661"/>
                        <a:pt x="1233" y="2506"/>
                      </a:cubicBezTo>
                      <a:cubicBezTo>
                        <a:pt x="777" y="2916"/>
                        <a:pt x="366" y="3350"/>
                        <a:pt x="0" y="3807"/>
                      </a:cubicBezTo>
                      <a:cubicBezTo>
                        <a:pt x="23" y="4537"/>
                        <a:pt x="92" y="5290"/>
                        <a:pt x="229" y="6043"/>
                      </a:cubicBezTo>
                      <a:cubicBezTo>
                        <a:pt x="389" y="6956"/>
                        <a:pt x="662" y="7915"/>
                        <a:pt x="1028" y="8874"/>
                      </a:cubicBezTo>
                      <a:cubicBezTo>
                        <a:pt x="1233" y="9376"/>
                        <a:pt x="1461" y="9878"/>
                        <a:pt x="1712" y="10380"/>
                      </a:cubicBezTo>
                      <a:cubicBezTo>
                        <a:pt x="1712" y="10312"/>
                        <a:pt x="1690" y="10243"/>
                        <a:pt x="1690" y="10175"/>
                      </a:cubicBezTo>
                      <a:cubicBezTo>
                        <a:pt x="1575" y="9399"/>
                        <a:pt x="1575" y="8600"/>
                        <a:pt x="1690" y="7824"/>
                      </a:cubicBezTo>
                      <a:cubicBezTo>
                        <a:pt x="1712" y="7641"/>
                        <a:pt x="1758" y="7436"/>
                        <a:pt x="1804" y="7230"/>
                      </a:cubicBezTo>
                      <a:cubicBezTo>
                        <a:pt x="1690" y="7139"/>
                        <a:pt x="1598" y="7048"/>
                        <a:pt x="1507" y="6956"/>
                      </a:cubicBezTo>
                      <a:cubicBezTo>
                        <a:pt x="1461" y="6888"/>
                        <a:pt x="1393" y="6797"/>
                        <a:pt x="1347" y="6728"/>
                      </a:cubicBezTo>
                      <a:cubicBezTo>
                        <a:pt x="1210" y="6454"/>
                        <a:pt x="1096" y="6226"/>
                        <a:pt x="1050" y="5975"/>
                      </a:cubicBezTo>
                      <a:cubicBezTo>
                        <a:pt x="1005" y="5701"/>
                        <a:pt x="982" y="5427"/>
                        <a:pt x="1028" y="5199"/>
                      </a:cubicBezTo>
                      <a:cubicBezTo>
                        <a:pt x="1119" y="4628"/>
                        <a:pt x="1393" y="4149"/>
                        <a:pt x="1804" y="3807"/>
                      </a:cubicBezTo>
                      <a:cubicBezTo>
                        <a:pt x="2123" y="3533"/>
                        <a:pt x="2488" y="3373"/>
                        <a:pt x="2854" y="3304"/>
                      </a:cubicBezTo>
                      <a:cubicBezTo>
                        <a:pt x="2945" y="3282"/>
                        <a:pt x="3036" y="3282"/>
                        <a:pt x="3128" y="3282"/>
                      </a:cubicBezTo>
                      <a:cubicBezTo>
                        <a:pt x="3242" y="3259"/>
                        <a:pt x="3287" y="3259"/>
                        <a:pt x="3356" y="3259"/>
                      </a:cubicBezTo>
                      <a:lnTo>
                        <a:pt x="3401" y="3282"/>
                      </a:lnTo>
                      <a:cubicBezTo>
                        <a:pt x="3584" y="3282"/>
                        <a:pt x="3767" y="3304"/>
                        <a:pt x="3949" y="3373"/>
                      </a:cubicBezTo>
                      <a:cubicBezTo>
                        <a:pt x="4041" y="3259"/>
                        <a:pt x="4155" y="3167"/>
                        <a:pt x="4246" y="3053"/>
                      </a:cubicBezTo>
                      <a:cubicBezTo>
                        <a:pt x="4908" y="2414"/>
                        <a:pt x="5661" y="1866"/>
                        <a:pt x="6483" y="1410"/>
                      </a:cubicBezTo>
                      <a:cubicBezTo>
                        <a:pt x="6004" y="999"/>
                        <a:pt x="5524" y="588"/>
                        <a:pt x="5022" y="200"/>
                      </a:cubicBezTo>
                      <a:cubicBezTo>
                        <a:pt x="4999" y="155"/>
                        <a:pt x="4999" y="132"/>
                        <a:pt x="4976" y="109"/>
                      </a:cubicBezTo>
                      <a:cubicBezTo>
                        <a:pt x="4931" y="63"/>
                        <a:pt x="4908" y="40"/>
                        <a:pt x="4839" y="18"/>
                      </a:cubicBezTo>
                      <a:cubicBezTo>
                        <a:pt x="4817" y="6"/>
                        <a:pt x="4777" y="0"/>
                        <a:pt x="47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69" name="Google Shape;8151;p96">
                  <a:extLst>
                    <a:ext uri="{FF2B5EF4-FFF2-40B4-BE49-F238E27FC236}">
                      <a16:creationId xmlns:a16="http://schemas.microsoft.com/office/drawing/2014/main" id="{C69685DC-55F9-6D78-6FDA-490CC103F52E}"/>
                    </a:ext>
                  </a:extLst>
                </p:cNvPr>
                <p:cNvSpPr/>
                <p:nvPr/>
              </p:nvSpPr>
              <p:spPr>
                <a:xfrm>
                  <a:off x="5174099" y="3465714"/>
                  <a:ext cx="25039" cy="35939"/>
                </a:xfrm>
                <a:custGeom>
                  <a:avLst/>
                  <a:gdLst/>
                  <a:ahLst/>
                  <a:cxnLst/>
                  <a:rect l="l" t="t" r="r" b="b"/>
                  <a:pathLst>
                    <a:path w="1941" h="2786" extrusionOk="0">
                      <a:moveTo>
                        <a:pt x="1712" y="0"/>
                      </a:moveTo>
                      <a:cubicBezTo>
                        <a:pt x="1644" y="0"/>
                        <a:pt x="1575" y="0"/>
                        <a:pt x="1530" y="23"/>
                      </a:cubicBezTo>
                      <a:cubicBezTo>
                        <a:pt x="1438" y="23"/>
                        <a:pt x="1370" y="46"/>
                        <a:pt x="1279" y="46"/>
                      </a:cubicBezTo>
                      <a:lnTo>
                        <a:pt x="1233" y="69"/>
                      </a:lnTo>
                      <a:cubicBezTo>
                        <a:pt x="1142" y="92"/>
                        <a:pt x="1050" y="137"/>
                        <a:pt x="959" y="160"/>
                      </a:cubicBezTo>
                      <a:lnTo>
                        <a:pt x="913" y="206"/>
                      </a:lnTo>
                      <a:cubicBezTo>
                        <a:pt x="868" y="206"/>
                        <a:pt x="868" y="229"/>
                        <a:pt x="845" y="229"/>
                      </a:cubicBezTo>
                      <a:cubicBezTo>
                        <a:pt x="731" y="297"/>
                        <a:pt x="617" y="388"/>
                        <a:pt x="525" y="480"/>
                      </a:cubicBezTo>
                      <a:cubicBezTo>
                        <a:pt x="411" y="594"/>
                        <a:pt x="320" y="708"/>
                        <a:pt x="229" y="845"/>
                      </a:cubicBezTo>
                      <a:cubicBezTo>
                        <a:pt x="160" y="982"/>
                        <a:pt x="92" y="1119"/>
                        <a:pt x="69" y="1233"/>
                      </a:cubicBezTo>
                      <a:cubicBezTo>
                        <a:pt x="23" y="1393"/>
                        <a:pt x="0" y="1530"/>
                        <a:pt x="0" y="1667"/>
                      </a:cubicBezTo>
                      <a:cubicBezTo>
                        <a:pt x="0" y="1804"/>
                        <a:pt x="23" y="1941"/>
                        <a:pt x="46" y="2077"/>
                      </a:cubicBezTo>
                      <a:cubicBezTo>
                        <a:pt x="92" y="2237"/>
                        <a:pt x="137" y="2374"/>
                        <a:pt x="229" y="2534"/>
                      </a:cubicBezTo>
                      <a:cubicBezTo>
                        <a:pt x="274" y="2625"/>
                        <a:pt x="343" y="2694"/>
                        <a:pt x="388" y="2762"/>
                      </a:cubicBezTo>
                      <a:cubicBezTo>
                        <a:pt x="388" y="2785"/>
                        <a:pt x="411" y="2785"/>
                        <a:pt x="411" y="2785"/>
                      </a:cubicBezTo>
                      <a:cubicBezTo>
                        <a:pt x="548" y="2351"/>
                        <a:pt x="731" y="1918"/>
                        <a:pt x="936" y="1507"/>
                      </a:cubicBezTo>
                      <a:cubicBezTo>
                        <a:pt x="1210" y="982"/>
                        <a:pt x="1553" y="480"/>
                        <a:pt x="1941" y="23"/>
                      </a:cubicBezTo>
                      <a:cubicBezTo>
                        <a:pt x="1849" y="23"/>
                        <a:pt x="1781" y="0"/>
                        <a:pt x="171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70" name="Google Shape;8152;p96">
                  <a:extLst>
                    <a:ext uri="{FF2B5EF4-FFF2-40B4-BE49-F238E27FC236}">
                      <a16:creationId xmlns:a16="http://schemas.microsoft.com/office/drawing/2014/main" id="{59FE1089-D1D1-CF95-5833-2851BFA1E220}"/>
                    </a:ext>
                  </a:extLst>
                </p:cNvPr>
                <p:cNvSpPr/>
                <p:nvPr/>
              </p:nvSpPr>
              <p:spPr>
                <a:xfrm>
                  <a:off x="5135234" y="3465417"/>
                  <a:ext cx="106606" cy="188159"/>
                </a:xfrm>
                <a:custGeom>
                  <a:avLst/>
                  <a:gdLst/>
                  <a:ahLst/>
                  <a:cxnLst/>
                  <a:rect l="l" t="t" r="r" b="b"/>
                  <a:pathLst>
                    <a:path w="8264" h="14586" extrusionOk="0">
                      <a:moveTo>
                        <a:pt x="1438" y="1"/>
                      </a:moveTo>
                      <a:cubicBezTo>
                        <a:pt x="959" y="548"/>
                        <a:pt x="525" y="1142"/>
                        <a:pt x="160" y="1781"/>
                      </a:cubicBezTo>
                      <a:lnTo>
                        <a:pt x="137" y="1849"/>
                      </a:lnTo>
                      <a:lnTo>
                        <a:pt x="92" y="1918"/>
                      </a:lnTo>
                      <a:cubicBezTo>
                        <a:pt x="69" y="2009"/>
                        <a:pt x="46" y="2123"/>
                        <a:pt x="23" y="2215"/>
                      </a:cubicBezTo>
                      <a:cubicBezTo>
                        <a:pt x="23" y="2283"/>
                        <a:pt x="0" y="2352"/>
                        <a:pt x="0" y="2420"/>
                      </a:cubicBezTo>
                      <a:lnTo>
                        <a:pt x="0" y="2580"/>
                      </a:lnTo>
                      <a:lnTo>
                        <a:pt x="0" y="2648"/>
                      </a:lnTo>
                      <a:lnTo>
                        <a:pt x="0" y="2808"/>
                      </a:lnTo>
                      <a:cubicBezTo>
                        <a:pt x="183" y="4132"/>
                        <a:pt x="617" y="5501"/>
                        <a:pt x="1347" y="7008"/>
                      </a:cubicBezTo>
                      <a:cubicBezTo>
                        <a:pt x="1986" y="8309"/>
                        <a:pt x="2808" y="9564"/>
                        <a:pt x="3767" y="10728"/>
                      </a:cubicBezTo>
                      <a:cubicBezTo>
                        <a:pt x="3995" y="11002"/>
                        <a:pt x="4200" y="11253"/>
                        <a:pt x="4429" y="11504"/>
                      </a:cubicBezTo>
                      <a:cubicBezTo>
                        <a:pt x="5205" y="12349"/>
                        <a:pt x="6049" y="13102"/>
                        <a:pt x="6917" y="13741"/>
                      </a:cubicBezTo>
                      <a:cubicBezTo>
                        <a:pt x="7350" y="14061"/>
                        <a:pt x="7807" y="14335"/>
                        <a:pt x="8263" y="14586"/>
                      </a:cubicBezTo>
                      <a:cubicBezTo>
                        <a:pt x="8218" y="14540"/>
                        <a:pt x="8149" y="14472"/>
                        <a:pt x="8103" y="14426"/>
                      </a:cubicBezTo>
                      <a:cubicBezTo>
                        <a:pt x="7487" y="13878"/>
                        <a:pt x="6894" y="13308"/>
                        <a:pt x="6346" y="12691"/>
                      </a:cubicBezTo>
                      <a:cubicBezTo>
                        <a:pt x="5798" y="12075"/>
                        <a:pt x="5296" y="11413"/>
                        <a:pt x="4839" y="10728"/>
                      </a:cubicBezTo>
                      <a:cubicBezTo>
                        <a:pt x="4429" y="10044"/>
                        <a:pt x="4041" y="9359"/>
                        <a:pt x="3744" y="8606"/>
                      </a:cubicBezTo>
                      <a:cubicBezTo>
                        <a:pt x="3470" y="7944"/>
                        <a:pt x="3265" y="7282"/>
                        <a:pt x="3150" y="6574"/>
                      </a:cubicBezTo>
                      <a:cubicBezTo>
                        <a:pt x="2899" y="6095"/>
                        <a:pt x="2671" y="5570"/>
                        <a:pt x="2466" y="5068"/>
                      </a:cubicBezTo>
                      <a:cubicBezTo>
                        <a:pt x="2100" y="4109"/>
                        <a:pt x="1827" y="3150"/>
                        <a:pt x="1667" y="2237"/>
                      </a:cubicBezTo>
                      <a:cubicBezTo>
                        <a:pt x="1530" y="1484"/>
                        <a:pt x="1461" y="731"/>
                        <a:pt x="143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71" name="Google Shape;8153;p96">
                  <a:extLst>
                    <a:ext uri="{FF2B5EF4-FFF2-40B4-BE49-F238E27FC236}">
                      <a16:creationId xmlns:a16="http://schemas.microsoft.com/office/drawing/2014/main" id="{5B651971-EC7D-7EC0-A800-87DC67F025A0}"/>
                    </a:ext>
                  </a:extLst>
                </p:cNvPr>
                <p:cNvSpPr/>
                <p:nvPr/>
              </p:nvSpPr>
              <p:spPr>
                <a:xfrm>
                  <a:off x="5166437" y="3458426"/>
                  <a:ext cx="38300" cy="51174"/>
                </a:xfrm>
                <a:custGeom>
                  <a:avLst/>
                  <a:gdLst/>
                  <a:ahLst/>
                  <a:cxnLst/>
                  <a:rect l="l" t="t" r="r" b="b"/>
                  <a:pathLst>
                    <a:path w="2969" h="3967" extrusionOk="0">
                      <a:moveTo>
                        <a:pt x="2278" y="0"/>
                      </a:moveTo>
                      <a:cubicBezTo>
                        <a:pt x="2244" y="0"/>
                        <a:pt x="2204" y="6"/>
                        <a:pt x="2147" y="18"/>
                      </a:cubicBezTo>
                      <a:cubicBezTo>
                        <a:pt x="2055" y="18"/>
                        <a:pt x="1964" y="18"/>
                        <a:pt x="1873" y="40"/>
                      </a:cubicBezTo>
                      <a:cubicBezTo>
                        <a:pt x="1507" y="109"/>
                        <a:pt x="1142" y="269"/>
                        <a:pt x="823" y="543"/>
                      </a:cubicBezTo>
                      <a:cubicBezTo>
                        <a:pt x="412" y="885"/>
                        <a:pt x="138" y="1364"/>
                        <a:pt x="47" y="1935"/>
                      </a:cubicBezTo>
                      <a:cubicBezTo>
                        <a:pt x="1" y="2163"/>
                        <a:pt x="24" y="2437"/>
                        <a:pt x="69" y="2711"/>
                      </a:cubicBezTo>
                      <a:cubicBezTo>
                        <a:pt x="115" y="2962"/>
                        <a:pt x="229" y="3213"/>
                        <a:pt x="366" y="3464"/>
                      </a:cubicBezTo>
                      <a:cubicBezTo>
                        <a:pt x="412" y="3533"/>
                        <a:pt x="480" y="3624"/>
                        <a:pt x="526" y="3692"/>
                      </a:cubicBezTo>
                      <a:cubicBezTo>
                        <a:pt x="617" y="3784"/>
                        <a:pt x="709" y="3875"/>
                        <a:pt x="823" y="3966"/>
                      </a:cubicBezTo>
                      <a:cubicBezTo>
                        <a:pt x="868" y="3761"/>
                        <a:pt x="914" y="3578"/>
                        <a:pt x="982" y="3373"/>
                      </a:cubicBezTo>
                      <a:cubicBezTo>
                        <a:pt x="982" y="3350"/>
                        <a:pt x="982" y="3350"/>
                        <a:pt x="1005" y="3350"/>
                      </a:cubicBezTo>
                      <a:lnTo>
                        <a:pt x="982" y="3350"/>
                      </a:lnTo>
                      <a:cubicBezTo>
                        <a:pt x="937" y="3259"/>
                        <a:pt x="868" y="3190"/>
                        <a:pt x="823" y="3099"/>
                      </a:cubicBezTo>
                      <a:cubicBezTo>
                        <a:pt x="731" y="2939"/>
                        <a:pt x="686" y="2802"/>
                        <a:pt x="640" y="2642"/>
                      </a:cubicBezTo>
                      <a:cubicBezTo>
                        <a:pt x="617" y="2506"/>
                        <a:pt x="594" y="2369"/>
                        <a:pt x="594" y="2232"/>
                      </a:cubicBezTo>
                      <a:cubicBezTo>
                        <a:pt x="594" y="2095"/>
                        <a:pt x="617" y="1958"/>
                        <a:pt x="663" y="1821"/>
                      </a:cubicBezTo>
                      <a:cubicBezTo>
                        <a:pt x="686" y="1684"/>
                        <a:pt x="754" y="1547"/>
                        <a:pt x="823" y="1410"/>
                      </a:cubicBezTo>
                      <a:cubicBezTo>
                        <a:pt x="914" y="1273"/>
                        <a:pt x="1005" y="1159"/>
                        <a:pt x="1119" y="1045"/>
                      </a:cubicBezTo>
                      <a:cubicBezTo>
                        <a:pt x="1211" y="953"/>
                        <a:pt x="1325" y="862"/>
                        <a:pt x="1439" y="794"/>
                      </a:cubicBezTo>
                      <a:cubicBezTo>
                        <a:pt x="1462" y="794"/>
                        <a:pt x="1462" y="794"/>
                        <a:pt x="1507" y="771"/>
                      </a:cubicBezTo>
                      <a:lnTo>
                        <a:pt x="1553" y="748"/>
                      </a:lnTo>
                      <a:cubicBezTo>
                        <a:pt x="1644" y="702"/>
                        <a:pt x="1736" y="657"/>
                        <a:pt x="1827" y="634"/>
                      </a:cubicBezTo>
                      <a:lnTo>
                        <a:pt x="1873" y="611"/>
                      </a:lnTo>
                      <a:cubicBezTo>
                        <a:pt x="1964" y="611"/>
                        <a:pt x="2032" y="588"/>
                        <a:pt x="2124" y="588"/>
                      </a:cubicBezTo>
                      <a:cubicBezTo>
                        <a:pt x="2169" y="588"/>
                        <a:pt x="2238" y="565"/>
                        <a:pt x="2306" y="565"/>
                      </a:cubicBezTo>
                      <a:cubicBezTo>
                        <a:pt x="2375" y="565"/>
                        <a:pt x="2443" y="588"/>
                        <a:pt x="2535" y="588"/>
                      </a:cubicBezTo>
                      <a:cubicBezTo>
                        <a:pt x="2672" y="428"/>
                        <a:pt x="2808" y="269"/>
                        <a:pt x="2968" y="109"/>
                      </a:cubicBezTo>
                      <a:cubicBezTo>
                        <a:pt x="2786" y="40"/>
                        <a:pt x="2603" y="18"/>
                        <a:pt x="2420" y="18"/>
                      </a:cubicBezTo>
                      <a:lnTo>
                        <a:pt x="2375" y="18"/>
                      </a:lnTo>
                      <a:cubicBezTo>
                        <a:pt x="2341" y="6"/>
                        <a:pt x="2312" y="0"/>
                        <a:pt x="227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72" name="Google Shape;8154;p96">
                  <a:extLst>
                    <a:ext uri="{FF2B5EF4-FFF2-40B4-BE49-F238E27FC236}">
                      <a16:creationId xmlns:a16="http://schemas.microsoft.com/office/drawing/2014/main" id="{08AC8A93-F104-DB5C-FAEC-ED628241C5F0}"/>
                    </a:ext>
                  </a:extLst>
                </p:cNvPr>
                <p:cNvSpPr/>
                <p:nvPr/>
              </p:nvSpPr>
              <p:spPr>
                <a:xfrm>
                  <a:off x="5565697" y="3010524"/>
                  <a:ext cx="229968" cy="569470"/>
                </a:xfrm>
                <a:custGeom>
                  <a:avLst/>
                  <a:gdLst/>
                  <a:ahLst/>
                  <a:cxnLst/>
                  <a:rect l="l" t="t" r="r" b="b"/>
                  <a:pathLst>
                    <a:path w="17827" h="44145" extrusionOk="0">
                      <a:moveTo>
                        <a:pt x="594" y="9952"/>
                      </a:moveTo>
                      <a:cubicBezTo>
                        <a:pt x="616" y="12166"/>
                        <a:pt x="662" y="14426"/>
                        <a:pt x="685" y="16617"/>
                      </a:cubicBezTo>
                      <a:lnTo>
                        <a:pt x="685" y="17097"/>
                      </a:lnTo>
                      <a:cubicBezTo>
                        <a:pt x="662" y="16754"/>
                        <a:pt x="639" y="16389"/>
                        <a:pt x="639" y="16024"/>
                      </a:cubicBezTo>
                      <a:lnTo>
                        <a:pt x="639" y="16047"/>
                      </a:lnTo>
                      <a:cubicBezTo>
                        <a:pt x="594" y="15111"/>
                        <a:pt x="571" y="14244"/>
                        <a:pt x="594" y="13376"/>
                      </a:cubicBezTo>
                      <a:lnTo>
                        <a:pt x="594" y="13057"/>
                      </a:lnTo>
                      <a:cubicBezTo>
                        <a:pt x="594" y="12783"/>
                        <a:pt x="594" y="12509"/>
                        <a:pt x="594" y="12235"/>
                      </a:cubicBezTo>
                      <a:cubicBezTo>
                        <a:pt x="594" y="11961"/>
                        <a:pt x="594" y="11687"/>
                        <a:pt x="594" y="11413"/>
                      </a:cubicBezTo>
                      <a:lnTo>
                        <a:pt x="594" y="11025"/>
                      </a:lnTo>
                      <a:cubicBezTo>
                        <a:pt x="594" y="10660"/>
                        <a:pt x="594" y="10318"/>
                        <a:pt x="594" y="9952"/>
                      </a:cubicBezTo>
                      <a:close/>
                      <a:moveTo>
                        <a:pt x="9427" y="1"/>
                      </a:moveTo>
                      <a:cubicBezTo>
                        <a:pt x="8582" y="1"/>
                        <a:pt x="7738" y="92"/>
                        <a:pt x="6916" y="252"/>
                      </a:cubicBezTo>
                      <a:cubicBezTo>
                        <a:pt x="5159" y="617"/>
                        <a:pt x="3629" y="1347"/>
                        <a:pt x="2511" y="2374"/>
                      </a:cubicBezTo>
                      <a:cubicBezTo>
                        <a:pt x="2214" y="2648"/>
                        <a:pt x="1940" y="2945"/>
                        <a:pt x="1666" y="3287"/>
                      </a:cubicBezTo>
                      <a:cubicBezTo>
                        <a:pt x="1438" y="3584"/>
                        <a:pt x="1233" y="3926"/>
                        <a:pt x="1027" y="4337"/>
                      </a:cubicBezTo>
                      <a:cubicBezTo>
                        <a:pt x="616" y="5136"/>
                        <a:pt x="342" y="6072"/>
                        <a:pt x="183" y="7282"/>
                      </a:cubicBezTo>
                      <a:cubicBezTo>
                        <a:pt x="23" y="8309"/>
                        <a:pt x="0" y="9359"/>
                        <a:pt x="0" y="10318"/>
                      </a:cubicBezTo>
                      <a:cubicBezTo>
                        <a:pt x="0" y="10751"/>
                        <a:pt x="0" y="11185"/>
                        <a:pt x="23" y="11619"/>
                      </a:cubicBezTo>
                      <a:lnTo>
                        <a:pt x="23" y="11870"/>
                      </a:lnTo>
                      <a:cubicBezTo>
                        <a:pt x="23" y="12303"/>
                        <a:pt x="23" y="12737"/>
                        <a:pt x="0" y="13194"/>
                      </a:cubicBezTo>
                      <a:lnTo>
                        <a:pt x="0" y="13399"/>
                      </a:lnTo>
                      <a:cubicBezTo>
                        <a:pt x="0" y="15636"/>
                        <a:pt x="137" y="17941"/>
                        <a:pt x="411" y="20452"/>
                      </a:cubicBezTo>
                      <a:cubicBezTo>
                        <a:pt x="434" y="20589"/>
                        <a:pt x="571" y="20680"/>
                        <a:pt x="708" y="20680"/>
                      </a:cubicBezTo>
                      <a:cubicBezTo>
                        <a:pt x="731" y="20794"/>
                        <a:pt x="731" y="20931"/>
                        <a:pt x="731" y="21045"/>
                      </a:cubicBezTo>
                      <a:cubicBezTo>
                        <a:pt x="799" y="25565"/>
                        <a:pt x="936" y="30883"/>
                        <a:pt x="1301" y="36133"/>
                      </a:cubicBezTo>
                      <a:cubicBezTo>
                        <a:pt x="1461" y="38164"/>
                        <a:pt x="1644" y="40150"/>
                        <a:pt x="1872" y="42067"/>
                      </a:cubicBezTo>
                      <a:cubicBezTo>
                        <a:pt x="1872" y="42159"/>
                        <a:pt x="1895" y="42204"/>
                        <a:pt x="1940" y="42250"/>
                      </a:cubicBezTo>
                      <a:cubicBezTo>
                        <a:pt x="1963" y="42341"/>
                        <a:pt x="2009" y="42387"/>
                        <a:pt x="2054" y="42433"/>
                      </a:cubicBezTo>
                      <a:cubicBezTo>
                        <a:pt x="2534" y="42844"/>
                        <a:pt x="3127" y="43186"/>
                        <a:pt x="3858" y="43460"/>
                      </a:cubicBezTo>
                      <a:cubicBezTo>
                        <a:pt x="4542" y="43711"/>
                        <a:pt x="5296" y="43894"/>
                        <a:pt x="6186" y="44030"/>
                      </a:cubicBezTo>
                      <a:cubicBezTo>
                        <a:pt x="6779" y="44122"/>
                        <a:pt x="7418" y="44145"/>
                        <a:pt x="8057" y="44145"/>
                      </a:cubicBezTo>
                      <a:lnTo>
                        <a:pt x="8697" y="44145"/>
                      </a:lnTo>
                      <a:cubicBezTo>
                        <a:pt x="9564" y="44099"/>
                        <a:pt x="10408" y="44008"/>
                        <a:pt x="11184" y="43825"/>
                      </a:cubicBezTo>
                      <a:cubicBezTo>
                        <a:pt x="12463" y="43528"/>
                        <a:pt x="13467" y="43117"/>
                        <a:pt x="14266" y="42524"/>
                      </a:cubicBezTo>
                      <a:cubicBezTo>
                        <a:pt x="14312" y="42478"/>
                        <a:pt x="14357" y="42433"/>
                        <a:pt x="14380" y="42364"/>
                      </a:cubicBezTo>
                      <a:cubicBezTo>
                        <a:pt x="14403" y="42319"/>
                        <a:pt x="14403" y="42273"/>
                        <a:pt x="14426" y="42204"/>
                      </a:cubicBezTo>
                      <a:cubicBezTo>
                        <a:pt x="14677" y="39351"/>
                        <a:pt x="14905" y="36818"/>
                        <a:pt x="15133" y="34444"/>
                      </a:cubicBezTo>
                      <a:cubicBezTo>
                        <a:pt x="15316" y="32709"/>
                        <a:pt x="15498" y="30952"/>
                        <a:pt x="15658" y="29217"/>
                      </a:cubicBezTo>
                      <a:lnTo>
                        <a:pt x="15932" y="26638"/>
                      </a:lnTo>
                      <a:cubicBezTo>
                        <a:pt x="16389" y="21936"/>
                        <a:pt x="16936" y="16435"/>
                        <a:pt x="17325" y="11002"/>
                      </a:cubicBezTo>
                      <a:cubicBezTo>
                        <a:pt x="17553" y="7944"/>
                        <a:pt x="17713" y="5136"/>
                        <a:pt x="17827" y="2443"/>
                      </a:cubicBezTo>
                      <a:cubicBezTo>
                        <a:pt x="17827" y="2374"/>
                        <a:pt x="17804" y="2306"/>
                        <a:pt x="17735" y="2237"/>
                      </a:cubicBezTo>
                      <a:cubicBezTo>
                        <a:pt x="17690" y="2192"/>
                        <a:pt x="17598" y="2146"/>
                        <a:pt x="17530" y="2146"/>
                      </a:cubicBezTo>
                      <a:cubicBezTo>
                        <a:pt x="17370" y="2146"/>
                        <a:pt x="17256" y="2283"/>
                        <a:pt x="17233" y="2443"/>
                      </a:cubicBezTo>
                      <a:cubicBezTo>
                        <a:pt x="17233" y="2671"/>
                        <a:pt x="17210" y="2899"/>
                        <a:pt x="17210" y="3128"/>
                      </a:cubicBezTo>
                      <a:cubicBezTo>
                        <a:pt x="16389" y="2443"/>
                        <a:pt x="15635" y="1872"/>
                        <a:pt x="14882" y="1439"/>
                      </a:cubicBezTo>
                      <a:cubicBezTo>
                        <a:pt x="13924" y="868"/>
                        <a:pt x="12942" y="480"/>
                        <a:pt x="11961" y="252"/>
                      </a:cubicBezTo>
                      <a:cubicBezTo>
                        <a:pt x="11207" y="92"/>
                        <a:pt x="10363" y="1"/>
                        <a:pt x="945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73" name="Google Shape;8155;p96">
                  <a:extLst>
                    <a:ext uri="{FF2B5EF4-FFF2-40B4-BE49-F238E27FC236}">
                      <a16:creationId xmlns:a16="http://schemas.microsoft.com/office/drawing/2014/main" id="{E773FE30-2E9C-169E-640D-83411592D480}"/>
                    </a:ext>
                  </a:extLst>
                </p:cNvPr>
                <p:cNvSpPr/>
                <p:nvPr/>
              </p:nvSpPr>
              <p:spPr>
                <a:xfrm>
                  <a:off x="5206490" y="3028480"/>
                  <a:ext cx="416064" cy="514117"/>
                </a:xfrm>
                <a:custGeom>
                  <a:avLst/>
                  <a:gdLst/>
                  <a:ahLst/>
                  <a:cxnLst/>
                  <a:rect l="l" t="t" r="r" b="b"/>
                  <a:pathLst>
                    <a:path w="32253" h="39854" extrusionOk="0">
                      <a:moveTo>
                        <a:pt x="20840" y="1"/>
                      </a:moveTo>
                      <a:cubicBezTo>
                        <a:pt x="20155" y="1"/>
                        <a:pt x="19425" y="47"/>
                        <a:pt x="18694" y="115"/>
                      </a:cubicBezTo>
                      <a:cubicBezTo>
                        <a:pt x="17028" y="275"/>
                        <a:pt x="15407" y="617"/>
                        <a:pt x="13855" y="1119"/>
                      </a:cubicBezTo>
                      <a:cubicBezTo>
                        <a:pt x="13855" y="1005"/>
                        <a:pt x="13855" y="914"/>
                        <a:pt x="13855" y="800"/>
                      </a:cubicBezTo>
                      <a:cubicBezTo>
                        <a:pt x="13832" y="686"/>
                        <a:pt x="13787" y="617"/>
                        <a:pt x="13695" y="572"/>
                      </a:cubicBezTo>
                      <a:cubicBezTo>
                        <a:pt x="13650" y="2489"/>
                        <a:pt x="13650" y="4406"/>
                        <a:pt x="13604" y="6323"/>
                      </a:cubicBezTo>
                      <a:cubicBezTo>
                        <a:pt x="13581" y="7510"/>
                        <a:pt x="13558" y="8697"/>
                        <a:pt x="13490" y="9884"/>
                      </a:cubicBezTo>
                      <a:cubicBezTo>
                        <a:pt x="13422" y="11025"/>
                        <a:pt x="13307" y="12144"/>
                        <a:pt x="13170" y="13285"/>
                      </a:cubicBezTo>
                      <a:cubicBezTo>
                        <a:pt x="13102" y="13787"/>
                        <a:pt x="13011" y="14312"/>
                        <a:pt x="12897" y="14814"/>
                      </a:cubicBezTo>
                      <a:cubicBezTo>
                        <a:pt x="12782" y="15294"/>
                        <a:pt x="12623" y="15750"/>
                        <a:pt x="12463" y="16184"/>
                      </a:cubicBezTo>
                      <a:cubicBezTo>
                        <a:pt x="12143" y="17051"/>
                        <a:pt x="11710" y="17896"/>
                        <a:pt x="11207" y="18695"/>
                      </a:cubicBezTo>
                      <a:cubicBezTo>
                        <a:pt x="10180" y="20293"/>
                        <a:pt x="8902" y="21731"/>
                        <a:pt x="7555" y="23077"/>
                      </a:cubicBezTo>
                      <a:cubicBezTo>
                        <a:pt x="6871" y="23762"/>
                        <a:pt x="6163" y="24424"/>
                        <a:pt x="5478" y="25086"/>
                      </a:cubicBezTo>
                      <a:cubicBezTo>
                        <a:pt x="5136" y="25405"/>
                        <a:pt x="4794" y="25725"/>
                        <a:pt x="4451" y="26067"/>
                      </a:cubicBezTo>
                      <a:cubicBezTo>
                        <a:pt x="4086" y="26433"/>
                        <a:pt x="3698" y="26798"/>
                        <a:pt x="3310" y="27163"/>
                      </a:cubicBezTo>
                      <a:cubicBezTo>
                        <a:pt x="2534" y="27916"/>
                        <a:pt x="1712" y="28669"/>
                        <a:pt x="868" y="29354"/>
                      </a:cubicBezTo>
                      <a:cubicBezTo>
                        <a:pt x="594" y="29582"/>
                        <a:pt x="297" y="29788"/>
                        <a:pt x="0" y="29993"/>
                      </a:cubicBezTo>
                      <a:cubicBezTo>
                        <a:pt x="183" y="31477"/>
                        <a:pt x="799" y="32983"/>
                        <a:pt x="1781" y="34490"/>
                      </a:cubicBezTo>
                      <a:cubicBezTo>
                        <a:pt x="2876" y="36133"/>
                        <a:pt x="4291" y="37594"/>
                        <a:pt x="5912" y="38713"/>
                      </a:cubicBezTo>
                      <a:cubicBezTo>
                        <a:pt x="6597" y="39192"/>
                        <a:pt x="7304" y="39580"/>
                        <a:pt x="7966" y="39854"/>
                      </a:cubicBezTo>
                      <a:lnTo>
                        <a:pt x="8058" y="39854"/>
                      </a:lnTo>
                      <a:cubicBezTo>
                        <a:pt x="8103" y="39854"/>
                        <a:pt x="8126" y="39854"/>
                        <a:pt x="8172" y="39831"/>
                      </a:cubicBezTo>
                      <a:cubicBezTo>
                        <a:pt x="8195" y="39831"/>
                        <a:pt x="8240" y="39831"/>
                        <a:pt x="8263" y="39808"/>
                      </a:cubicBezTo>
                      <a:cubicBezTo>
                        <a:pt x="10043" y="38713"/>
                        <a:pt x="11915" y="37457"/>
                        <a:pt x="14289" y="35722"/>
                      </a:cubicBezTo>
                      <a:cubicBezTo>
                        <a:pt x="14905" y="35289"/>
                        <a:pt x="15499" y="34855"/>
                        <a:pt x="16092" y="34421"/>
                      </a:cubicBezTo>
                      <a:lnTo>
                        <a:pt x="17119" y="33645"/>
                      </a:lnTo>
                      <a:cubicBezTo>
                        <a:pt x="17462" y="33417"/>
                        <a:pt x="17781" y="33166"/>
                        <a:pt x="18124" y="32915"/>
                      </a:cubicBezTo>
                      <a:cubicBezTo>
                        <a:pt x="18580" y="32595"/>
                        <a:pt x="19037" y="32253"/>
                        <a:pt x="19516" y="31911"/>
                      </a:cubicBezTo>
                      <a:cubicBezTo>
                        <a:pt x="20908" y="30861"/>
                        <a:pt x="22574" y="29605"/>
                        <a:pt x="24058" y="28213"/>
                      </a:cubicBezTo>
                      <a:cubicBezTo>
                        <a:pt x="25565" y="26798"/>
                        <a:pt x="26820" y="25314"/>
                        <a:pt x="27756" y="23808"/>
                      </a:cubicBezTo>
                      <a:cubicBezTo>
                        <a:pt x="28281" y="22963"/>
                        <a:pt x="28737" y="22073"/>
                        <a:pt x="29102" y="21137"/>
                      </a:cubicBezTo>
                      <a:cubicBezTo>
                        <a:pt x="29468" y="20201"/>
                        <a:pt x="29810" y="19220"/>
                        <a:pt x="30152" y="18124"/>
                      </a:cubicBezTo>
                      <a:cubicBezTo>
                        <a:pt x="30814" y="16001"/>
                        <a:pt x="31339" y="13810"/>
                        <a:pt x="31682" y="11596"/>
                      </a:cubicBezTo>
                      <a:cubicBezTo>
                        <a:pt x="32093" y="9040"/>
                        <a:pt x="32252" y="6689"/>
                        <a:pt x="32184" y="4452"/>
                      </a:cubicBezTo>
                      <a:cubicBezTo>
                        <a:pt x="32184" y="4292"/>
                        <a:pt x="32047" y="4155"/>
                        <a:pt x="31887" y="4155"/>
                      </a:cubicBezTo>
                      <a:cubicBezTo>
                        <a:pt x="31819" y="4155"/>
                        <a:pt x="31727" y="4201"/>
                        <a:pt x="31682" y="4269"/>
                      </a:cubicBezTo>
                      <a:cubicBezTo>
                        <a:pt x="31636" y="4315"/>
                        <a:pt x="31590" y="4383"/>
                        <a:pt x="31613" y="4452"/>
                      </a:cubicBezTo>
                      <a:cubicBezTo>
                        <a:pt x="31613" y="4566"/>
                        <a:pt x="31613" y="4680"/>
                        <a:pt x="31613" y="4794"/>
                      </a:cubicBezTo>
                      <a:cubicBezTo>
                        <a:pt x="31499" y="4566"/>
                        <a:pt x="31362" y="4338"/>
                        <a:pt x="31202" y="4109"/>
                      </a:cubicBezTo>
                      <a:cubicBezTo>
                        <a:pt x="30700" y="3425"/>
                        <a:pt x="30038" y="2808"/>
                        <a:pt x="29148" y="2215"/>
                      </a:cubicBezTo>
                      <a:cubicBezTo>
                        <a:pt x="27756" y="1279"/>
                        <a:pt x="26044" y="617"/>
                        <a:pt x="24012" y="275"/>
                      </a:cubicBezTo>
                      <a:cubicBezTo>
                        <a:pt x="23008" y="92"/>
                        <a:pt x="21958" y="1"/>
                        <a:pt x="2084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74" name="Google Shape;8156;p96">
                  <a:extLst>
                    <a:ext uri="{FF2B5EF4-FFF2-40B4-BE49-F238E27FC236}">
                      <a16:creationId xmlns:a16="http://schemas.microsoft.com/office/drawing/2014/main" id="{39DD5AAA-7283-2D10-701A-B015C114E6EB}"/>
                    </a:ext>
                  </a:extLst>
                </p:cNvPr>
                <p:cNvSpPr/>
                <p:nvPr/>
              </p:nvSpPr>
              <p:spPr>
                <a:xfrm>
                  <a:off x="5206490" y="3028480"/>
                  <a:ext cx="281207" cy="436381"/>
                </a:xfrm>
                <a:custGeom>
                  <a:avLst/>
                  <a:gdLst/>
                  <a:ahLst/>
                  <a:cxnLst/>
                  <a:rect l="l" t="t" r="r" b="b"/>
                  <a:pathLst>
                    <a:path w="21799" h="33828" extrusionOk="0">
                      <a:moveTo>
                        <a:pt x="7510" y="29634"/>
                      </a:moveTo>
                      <a:cubicBezTo>
                        <a:pt x="7502" y="29640"/>
                        <a:pt x="7495" y="29645"/>
                        <a:pt x="7487" y="29651"/>
                      </a:cubicBezTo>
                      <a:cubicBezTo>
                        <a:pt x="7508" y="29651"/>
                        <a:pt x="7510" y="29651"/>
                        <a:pt x="7510" y="29634"/>
                      </a:cubicBezTo>
                      <a:close/>
                      <a:moveTo>
                        <a:pt x="20840" y="1"/>
                      </a:moveTo>
                      <a:cubicBezTo>
                        <a:pt x="20178" y="1"/>
                        <a:pt x="19447" y="47"/>
                        <a:pt x="18694" y="115"/>
                      </a:cubicBezTo>
                      <a:cubicBezTo>
                        <a:pt x="17028" y="252"/>
                        <a:pt x="15384" y="594"/>
                        <a:pt x="13855" y="1119"/>
                      </a:cubicBezTo>
                      <a:cubicBezTo>
                        <a:pt x="13878" y="1005"/>
                        <a:pt x="13855" y="914"/>
                        <a:pt x="13855" y="800"/>
                      </a:cubicBezTo>
                      <a:cubicBezTo>
                        <a:pt x="13855" y="686"/>
                        <a:pt x="13787" y="594"/>
                        <a:pt x="13695" y="549"/>
                      </a:cubicBezTo>
                      <a:cubicBezTo>
                        <a:pt x="13650" y="2466"/>
                        <a:pt x="13650" y="4406"/>
                        <a:pt x="13604" y="6323"/>
                      </a:cubicBezTo>
                      <a:cubicBezTo>
                        <a:pt x="13581" y="7510"/>
                        <a:pt x="13558" y="8697"/>
                        <a:pt x="13490" y="9884"/>
                      </a:cubicBezTo>
                      <a:cubicBezTo>
                        <a:pt x="13422" y="11025"/>
                        <a:pt x="13307" y="12144"/>
                        <a:pt x="13170" y="13262"/>
                      </a:cubicBezTo>
                      <a:cubicBezTo>
                        <a:pt x="13102" y="13787"/>
                        <a:pt x="13011" y="14312"/>
                        <a:pt x="12897" y="14814"/>
                      </a:cubicBezTo>
                      <a:cubicBezTo>
                        <a:pt x="12782" y="15294"/>
                        <a:pt x="12645" y="15750"/>
                        <a:pt x="12463" y="16184"/>
                      </a:cubicBezTo>
                      <a:cubicBezTo>
                        <a:pt x="12143" y="17051"/>
                        <a:pt x="11710" y="17896"/>
                        <a:pt x="11207" y="18695"/>
                      </a:cubicBezTo>
                      <a:cubicBezTo>
                        <a:pt x="10180" y="20293"/>
                        <a:pt x="8902" y="21731"/>
                        <a:pt x="7555" y="23077"/>
                      </a:cubicBezTo>
                      <a:cubicBezTo>
                        <a:pt x="6871" y="23762"/>
                        <a:pt x="6163" y="24424"/>
                        <a:pt x="5478" y="25086"/>
                      </a:cubicBezTo>
                      <a:cubicBezTo>
                        <a:pt x="5136" y="25405"/>
                        <a:pt x="4794" y="25725"/>
                        <a:pt x="4451" y="26067"/>
                      </a:cubicBezTo>
                      <a:cubicBezTo>
                        <a:pt x="4086" y="26433"/>
                        <a:pt x="3698" y="26798"/>
                        <a:pt x="3310" y="27163"/>
                      </a:cubicBezTo>
                      <a:cubicBezTo>
                        <a:pt x="2534" y="27916"/>
                        <a:pt x="1712" y="28669"/>
                        <a:pt x="868" y="29354"/>
                      </a:cubicBezTo>
                      <a:cubicBezTo>
                        <a:pt x="571" y="29582"/>
                        <a:pt x="297" y="29788"/>
                        <a:pt x="0" y="29993"/>
                      </a:cubicBezTo>
                      <a:cubicBezTo>
                        <a:pt x="160" y="31249"/>
                        <a:pt x="617" y="32527"/>
                        <a:pt x="1370" y="33828"/>
                      </a:cubicBezTo>
                      <a:cubicBezTo>
                        <a:pt x="1781" y="33554"/>
                        <a:pt x="2191" y="33280"/>
                        <a:pt x="2602" y="33029"/>
                      </a:cubicBezTo>
                      <a:cubicBezTo>
                        <a:pt x="4269" y="31933"/>
                        <a:pt x="5912" y="30815"/>
                        <a:pt x="7510" y="29628"/>
                      </a:cubicBezTo>
                      <a:lnTo>
                        <a:pt x="7510" y="29628"/>
                      </a:lnTo>
                      <a:cubicBezTo>
                        <a:pt x="7510" y="29630"/>
                        <a:pt x="7510" y="29632"/>
                        <a:pt x="7510" y="29634"/>
                      </a:cubicBezTo>
                      <a:lnTo>
                        <a:pt x="7510" y="29634"/>
                      </a:lnTo>
                      <a:cubicBezTo>
                        <a:pt x="8985" y="28544"/>
                        <a:pt x="10393" y="27408"/>
                        <a:pt x="11732" y="26159"/>
                      </a:cubicBezTo>
                      <a:cubicBezTo>
                        <a:pt x="13033" y="24972"/>
                        <a:pt x="14266" y="23716"/>
                        <a:pt x="15362" y="22324"/>
                      </a:cubicBezTo>
                      <a:cubicBezTo>
                        <a:pt x="15362" y="22324"/>
                        <a:pt x="15362" y="22347"/>
                        <a:pt x="15362" y="22347"/>
                      </a:cubicBezTo>
                      <a:cubicBezTo>
                        <a:pt x="15978" y="21548"/>
                        <a:pt x="16571" y="20726"/>
                        <a:pt x="17074" y="19882"/>
                      </a:cubicBezTo>
                      <a:cubicBezTo>
                        <a:pt x="17599" y="19014"/>
                        <a:pt x="18055" y="18124"/>
                        <a:pt x="18443" y="17211"/>
                      </a:cubicBezTo>
                      <a:cubicBezTo>
                        <a:pt x="18443" y="17188"/>
                        <a:pt x="18443" y="17188"/>
                        <a:pt x="18443" y="17188"/>
                      </a:cubicBezTo>
                      <a:cubicBezTo>
                        <a:pt x="19151" y="15568"/>
                        <a:pt x="19676" y="13879"/>
                        <a:pt x="20109" y="12144"/>
                      </a:cubicBezTo>
                      <a:cubicBezTo>
                        <a:pt x="20543" y="10386"/>
                        <a:pt x="20863" y="8583"/>
                        <a:pt x="21114" y="6780"/>
                      </a:cubicBezTo>
                      <a:cubicBezTo>
                        <a:pt x="21410" y="4680"/>
                        <a:pt x="21593" y="2580"/>
                        <a:pt x="21776" y="457"/>
                      </a:cubicBezTo>
                      <a:cubicBezTo>
                        <a:pt x="21776" y="320"/>
                        <a:pt x="21798" y="161"/>
                        <a:pt x="21798" y="24"/>
                      </a:cubicBezTo>
                      <a:cubicBezTo>
                        <a:pt x="21479" y="1"/>
                        <a:pt x="21159" y="1"/>
                        <a:pt x="2084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75" name="Google Shape;8157;p96">
                  <a:extLst>
                    <a:ext uri="{FF2B5EF4-FFF2-40B4-BE49-F238E27FC236}">
                      <a16:creationId xmlns:a16="http://schemas.microsoft.com/office/drawing/2014/main" id="{ABACF3A8-D6E9-77A9-46C5-F1C424331BE8}"/>
                    </a:ext>
                  </a:extLst>
                </p:cNvPr>
                <p:cNvSpPr/>
                <p:nvPr/>
              </p:nvSpPr>
              <p:spPr>
                <a:xfrm>
                  <a:off x="5444391" y="3250193"/>
                  <a:ext cx="13" cy="13"/>
                </a:xfrm>
                <a:custGeom>
                  <a:avLst/>
                  <a:gdLst/>
                  <a:ahLst/>
                  <a:cxnLst/>
                  <a:rect l="l" t="t" r="r" b="b"/>
                  <a:pathLst>
                    <a:path w="1" h="1" extrusionOk="0">
                      <a:moveTo>
                        <a:pt x="0" y="0"/>
                      </a:moveTo>
                      <a:cubicBezTo>
                        <a:pt x="0" y="0"/>
                        <a:pt x="0" y="0"/>
                        <a:pt x="0" y="0"/>
                      </a:cubicBezTo>
                      <a:cubicBezTo>
                        <a:pt x="0" y="0"/>
                        <a:pt x="0" y="0"/>
                        <a:pt x="0" y="0"/>
                      </a:cubicBezTo>
                      <a:close/>
                    </a:path>
                  </a:pathLst>
                </a:custGeom>
                <a:solidFill>
                  <a:srgbClr val="094A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76" name="Google Shape;8158;p96">
                  <a:extLst>
                    <a:ext uri="{FF2B5EF4-FFF2-40B4-BE49-F238E27FC236}">
                      <a16:creationId xmlns:a16="http://schemas.microsoft.com/office/drawing/2014/main" id="{AB9F3462-0AE0-5C3E-8A92-56A09B0DCEA0}"/>
                    </a:ext>
                  </a:extLst>
                </p:cNvPr>
                <p:cNvSpPr/>
                <p:nvPr/>
              </p:nvSpPr>
              <p:spPr>
                <a:xfrm>
                  <a:off x="5471183" y="3099439"/>
                  <a:ext cx="10320" cy="24497"/>
                </a:xfrm>
                <a:custGeom>
                  <a:avLst/>
                  <a:gdLst/>
                  <a:ahLst/>
                  <a:cxnLst/>
                  <a:rect l="l" t="t" r="r" b="b"/>
                  <a:pathLst>
                    <a:path w="800" h="1899" extrusionOk="0">
                      <a:moveTo>
                        <a:pt x="502" y="1"/>
                      </a:moveTo>
                      <a:cubicBezTo>
                        <a:pt x="365" y="1"/>
                        <a:pt x="251" y="115"/>
                        <a:pt x="228" y="252"/>
                      </a:cubicBezTo>
                      <a:cubicBezTo>
                        <a:pt x="183" y="708"/>
                        <a:pt x="114" y="1142"/>
                        <a:pt x="23" y="1576"/>
                      </a:cubicBezTo>
                      <a:cubicBezTo>
                        <a:pt x="0" y="1735"/>
                        <a:pt x="114" y="1872"/>
                        <a:pt x="274" y="1895"/>
                      </a:cubicBezTo>
                      <a:cubicBezTo>
                        <a:pt x="290" y="1898"/>
                        <a:pt x="306" y="1899"/>
                        <a:pt x="322" y="1899"/>
                      </a:cubicBezTo>
                      <a:cubicBezTo>
                        <a:pt x="461" y="1899"/>
                        <a:pt x="573" y="1810"/>
                        <a:pt x="594" y="1667"/>
                      </a:cubicBezTo>
                      <a:cubicBezTo>
                        <a:pt x="685" y="1233"/>
                        <a:pt x="753" y="777"/>
                        <a:pt x="799" y="343"/>
                      </a:cubicBezTo>
                      <a:cubicBezTo>
                        <a:pt x="799" y="183"/>
                        <a:pt x="708" y="46"/>
                        <a:pt x="548" y="24"/>
                      </a:cubicBezTo>
                      <a:cubicBezTo>
                        <a:pt x="548" y="1"/>
                        <a:pt x="525" y="1"/>
                        <a:pt x="50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77" name="Google Shape;8159;p96">
                  <a:extLst>
                    <a:ext uri="{FF2B5EF4-FFF2-40B4-BE49-F238E27FC236}">
                      <a16:creationId xmlns:a16="http://schemas.microsoft.com/office/drawing/2014/main" id="{B3DCE4D2-3147-224E-5C2E-11A35C6CD56A}"/>
                    </a:ext>
                  </a:extLst>
                </p:cNvPr>
                <p:cNvSpPr/>
                <p:nvPr/>
              </p:nvSpPr>
              <p:spPr>
                <a:xfrm>
                  <a:off x="5459987" y="3154506"/>
                  <a:ext cx="12681" cy="25452"/>
                </a:xfrm>
                <a:custGeom>
                  <a:avLst/>
                  <a:gdLst/>
                  <a:ahLst/>
                  <a:cxnLst/>
                  <a:rect l="l" t="t" r="r" b="b"/>
                  <a:pathLst>
                    <a:path w="983" h="1973" extrusionOk="0">
                      <a:moveTo>
                        <a:pt x="663" y="0"/>
                      </a:moveTo>
                      <a:cubicBezTo>
                        <a:pt x="617" y="0"/>
                        <a:pt x="549" y="23"/>
                        <a:pt x="503" y="46"/>
                      </a:cubicBezTo>
                      <a:cubicBezTo>
                        <a:pt x="434" y="114"/>
                        <a:pt x="412" y="160"/>
                        <a:pt x="389" y="251"/>
                      </a:cubicBezTo>
                      <a:cubicBezTo>
                        <a:pt x="275" y="708"/>
                        <a:pt x="138" y="1187"/>
                        <a:pt x="24" y="1644"/>
                      </a:cubicBezTo>
                      <a:cubicBezTo>
                        <a:pt x="1" y="1712"/>
                        <a:pt x="46" y="1803"/>
                        <a:pt x="69" y="1849"/>
                      </a:cubicBezTo>
                      <a:cubicBezTo>
                        <a:pt x="115" y="1917"/>
                        <a:pt x="183" y="1963"/>
                        <a:pt x="275" y="1963"/>
                      </a:cubicBezTo>
                      <a:cubicBezTo>
                        <a:pt x="293" y="1969"/>
                        <a:pt x="311" y="1972"/>
                        <a:pt x="330" y="1972"/>
                      </a:cubicBezTo>
                      <a:cubicBezTo>
                        <a:pt x="380" y="1972"/>
                        <a:pt x="430" y="1951"/>
                        <a:pt x="480" y="1917"/>
                      </a:cubicBezTo>
                      <a:cubicBezTo>
                        <a:pt x="549" y="1872"/>
                        <a:pt x="571" y="1803"/>
                        <a:pt x="594" y="1735"/>
                      </a:cubicBezTo>
                      <a:cubicBezTo>
                        <a:pt x="708" y="1255"/>
                        <a:pt x="845" y="799"/>
                        <a:pt x="959" y="342"/>
                      </a:cubicBezTo>
                      <a:cubicBezTo>
                        <a:pt x="982" y="274"/>
                        <a:pt x="937" y="183"/>
                        <a:pt x="914" y="114"/>
                      </a:cubicBezTo>
                      <a:cubicBezTo>
                        <a:pt x="868" y="69"/>
                        <a:pt x="800" y="23"/>
                        <a:pt x="70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78" name="Google Shape;8160;p96">
                  <a:extLst>
                    <a:ext uri="{FF2B5EF4-FFF2-40B4-BE49-F238E27FC236}">
                      <a16:creationId xmlns:a16="http://schemas.microsoft.com/office/drawing/2014/main" id="{D5157457-BEE8-21C1-2DF6-E35F7451B684}"/>
                    </a:ext>
                  </a:extLst>
                </p:cNvPr>
                <p:cNvSpPr/>
                <p:nvPr/>
              </p:nvSpPr>
              <p:spPr>
                <a:xfrm>
                  <a:off x="5444095" y="3212205"/>
                  <a:ext cx="14435" cy="23917"/>
                </a:xfrm>
                <a:custGeom>
                  <a:avLst/>
                  <a:gdLst/>
                  <a:ahLst/>
                  <a:cxnLst/>
                  <a:rect l="l" t="t" r="r" b="b"/>
                  <a:pathLst>
                    <a:path w="1119" h="1854" extrusionOk="0">
                      <a:moveTo>
                        <a:pt x="822" y="1"/>
                      </a:moveTo>
                      <a:cubicBezTo>
                        <a:pt x="708" y="1"/>
                        <a:pt x="594" y="69"/>
                        <a:pt x="548" y="183"/>
                      </a:cubicBezTo>
                      <a:cubicBezTo>
                        <a:pt x="411" y="617"/>
                        <a:pt x="251" y="1028"/>
                        <a:pt x="69" y="1462"/>
                      </a:cubicBezTo>
                      <a:cubicBezTo>
                        <a:pt x="0" y="1599"/>
                        <a:pt x="69" y="1758"/>
                        <a:pt x="206" y="1827"/>
                      </a:cubicBezTo>
                      <a:cubicBezTo>
                        <a:pt x="242" y="1845"/>
                        <a:pt x="282" y="1854"/>
                        <a:pt x="322" y="1854"/>
                      </a:cubicBezTo>
                      <a:cubicBezTo>
                        <a:pt x="431" y="1854"/>
                        <a:pt x="537" y="1790"/>
                        <a:pt x="571" y="1690"/>
                      </a:cubicBezTo>
                      <a:cubicBezTo>
                        <a:pt x="753" y="1279"/>
                        <a:pt x="936" y="845"/>
                        <a:pt x="1073" y="412"/>
                      </a:cubicBezTo>
                      <a:cubicBezTo>
                        <a:pt x="1096" y="343"/>
                        <a:pt x="1119" y="275"/>
                        <a:pt x="1073" y="183"/>
                      </a:cubicBezTo>
                      <a:cubicBezTo>
                        <a:pt x="1050" y="115"/>
                        <a:pt x="1005" y="69"/>
                        <a:pt x="936" y="24"/>
                      </a:cubicBezTo>
                      <a:cubicBezTo>
                        <a:pt x="890" y="24"/>
                        <a:pt x="868" y="1"/>
                        <a:pt x="8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79" name="Google Shape;8161;p96">
                  <a:extLst>
                    <a:ext uri="{FF2B5EF4-FFF2-40B4-BE49-F238E27FC236}">
                      <a16:creationId xmlns:a16="http://schemas.microsoft.com/office/drawing/2014/main" id="{711E89F5-2A67-346D-B5AA-C00FAB302A88}"/>
                    </a:ext>
                  </a:extLst>
                </p:cNvPr>
                <p:cNvSpPr/>
                <p:nvPr/>
              </p:nvSpPr>
              <p:spPr>
                <a:xfrm>
                  <a:off x="5427893" y="3258732"/>
                  <a:ext cx="14448" cy="19453"/>
                </a:xfrm>
                <a:custGeom>
                  <a:avLst/>
                  <a:gdLst/>
                  <a:ahLst/>
                  <a:cxnLst/>
                  <a:rect l="l" t="t" r="r" b="b"/>
                  <a:pathLst>
                    <a:path w="1120" h="1508" extrusionOk="0">
                      <a:moveTo>
                        <a:pt x="800" y="0"/>
                      </a:moveTo>
                      <a:cubicBezTo>
                        <a:pt x="686" y="0"/>
                        <a:pt x="571" y="69"/>
                        <a:pt x="526" y="160"/>
                      </a:cubicBezTo>
                      <a:cubicBezTo>
                        <a:pt x="389" y="480"/>
                        <a:pt x="229" y="799"/>
                        <a:pt x="69" y="1096"/>
                      </a:cubicBezTo>
                      <a:cubicBezTo>
                        <a:pt x="1" y="1233"/>
                        <a:pt x="69" y="1415"/>
                        <a:pt x="206" y="1484"/>
                      </a:cubicBezTo>
                      <a:cubicBezTo>
                        <a:pt x="244" y="1500"/>
                        <a:pt x="280" y="1507"/>
                        <a:pt x="314" y="1507"/>
                      </a:cubicBezTo>
                      <a:cubicBezTo>
                        <a:pt x="428" y="1507"/>
                        <a:pt x="524" y="1429"/>
                        <a:pt x="594" y="1324"/>
                      </a:cubicBezTo>
                      <a:cubicBezTo>
                        <a:pt x="754" y="1027"/>
                        <a:pt x="891" y="708"/>
                        <a:pt x="1051" y="411"/>
                      </a:cubicBezTo>
                      <a:cubicBezTo>
                        <a:pt x="1119" y="251"/>
                        <a:pt x="1051" y="92"/>
                        <a:pt x="914" y="23"/>
                      </a:cubicBezTo>
                      <a:cubicBezTo>
                        <a:pt x="868" y="0"/>
                        <a:pt x="823" y="0"/>
                        <a:pt x="80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80" name="Google Shape;8162;p96">
                  <a:extLst>
                    <a:ext uri="{FF2B5EF4-FFF2-40B4-BE49-F238E27FC236}">
                      <a16:creationId xmlns:a16="http://schemas.microsoft.com/office/drawing/2014/main" id="{FF6546EB-5936-987F-BB92-BFA084C0726B}"/>
                    </a:ext>
                  </a:extLst>
                </p:cNvPr>
                <p:cNvSpPr/>
                <p:nvPr/>
              </p:nvSpPr>
              <p:spPr>
                <a:xfrm>
                  <a:off x="5400224" y="3301713"/>
                  <a:ext cx="15325" cy="18976"/>
                </a:xfrm>
                <a:custGeom>
                  <a:avLst/>
                  <a:gdLst/>
                  <a:ahLst/>
                  <a:cxnLst/>
                  <a:rect l="l" t="t" r="r" b="b"/>
                  <a:pathLst>
                    <a:path w="1188" h="1471" extrusionOk="0">
                      <a:moveTo>
                        <a:pt x="890" y="1"/>
                      </a:moveTo>
                      <a:cubicBezTo>
                        <a:pt x="822" y="1"/>
                        <a:pt x="731" y="24"/>
                        <a:pt x="685" y="92"/>
                      </a:cubicBezTo>
                      <a:cubicBezTo>
                        <a:pt x="480" y="389"/>
                        <a:pt x="274" y="708"/>
                        <a:pt x="69" y="1005"/>
                      </a:cubicBezTo>
                      <a:cubicBezTo>
                        <a:pt x="23" y="1074"/>
                        <a:pt x="0" y="1142"/>
                        <a:pt x="0" y="1210"/>
                      </a:cubicBezTo>
                      <a:cubicBezTo>
                        <a:pt x="23" y="1279"/>
                        <a:pt x="46" y="1347"/>
                        <a:pt x="114" y="1416"/>
                      </a:cubicBezTo>
                      <a:cubicBezTo>
                        <a:pt x="148" y="1449"/>
                        <a:pt x="206" y="1470"/>
                        <a:pt x="261" y="1470"/>
                      </a:cubicBezTo>
                      <a:cubicBezTo>
                        <a:pt x="281" y="1470"/>
                        <a:pt x="301" y="1468"/>
                        <a:pt x="320" y="1462"/>
                      </a:cubicBezTo>
                      <a:cubicBezTo>
                        <a:pt x="388" y="1462"/>
                        <a:pt x="480" y="1416"/>
                        <a:pt x="502" y="1370"/>
                      </a:cubicBezTo>
                      <a:cubicBezTo>
                        <a:pt x="708" y="1051"/>
                        <a:pt x="913" y="754"/>
                        <a:pt x="1119" y="457"/>
                      </a:cubicBezTo>
                      <a:cubicBezTo>
                        <a:pt x="1164" y="389"/>
                        <a:pt x="1187" y="343"/>
                        <a:pt x="1187" y="252"/>
                      </a:cubicBezTo>
                      <a:cubicBezTo>
                        <a:pt x="1187" y="183"/>
                        <a:pt x="1142" y="115"/>
                        <a:pt x="1096" y="69"/>
                      </a:cubicBezTo>
                      <a:cubicBezTo>
                        <a:pt x="1027" y="24"/>
                        <a:pt x="959" y="1"/>
                        <a:pt x="8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81" name="Google Shape;8163;p96">
                  <a:extLst>
                    <a:ext uri="{FF2B5EF4-FFF2-40B4-BE49-F238E27FC236}">
                      <a16:creationId xmlns:a16="http://schemas.microsoft.com/office/drawing/2014/main" id="{06F7E2A3-E7D4-29F3-C3DE-7AB3C61390C5}"/>
                    </a:ext>
                  </a:extLst>
                </p:cNvPr>
                <p:cNvSpPr/>
                <p:nvPr/>
              </p:nvSpPr>
              <p:spPr>
                <a:xfrm>
                  <a:off x="5368427" y="3339998"/>
                  <a:ext cx="15906" cy="16318"/>
                </a:xfrm>
                <a:custGeom>
                  <a:avLst/>
                  <a:gdLst/>
                  <a:ahLst/>
                  <a:cxnLst/>
                  <a:rect l="l" t="t" r="r" b="b"/>
                  <a:pathLst>
                    <a:path w="1233" h="1265" extrusionOk="0">
                      <a:moveTo>
                        <a:pt x="913" y="0"/>
                      </a:moveTo>
                      <a:cubicBezTo>
                        <a:pt x="845" y="0"/>
                        <a:pt x="753" y="46"/>
                        <a:pt x="708" y="114"/>
                      </a:cubicBezTo>
                      <a:cubicBezTo>
                        <a:pt x="502" y="365"/>
                        <a:pt x="297" y="593"/>
                        <a:pt x="69" y="799"/>
                      </a:cubicBezTo>
                      <a:cubicBezTo>
                        <a:pt x="23" y="845"/>
                        <a:pt x="0" y="936"/>
                        <a:pt x="0" y="1004"/>
                      </a:cubicBezTo>
                      <a:cubicBezTo>
                        <a:pt x="23" y="1073"/>
                        <a:pt x="46" y="1141"/>
                        <a:pt x="114" y="1210"/>
                      </a:cubicBezTo>
                      <a:cubicBezTo>
                        <a:pt x="148" y="1243"/>
                        <a:pt x="206" y="1264"/>
                        <a:pt x="261" y="1264"/>
                      </a:cubicBezTo>
                      <a:cubicBezTo>
                        <a:pt x="281" y="1264"/>
                        <a:pt x="301" y="1262"/>
                        <a:pt x="320" y="1255"/>
                      </a:cubicBezTo>
                      <a:cubicBezTo>
                        <a:pt x="411" y="1255"/>
                        <a:pt x="457" y="1210"/>
                        <a:pt x="502" y="1164"/>
                      </a:cubicBezTo>
                      <a:cubicBezTo>
                        <a:pt x="731" y="936"/>
                        <a:pt x="936" y="708"/>
                        <a:pt x="1141" y="479"/>
                      </a:cubicBezTo>
                      <a:cubicBezTo>
                        <a:pt x="1233" y="342"/>
                        <a:pt x="1210" y="160"/>
                        <a:pt x="1096" y="68"/>
                      </a:cubicBezTo>
                      <a:cubicBezTo>
                        <a:pt x="1050" y="23"/>
                        <a:pt x="982" y="0"/>
                        <a:pt x="91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82" name="Google Shape;8164;p96">
                  <a:extLst>
                    <a:ext uri="{FF2B5EF4-FFF2-40B4-BE49-F238E27FC236}">
                      <a16:creationId xmlns:a16="http://schemas.microsoft.com/office/drawing/2014/main" id="{E055887C-BC96-0405-64D9-7EBAFE3E1FF9}"/>
                    </a:ext>
                  </a:extLst>
                </p:cNvPr>
                <p:cNvSpPr/>
                <p:nvPr/>
              </p:nvSpPr>
              <p:spPr>
                <a:xfrm>
                  <a:off x="5333096" y="3370904"/>
                  <a:ext cx="17970" cy="16538"/>
                </a:xfrm>
                <a:custGeom>
                  <a:avLst/>
                  <a:gdLst/>
                  <a:ahLst/>
                  <a:cxnLst/>
                  <a:rect l="l" t="t" r="r" b="b"/>
                  <a:pathLst>
                    <a:path w="1393" h="1282" extrusionOk="0">
                      <a:moveTo>
                        <a:pt x="1073" y="1"/>
                      </a:moveTo>
                      <a:cubicBezTo>
                        <a:pt x="1004" y="1"/>
                        <a:pt x="913" y="46"/>
                        <a:pt x="845" y="115"/>
                      </a:cubicBezTo>
                      <a:cubicBezTo>
                        <a:pt x="731" y="229"/>
                        <a:pt x="616" y="343"/>
                        <a:pt x="502" y="480"/>
                      </a:cubicBezTo>
                      <a:cubicBezTo>
                        <a:pt x="388" y="571"/>
                        <a:pt x="274" y="663"/>
                        <a:pt x="160" y="777"/>
                      </a:cubicBezTo>
                      <a:cubicBezTo>
                        <a:pt x="46" y="868"/>
                        <a:pt x="0" y="1028"/>
                        <a:pt x="91" y="1165"/>
                      </a:cubicBezTo>
                      <a:cubicBezTo>
                        <a:pt x="149" y="1237"/>
                        <a:pt x="244" y="1282"/>
                        <a:pt x="334" y="1282"/>
                      </a:cubicBezTo>
                      <a:cubicBezTo>
                        <a:pt x="386" y="1282"/>
                        <a:pt x="438" y="1267"/>
                        <a:pt x="479" y="1233"/>
                      </a:cubicBezTo>
                      <a:cubicBezTo>
                        <a:pt x="776" y="1005"/>
                        <a:pt x="1050" y="754"/>
                        <a:pt x="1301" y="480"/>
                      </a:cubicBezTo>
                      <a:cubicBezTo>
                        <a:pt x="1392" y="366"/>
                        <a:pt x="1370" y="160"/>
                        <a:pt x="1255" y="69"/>
                      </a:cubicBezTo>
                      <a:cubicBezTo>
                        <a:pt x="1210" y="23"/>
                        <a:pt x="1141" y="1"/>
                        <a:pt x="107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83" name="Google Shape;8165;p96">
                  <a:extLst>
                    <a:ext uri="{FF2B5EF4-FFF2-40B4-BE49-F238E27FC236}">
                      <a16:creationId xmlns:a16="http://schemas.microsoft.com/office/drawing/2014/main" id="{6EA404AD-A32A-EB34-C7FB-71FD9957FACA}"/>
                    </a:ext>
                  </a:extLst>
                </p:cNvPr>
                <p:cNvSpPr/>
                <p:nvPr/>
              </p:nvSpPr>
              <p:spPr>
                <a:xfrm>
                  <a:off x="5293044" y="3403591"/>
                  <a:ext cx="19453" cy="16538"/>
                </a:xfrm>
                <a:custGeom>
                  <a:avLst/>
                  <a:gdLst/>
                  <a:ahLst/>
                  <a:cxnLst/>
                  <a:rect l="l" t="t" r="r" b="b"/>
                  <a:pathLst>
                    <a:path w="1508" h="1282" extrusionOk="0">
                      <a:moveTo>
                        <a:pt x="1188" y="0"/>
                      </a:moveTo>
                      <a:cubicBezTo>
                        <a:pt x="1142" y="0"/>
                        <a:pt x="1074" y="0"/>
                        <a:pt x="1028" y="46"/>
                      </a:cubicBezTo>
                      <a:cubicBezTo>
                        <a:pt x="708" y="274"/>
                        <a:pt x="412" y="502"/>
                        <a:pt x="138" y="753"/>
                      </a:cubicBezTo>
                      <a:cubicBezTo>
                        <a:pt x="69" y="822"/>
                        <a:pt x="24" y="868"/>
                        <a:pt x="24" y="959"/>
                      </a:cubicBezTo>
                      <a:cubicBezTo>
                        <a:pt x="1" y="1027"/>
                        <a:pt x="24" y="1096"/>
                        <a:pt x="69" y="1164"/>
                      </a:cubicBezTo>
                      <a:cubicBezTo>
                        <a:pt x="113" y="1237"/>
                        <a:pt x="211" y="1281"/>
                        <a:pt x="306" y="1281"/>
                      </a:cubicBezTo>
                      <a:cubicBezTo>
                        <a:pt x="361" y="1281"/>
                        <a:pt x="415" y="1266"/>
                        <a:pt x="457" y="1233"/>
                      </a:cubicBezTo>
                      <a:cubicBezTo>
                        <a:pt x="754" y="982"/>
                        <a:pt x="1051" y="731"/>
                        <a:pt x="1348" y="502"/>
                      </a:cubicBezTo>
                      <a:cubicBezTo>
                        <a:pt x="1485" y="411"/>
                        <a:pt x="1507" y="251"/>
                        <a:pt x="1416" y="114"/>
                      </a:cubicBezTo>
                      <a:cubicBezTo>
                        <a:pt x="1370" y="46"/>
                        <a:pt x="1279" y="0"/>
                        <a:pt x="11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84" name="Google Shape;8166;p96">
                  <a:extLst>
                    <a:ext uri="{FF2B5EF4-FFF2-40B4-BE49-F238E27FC236}">
                      <a16:creationId xmlns:a16="http://schemas.microsoft.com/office/drawing/2014/main" id="{2B79FCCB-C48D-AB9D-A85F-9A2EDEB28A2B}"/>
                    </a:ext>
                  </a:extLst>
                </p:cNvPr>
                <p:cNvSpPr/>
                <p:nvPr/>
              </p:nvSpPr>
              <p:spPr>
                <a:xfrm>
                  <a:off x="5261247" y="3429493"/>
                  <a:ext cx="14732" cy="11404"/>
                </a:xfrm>
                <a:custGeom>
                  <a:avLst/>
                  <a:gdLst/>
                  <a:ahLst/>
                  <a:cxnLst/>
                  <a:rect l="l" t="t" r="r" b="b"/>
                  <a:pathLst>
                    <a:path w="1142" h="884" extrusionOk="0">
                      <a:moveTo>
                        <a:pt x="822" y="1"/>
                      </a:moveTo>
                      <a:cubicBezTo>
                        <a:pt x="777" y="1"/>
                        <a:pt x="708" y="24"/>
                        <a:pt x="663" y="47"/>
                      </a:cubicBezTo>
                      <a:cubicBezTo>
                        <a:pt x="503" y="161"/>
                        <a:pt x="320" y="252"/>
                        <a:pt x="161" y="366"/>
                      </a:cubicBezTo>
                      <a:cubicBezTo>
                        <a:pt x="46" y="457"/>
                        <a:pt x="1" y="640"/>
                        <a:pt x="92" y="777"/>
                      </a:cubicBezTo>
                      <a:cubicBezTo>
                        <a:pt x="149" y="848"/>
                        <a:pt x="242" y="884"/>
                        <a:pt x="337" y="884"/>
                      </a:cubicBezTo>
                      <a:cubicBezTo>
                        <a:pt x="394" y="884"/>
                        <a:pt x="452" y="871"/>
                        <a:pt x="503" y="845"/>
                      </a:cubicBezTo>
                      <a:cubicBezTo>
                        <a:pt x="663" y="731"/>
                        <a:pt x="822" y="617"/>
                        <a:pt x="982" y="526"/>
                      </a:cubicBezTo>
                      <a:cubicBezTo>
                        <a:pt x="1119" y="435"/>
                        <a:pt x="1142" y="229"/>
                        <a:pt x="1051" y="115"/>
                      </a:cubicBezTo>
                      <a:cubicBezTo>
                        <a:pt x="1005" y="47"/>
                        <a:pt x="914" y="1"/>
                        <a:pt x="8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85" name="Google Shape;8167;p96">
                  <a:extLst>
                    <a:ext uri="{FF2B5EF4-FFF2-40B4-BE49-F238E27FC236}">
                      <a16:creationId xmlns:a16="http://schemas.microsoft.com/office/drawing/2014/main" id="{4A8F6740-962B-56AF-E1F9-5E1D7D42BECF}"/>
                    </a:ext>
                  </a:extLst>
                </p:cNvPr>
                <p:cNvSpPr/>
                <p:nvPr/>
              </p:nvSpPr>
              <p:spPr>
                <a:xfrm>
                  <a:off x="5230044" y="3449809"/>
                  <a:ext cx="15906" cy="13222"/>
                </a:xfrm>
                <a:custGeom>
                  <a:avLst/>
                  <a:gdLst/>
                  <a:ahLst/>
                  <a:cxnLst/>
                  <a:rect l="l" t="t" r="r" b="b"/>
                  <a:pathLst>
                    <a:path w="1233" h="1025" extrusionOk="0">
                      <a:moveTo>
                        <a:pt x="913" y="1"/>
                      </a:moveTo>
                      <a:cubicBezTo>
                        <a:pt x="845" y="1"/>
                        <a:pt x="799" y="1"/>
                        <a:pt x="753" y="46"/>
                      </a:cubicBezTo>
                      <a:cubicBezTo>
                        <a:pt x="548" y="183"/>
                        <a:pt x="343" y="343"/>
                        <a:pt x="160" y="503"/>
                      </a:cubicBezTo>
                      <a:cubicBezTo>
                        <a:pt x="46" y="594"/>
                        <a:pt x="0" y="777"/>
                        <a:pt x="92" y="891"/>
                      </a:cubicBezTo>
                      <a:cubicBezTo>
                        <a:pt x="147" y="975"/>
                        <a:pt x="237" y="1024"/>
                        <a:pt x="324" y="1024"/>
                      </a:cubicBezTo>
                      <a:cubicBezTo>
                        <a:pt x="380" y="1024"/>
                        <a:pt x="435" y="1004"/>
                        <a:pt x="480" y="959"/>
                      </a:cubicBezTo>
                      <a:cubicBezTo>
                        <a:pt x="685" y="823"/>
                        <a:pt x="868" y="663"/>
                        <a:pt x="1073" y="503"/>
                      </a:cubicBezTo>
                      <a:cubicBezTo>
                        <a:pt x="1210" y="412"/>
                        <a:pt x="1233" y="252"/>
                        <a:pt x="1142" y="115"/>
                      </a:cubicBezTo>
                      <a:cubicBezTo>
                        <a:pt x="1096" y="24"/>
                        <a:pt x="1005" y="1"/>
                        <a:pt x="91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86" name="Google Shape;8168;p96">
                  <a:extLst>
                    <a:ext uri="{FF2B5EF4-FFF2-40B4-BE49-F238E27FC236}">
                      <a16:creationId xmlns:a16="http://schemas.microsoft.com/office/drawing/2014/main" id="{D5255558-1A1D-FC73-E1D6-0C72B676FF79}"/>
                    </a:ext>
                  </a:extLst>
                </p:cNvPr>
                <p:cNvSpPr/>
                <p:nvPr/>
              </p:nvSpPr>
              <p:spPr>
                <a:xfrm>
                  <a:off x="5656675" y="3111809"/>
                  <a:ext cx="8256" cy="22098"/>
                </a:xfrm>
                <a:custGeom>
                  <a:avLst/>
                  <a:gdLst/>
                  <a:ahLst/>
                  <a:cxnLst/>
                  <a:rect l="l" t="t" r="r" b="b"/>
                  <a:pathLst>
                    <a:path w="640" h="1713" extrusionOk="0">
                      <a:moveTo>
                        <a:pt x="342" y="0"/>
                      </a:moveTo>
                      <a:cubicBezTo>
                        <a:pt x="183" y="0"/>
                        <a:pt x="69" y="137"/>
                        <a:pt x="69" y="274"/>
                      </a:cubicBezTo>
                      <a:cubicBezTo>
                        <a:pt x="46" y="662"/>
                        <a:pt x="23" y="1050"/>
                        <a:pt x="0" y="1416"/>
                      </a:cubicBezTo>
                      <a:cubicBezTo>
                        <a:pt x="0" y="1575"/>
                        <a:pt x="137" y="1712"/>
                        <a:pt x="297" y="1712"/>
                      </a:cubicBezTo>
                      <a:cubicBezTo>
                        <a:pt x="457" y="1712"/>
                        <a:pt x="571" y="1575"/>
                        <a:pt x="571" y="1416"/>
                      </a:cubicBezTo>
                      <a:cubicBezTo>
                        <a:pt x="594" y="1050"/>
                        <a:pt x="616" y="662"/>
                        <a:pt x="639" y="274"/>
                      </a:cubicBezTo>
                      <a:cubicBezTo>
                        <a:pt x="639" y="137"/>
                        <a:pt x="502" y="0"/>
                        <a:pt x="34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87" name="Google Shape;8169;p96">
                  <a:extLst>
                    <a:ext uri="{FF2B5EF4-FFF2-40B4-BE49-F238E27FC236}">
                      <a16:creationId xmlns:a16="http://schemas.microsoft.com/office/drawing/2014/main" id="{FC397D8A-54B9-BF02-4801-A9A8164104D1}"/>
                    </a:ext>
                  </a:extLst>
                </p:cNvPr>
                <p:cNvSpPr/>
                <p:nvPr/>
              </p:nvSpPr>
              <p:spPr>
                <a:xfrm>
                  <a:off x="5654908" y="3153616"/>
                  <a:ext cx="8256" cy="20330"/>
                </a:xfrm>
                <a:custGeom>
                  <a:avLst/>
                  <a:gdLst/>
                  <a:ahLst/>
                  <a:cxnLst/>
                  <a:rect l="l" t="t" r="r" b="b"/>
                  <a:pathLst>
                    <a:path w="640" h="1576" extrusionOk="0">
                      <a:moveTo>
                        <a:pt x="320" y="1"/>
                      </a:moveTo>
                      <a:cubicBezTo>
                        <a:pt x="183" y="1"/>
                        <a:pt x="46" y="138"/>
                        <a:pt x="46" y="275"/>
                      </a:cubicBezTo>
                      <a:cubicBezTo>
                        <a:pt x="69" y="617"/>
                        <a:pt x="46" y="959"/>
                        <a:pt x="23" y="1302"/>
                      </a:cubicBezTo>
                      <a:cubicBezTo>
                        <a:pt x="0" y="1461"/>
                        <a:pt x="160" y="1576"/>
                        <a:pt x="297" y="1576"/>
                      </a:cubicBezTo>
                      <a:cubicBezTo>
                        <a:pt x="388" y="1576"/>
                        <a:pt x="457" y="1553"/>
                        <a:pt x="502" y="1507"/>
                      </a:cubicBezTo>
                      <a:cubicBezTo>
                        <a:pt x="571" y="1439"/>
                        <a:pt x="594" y="1370"/>
                        <a:pt x="594" y="1302"/>
                      </a:cubicBezTo>
                      <a:cubicBezTo>
                        <a:pt x="616" y="959"/>
                        <a:pt x="639" y="617"/>
                        <a:pt x="616" y="275"/>
                      </a:cubicBezTo>
                      <a:cubicBezTo>
                        <a:pt x="616" y="138"/>
                        <a:pt x="479" y="1"/>
                        <a:pt x="32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88" name="Google Shape;8170;p96">
                  <a:extLst>
                    <a:ext uri="{FF2B5EF4-FFF2-40B4-BE49-F238E27FC236}">
                      <a16:creationId xmlns:a16="http://schemas.microsoft.com/office/drawing/2014/main" id="{9E97E400-4BFF-DBA2-F331-3D68DEFFD325}"/>
                    </a:ext>
                  </a:extLst>
                </p:cNvPr>
                <p:cNvSpPr/>
                <p:nvPr/>
              </p:nvSpPr>
              <p:spPr>
                <a:xfrm>
                  <a:off x="5654908" y="3202195"/>
                  <a:ext cx="7959" cy="20627"/>
                </a:xfrm>
                <a:custGeom>
                  <a:avLst/>
                  <a:gdLst/>
                  <a:ahLst/>
                  <a:cxnLst/>
                  <a:rect l="l" t="t" r="r" b="b"/>
                  <a:pathLst>
                    <a:path w="617" h="1599" extrusionOk="0">
                      <a:moveTo>
                        <a:pt x="320" y="1"/>
                      </a:moveTo>
                      <a:cubicBezTo>
                        <a:pt x="160" y="1"/>
                        <a:pt x="46" y="115"/>
                        <a:pt x="46" y="275"/>
                      </a:cubicBezTo>
                      <a:cubicBezTo>
                        <a:pt x="23" y="617"/>
                        <a:pt x="0" y="959"/>
                        <a:pt x="0" y="1302"/>
                      </a:cubicBezTo>
                      <a:cubicBezTo>
                        <a:pt x="0" y="1462"/>
                        <a:pt x="137" y="1599"/>
                        <a:pt x="297" y="1599"/>
                      </a:cubicBezTo>
                      <a:cubicBezTo>
                        <a:pt x="457" y="1599"/>
                        <a:pt x="571" y="1462"/>
                        <a:pt x="571" y="1302"/>
                      </a:cubicBezTo>
                      <a:cubicBezTo>
                        <a:pt x="571" y="959"/>
                        <a:pt x="594" y="617"/>
                        <a:pt x="616" y="275"/>
                      </a:cubicBezTo>
                      <a:cubicBezTo>
                        <a:pt x="616" y="115"/>
                        <a:pt x="479" y="1"/>
                        <a:pt x="32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89" name="Google Shape;8171;p96">
                  <a:extLst>
                    <a:ext uri="{FF2B5EF4-FFF2-40B4-BE49-F238E27FC236}">
                      <a16:creationId xmlns:a16="http://schemas.microsoft.com/office/drawing/2014/main" id="{2DF84DC7-0455-CB82-B439-665C370D7D0F}"/>
                    </a:ext>
                  </a:extLst>
                </p:cNvPr>
                <p:cNvSpPr/>
                <p:nvPr/>
              </p:nvSpPr>
              <p:spPr>
                <a:xfrm>
                  <a:off x="5653438" y="3251367"/>
                  <a:ext cx="8256" cy="23568"/>
                </a:xfrm>
                <a:custGeom>
                  <a:avLst/>
                  <a:gdLst/>
                  <a:ahLst/>
                  <a:cxnLst/>
                  <a:rect l="l" t="t" r="r" b="b"/>
                  <a:pathLst>
                    <a:path w="640" h="1827" extrusionOk="0">
                      <a:moveTo>
                        <a:pt x="342" y="1"/>
                      </a:moveTo>
                      <a:cubicBezTo>
                        <a:pt x="183" y="1"/>
                        <a:pt x="69" y="138"/>
                        <a:pt x="69" y="297"/>
                      </a:cubicBezTo>
                      <a:cubicBezTo>
                        <a:pt x="46" y="708"/>
                        <a:pt x="46" y="1119"/>
                        <a:pt x="0" y="1553"/>
                      </a:cubicBezTo>
                      <a:cubicBezTo>
                        <a:pt x="0" y="1690"/>
                        <a:pt x="137" y="1827"/>
                        <a:pt x="297" y="1827"/>
                      </a:cubicBezTo>
                      <a:cubicBezTo>
                        <a:pt x="365" y="1827"/>
                        <a:pt x="434" y="1804"/>
                        <a:pt x="479" y="1735"/>
                      </a:cubicBezTo>
                      <a:cubicBezTo>
                        <a:pt x="548" y="1690"/>
                        <a:pt x="571" y="1621"/>
                        <a:pt x="571" y="1553"/>
                      </a:cubicBezTo>
                      <a:cubicBezTo>
                        <a:pt x="616" y="1119"/>
                        <a:pt x="616" y="708"/>
                        <a:pt x="639" y="297"/>
                      </a:cubicBezTo>
                      <a:cubicBezTo>
                        <a:pt x="639" y="138"/>
                        <a:pt x="502" y="1"/>
                        <a:pt x="34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90" name="Google Shape;8172;p96">
                  <a:extLst>
                    <a:ext uri="{FF2B5EF4-FFF2-40B4-BE49-F238E27FC236}">
                      <a16:creationId xmlns:a16="http://schemas.microsoft.com/office/drawing/2014/main" id="{7502A657-586D-DFB4-3B61-1BAE53D236A5}"/>
                    </a:ext>
                  </a:extLst>
                </p:cNvPr>
                <p:cNvSpPr/>
                <p:nvPr/>
              </p:nvSpPr>
              <p:spPr>
                <a:xfrm>
                  <a:off x="5653141" y="3304654"/>
                  <a:ext cx="7663" cy="23285"/>
                </a:xfrm>
                <a:custGeom>
                  <a:avLst/>
                  <a:gdLst/>
                  <a:ahLst/>
                  <a:cxnLst/>
                  <a:rect l="l" t="t" r="r" b="b"/>
                  <a:pathLst>
                    <a:path w="594" h="1805" extrusionOk="0">
                      <a:moveTo>
                        <a:pt x="297" y="1"/>
                      </a:moveTo>
                      <a:cubicBezTo>
                        <a:pt x="137" y="1"/>
                        <a:pt x="23" y="115"/>
                        <a:pt x="23" y="275"/>
                      </a:cubicBezTo>
                      <a:cubicBezTo>
                        <a:pt x="0" y="686"/>
                        <a:pt x="0" y="1119"/>
                        <a:pt x="0" y="1530"/>
                      </a:cubicBezTo>
                      <a:cubicBezTo>
                        <a:pt x="0" y="1690"/>
                        <a:pt x="137" y="1804"/>
                        <a:pt x="274" y="1804"/>
                      </a:cubicBezTo>
                      <a:cubicBezTo>
                        <a:pt x="434" y="1804"/>
                        <a:pt x="571" y="1690"/>
                        <a:pt x="571" y="1530"/>
                      </a:cubicBezTo>
                      <a:cubicBezTo>
                        <a:pt x="571" y="1119"/>
                        <a:pt x="571" y="686"/>
                        <a:pt x="594" y="275"/>
                      </a:cubicBezTo>
                      <a:cubicBezTo>
                        <a:pt x="594" y="115"/>
                        <a:pt x="457" y="1"/>
                        <a:pt x="29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91" name="Google Shape;8173;p96">
                  <a:extLst>
                    <a:ext uri="{FF2B5EF4-FFF2-40B4-BE49-F238E27FC236}">
                      <a16:creationId xmlns:a16="http://schemas.microsoft.com/office/drawing/2014/main" id="{48A25347-81FB-87C9-BF37-7FA9AA9F30E7}"/>
                    </a:ext>
                  </a:extLst>
                </p:cNvPr>
                <p:cNvSpPr/>
                <p:nvPr/>
              </p:nvSpPr>
              <p:spPr>
                <a:xfrm>
                  <a:off x="5653141" y="3353826"/>
                  <a:ext cx="7959" cy="20330"/>
                </a:xfrm>
                <a:custGeom>
                  <a:avLst/>
                  <a:gdLst/>
                  <a:ahLst/>
                  <a:cxnLst/>
                  <a:rect l="l" t="t" r="r" b="b"/>
                  <a:pathLst>
                    <a:path w="617" h="1576" extrusionOk="0">
                      <a:moveTo>
                        <a:pt x="320" y="1"/>
                      </a:moveTo>
                      <a:cubicBezTo>
                        <a:pt x="160" y="1"/>
                        <a:pt x="46" y="115"/>
                        <a:pt x="23" y="275"/>
                      </a:cubicBezTo>
                      <a:cubicBezTo>
                        <a:pt x="23" y="617"/>
                        <a:pt x="0" y="959"/>
                        <a:pt x="0" y="1302"/>
                      </a:cubicBezTo>
                      <a:cubicBezTo>
                        <a:pt x="0" y="1462"/>
                        <a:pt x="137" y="1576"/>
                        <a:pt x="274" y="1576"/>
                      </a:cubicBezTo>
                      <a:cubicBezTo>
                        <a:pt x="434" y="1576"/>
                        <a:pt x="571" y="1462"/>
                        <a:pt x="571" y="1302"/>
                      </a:cubicBezTo>
                      <a:cubicBezTo>
                        <a:pt x="571" y="959"/>
                        <a:pt x="594" y="617"/>
                        <a:pt x="594" y="275"/>
                      </a:cubicBezTo>
                      <a:cubicBezTo>
                        <a:pt x="616" y="115"/>
                        <a:pt x="457" y="1"/>
                        <a:pt x="32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92" name="Google Shape;8174;p96">
                  <a:extLst>
                    <a:ext uri="{FF2B5EF4-FFF2-40B4-BE49-F238E27FC236}">
                      <a16:creationId xmlns:a16="http://schemas.microsoft.com/office/drawing/2014/main" id="{0CF040B5-2DFC-A9ED-8D9D-AC78D1151145}"/>
                    </a:ext>
                  </a:extLst>
                </p:cNvPr>
                <p:cNvSpPr/>
                <p:nvPr/>
              </p:nvSpPr>
              <p:spPr>
                <a:xfrm>
                  <a:off x="5652251" y="3407409"/>
                  <a:ext cx="8256" cy="28586"/>
                </a:xfrm>
                <a:custGeom>
                  <a:avLst/>
                  <a:gdLst/>
                  <a:ahLst/>
                  <a:cxnLst/>
                  <a:rect l="l" t="t" r="r" b="b"/>
                  <a:pathLst>
                    <a:path w="640" h="2216" extrusionOk="0">
                      <a:moveTo>
                        <a:pt x="343" y="1"/>
                      </a:moveTo>
                      <a:cubicBezTo>
                        <a:pt x="275" y="1"/>
                        <a:pt x="206" y="24"/>
                        <a:pt x="138" y="92"/>
                      </a:cubicBezTo>
                      <a:cubicBezTo>
                        <a:pt x="92" y="138"/>
                        <a:pt x="69" y="206"/>
                        <a:pt x="69" y="275"/>
                      </a:cubicBezTo>
                      <a:cubicBezTo>
                        <a:pt x="24" y="823"/>
                        <a:pt x="1" y="1371"/>
                        <a:pt x="1" y="1918"/>
                      </a:cubicBezTo>
                      <a:cubicBezTo>
                        <a:pt x="1" y="2078"/>
                        <a:pt x="138" y="2215"/>
                        <a:pt x="297" y="2215"/>
                      </a:cubicBezTo>
                      <a:cubicBezTo>
                        <a:pt x="434" y="2215"/>
                        <a:pt x="571" y="2078"/>
                        <a:pt x="571" y="1918"/>
                      </a:cubicBezTo>
                      <a:cubicBezTo>
                        <a:pt x="571" y="1371"/>
                        <a:pt x="594" y="823"/>
                        <a:pt x="640" y="275"/>
                      </a:cubicBezTo>
                      <a:cubicBezTo>
                        <a:pt x="640" y="138"/>
                        <a:pt x="503" y="1"/>
                        <a:pt x="34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93" name="Google Shape;8175;p96">
                  <a:extLst>
                    <a:ext uri="{FF2B5EF4-FFF2-40B4-BE49-F238E27FC236}">
                      <a16:creationId xmlns:a16="http://schemas.microsoft.com/office/drawing/2014/main" id="{0147F00E-754D-F859-439B-799C597E7535}"/>
                    </a:ext>
                  </a:extLst>
                </p:cNvPr>
                <p:cNvSpPr/>
                <p:nvPr/>
              </p:nvSpPr>
              <p:spPr>
                <a:xfrm>
                  <a:off x="5653141" y="3468952"/>
                  <a:ext cx="9430" cy="25336"/>
                </a:xfrm>
                <a:custGeom>
                  <a:avLst/>
                  <a:gdLst/>
                  <a:ahLst/>
                  <a:cxnLst/>
                  <a:rect l="l" t="t" r="r" b="b"/>
                  <a:pathLst>
                    <a:path w="731" h="1964" extrusionOk="0">
                      <a:moveTo>
                        <a:pt x="434" y="0"/>
                      </a:moveTo>
                      <a:cubicBezTo>
                        <a:pt x="297" y="0"/>
                        <a:pt x="183" y="92"/>
                        <a:pt x="160" y="206"/>
                      </a:cubicBezTo>
                      <a:cubicBezTo>
                        <a:pt x="46" y="685"/>
                        <a:pt x="0" y="1187"/>
                        <a:pt x="46" y="1667"/>
                      </a:cubicBezTo>
                      <a:cubicBezTo>
                        <a:pt x="46" y="1826"/>
                        <a:pt x="160" y="1963"/>
                        <a:pt x="320" y="1963"/>
                      </a:cubicBezTo>
                      <a:cubicBezTo>
                        <a:pt x="480" y="1963"/>
                        <a:pt x="616" y="1826"/>
                        <a:pt x="616" y="1667"/>
                      </a:cubicBezTo>
                      <a:cubicBezTo>
                        <a:pt x="594" y="1347"/>
                        <a:pt x="594" y="1028"/>
                        <a:pt x="639" y="685"/>
                      </a:cubicBezTo>
                      <a:cubicBezTo>
                        <a:pt x="662" y="571"/>
                        <a:pt x="685" y="480"/>
                        <a:pt x="708" y="366"/>
                      </a:cubicBezTo>
                      <a:cubicBezTo>
                        <a:pt x="731" y="206"/>
                        <a:pt x="662" y="46"/>
                        <a:pt x="50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94" name="Google Shape;8176;p96">
                  <a:extLst>
                    <a:ext uri="{FF2B5EF4-FFF2-40B4-BE49-F238E27FC236}">
                      <a16:creationId xmlns:a16="http://schemas.microsoft.com/office/drawing/2014/main" id="{0E45763E-4C53-F107-8F22-9F82ECC0E632}"/>
                    </a:ext>
                  </a:extLst>
                </p:cNvPr>
                <p:cNvSpPr/>
                <p:nvPr/>
              </p:nvSpPr>
              <p:spPr>
                <a:xfrm>
                  <a:off x="5654315" y="3513699"/>
                  <a:ext cx="7959" cy="21801"/>
                </a:xfrm>
                <a:custGeom>
                  <a:avLst/>
                  <a:gdLst/>
                  <a:ahLst/>
                  <a:cxnLst/>
                  <a:rect l="l" t="t" r="r" b="b"/>
                  <a:pathLst>
                    <a:path w="617" h="1690" extrusionOk="0">
                      <a:moveTo>
                        <a:pt x="343" y="1"/>
                      </a:moveTo>
                      <a:cubicBezTo>
                        <a:pt x="183" y="1"/>
                        <a:pt x="46" y="138"/>
                        <a:pt x="46" y="298"/>
                      </a:cubicBezTo>
                      <a:cubicBezTo>
                        <a:pt x="46" y="663"/>
                        <a:pt x="23" y="1028"/>
                        <a:pt x="1" y="1393"/>
                      </a:cubicBezTo>
                      <a:cubicBezTo>
                        <a:pt x="1" y="1553"/>
                        <a:pt x="137" y="1690"/>
                        <a:pt x="297" y="1690"/>
                      </a:cubicBezTo>
                      <a:cubicBezTo>
                        <a:pt x="366" y="1690"/>
                        <a:pt x="434" y="1644"/>
                        <a:pt x="480" y="1599"/>
                      </a:cubicBezTo>
                      <a:cubicBezTo>
                        <a:pt x="548" y="1530"/>
                        <a:pt x="571" y="1462"/>
                        <a:pt x="571" y="1393"/>
                      </a:cubicBezTo>
                      <a:cubicBezTo>
                        <a:pt x="594" y="1028"/>
                        <a:pt x="617" y="663"/>
                        <a:pt x="617" y="298"/>
                      </a:cubicBezTo>
                      <a:cubicBezTo>
                        <a:pt x="617" y="138"/>
                        <a:pt x="480" y="1"/>
                        <a:pt x="34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95" name="Google Shape;8177;p96">
                  <a:extLst>
                    <a:ext uri="{FF2B5EF4-FFF2-40B4-BE49-F238E27FC236}">
                      <a16:creationId xmlns:a16="http://schemas.microsoft.com/office/drawing/2014/main" id="{6D2B9E2C-85FB-2A4C-B1EB-1A7D62703432}"/>
                    </a:ext>
                  </a:extLst>
                </p:cNvPr>
                <p:cNvSpPr/>
                <p:nvPr/>
              </p:nvSpPr>
              <p:spPr>
                <a:xfrm>
                  <a:off x="5654018" y="3553455"/>
                  <a:ext cx="8553" cy="15622"/>
                </a:xfrm>
                <a:custGeom>
                  <a:avLst/>
                  <a:gdLst/>
                  <a:ahLst/>
                  <a:cxnLst/>
                  <a:rect l="l" t="t" r="r" b="b"/>
                  <a:pathLst>
                    <a:path w="663" h="1211" extrusionOk="0">
                      <a:moveTo>
                        <a:pt x="366" y="0"/>
                      </a:moveTo>
                      <a:cubicBezTo>
                        <a:pt x="275" y="0"/>
                        <a:pt x="206" y="23"/>
                        <a:pt x="160" y="69"/>
                      </a:cubicBezTo>
                      <a:cubicBezTo>
                        <a:pt x="92" y="137"/>
                        <a:pt x="92" y="206"/>
                        <a:pt x="69" y="274"/>
                      </a:cubicBezTo>
                      <a:cubicBezTo>
                        <a:pt x="46" y="502"/>
                        <a:pt x="24" y="708"/>
                        <a:pt x="24" y="936"/>
                      </a:cubicBezTo>
                      <a:cubicBezTo>
                        <a:pt x="1" y="1073"/>
                        <a:pt x="160" y="1210"/>
                        <a:pt x="297" y="1210"/>
                      </a:cubicBezTo>
                      <a:cubicBezTo>
                        <a:pt x="457" y="1210"/>
                        <a:pt x="571" y="1073"/>
                        <a:pt x="594" y="936"/>
                      </a:cubicBezTo>
                      <a:cubicBezTo>
                        <a:pt x="594" y="708"/>
                        <a:pt x="617" y="502"/>
                        <a:pt x="640" y="274"/>
                      </a:cubicBezTo>
                      <a:cubicBezTo>
                        <a:pt x="663" y="206"/>
                        <a:pt x="617" y="114"/>
                        <a:pt x="571" y="69"/>
                      </a:cubicBezTo>
                      <a:cubicBezTo>
                        <a:pt x="503" y="23"/>
                        <a:pt x="434" y="0"/>
                        <a:pt x="3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96" name="Google Shape;8178;p96">
                  <a:extLst>
                    <a:ext uri="{FF2B5EF4-FFF2-40B4-BE49-F238E27FC236}">
                      <a16:creationId xmlns:a16="http://schemas.microsoft.com/office/drawing/2014/main" id="{85897EF5-F4E6-00EF-2137-56E005E929CF}"/>
                    </a:ext>
                  </a:extLst>
                </p:cNvPr>
                <p:cNvSpPr/>
                <p:nvPr/>
              </p:nvSpPr>
              <p:spPr>
                <a:xfrm>
                  <a:off x="5651954" y="2602443"/>
                  <a:ext cx="107496" cy="84147"/>
                </a:xfrm>
                <a:custGeom>
                  <a:avLst/>
                  <a:gdLst/>
                  <a:ahLst/>
                  <a:cxnLst/>
                  <a:rect l="l" t="t" r="r" b="b"/>
                  <a:pathLst>
                    <a:path w="8333" h="6523" extrusionOk="0">
                      <a:moveTo>
                        <a:pt x="5000" y="3932"/>
                      </a:moveTo>
                      <a:cubicBezTo>
                        <a:pt x="5003" y="3949"/>
                        <a:pt x="5022" y="3949"/>
                        <a:pt x="5022" y="3949"/>
                      </a:cubicBezTo>
                      <a:cubicBezTo>
                        <a:pt x="5015" y="3944"/>
                        <a:pt x="5008" y="3938"/>
                        <a:pt x="5000" y="3932"/>
                      </a:cubicBezTo>
                      <a:close/>
                      <a:moveTo>
                        <a:pt x="526" y="1"/>
                      </a:moveTo>
                      <a:cubicBezTo>
                        <a:pt x="389" y="24"/>
                        <a:pt x="229" y="46"/>
                        <a:pt x="69" y="69"/>
                      </a:cubicBezTo>
                      <a:cubicBezTo>
                        <a:pt x="24" y="92"/>
                        <a:pt x="1" y="161"/>
                        <a:pt x="1" y="229"/>
                      </a:cubicBezTo>
                      <a:cubicBezTo>
                        <a:pt x="1" y="366"/>
                        <a:pt x="115" y="480"/>
                        <a:pt x="252" y="480"/>
                      </a:cubicBezTo>
                      <a:cubicBezTo>
                        <a:pt x="503" y="503"/>
                        <a:pt x="754" y="526"/>
                        <a:pt x="1005" y="571"/>
                      </a:cubicBezTo>
                      <a:lnTo>
                        <a:pt x="1028" y="571"/>
                      </a:lnTo>
                      <a:cubicBezTo>
                        <a:pt x="1439" y="640"/>
                        <a:pt x="1827" y="754"/>
                        <a:pt x="2215" y="914"/>
                      </a:cubicBezTo>
                      <a:cubicBezTo>
                        <a:pt x="2055" y="937"/>
                        <a:pt x="1895" y="1028"/>
                        <a:pt x="1804" y="1165"/>
                      </a:cubicBezTo>
                      <a:cubicBezTo>
                        <a:pt x="1713" y="1302"/>
                        <a:pt x="1690" y="1462"/>
                        <a:pt x="1736" y="1621"/>
                      </a:cubicBezTo>
                      <a:cubicBezTo>
                        <a:pt x="1758" y="1758"/>
                        <a:pt x="1850" y="1941"/>
                        <a:pt x="1987" y="2009"/>
                      </a:cubicBezTo>
                      <a:cubicBezTo>
                        <a:pt x="2261" y="2146"/>
                        <a:pt x="2535" y="2260"/>
                        <a:pt x="2786" y="2420"/>
                      </a:cubicBezTo>
                      <a:cubicBezTo>
                        <a:pt x="3060" y="2557"/>
                        <a:pt x="3333" y="2740"/>
                        <a:pt x="3607" y="2900"/>
                      </a:cubicBezTo>
                      <a:cubicBezTo>
                        <a:pt x="4101" y="3214"/>
                        <a:pt x="4551" y="3572"/>
                        <a:pt x="5000" y="3932"/>
                      </a:cubicBezTo>
                      <a:lnTo>
                        <a:pt x="5000" y="3932"/>
                      </a:lnTo>
                      <a:cubicBezTo>
                        <a:pt x="5000" y="3930"/>
                        <a:pt x="5000" y="3928"/>
                        <a:pt x="5000" y="3927"/>
                      </a:cubicBezTo>
                      <a:lnTo>
                        <a:pt x="5000" y="3927"/>
                      </a:lnTo>
                      <a:cubicBezTo>
                        <a:pt x="5022" y="3949"/>
                        <a:pt x="5022" y="3949"/>
                        <a:pt x="5045" y="3972"/>
                      </a:cubicBezTo>
                      <a:cubicBezTo>
                        <a:pt x="5045" y="3972"/>
                        <a:pt x="5068" y="3995"/>
                        <a:pt x="5068" y="3995"/>
                      </a:cubicBezTo>
                      <a:cubicBezTo>
                        <a:pt x="5068" y="3995"/>
                        <a:pt x="5091" y="4018"/>
                        <a:pt x="5091" y="4018"/>
                      </a:cubicBezTo>
                      <a:cubicBezTo>
                        <a:pt x="5913" y="4726"/>
                        <a:pt x="6620" y="5524"/>
                        <a:pt x="7328" y="6346"/>
                      </a:cubicBezTo>
                      <a:cubicBezTo>
                        <a:pt x="7429" y="6462"/>
                        <a:pt x="7576" y="6522"/>
                        <a:pt x="7728" y="6522"/>
                      </a:cubicBezTo>
                      <a:cubicBezTo>
                        <a:pt x="7816" y="6522"/>
                        <a:pt x="7906" y="6502"/>
                        <a:pt x="7990" y="6460"/>
                      </a:cubicBezTo>
                      <a:cubicBezTo>
                        <a:pt x="8195" y="6346"/>
                        <a:pt x="8332" y="6095"/>
                        <a:pt x="8264" y="5844"/>
                      </a:cubicBezTo>
                      <a:cubicBezTo>
                        <a:pt x="8081" y="4999"/>
                        <a:pt x="7647" y="4223"/>
                        <a:pt x="7100" y="3539"/>
                      </a:cubicBezTo>
                      <a:cubicBezTo>
                        <a:pt x="6529" y="2831"/>
                        <a:pt x="5844" y="2215"/>
                        <a:pt x="5091" y="1713"/>
                      </a:cubicBezTo>
                      <a:cubicBezTo>
                        <a:pt x="4361" y="1188"/>
                        <a:pt x="3539" y="754"/>
                        <a:pt x="2694" y="457"/>
                      </a:cubicBezTo>
                      <a:cubicBezTo>
                        <a:pt x="2010" y="206"/>
                        <a:pt x="1279" y="46"/>
                        <a:pt x="526" y="1"/>
                      </a:cubicBezTo>
                      <a:close/>
                    </a:path>
                  </a:pathLst>
                </a:custGeom>
                <a:solidFill>
                  <a:srgbClr val="73BC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97" name="Google Shape;8179;p96">
                  <a:extLst>
                    <a:ext uri="{FF2B5EF4-FFF2-40B4-BE49-F238E27FC236}">
                      <a16:creationId xmlns:a16="http://schemas.microsoft.com/office/drawing/2014/main" id="{604784BC-8D7C-7023-D610-EA5ECB4702F0}"/>
                    </a:ext>
                  </a:extLst>
                </p:cNvPr>
                <p:cNvSpPr/>
                <p:nvPr/>
              </p:nvSpPr>
              <p:spPr>
                <a:xfrm>
                  <a:off x="5665215" y="2609808"/>
                  <a:ext cx="13" cy="13"/>
                </a:xfrm>
                <a:custGeom>
                  <a:avLst/>
                  <a:gdLst/>
                  <a:ahLst/>
                  <a:cxnLst/>
                  <a:rect l="l" t="t" r="r" b="b"/>
                  <a:pathLst>
                    <a:path w="1" h="1" extrusionOk="0">
                      <a:moveTo>
                        <a:pt x="0" y="0"/>
                      </a:moveTo>
                      <a:lnTo>
                        <a:pt x="0" y="0"/>
                      </a:lnTo>
                      <a:close/>
                    </a:path>
                  </a:pathLst>
                </a:custGeom>
                <a:solidFill>
                  <a:srgbClr val="73BC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98" name="Google Shape;8180;p96">
                  <a:extLst>
                    <a:ext uri="{FF2B5EF4-FFF2-40B4-BE49-F238E27FC236}">
                      <a16:creationId xmlns:a16="http://schemas.microsoft.com/office/drawing/2014/main" id="{5C97B24D-D4D8-5E8D-9B84-E066A030C5EF}"/>
                    </a:ext>
                  </a:extLst>
                </p:cNvPr>
                <p:cNvSpPr/>
                <p:nvPr/>
              </p:nvSpPr>
              <p:spPr>
                <a:xfrm>
                  <a:off x="5717328" y="2653976"/>
                  <a:ext cx="297" cy="297"/>
                </a:xfrm>
                <a:custGeom>
                  <a:avLst/>
                  <a:gdLst/>
                  <a:ahLst/>
                  <a:cxnLst/>
                  <a:rect l="l" t="t" r="r" b="b"/>
                  <a:pathLst>
                    <a:path w="23" h="23" extrusionOk="0">
                      <a:moveTo>
                        <a:pt x="23" y="23"/>
                      </a:moveTo>
                      <a:cubicBezTo>
                        <a:pt x="23" y="23"/>
                        <a:pt x="0" y="0"/>
                        <a:pt x="0" y="0"/>
                      </a:cubicBezTo>
                      <a:cubicBezTo>
                        <a:pt x="0" y="0"/>
                        <a:pt x="23" y="23"/>
                        <a:pt x="23" y="23"/>
                      </a:cubicBezTo>
                      <a:close/>
                    </a:path>
                  </a:pathLst>
                </a:custGeom>
                <a:solidFill>
                  <a:srgbClr val="73BC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99" name="Google Shape;8181;p96">
                  <a:extLst>
                    <a:ext uri="{FF2B5EF4-FFF2-40B4-BE49-F238E27FC236}">
                      <a16:creationId xmlns:a16="http://schemas.microsoft.com/office/drawing/2014/main" id="{60E678DB-127C-8F7C-1F9B-F6C397EF58B7}"/>
                    </a:ext>
                  </a:extLst>
                </p:cNvPr>
                <p:cNvSpPr/>
                <p:nvPr/>
              </p:nvSpPr>
              <p:spPr>
                <a:xfrm>
                  <a:off x="5665215" y="2609808"/>
                  <a:ext cx="13" cy="13"/>
                </a:xfrm>
                <a:custGeom>
                  <a:avLst/>
                  <a:gdLst/>
                  <a:ahLst/>
                  <a:cxnLst/>
                  <a:rect l="l" t="t" r="r" b="b"/>
                  <a:pathLst>
                    <a:path w="1" h="1" extrusionOk="0">
                      <a:moveTo>
                        <a:pt x="0" y="0"/>
                      </a:moveTo>
                      <a:lnTo>
                        <a:pt x="0" y="0"/>
                      </a:lnTo>
                      <a:close/>
                    </a:path>
                  </a:pathLst>
                </a:custGeom>
                <a:solidFill>
                  <a:srgbClr val="73BC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00" name="Google Shape;8182;p96">
                  <a:extLst>
                    <a:ext uri="{FF2B5EF4-FFF2-40B4-BE49-F238E27FC236}">
                      <a16:creationId xmlns:a16="http://schemas.microsoft.com/office/drawing/2014/main" id="{DD048380-EF5D-25AE-9D0A-AD5A82AF033A}"/>
                    </a:ext>
                  </a:extLst>
                </p:cNvPr>
                <p:cNvSpPr/>
                <p:nvPr/>
              </p:nvSpPr>
              <p:spPr>
                <a:xfrm>
                  <a:off x="5665215" y="2609808"/>
                  <a:ext cx="13" cy="13"/>
                </a:xfrm>
                <a:custGeom>
                  <a:avLst/>
                  <a:gdLst/>
                  <a:ahLst/>
                  <a:cxnLst/>
                  <a:rect l="l" t="t" r="r" b="b"/>
                  <a:pathLst>
                    <a:path w="1" h="1" extrusionOk="0">
                      <a:moveTo>
                        <a:pt x="0" y="0"/>
                      </a:moveTo>
                      <a:cubicBezTo>
                        <a:pt x="0" y="0"/>
                        <a:pt x="0" y="0"/>
                        <a:pt x="0" y="0"/>
                      </a:cubicBezTo>
                      <a:cubicBezTo>
                        <a:pt x="0" y="0"/>
                        <a:pt x="0" y="0"/>
                        <a:pt x="0" y="0"/>
                      </a:cubicBezTo>
                      <a:close/>
                    </a:path>
                  </a:pathLst>
                </a:custGeom>
                <a:solidFill>
                  <a:srgbClr val="73BC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01" name="Google Shape;8183;p96">
                  <a:extLst>
                    <a:ext uri="{FF2B5EF4-FFF2-40B4-BE49-F238E27FC236}">
                      <a16:creationId xmlns:a16="http://schemas.microsoft.com/office/drawing/2014/main" id="{5FCCC980-D6D9-A000-3FAC-816A0C18A3D0}"/>
                    </a:ext>
                  </a:extLst>
                </p:cNvPr>
                <p:cNvSpPr/>
                <p:nvPr/>
              </p:nvSpPr>
              <p:spPr>
                <a:xfrm>
                  <a:off x="5665215" y="2609808"/>
                  <a:ext cx="13" cy="13"/>
                </a:xfrm>
                <a:custGeom>
                  <a:avLst/>
                  <a:gdLst/>
                  <a:ahLst/>
                  <a:cxnLst/>
                  <a:rect l="l" t="t" r="r" b="b"/>
                  <a:pathLst>
                    <a:path w="1" h="1" extrusionOk="0">
                      <a:moveTo>
                        <a:pt x="0" y="0"/>
                      </a:moveTo>
                      <a:cubicBezTo>
                        <a:pt x="0" y="0"/>
                        <a:pt x="0" y="0"/>
                        <a:pt x="0" y="0"/>
                      </a:cubicBezTo>
                      <a:cubicBezTo>
                        <a:pt x="0" y="0"/>
                        <a:pt x="0" y="0"/>
                        <a:pt x="0" y="0"/>
                      </a:cubicBezTo>
                      <a:close/>
                    </a:path>
                  </a:pathLst>
                </a:custGeom>
                <a:solidFill>
                  <a:srgbClr val="73BC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02" name="Google Shape;8184;p96">
                  <a:extLst>
                    <a:ext uri="{FF2B5EF4-FFF2-40B4-BE49-F238E27FC236}">
                      <a16:creationId xmlns:a16="http://schemas.microsoft.com/office/drawing/2014/main" id="{28DEE14F-40A7-1955-9478-BB277DE51E42}"/>
                    </a:ext>
                  </a:extLst>
                </p:cNvPr>
                <p:cNvSpPr/>
                <p:nvPr/>
              </p:nvSpPr>
              <p:spPr>
                <a:xfrm>
                  <a:off x="5716734" y="2653382"/>
                  <a:ext cx="310" cy="310"/>
                </a:xfrm>
                <a:custGeom>
                  <a:avLst/>
                  <a:gdLst/>
                  <a:ahLst/>
                  <a:cxnLst/>
                  <a:rect l="l" t="t" r="r" b="b"/>
                  <a:pathLst>
                    <a:path w="24" h="24" extrusionOk="0">
                      <a:moveTo>
                        <a:pt x="0" y="0"/>
                      </a:moveTo>
                      <a:cubicBezTo>
                        <a:pt x="0" y="1"/>
                        <a:pt x="0" y="23"/>
                        <a:pt x="23" y="23"/>
                      </a:cubicBezTo>
                      <a:cubicBezTo>
                        <a:pt x="18" y="18"/>
                        <a:pt x="12" y="12"/>
                        <a:pt x="0" y="0"/>
                      </a:cubicBezTo>
                      <a:close/>
                    </a:path>
                  </a:pathLst>
                </a:custGeom>
                <a:solidFill>
                  <a:srgbClr val="73BC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03" name="Google Shape;8185;p96">
                  <a:extLst>
                    <a:ext uri="{FF2B5EF4-FFF2-40B4-BE49-F238E27FC236}">
                      <a16:creationId xmlns:a16="http://schemas.microsoft.com/office/drawing/2014/main" id="{A916661D-23B5-66AA-6EEF-D8D7CBD3EA3D}"/>
                    </a:ext>
                  </a:extLst>
                </p:cNvPr>
                <p:cNvSpPr/>
                <p:nvPr/>
              </p:nvSpPr>
              <p:spPr>
                <a:xfrm>
                  <a:off x="5668736" y="2611576"/>
                  <a:ext cx="20047" cy="7598"/>
                </a:xfrm>
                <a:custGeom>
                  <a:avLst/>
                  <a:gdLst/>
                  <a:ahLst/>
                  <a:cxnLst/>
                  <a:rect l="l" t="t" r="r" b="b"/>
                  <a:pathLst>
                    <a:path w="1554" h="589" extrusionOk="0">
                      <a:moveTo>
                        <a:pt x="138" y="0"/>
                      </a:moveTo>
                      <a:cubicBezTo>
                        <a:pt x="92" y="0"/>
                        <a:pt x="47" y="23"/>
                        <a:pt x="24" y="69"/>
                      </a:cubicBezTo>
                      <a:cubicBezTo>
                        <a:pt x="1" y="114"/>
                        <a:pt x="1" y="206"/>
                        <a:pt x="69" y="251"/>
                      </a:cubicBezTo>
                      <a:cubicBezTo>
                        <a:pt x="252" y="320"/>
                        <a:pt x="457" y="388"/>
                        <a:pt x="640" y="434"/>
                      </a:cubicBezTo>
                      <a:cubicBezTo>
                        <a:pt x="777" y="480"/>
                        <a:pt x="914" y="502"/>
                        <a:pt x="1074" y="525"/>
                      </a:cubicBezTo>
                      <a:cubicBezTo>
                        <a:pt x="1097" y="548"/>
                        <a:pt x="1119" y="548"/>
                        <a:pt x="1142" y="548"/>
                      </a:cubicBezTo>
                      <a:cubicBezTo>
                        <a:pt x="1211" y="548"/>
                        <a:pt x="1279" y="571"/>
                        <a:pt x="1348" y="571"/>
                      </a:cubicBezTo>
                      <a:cubicBezTo>
                        <a:pt x="1370" y="582"/>
                        <a:pt x="1393" y="588"/>
                        <a:pt x="1416" y="588"/>
                      </a:cubicBezTo>
                      <a:cubicBezTo>
                        <a:pt x="1439" y="588"/>
                        <a:pt x="1462" y="582"/>
                        <a:pt x="1485" y="571"/>
                      </a:cubicBezTo>
                      <a:cubicBezTo>
                        <a:pt x="1507" y="548"/>
                        <a:pt x="1530" y="502"/>
                        <a:pt x="1553" y="457"/>
                      </a:cubicBezTo>
                      <a:cubicBezTo>
                        <a:pt x="1553" y="411"/>
                        <a:pt x="1553" y="366"/>
                        <a:pt x="1530" y="343"/>
                      </a:cubicBezTo>
                      <a:cubicBezTo>
                        <a:pt x="1507" y="297"/>
                        <a:pt x="1485" y="251"/>
                        <a:pt x="1439" y="251"/>
                      </a:cubicBezTo>
                      <a:cubicBezTo>
                        <a:pt x="1211" y="229"/>
                        <a:pt x="1005" y="183"/>
                        <a:pt x="800" y="160"/>
                      </a:cubicBezTo>
                      <a:cubicBezTo>
                        <a:pt x="777" y="137"/>
                        <a:pt x="754" y="137"/>
                        <a:pt x="731" y="137"/>
                      </a:cubicBezTo>
                      <a:cubicBezTo>
                        <a:pt x="549" y="69"/>
                        <a:pt x="366" y="23"/>
                        <a:pt x="184" y="0"/>
                      </a:cubicBezTo>
                      <a:close/>
                    </a:path>
                  </a:pathLst>
                </a:custGeom>
                <a:solidFill>
                  <a:srgbClr val="73BC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04" name="Google Shape;8186;p96">
                  <a:extLst>
                    <a:ext uri="{FF2B5EF4-FFF2-40B4-BE49-F238E27FC236}">
                      <a16:creationId xmlns:a16="http://schemas.microsoft.com/office/drawing/2014/main" id="{80CA736A-2ED0-603C-0932-7864D523BB7F}"/>
                    </a:ext>
                  </a:extLst>
                </p:cNvPr>
                <p:cNvSpPr/>
                <p:nvPr/>
              </p:nvSpPr>
              <p:spPr>
                <a:xfrm>
                  <a:off x="5671097" y="2608041"/>
                  <a:ext cx="36236" cy="13855"/>
                </a:xfrm>
                <a:custGeom>
                  <a:avLst/>
                  <a:gdLst/>
                  <a:ahLst/>
                  <a:cxnLst/>
                  <a:rect l="l" t="t" r="r" b="b"/>
                  <a:pathLst>
                    <a:path w="2809" h="1074" extrusionOk="0">
                      <a:moveTo>
                        <a:pt x="115" y="0"/>
                      </a:moveTo>
                      <a:cubicBezTo>
                        <a:pt x="69" y="0"/>
                        <a:pt x="23" y="46"/>
                        <a:pt x="1" y="92"/>
                      </a:cubicBezTo>
                      <a:cubicBezTo>
                        <a:pt x="1" y="137"/>
                        <a:pt x="23" y="183"/>
                        <a:pt x="92" y="206"/>
                      </a:cubicBezTo>
                      <a:cubicBezTo>
                        <a:pt x="526" y="320"/>
                        <a:pt x="959" y="457"/>
                        <a:pt x="1393" y="594"/>
                      </a:cubicBezTo>
                      <a:cubicBezTo>
                        <a:pt x="1827" y="731"/>
                        <a:pt x="2260" y="891"/>
                        <a:pt x="2694" y="1073"/>
                      </a:cubicBezTo>
                      <a:cubicBezTo>
                        <a:pt x="2717" y="1073"/>
                        <a:pt x="2740" y="1073"/>
                        <a:pt x="2762" y="1050"/>
                      </a:cubicBezTo>
                      <a:cubicBezTo>
                        <a:pt x="2785" y="1050"/>
                        <a:pt x="2808" y="1028"/>
                        <a:pt x="2808" y="1005"/>
                      </a:cubicBezTo>
                      <a:cubicBezTo>
                        <a:pt x="2808" y="959"/>
                        <a:pt x="2808" y="936"/>
                        <a:pt x="2808" y="913"/>
                      </a:cubicBezTo>
                      <a:cubicBezTo>
                        <a:pt x="2785" y="891"/>
                        <a:pt x="2762" y="891"/>
                        <a:pt x="2740" y="868"/>
                      </a:cubicBezTo>
                      <a:cubicBezTo>
                        <a:pt x="1895" y="525"/>
                        <a:pt x="1005" y="251"/>
                        <a:pt x="138" y="0"/>
                      </a:cubicBezTo>
                      <a:close/>
                    </a:path>
                  </a:pathLst>
                </a:custGeom>
                <a:solidFill>
                  <a:srgbClr val="73BC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05" name="Google Shape;8187;p96">
                  <a:extLst>
                    <a:ext uri="{FF2B5EF4-FFF2-40B4-BE49-F238E27FC236}">
                      <a16:creationId xmlns:a16="http://schemas.microsoft.com/office/drawing/2014/main" id="{87CA9390-39AD-7A8C-3120-CD2D44F9A586}"/>
                    </a:ext>
                  </a:extLst>
                </p:cNvPr>
                <p:cNvSpPr/>
                <p:nvPr/>
              </p:nvSpPr>
              <p:spPr>
                <a:xfrm>
                  <a:off x="5659913" y="2605681"/>
                  <a:ext cx="32392" cy="9740"/>
                </a:xfrm>
                <a:custGeom>
                  <a:avLst/>
                  <a:gdLst/>
                  <a:ahLst/>
                  <a:cxnLst/>
                  <a:rect l="l" t="t" r="r" b="b"/>
                  <a:pathLst>
                    <a:path w="2511" h="755" extrusionOk="0">
                      <a:moveTo>
                        <a:pt x="91" y="1"/>
                      </a:moveTo>
                      <a:cubicBezTo>
                        <a:pt x="69" y="1"/>
                        <a:pt x="46" y="1"/>
                        <a:pt x="46" y="24"/>
                      </a:cubicBezTo>
                      <a:cubicBezTo>
                        <a:pt x="23" y="46"/>
                        <a:pt x="0" y="69"/>
                        <a:pt x="0" y="92"/>
                      </a:cubicBezTo>
                      <a:cubicBezTo>
                        <a:pt x="0" y="138"/>
                        <a:pt x="23" y="161"/>
                        <a:pt x="46" y="183"/>
                      </a:cubicBezTo>
                      <a:cubicBezTo>
                        <a:pt x="46" y="183"/>
                        <a:pt x="69" y="206"/>
                        <a:pt x="114" y="206"/>
                      </a:cubicBezTo>
                      <a:cubicBezTo>
                        <a:pt x="228" y="206"/>
                        <a:pt x="343" y="229"/>
                        <a:pt x="457" y="252"/>
                      </a:cubicBezTo>
                      <a:lnTo>
                        <a:pt x="434" y="252"/>
                      </a:lnTo>
                      <a:cubicBezTo>
                        <a:pt x="753" y="298"/>
                        <a:pt x="1073" y="343"/>
                        <a:pt x="1393" y="434"/>
                      </a:cubicBezTo>
                      <a:cubicBezTo>
                        <a:pt x="1735" y="503"/>
                        <a:pt x="2054" y="617"/>
                        <a:pt x="2397" y="754"/>
                      </a:cubicBezTo>
                      <a:lnTo>
                        <a:pt x="2465" y="754"/>
                      </a:lnTo>
                      <a:cubicBezTo>
                        <a:pt x="2488" y="731"/>
                        <a:pt x="2488" y="708"/>
                        <a:pt x="2511" y="686"/>
                      </a:cubicBezTo>
                      <a:cubicBezTo>
                        <a:pt x="2511" y="663"/>
                        <a:pt x="2511" y="640"/>
                        <a:pt x="2488" y="617"/>
                      </a:cubicBezTo>
                      <a:cubicBezTo>
                        <a:pt x="2488" y="594"/>
                        <a:pt x="2465" y="571"/>
                        <a:pt x="2443" y="571"/>
                      </a:cubicBezTo>
                      <a:cubicBezTo>
                        <a:pt x="2260" y="503"/>
                        <a:pt x="2077" y="434"/>
                        <a:pt x="1918" y="366"/>
                      </a:cubicBezTo>
                      <a:cubicBezTo>
                        <a:pt x="1712" y="298"/>
                        <a:pt x="1507" y="252"/>
                        <a:pt x="1301" y="206"/>
                      </a:cubicBezTo>
                      <a:cubicBezTo>
                        <a:pt x="913" y="115"/>
                        <a:pt x="502" y="46"/>
                        <a:pt x="114" y="1"/>
                      </a:cubicBezTo>
                      <a:close/>
                    </a:path>
                  </a:pathLst>
                </a:custGeom>
                <a:solidFill>
                  <a:srgbClr val="73BC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06" name="Google Shape;8188;p96">
                  <a:extLst>
                    <a:ext uri="{FF2B5EF4-FFF2-40B4-BE49-F238E27FC236}">
                      <a16:creationId xmlns:a16="http://schemas.microsoft.com/office/drawing/2014/main" id="{9F0E85CB-C50C-0BD7-D210-0D036F049878}"/>
                    </a:ext>
                  </a:extLst>
                </p:cNvPr>
                <p:cNvSpPr/>
                <p:nvPr/>
              </p:nvSpPr>
              <p:spPr>
                <a:xfrm>
                  <a:off x="5656959" y="2604803"/>
                  <a:ext cx="20330" cy="5018"/>
                </a:xfrm>
                <a:custGeom>
                  <a:avLst/>
                  <a:gdLst/>
                  <a:ahLst/>
                  <a:cxnLst/>
                  <a:rect l="l" t="t" r="r" b="b"/>
                  <a:pathLst>
                    <a:path w="1576" h="389" extrusionOk="0">
                      <a:moveTo>
                        <a:pt x="115" y="0"/>
                      </a:moveTo>
                      <a:cubicBezTo>
                        <a:pt x="92" y="0"/>
                        <a:pt x="69" y="0"/>
                        <a:pt x="47" y="23"/>
                      </a:cubicBezTo>
                      <a:cubicBezTo>
                        <a:pt x="24" y="46"/>
                        <a:pt x="1" y="92"/>
                        <a:pt x="1" y="114"/>
                      </a:cubicBezTo>
                      <a:cubicBezTo>
                        <a:pt x="1" y="137"/>
                        <a:pt x="24" y="183"/>
                        <a:pt x="47" y="206"/>
                      </a:cubicBezTo>
                      <a:cubicBezTo>
                        <a:pt x="69" y="229"/>
                        <a:pt x="92" y="229"/>
                        <a:pt x="115" y="229"/>
                      </a:cubicBezTo>
                      <a:cubicBezTo>
                        <a:pt x="503" y="251"/>
                        <a:pt x="891" y="297"/>
                        <a:pt x="1279" y="366"/>
                      </a:cubicBezTo>
                      <a:cubicBezTo>
                        <a:pt x="1256" y="343"/>
                        <a:pt x="1256" y="343"/>
                        <a:pt x="1256" y="343"/>
                      </a:cubicBezTo>
                      <a:lnTo>
                        <a:pt x="1256" y="343"/>
                      </a:lnTo>
                      <a:cubicBezTo>
                        <a:pt x="1325" y="366"/>
                        <a:pt x="1393" y="366"/>
                        <a:pt x="1462" y="388"/>
                      </a:cubicBezTo>
                      <a:cubicBezTo>
                        <a:pt x="1485" y="388"/>
                        <a:pt x="1507" y="388"/>
                        <a:pt x="1530" y="366"/>
                      </a:cubicBezTo>
                      <a:cubicBezTo>
                        <a:pt x="1553" y="366"/>
                        <a:pt x="1576" y="343"/>
                        <a:pt x="1576" y="320"/>
                      </a:cubicBezTo>
                      <a:cubicBezTo>
                        <a:pt x="1576" y="297"/>
                        <a:pt x="1576" y="274"/>
                        <a:pt x="1576" y="251"/>
                      </a:cubicBezTo>
                      <a:cubicBezTo>
                        <a:pt x="1553" y="229"/>
                        <a:pt x="1530" y="206"/>
                        <a:pt x="1507" y="206"/>
                      </a:cubicBezTo>
                      <a:cubicBezTo>
                        <a:pt x="1051" y="137"/>
                        <a:pt x="594" y="46"/>
                        <a:pt x="115" y="0"/>
                      </a:cubicBezTo>
                      <a:close/>
                    </a:path>
                  </a:pathLst>
                </a:custGeom>
                <a:solidFill>
                  <a:srgbClr val="73BC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07" name="Google Shape;8189;p96">
                  <a:extLst>
                    <a:ext uri="{FF2B5EF4-FFF2-40B4-BE49-F238E27FC236}">
                      <a16:creationId xmlns:a16="http://schemas.microsoft.com/office/drawing/2014/main" id="{0AA3F5F5-8413-224E-2AE6-41266FC8D921}"/>
                    </a:ext>
                  </a:extLst>
                </p:cNvPr>
                <p:cNvSpPr/>
                <p:nvPr/>
              </p:nvSpPr>
              <p:spPr>
                <a:xfrm>
                  <a:off x="5654908" y="2603630"/>
                  <a:ext cx="16796" cy="5599"/>
                </a:xfrm>
                <a:custGeom>
                  <a:avLst/>
                  <a:gdLst/>
                  <a:ahLst/>
                  <a:cxnLst/>
                  <a:rect l="l" t="t" r="r" b="b"/>
                  <a:pathLst>
                    <a:path w="1302" h="434" extrusionOk="0">
                      <a:moveTo>
                        <a:pt x="160" y="0"/>
                      </a:moveTo>
                      <a:cubicBezTo>
                        <a:pt x="69" y="0"/>
                        <a:pt x="0" y="91"/>
                        <a:pt x="0" y="160"/>
                      </a:cubicBezTo>
                      <a:cubicBezTo>
                        <a:pt x="0" y="205"/>
                        <a:pt x="23" y="251"/>
                        <a:pt x="46" y="274"/>
                      </a:cubicBezTo>
                      <a:cubicBezTo>
                        <a:pt x="69" y="320"/>
                        <a:pt x="114" y="320"/>
                        <a:pt x="160" y="320"/>
                      </a:cubicBezTo>
                      <a:cubicBezTo>
                        <a:pt x="434" y="365"/>
                        <a:pt x="708" y="365"/>
                        <a:pt x="982" y="411"/>
                      </a:cubicBezTo>
                      <a:cubicBezTo>
                        <a:pt x="1004" y="411"/>
                        <a:pt x="1050" y="411"/>
                        <a:pt x="1073" y="434"/>
                      </a:cubicBezTo>
                      <a:cubicBezTo>
                        <a:pt x="1119" y="434"/>
                        <a:pt x="1164" y="434"/>
                        <a:pt x="1187" y="411"/>
                      </a:cubicBezTo>
                      <a:cubicBezTo>
                        <a:pt x="1233" y="388"/>
                        <a:pt x="1256" y="342"/>
                        <a:pt x="1278" y="320"/>
                      </a:cubicBezTo>
                      <a:cubicBezTo>
                        <a:pt x="1301" y="228"/>
                        <a:pt x="1256" y="137"/>
                        <a:pt x="1164" y="114"/>
                      </a:cubicBezTo>
                      <a:cubicBezTo>
                        <a:pt x="822" y="69"/>
                        <a:pt x="502" y="23"/>
                        <a:pt x="160" y="0"/>
                      </a:cubicBezTo>
                      <a:close/>
                    </a:path>
                  </a:pathLst>
                </a:custGeom>
                <a:solidFill>
                  <a:srgbClr val="73BC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08" name="Google Shape;8190;p96">
                  <a:extLst>
                    <a:ext uri="{FF2B5EF4-FFF2-40B4-BE49-F238E27FC236}">
                      <a16:creationId xmlns:a16="http://schemas.microsoft.com/office/drawing/2014/main" id="{FE16C7BB-08EF-2E9F-03EA-50D5DFB71804}"/>
                    </a:ext>
                  </a:extLst>
                </p:cNvPr>
                <p:cNvSpPr/>
                <p:nvPr/>
              </p:nvSpPr>
              <p:spPr>
                <a:xfrm>
                  <a:off x="5652548" y="2603913"/>
                  <a:ext cx="14435" cy="3909"/>
                </a:xfrm>
                <a:custGeom>
                  <a:avLst/>
                  <a:gdLst/>
                  <a:ahLst/>
                  <a:cxnLst/>
                  <a:rect l="l" t="t" r="r" b="b"/>
                  <a:pathLst>
                    <a:path w="1119" h="303" extrusionOk="0">
                      <a:moveTo>
                        <a:pt x="138" y="1"/>
                      </a:moveTo>
                      <a:cubicBezTo>
                        <a:pt x="46" y="1"/>
                        <a:pt x="1" y="69"/>
                        <a:pt x="1" y="138"/>
                      </a:cubicBezTo>
                      <a:cubicBezTo>
                        <a:pt x="1" y="206"/>
                        <a:pt x="46" y="275"/>
                        <a:pt x="138" y="275"/>
                      </a:cubicBezTo>
                      <a:cubicBezTo>
                        <a:pt x="411" y="298"/>
                        <a:pt x="708" y="298"/>
                        <a:pt x="1005" y="298"/>
                      </a:cubicBezTo>
                      <a:cubicBezTo>
                        <a:pt x="1014" y="301"/>
                        <a:pt x="1023" y="302"/>
                        <a:pt x="1031" y="302"/>
                      </a:cubicBezTo>
                      <a:cubicBezTo>
                        <a:pt x="1085" y="302"/>
                        <a:pt x="1119" y="243"/>
                        <a:pt x="1119" y="183"/>
                      </a:cubicBezTo>
                      <a:cubicBezTo>
                        <a:pt x="1119" y="138"/>
                        <a:pt x="1119" y="115"/>
                        <a:pt x="1096" y="92"/>
                      </a:cubicBezTo>
                      <a:cubicBezTo>
                        <a:pt x="1073" y="69"/>
                        <a:pt x="1028" y="47"/>
                        <a:pt x="1005" y="47"/>
                      </a:cubicBezTo>
                      <a:cubicBezTo>
                        <a:pt x="731" y="24"/>
                        <a:pt x="480" y="1"/>
                        <a:pt x="206" y="1"/>
                      </a:cubicBezTo>
                      <a:close/>
                    </a:path>
                  </a:pathLst>
                </a:custGeom>
                <a:solidFill>
                  <a:srgbClr val="73BC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09" name="Google Shape;8191;p96">
                  <a:extLst>
                    <a:ext uri="{FF2B5EF4-FFF2-40B4-BE49-F238E27FC236}">
                      <a16:creationId xmlns:a16="http://schemas.microsoft.com/office/drawing/2014/main" id="{5898AADA-0D5F-3195-6B57-94FCD4AA70A4}"/>
                    </a:ext>
                  </a:extLst>
                </p:cNvPr>
                <p:cNvSpPr/>
                <p:nvPr/>
              </p:nvSpPr>
              <p:spPr>
                <a:xfrm>
                  <a:off x="5649903" y="2603333"/>
                  <a:ext cx="14732" cy="4425"/>
                </a:xfrm>
                <a:custGeom>
                  <a:avLst/>
                  <a:gdLst/>
                  <a:ahLst/>
                  <a:cxnLst/>
                  <a:rect l="l" t="t" r="r" b="b"/>
                  <a:pathLst>
                    <a:path w="1142" h="343" extrusionOk="0">
                      <a:moveTo>
                        <a:pt x="160" y="0"/>
                      </a:moveTo>
                      <a:lnTo>
                        <a:pt x="0" y="23"/>
                      </a:lnTo>
                      <a:cubicBezTo>
                        <a:pt x="0" y="69"/>
                        <a:pt x="23" y="92"/>
                        <a:pt x="23" y="114"/>
                      </a:cubicBezTo>
                      <a:cubicBezTo>
                        <a:pt x="46" y="160"/>
                        <a:pt x="46" y="206"/>
                        <a:pt x="69" y="228"/>
                      </a:cubicBezTo>
                      <a:cubicBezTo>
                        <a:pt x="69" y="251"/>
                        <a:pt x="69" y="251"/>
                        <a:pt x="69" y="274"/>
                      </a:cubicBezTo>
                      <a:cubicBezTo>
                        <a:pt x="388" y="297"/>
                        <a:pt x="708" y="320"/>
                        <a:pt x="1004" y="343"/>
                      </a:cubicBezTo>
                      <a:cubicBezTo>
                        <a:pt x="1073" y="343"/>
                        <a:pt x="1141" y="274"/>
                        <a:pt x="1141" y="206"/>
                      </a:cubicBezTo>
                      <a:cubicBezTo>
                        <a:pt x="1141" y="183"/>
                        <a:pt x="1119" y="137"/>
                        <a:pt x="1096" y="114"/>
                      </a:cubicBezTo>
                      <a:cubicBezTo>
                        <a:pt x="1073" y="92"/>
                        <a:pt x="1050" y="92"/>
                        <a:pt x="1004" y="92"/>
                      </a:cubicBezTo>
                      <a:cubicBezTo>
                        <a:pt x="731" y="69"/>
                        <a:pt x="434" y="23"/>
                        <a:pt x="160" y="0"/>
                      </a:cubicBezTo>
                      <a:close/>
                    </a:path>
                  </a:pathLst>
                </a:custGeom>
                <a:solidFill>
                  <a:srgbClr val="73BC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10" name="Google Shape;8192;p96">
                  <a:extLst>
                    <a:ext uri="{FF2B5EF4-FFF2-40B4-BE49-F238E27FC236}">
                      <a16:creationId xmlns:a16="http://schemas.microsoft.com/office/drawing/2014/main" id="{141929B5-30C3-9D6A-44DA-F44203AE9376}"/>
                    </a:ext>
                  </a:extLst>
                </p:cNvPr>
                <p:cNvSpPr/>
                <p:nvPr/>
              </p:nvSpPr>
              <p:spPr>
                <a:xfrm>
                  <a:off x="5649903" y="2603333"/>
                  <a:ext cx="14138" cy="4128"/>
                </a:xfrm>
                <a:custGeom>
                  <a:avLst/>
                  <a:gdLst/>
                  <a:ahLst/>
                  <a:cxnLst/>
                  <a:rect l="l" t="t" r="r" b="b"/>
                  <a:pathLst>
                    <a:path w="1096" h="320" extrusionOk="0">
                      <a:moveTo>
                        <a:pt x="137" y="0"/>
                      </a:moveTo>
                      <a:cubicBezTo>
                        <a:pt x="91" y="23"/>
                        <a:pt x="46" y="23"/>
                        <a:pt x="0" y="23"/>
                      </a:cubicBezTo>
                      <a:cubicBezTo>
                        <a:pt x="0" y="69"/>
                        <a:pt x="23" y="92"/>
                        <a:pt x="23" y="114"/>
                      </a:cubicBezTo>
                      <a:cubicBezTo>
                        <a:pt x="46" y="160"/>
                        <a:pt x="46" y="206"/>
                        <a:pt x="69" y="228"/>
                      </a:cubicBezTo>
                      <a:cubicBezTo>
                        <a:pt x="69" y="251"/>
                        <a:pt x="69" y="251"/>
                        <a:pt x="69" y="251"/>
                      </a:cubicBezTo>
                      <a:cubicBezTo>
                        <a:pt x="365" y="274"/>
                        <a:pt x="662" y="274"/>
                        <a:pt x="982" y="320"/>
                      </a:cubicBezTo>
                      <a:cubicBezTo>
                        <a:pt x="1027" y="320"/>
                        <a:pt x="1096" y="251"/>
                        <a:pt x="1096" y="183"/>
                      </a:cubicBezTo>
                      <a:cubicBezTo>
                        <a:pt x="1096" y="160"/>
                        <a:pt x="1073" y="137"/>
                        <a:pt x="1050" y="114"/>
                      </a:cubicBezTo>
                      <a:cubicBezTo>
                        <a:pt x="1027" y="92"/>
                        <a:pt x="1004" y="92"/>
                        <a:pt x="982" y="69"/>
                      </a:cubicBezTo>
                      <a:cubicBezTo>
                        <a:pt x="685" y="46"/>
                        <a:pt x="411" y="23"/>
                        <a:pt x="137" y="0"/>
                      </a:cubicBezTo>
                      <a:close/>
                    </a:path>
                  </a:pathLst>
                </a:custGeom>
                <a:solidFill>
                  <a:srgbClr val="73BC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11" name="Google Shape;8193;p96">
                  <a:extLst>
                    <a:ext uri="{FF2B5EF4-FFF2-40B4-BE49-F238E27FC236}">
                      <a16:creationId xmlns:a16="http://schemas.microsoft.com/office/drawing/2014/main" id="{6E9FB222-1FA5-D291-3432-C15F9D30A3E0}"/>
                    </a:ext>
                  </a:extLst>
                </p:cNvPr>
                <p:cNvSpPr/>
                <p:nvPr/>
              </p:nvSpPr>
              <p:spPr>
                <a:xfrm>
                  <a:off x="5649903" y="2602740"/>
                  <a:ext cx="15325" cy="4657"/>
                </a:xfrm>
                <a:custGeom>
                  <a:avLst/>
                  <a:gdLst/>
                  <a:ahLst/>
                  <a:cxnLst/>
                  <a:rect l="l" t="t" r="r" b="b"/>
                  <a:pathLst>
                    <a:path w="1188" h="361" extrusionOk="0">
                      <a:moveTo>
                        <a:pt x="502" y="1"/>
                      </a:moveTo>
                      <a:cubicBezTo>
                        <a:pt x="343" y="23"/>
                        <a:pt x="160" y="46"/>
                        <a:pt x="0" y="69"/>
                      </a:cubicBezTo>
                      <a:cubicBezTo>
                        <a:pt x="0" y="69"/>
                        <a:pt x="0" y="92"/>
                        <a:pt x="0" y="92"/>
                      </a:cubicBezTo>
                      <a:cubicBezTo>
                        <a:pt x="23" y="115"/>
                        <a:pt x="23" y="138"/>
                        <a:pt x="23" y="160"/>
                      </a:cubicBezTo>
                      <a:cubicBezTo>
                        <a:pt x="23" y="183"/>
                        <a:pt x="46" y="183"/>
                        <a:pt x="46" y="206"/>
                      </a:cubicBezTo>
                      <a:cubicBezTo>
                        <a:pt x="69" y="229"/>
                        <a:pt x="114" y="252"/>
                        <a:pt x="137" y="252"/>
                      </a:cubicBezTo>
                      <a:cubicBezTo>
                        <a:pt x="320" y="252"/>
                        <a:pt x="502" y="274"/>
                        <a:pt x="685" y="297"/>
                      </a:cubicBezTo>
                      <a:lnTo>
                        <a:pt x="662" y="297"/>
                      </a:lnTo>
                      <a:cubicBezTo>
                        <a:pt x="776" y="320"/>
                        <a:pt x="890" y="343"/>
                        <a:pt x="1004" y="343"/>
                      </a:cubicBezTo>
                      <a:cubicBezTo>
                        <a:pt x="1016" y="354"/>
                        <a:pt x="1033" y="360"/>
                        <a:pt x="1050" y="360"/>
                      </a:cubicBezTo>
                      <a:cubicBezTo>
                        <a:pt x="1067" y="360"/>
                        <a:pt x="1084" y="354"/>
                        <a:pt x="1096" y="343"/>
                      </a:cubicBezTo>
                      <a:cubicBezTo>
                        <a:pt x="1141" y="320"/>
                        <a:pt x="1164" y="297"/>
                        <a:pt x="1164" y="252"/>
                      </a:cubicBezTo>
                      <a:cubicBezTo>
                        <a:pt x="1187" y="183"/>
                        <a:pt x="1141" y="92"/>
                        <a:pt x="1073" y="92"/>
                      </a:cubicBezTo>
                      <a:cubicBezTo>
                        <a:pt x="890" y="46"/>
                        <a:pt x="685" y="23"/>
                        <a:pt x="502" y="1"/>
                      </a:cubicBezTo>
                      <a:close/>
                    </a:path>
                  </a:pathLst>
                </a:custGeom>
                <a:solidFill>
                  <a:srgbClr val="73BC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12" name="Google Shape;8194;p96">
                  <a:extLst>
                    <a:ext uri="{FF2B5EF4-FFF2-40B4-BE49-F238E27FC236}">
                      <a16:creationId xmlns:a16="http://schemas.microsoft.com/office/drawing/2014/main" id="{192FA8B0-7E6C-A74D-1297-6DB4F39464E2}"/>
                    </a:ext>
                  </a:extLst>
                </p:cNvPr>
                <p:cNvSpPr/>
                <p:nvPr/>
              </p:nvSpPr>
              <p:spPr>
                <a:xfrm>
                  <a:off x="5658726" y="2606571"/>
                  <a:ext cx="13" cy="13"/>
                </a:xfrm>
                <a:custGeom>
                  <a:avLst/>
                  <a:gdLst/>
                  <a:ahLst/>
                  <a:cxnLst/>
                  <a:rect l="l" t="t" r="r" b="b"/>
                  <a:pathLst>
                    <a:path w="1" h="1" extrusionOk="0">
                      <a:moveTo>
                        <a:pt x="1" y="0"/>
                      </a:moveTo>
                      <a:cubicBezTo>
                        <a:pt x="1" y="0"/>
                        <a:pt x="1" y="0"/>
                        <a:pt x="1" y="0"/>
                      </a:cubicBezTo>
                      <a:cubicBezTo>
                        <a:pt x="1" y="0"/>
                        <a:pt x="1" y="0"/>
                        <a:pt x="1" y="0"/>
                      </a:cubicBezTo>
                      <a:close/>
                    </a:path>
                  </a:pathLst>
                </a:custGeom>
                <a:solidFill>
                  <a:srgbClr val="73BC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13" name="Google Shape;8195;p96">
                  <a:extLst>
                    <a:ext uri="{FF2B5EF4-FFF2-40B4-BE49-F238E27FC236}">
                      <a16:creationId xmlns:a16="http://schemas.microsoft.com/office/drawing/2014/main" id="{F4BCFF24-BE35-54BA-E5B8-94C593305FB7}"/>
                    </a:ext>
                  </a:extLst>
                </p:cNvPr>
                <p:cNvSpPr/>
                <p:nvPr/>
              </p:nvSpPr>
              <p:spPr>
                <a:xfrm>
                  <a:off x="5650187" y="2602740"/>
                  <a:ext cx="14151" cy="4063"/>
                </a:xfrm>
                <a:custGeom>
                  <a:avLst/>
                  <a:gdLst/>
                  <a:ahLst/>
                  <a:cxnLst/>
                  <a:rect l="l" t="t" r="r" b="b"/>
                  <a:pathLst>
                    <a:path w="1097" h="315" extrusionOk="0">
                      <a:moveTo>
                        <a:pt x="526" y="1"/>
                      </a:moveTo>
                      <a:cubicBezTo>
                        <a:pt x="343" y="23"/>
                        <a:pt x="184" y="46"/>
                        <a:pt x="24" y="69"/>
                      </a:cubicBezTo>
                      <a:cubicBezTo>
                        <a:pt x="24" y="69"/>
                        <a:pt x="1" y="92"/>
                        <a:pt x="1" y="92"/>
                      </a:cubicBezTo>
                      <a:cubicBezTo>
                        <a:pt x="1" y="183"/>
                        <a:pt x="69" y="229"/>
                        <a:pt x="138" y="229"/>
                      </a:cubicBezTo>
                      <a:cubicBezTo>
                        <a:pt x="343" y="229"/>
                        <a:pt x="526" y="252"/>
                        <a:pt x="709" y="274"/>
                      </a:cubicBezTo>
                      <a:cubicBezTo>
                        <a:pt x="777" y="274"/>
                        <a:pt x="845" y="297"/>
                        <a:pt x="914" y="297"/>
                      </a:cubicBezTo>
                      <a:cubicBezTo>
                        <a:pt x="937" y="309"/>
                        <a:pt x="954" y="314"/>
                        <a:pt x="968" y="314"/>
                      </a:cubicBezTo>
                      <a:cubicBezTo>
                        <a:pt x="982" y="314"/>
                        <a:pt x="994" y="309"/>
                        <a:pt x="1005" y="297"/>
                      </a:cubicBezTo>
                      <a:cubicBezTo>
                        <a:pt x="1051" y="274"/>
                        <a:pt x="1074" y="252"/>
                        <a:pt x="1074" y="206"/>
                      </a:cubicBezTo>
                      <a:cubicBezTo>
                        <a:pt x="1097" y="160"/>
                        <a:pt x="1051" y="69"/>
                        <a:pt x="982" y="46"/>
                      </a:cubicBezTo>
                      <a:cubicBezTo>
                        <a:pt x="823" y="23"/>
                        <a:pt x="686" y="1"/>
                        <a:pt x="526" y="1"/>
                      </a:cubicBezTo>
                      <a:close/>
                    </a:path>
                  </a:pathLst>
                </a:custGeom>
                <a:solidFill>
                  <a:srgbClr val="73BC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14" name="Google Shape;8196;p96">
                  <a:extLst>
                    <a:ext uri="{FF2B5EF4-FFF2-40B4-BE49-F238E27FC236}">
                      <a16:creationId xmlns:a16="http://schemas.microsoft.com/office/drawing/2014/main" id="{C84F5048-DB15-2E62-67D5-CB86A3EB5668}"/>
                    </a:ext>
                  </a:extLst>
                </p:cNvPr>
                <p:cNvSpPr/>
                <p:nvPr/>
              </p:nvSpPr>
              <p:spPr>
                <a:xfrm>
                  <a:off x="5649606" y="2603036"/>
                  <a:ext cx="11791" cy="2657"/>
                </a:xfrm>
                <a:custGeom>
                  <a:avLst/>
                  <a:gdLst/>
                  <a:ahLst/>
                  <a:cxnLst/>
                  <a:rect l="l" t="t" r="r" b="b"/>
                  <a:pathLst>
                    <a:path w="914" h="206" extrusionOk="0">
                      <a:moveTo>
                        <a:pt x="0" y="0"/>
                      </a:moveTo>
                      <a:cubicBezTo>
                        <a:pt x="0" y="23"/>
                        <a:pt x="23" y="23"/>
                        <a:pt x="23" y="46"/>
                      </a:cubicBezTo>
                      <a:cubicBezTo>
                        <a:pt x="23" y="92"/>
                        <a:pt x="46" y="137"/>
                        <a:pt x="69" y="183"/>
                      </a:cubicBezTo>
                      <a:cubicBezTo>
                        <a:pt x="320" y="183"/>
                        <a:pt x="571" y="206"/>
                        <a:pt x="845" y="206"/>
                      </a:cubicBezTo>
                      <a:cubicBezTo>
                        <a:pt x="868" y="206"/>
                        <a:pt x="890" y="206"/>
                        <a:pt x="890" y="183"/>
                      </a:cubicBezTo>
                      <a:cubicBezTo>
                        <a:pt x="913" y="160"/>
                        <a:pt x="913" y="137"/>
                        <a:pt x="913" y="115"/>
                      </a:cubicBezTo>
                      <a:cubicBezTo>
                        <a:pt x="913" y="92"/>
                        <a:pt x="913" y="69"/>
                        <a:pt x="890" y="46"/>
                      </a:cubicBezTo>
                      <a:cubicBezTo>
                        <a:pt x="868" y="23"/>
                        <a:pt x="845" y="23"/>
                        <a:pt x="822" y="23"/>
                      </a:cubicBezTo>
                      <a:cubicBezTo>
                        <a:pt x="548" y="23"/>
                        <a:pt x="274" y="0"/>
                        <a:pt x="0" y="0"/>
                      </a:cubicBezTo>
                      <a:close/>
                    </a:path>
                  </a:pathLst>
                </a:custGeom>
                <a:solidFill>
                  <a:srgbClr val="73BC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15" name="Google Shape;8197;p96">
                  <a:extLst>
                    <a:ext uri="{FF2B5EF4-FFF2-40B4-BE49-F238E27FC236}">
                      <a16:creationId xmlns:a16="http://schemas.microsoft.com/office/drawing/2014/main" id="{71ACF730-3272-65A4-7CB1-F89947E14055}"/>
                    </a:ext>
                  </a:extLst>
                </p:cNvPr>
                <p:cNvSpPr/>
                <p:nvPr/>
              </p:nvSpPr>
              <p:spPr>
                <a:xfrm>
                  <a:off x="5649310" y="2602146"/>
                  <a:ext cx="11197" cy="2967"/>
                </a:xfrm>
                <a:custGeom>
                  <a:avLst/>
                  <a:gdLst/>
                  <a:ahLst/>
                  <a:cxnLst/>
                  <a:rect l="l" t="t" r="r" b="b"/>
                  <a:pathLst>
                    <a:path w="868" h="230" extrusionOk="0">
                      <a:moveTo>
                        <a:pt x="297" y="1"/>
                      </a:moveTo>
                      <a:cubicBezTo>
                        <a:pt x="206" y="1"/>
                        <a:pt x="115" y="24"/>
                        <a:pt x="0" y="24"/>
                      </a:cubicBezTo>
                      <a:cubicBezTo>
                        <a:pt x="23" y="47"/>
                        <a:pt x="23" y="92"/>
                        <a:pt x="46" y="115"/>
                      </a:cubicBezTo>
                      <a:cubicBezTo>
                        <a:pt x="46" y="161"/>
                        <a:pt x="69" y="184"/>
                        <a:pt x="69" y="206"/>
                      </a:cubicBezTo>
                      <a:cubicBezTo>
                        <a:pt x="297" y="206"/>
                        <a:pt x="548" y="206"/>
                        <a:pt x="777" y="229"/>
                      </a:cubicBezTo>
                      <a:cubicBezTo>
                        <a:pt x="799" y="229"/>
                        <a:pt x="822" y="206"/>
                        <a:pt x="845" y="184"/>
                      </a:cubicBezTo>
                      <a:cubicBezTo>
                        <a:pt x="868" y="161"/>
                        <a:pt x="868" y="138"/>
                        <a:pt x="868" y="115"/>
                      </a:cubicBezTo>
                      <a:cubicBezTo>
                        <a:pt x="868" y="92"/>
                        <a:pt x="845" y="69"/>
                        <a:pt x="822" y="47"/>
                      </a:cubicBezTo>
                      <a:cubicBezTo>
                        <a:pt x="822" y="24"/>
                        <a:pt x="777" y="24"/>
                        <a:pt x="754" y="24"/>
                      </a:cubicBezTo>
                      <a:cubicBezTo>
                        <a:pt x="594" y="24"/>
                        <a:pt x="457" y="1"/>
                        <a:pt x="297" y="1"/>
                      </a:cubicBezTo>
                      <a:close/>
                    </a:path>
                  </a:pathLst>
                </a:custGeom>
                <a:solidFill>
                  <a:srgbClr val="73BC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16" name="Google Shape;8198;p96">
                  <a:extLst>
                    <a:ext uri="{FF2B5EF4-FFF2-40B4-BE49-F238E27FC236}">
                      <a16:creationId xmlns:a16="http://schemas.microsoft.com/office/drawing/2014/main" id="{57475AC4-AD86-466D-9BE3-EB4D24EE1D9A}"/>
                    </a:ext>
                  </a:extLst>
                </p:cNvPr>
                <p:cNvSpPr/>
                <p:nvPr/>
              </p:nvSpPr>
              <p:spPr>
                <a:xfrm>
                  <a:off x="5649310" y="2601862"/>
                  <a:ext cx="13558" cy="3251"/>
                </a:xfrm>
                <a:custGeom>
                  <a:avLst/>
                  <a:gdLst/>
                  <a:ahLst/>
                  <a:cxnLst/>
                  <a:rect l="l" t="t" r="r" b="b"/>
                  <a:pathLst>
                    <a:path w="1051" h="252" extrusionOk="0">
                      <a:moveTo>
                        <a:pt x="434" y="0"/>
                      </a:moveTo>
                      <a:cubicBezTo>
                        <a:pt x="434" y="0"/>
                        <a:pt x="411" y="0"/>
                        <a:pt x="411" y="23"/>
                      </a:cubicBezTo>
                      <a:lnTo>
                        <a:pt x="0" y="23"/>
                      </a:lnTo>
                      <a:cubicBezTo>
                        <a:pt x="23" y="46"/>
                        <a:pt x="23" y="91"/>
                        <a:pt x="46" y="137"/>
                      </a:cubicBezTo>
                      <a:cubicBezTo>
                        <a:pt x="46" y="160"/>
                        <a:pt x="46" y="183"/>
                        <a:pt x="69" y="206"/>
                      </a:cubicBezTo>
                      <a:cubicBezTo>
                        <a:pt x="206" y="206"/>
                        <a:pt x="366" y="206"/>
                        <a:pt x="525" y="228"/>
                      </a:cubicBezTo>
                      <a:lnTo>
                        <a:pt x="503" y="228"/>
                      </a:lnTo>
                      <a:cubicBezTo>
                        <a:pt x="640" y="228"/>
                        <a:pt x="777" y="228"/>
                        <a:pt x="913" y="251"/>
                      </a:cubicBezTo>
                      <a:cubicBezTo>
                        <a:pt x="936" y="251"/>
                        <a:pt x="959" y="251"/>
                        <a:pt x="982" y="228"/>
                      </a:cubicBezTo>
                      <a:cubicBezTo>
                        <a:pt x="1005" y="228"/>
                        <a:pt x="1028" y="206"/>
                        <a:pt x="1028" y="160"/>
                      </a:cubicBezTo>
                      <a:cubicBezTo>
                        <a:pt x="1050" y="114"/>
                        <a:pt x="1005" y="46"/>
                        <a:pt x="959" y="46"/>
                      </a:cubicBezTo>
                      <a:cubicBezTo>
                        <a:pt x="777" y="23"/>
                        <a:pt x="617" y="23"/>
                        <a:pt x="434" y="0"/>
                      </a:cubicBezTo>
                      <a:close/>
                    </a:path>
                  </a:pathLst>
                </a:custGeom>
                <a:solidFill>
                  <a:srgbClr val="73BC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17" name="Google Shape;8199;p96">
                  <a:extLst>
                    <a:ext uri="{FF2B5EF4-FFF2-40B4-BE49-F238E27FC236}">
                      <a16:creationId xmlns:a16="http://schemas.microsoft.com/office/drawing/2014/main" id="{E135243A-C3C3-53C7-771E-C7C7BF37B21B}"/>
                    </a:ext>
                  </a:extLst>
                </p:cNvPr>
                <p:cNvSpPr/>
                <p:nvPr/>
              </p:nvSpPr>
              <p:spPr>
                <a:xfrm>
                  <a:off x="5649903" y="2602146"/>
                  <a:ext cx="12964" cy="3341"/>
                </a:xfrm>
                <a:custGeom>
                  <a:avLst/>
                  <a:gdLst/>
                  <a:ahLst/>
                  <a:cxnLst/>
                  <a:rect l="l" t="t" r="r" b="b"/>
                  <a:pathLst>
                    <a:path w="1005" h="259" extrusionOk="0">
                      <a:moveTo>
                        <a:pt x="46" y="1"/>
                      </a:moveTo>
                      <a:cubicBezTo>
                        <a:pt x="23" y="1"/>
                        <a:pt x="23" y="24"/>
                        <a:pt x="0" y="47"/>
                      </a:cubicBezTo>
                      <a:cubicBezTo>
                        <a:pt x="0" y="69"/>
                        <a:pt x="23" y="92"/>
                        <a:pt x="23" y="115"/>
                      </a:cubicBezTo>
                      <a:cubicBezTo>
                        <a:pt x="46" y="138"/>
                        <a:pt x="69" y="161"/>
                        <a:pt x="91" y="161"/>
                      </a:cubicBezTo>
                      <a:cubicBezTo>
                        <a:pt x="343" y="184"/>
                        <a:pt x="616" y="206"/>
                        <a:pt x="890" y="252"/>
                      </a:cubicBezTo>
                      <a:cubicBezTo>
                        <a:pt x="899" y="256"/>
                        <a:pt x="907" y="258"/>
                        <a:pt x="915" y="258"/>
                      </a:cubicBezTo>
                      <a:cubicBezTo>
                        <a:pt x="951" y="258"/>
                        <a:pt x="982" y="221"/>
                        <a:pt x="982" y="184"/>
                      </a:cubicBezTo>
                      <a:cubicBezTo>
                        <a:pt x="1004" y="138"/>
                        <a:pt x="959" y="69"/>
                        <a:pt x="913" y="69"/>
                      </a:cubicBezTo>
                      <a:cubicBezTo>
                        <a:pt x="731" y="47"/>
                        <a:pt x="548" y="1"/>
                        <a:pt x="365" y="1"/>
                      </a:cubicBezTo>
                      <a:close/>
                    </a:path>
                  </a:pathLst>
                </a:custGeom>
                <a:solidFill>
                  <a:srgbClr val="73BC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18" name="Google Shape;8200;p96">
                  <a:extLst>
                    <a:ext uri="{FF2B5EF4-FFF2-40B4-BE49-F238E27FC236}">
                      <a16:creationId xmlns:a16="http://schemas.microsoft.com/office/drawing/2014/main" id="{AA690BB8-FA39-50B4-9992-2AF2C5F464FF}"/>
                    </a:ext>
                  </a:extLst>
                </p:cNvPr>
                <p:cNvSpPr/>
                <p:nvPr/>
              </p:nvSpPr>
              <p:spPr>
                <a:xfrm>
                  <a:off x="5649310" y="2602146"/>
                  <a:ext cx="23865" cy="5612"/>
                </a:xfrm>
                <a:custGeom>
                  <a:avLst/>
                  <a:gdLst/>
                  <a:ahLst/>
                  <a:cxnLst/>
                  <a:rect l="l" t="t" r="r" b="b"/>
                  <a:pathLst>
                    <a:path w="1850" h="435" extrusionOk="0">
                      <a:moveTo>
                        <a:pt x="0" y="1"/>
                      </a:moveTo>
                      <a:cubicBezTo>
                        <a:pt x="23" y="47"/>
                        <a:pt x="23" y="92"/>
                        <a:pt x="46" y="115"/>
                      </a:cubicBezTo>
                      <a:cubicBezTo>
                        <a:pt x="46" y="161"/>
                        <a:pt x="69" y="184"/>
                        <a:pt x="69" y="206"/>
                      </a:cubicBezTo>
                      <a:cubicBezTo>
                        <a:pt x="137" y="206"/>
                        <a:pt x="183" y="206"/>
                        <a:pt x="252" y="229"/>
                      </a:cubicBezTo>
                      <a:lnTo>
                        <a:pt x="274" y="229"/>
                      </a:lnTo>
                      <a:cubicBezTo>
                        <a:pt x="754" y="252"/>
                        <a:pt x="1233" y="366"/>
                        <a:pt x="1712" y="435"/>
                      </a:cubicBezTo>
                      <a:cubicBezTo>
                        <a:pt x="1781" y="435"/>
                        <a:pt x="1827" y="389"/>
                        <a:pt x="1849" y="343"/>
                      </a:cubicBezTo>
                      <a:cubicBezTo>
                        <a:pt x="1849" y="298"/>
                        <a:pt x="1804" y="229"/>
                        <a:pt x="1758" y="229"/>
                      </a:cubicBezTo>
                      <a:cubicBezTo>
                        <a:pt x="1484" y="184"/>
                        <a:pt x="1187" y="138"/>
                        <a:pt x="913" y="92"/>
                      </a:cubicBezTo>
                      <a:cubicBezTo>
                        <a:pt x="640" y="47"/>
                        <a:pt x="343" y="1"/>
                        <a:pt x="46" y="1"/>
                      </a:cubicBezTo>
                      <a:close/>
                    </a:path>
                  </a:pathLst>
                </a:custGeom>
                <a:solidFill>
                  <a:srgbClr val="73BC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19" name="Google Shape;8201;p96">
                  <a:extLst>
                    <a:ext uri="{FF2B5EF4-FFF2-40B4-BE49-F238E27FC236}">
                      <a16:creationId xmlns:a16="http://schemas.microsoft.com/office/drawing/2014/main" id="{6A779409-8FA2-00B1-20C6-9177931D3B01}"/>
                    </a:ext>
                  </a:extLst>
                </p:cNvPr>
                <p:cNvSpPr/>
                <p:nvPr/>
              </p:nvSpPr>
              <p:spPr>
                <a:xfrm>
                  <a:off x="5652548" y="2605100"/>
                  <a:ext cx="13" cy="13"/>
                </a:xfrm>
                <a:custGeom>
                  <a:avLst/>
                  <a:gdLst/>
                  <a:ahLst/>
                  <a:cxnLst/>
                  <a:rect l="l" t="t" r="r" b="b"/>
                  <a:pathLst>
                    <a:path w="1" h="1" extrusionOk="0">
                      <a:moveTo>
                        <a:pt x="1" y="0"/>
                      </a:moveTo>
                      <a:lnTo>
                        <a:pt x="1" y="0"/>
                      </a:lnTo>
                      <a:close/>
                    </a:path>
                  </a:pathLst>
                </a:custGeom>
                <a:solidFill>
                  <a:srgbClr val="73BC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20" name="Google Shape;8202;p96">
                  <a:extLst>
                    <a:ext uri="{FF2B5EF4-FFF2-40B4-BE49-F238E27FC236}">
                      <a16:creationId xmlns:a16="http://schemas.microsoft.com/office/drawing/2014/main" id="{CAAF392F-A643-E693-B7CA-D5A0BE135DF2}"/>
                    </a:ext>
                  </a:extLst>
                </p:cNvPr>
                <p:cNvSpPr/>
                <p:nvPr/>
              </p:nvSpPr>
              <p:spPr>
                <a:xfrm>
                  <a:off x="5652548" y="2605100"/>
                  <a:ext cx="13" cy="13"/>
                </a:xfrm>
                <a:custGeom>
                  <a:avLst/>
                  <a:gdLst/>
                  <a:ahLst/>
                  <a:cxnLst/>
                  <a:rect l="l" t="t" r="r" b="b"/>
                  <a:pathLst>
                    <a:path w="1" h="1" extrusionOk="0">
                      <a:moveTo>
                        <a:pt x="1" y="0"/>
                      </a:moveTo>
                      <a:lnTo>
                        <a:pt x="1" y="0"/>
                      </a:lnTo>
                      <a:close/>
                    </a:path>
                  </a:pathLst>
                </a:custGeom>
                <a:solidFill>
                  <a:srgbClr val="73BC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21" name="Google Shape;8203;p96">
                  <a:extLst>
                    <a:ext uri="{FF2B5EF4-FFF2-40B4-BE49-F238E27FC236}">
                      <a16:creationId xmlns:a16="http://schemas.microsoft.com/office/drawing/2014/main" id="{52D950B8-7696-21CA-F294-4D68F5FBA069}"/>
                    </a:ext>
                  </a:extLst>
                </p:cNvPr>
                <p:cNvSpPr/>
                <p:nvPr/>
              </p:nvSpPr>
              <p:spPr>
                <a:xfrm>
                  <a:off x="5652548" y="2605100"/>
                  <a:ext cx="13" cy="13"/>
                </a:xfrm>
                <a:custGeom>
                  <a:avLst/>
                  <a:gdLst/>
                  <a:ahLst/>
                  <a:cxnLst/>
                  <a:rect l="l" t="t" r="r" b="b"/>
                  <a:pathLst>
                    <a:path w="1" h="1" extrusionOk="0">
                      <a:moveTo>
                        <a:pt x="1" y="0"/>
                      </a:moveTo>
                      <a:lnTo>
                        <a:pt x="1" y="0"/>
                      </a:lnTo>
                      <a:close/>
                    </a:path>
                  </a:pathLst>
                </a:custGeom>
                <a:solidFill>
                  <a:srgbClr val="73BC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22" name="Google Shape;8204;p96">
                  <a:extLst>
                    <a:ext uri="{FF2B5EF4-FFF2-40B4-BE49-F238E27FC236}">
                      <a16:creationId xmlns:a16="http://schemas.microsoft.com/office/drawing/2014/main" id="{7175D210-FB88-5666-D9A0-7540AF20EA17}"/>
                    </a:ext>
                  </a:extLst>
                </p:cNvPr>
                <p:cNvSpPr/>
                <p:nvPr/>
              </p:nvSpPr>
              <p:spPr>
                <a:xfrm>
                  <a:off x="5651077" y="2602740"/>
                  <a:ext cx="22678" cy="4425"/>
                </a:xfrm>
                <a:custGeom>
                  <a:avLst/>
                  <a:gdLst/>
                  <a:ahLst/>
                  <a:cxnLst/>
                  <a:rect l="l" t="t" r="r" b="b"/>
                  <a:pathLst>
                    <a:path w="1758" h="343" extrusionOk="0">
                      <a:moveTo>
                        <a:pt x="92" y="1"/>
                      </a:moveTo>
                      <a:cubicBezTo>
                        <a:pt x="46" y="1"/>
                        <a:pt x="0" y="46"/>
                        <a:pt x="0" y="92"/>
                      </a:cubicBezTo>
                      <a:cubicBezTo>
                        <a:pt x="23" y="160"/>
                        <a:pt x="69" y="183"/>
                        <a:pt x="115" y="183"/>
                      </a:cubicBezTo>
                      <a:lnTo>
                        <a:pt x="548" y="183"/>
                      </a:lnTo>
                      <a:cubicBezTo>
                        <a:pt x="913" y="229"/>
                        <a:pt x="1279" y="274"/>
                        <a:pt x="1621" y="343"/>
                      </a:cubicBezTo>
                      <a:cubicBezTo>
                        <a:pt x="1690" y="343"/>
                        <a:pt x="1735" y="320"/>
                        <a:pt x="1735" y="274"/>
                      </a:cubicBezTo>
                      <a:cubicBezTo>
                        <a:pt x="1758" y="206"/>
                        <a:pt x="1712" y="160"/>
                        <a:pt x="1667" y="160"/>
                      </a:cubicBezTo>
                      <a:cubicBezTo>
                        <a:pt x="1393" y="115"/>
                        <a:pt x="1142" y="69"/>
                        <a:pt x="868" y="23"/>
                      </a:cubicBezTo>
                      <a:cubicBezTo>
                        <a:pt x="640" y="1"/>
                        <a:pt x="411" y="1"/>
                        <a:pt x="206" y="1"/>
                      </a:cubicBezTo>
                      <a:close/>
                    </a:path>
                  </a:pathLst>
                </a:custGeom>
                <a:solidFill>
                  <a:srgbClr val="73BC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23" name="Google Shape;8205;p96">
                  <a:extLst>
                    <a:ext uri="{FF2B5EF4-FFF2-40B4-BE49-F238E27FC236}">
                      <a16:creationId xmlns:a16="http://schemas.microsoft.com/office/drawing/2014/main" id="{D4EFF017-1752-5526-586C-EA8B39A53BE2}"/>
                    </a:ext>
                  </a:extLst>
                </p:cNvPr>
                <p:cNvSpPr/>
                <p:nvPr/>
              </p:nvSpPr>
              <p:spPr>
                <a:xfrm>
                  <a:off x="5531539" y="2567705"/>
                  <a:ext cx="278266" cy="433440"/>
                </a:xfrm>
                <a:custGeom>
                  <a:avLst/>
                  <a:gdLst/>
                  <a:ahLst/>
                  <a:cxnLst/>
                  <a:rect l="l" t="t" r="r" b="b"/>
                  <a:pathLst>
                    <a:path w="21571" h="33600" extrusionOk="0">
                      <a:moveTo>
                        <a:pt x="10432" y="0"/>
                      </a:moveTo>
                      <a:cubicBezTo>
                        <a:pt x="10203" y="0"/>
                        <a:pt x="9975" y="23"/>
                        <a:pt x="9792" y="92"/>
                      </a:cubicBezTo>
                      <a:cubicBezTo>
                        <a:pt x="9633" y="137"/>
                        <a:pt x="9541" y="274"/>
                        <a:pt x="9564" y="434"/>
                      </a:cubicBezTo>
                      <a:cubicBezTo>
                        <a:pt x="9587" y="480"/>
                        <a:pt x="9587" y="525"/>
                        <a:pt x="9610" y="571"/>
                      </a:cubicBezTo>
                      <a:cubicBezTo>
                        <a:pt x="9655" y="639"/>
                        <a:pt x="9724" y="662"/>
                        <a:pt x="9792" y="685"/>
                      </a:cubicBezTo>
                      <a:lnTo>
                        <a:pt x="9884" y="731"/>
                      </a:lnTo>
                      <a:cubicBezTo>
                        <a:pt x="10295" y="913"/>
                        <a:pt x="10705" y="1164"/>
                        <a:pt x="11116" y="1461"/>
                      </a:cubicBezTo>
                      <a:cubicBezTo>
                        <a:pt x="11755" y="1963"/>
                        <a:pt x="12395" y="2625"/>
                        <a:pt x="13034" y="3447"/>
                      </a:cubicBezTo>
                      <a:cubicBezTo>
                        <a:pt x="13604" y="4200"/>
                        <a:pt x="14129" y="5022"/>
                        <a:pt x="14677" y="5981"/>
                      </a:cubicBezTo>
                      <a:cubicBezTo>
                        <a:pt x="15088" y="6757"/>
                        <a:pt x="15499" y="7578"/>
                        <a:pt x="15864" y="8423"/>
                      </a:cubicBezTo>
                      <a:cubicBezTo>
                        <a:pt x="16161" y="9108"/>
                        <a:pt x="16389" y="9770"/>
                        <a:pt x="16572" y="10409"/>
                      </a:cubicBezTo>
                      <a:cubicBezTo>
                        <a:pt x="16777" y="11139"/>
                        <a:pt x="16937" y="11915"/>
                        <a:pt x="17051" y="12691"/>
                      </a:cubicBezTo>
                      <a:cubicBezTo>
                        <a:pt x="17256" y="14152"/>
                        <a:pt x="17256" y="15613"/>
                        <a:pt x="17051" y="17028"/>
                      </a:cubicBezTo>
                      <a:cubicBezTo>
                        <a:pt x="16960" y="17690"/>
                        <a:pt x="16823" y="18352"/>
                        <a:pt x="16663" y="18991"/>
                      </a:cubicBezTo>
                      <a:cubicBezTo>
                        <a:pt x="16503" y="19539"/>
                        <a:pt x="16298" y="20109"/>
                        <a:pt x="16047" y="20726"/>
                      </a:cubicBezTo>
                      <a:cubicBezTo>
                        <a:pt x="15499" y="22050"/>
                        <a:pt x="14746" y="23305"/>
                        <a:pt x="13855" y="24492"/>
                      </a:cubicBezTo>
                      <a:cubicBezTo>
                        <a:pt x="12874" y="25747"/>
                        <a:pt x="11687" y="26911"/>
                        <a:pt x="10340" y="27961"/>
                      </a:cubicBezTo>
                      <a:cubicBezTo>
                        <a:pt x="8788" y="29148"/>
                        <a:pt x="7031" y="30175"/>
                        <a:pt x="5090" y="30997"/>
                      </a:cubicBezTo>
                      <a:cubicBezTo>
                        <a:pt x="3538" y="31659"/>
                        <a:pt x="1895" y="32184"/>
                        <a:pt x="229" y="32549"/>
                      </a:cubicBezTo>
                      <a:cubicBezTo>
                        <a:pt x="160" y="32549"/>
                        <a:pt x="92" y="32595"/>
                        <a:pt x="46" y="32663"/>
                      </a:cubicBezTo>
                      <a:cubicBezTo>
                        <a:pt x="23" y="32732"/>
                        <a:pt x="0" y="32823"/>
                        <a:pt x="23" y="32892"/>
                      </a:cubicBezTo>
                      <a:cubicBezTo>
                        <a:pt x="23" y="32914"/>
                        <a:pt x="23" y="32937"/>
                        <a:pt x="46" y="32937"/>
                      </a:cubicBezTo>
                      <a:cubicBezTo>
                        <a:pt x="46" y="33006"/>
                        <a:pt x="69" y="33051"/>
                        <a:pt x="114" y="33097"/>
                      </a:cubicBezTo>
                      <a:cubicBezTo>
                        <a:pt x="297" y="33280"/>
                        <a:pt x="480" y="33439"/>
                        <a:pt x="708" y="33553"/>
                      </a:cubicBezTo>
                      <a:cubicBezTo>
                        <a:pt x="754" y="33576"/>
                        <a:pt x="799" y="33599"/>
                        <a:pt x="868" y="33599"/>
                      </a:cubicBezTo>
                      <a:lnTo>
                        <a:pt x="1119" y="33599"/>
                      </a:lnTo>
                      <a:cubicBezTo>
                        <a:pt x="3242" y="33211"/>
                        <a:pt x="5341" y="32618"/>
                        <a:pt x="7350" y="31864"/>
                      </a:cubicBezTo>
                      <a:cubicBezTo>
                        <a:pt x="9382" y="31111"/>
                        <a:pt x="11299" y="30153"/>
                        <a:pt x="12988" y="29057"/>
                      </a:cubicBezTo>
                      <a:cubicBezTo>
                        <a:pt x="13878" y="28509"/>
                        <a:pt x="14723" y="27893"/>
                        <a:pt x="15476" y="27254"/>
                      </a:cubicBezTo>
                      <a:cubicBezTo>
                        <a:pt x="16229" y="26615"/>
                        <a:pt x="16960" y="25907"/>
                        <a:pt x="17621" y="25154"/>
                      </a:cubicBezTo>
                      <a:cubicBezTo>
                        <a:pt x="19014" y="23579"/>
                        <a:pt x="20064" y="21890"/>
                        <a:pt x="20726" y="20064"/>
                      </a:cubicBezTo>
                      <a:cubicBezTo>
                        <a:pt x="21091" y="19082"/>
                        <a:pt x="21342" y="17987"/>
                        <a:pt x="21456" y="16823"/>
                      </a:cubicBezTo>
                      <a:cubicBezTo>
                        <a:pt x="21570" y="15727"/>
                        <a:pt x="21570" y="14609"/>
                        <a:pt x="21410" y="13490"/>
                      </a:cubicBezTo>
                      <a:cubicBezTo>
                        <a:pt x="21274" y="12394"/>
                        <a:pt x="21000" y="11299"/>
                        <a:pt x="20589" y="10249"/>
                      </a:cubicBezTo>
                      <a:cubicBezTo>
                        <a:pt x="20338" y="9518"/>
                        <a:pt x="19973" y="8742"/>
                        <a:pt x="19448" y="7807"/>
                      </a:cubicBezTo>
                      <a:cubicBezTo>
                        <a:pt x="18557" y="6186"/>
                        <a:pt x="17553" y="4748"/>
                        <a:pt x="16457" y="3538"/>
                      </a:cubicBezTo>
                      <a:cubicBezTo>
                        <a:pt x="15818" y="2831"/>
                        <a:pt x="15179" y="2260"/>
                        <a:pt x="14540" y="1781"/>
                      </a:cubicBezTo>
                      <a:cubicBezTo>
                        <a:pt x="14380" y="1667"/>
                        <a:pt x="14221" y="1575"/>
                        <a:pt x="14084" y="1461"/>
                      </a:cubicBezTo>
                      <a:cubicBezTo>
                        <a:pt x="14061" y="1461"/>
                        <a:pt x="14038" y="1438"/>
                        <a:pt x="14038" y="1438"/>
                      </a:cubicBezTo>
                      <a:cubicBezTo>
                        <a:pt x="13513" y="1096"/>
                        <a:pt x="13034" y="845"/>
                        <a:pt x="12554" y="639"/>
                      </a:cubicBezTo>
                      <a:cubicBezTo>
                        <a:pt x="12098" y="388"/>
                        <a:pt x="11641" y="206"/>
                        <a:pt x="11208" y="92"/>
                      </a:cubicBezTo>
                      <a:cubicBezTo>
                        <a:pt x="10934" y="23"/>
                        <a:pt x="10660" y="0"/>
                        <a:pt x="1043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24" name="Google Shape;8206;p96">
                  <a:extLst>
                    <a:ext uri="{FF2B5EF4-FFF2-40B4-BE49-F238E27FC236}">
                      <a16:creationId xmlns:a16="http://schemas.microsoft.com/office/drawing/2014/main" id="{BCBA3FA2-2602-441F-15D0-52A54C234D7A}"/>
                    </a:ext>
                  </a:extLst>
                </p:cNvPr>
                <p:cNvSpPr/>
                <p:nvPr/>
              </p:nvSpPr>
              <p:spPr>
                <a:xfrm>
                  <a:off x="5645775" y="2555038"/>
                  <a:ext cx="57431" cy="28999"/>
                </a:xfrm>
                <a:custGeom>
                  <a:avLst/>
                  <a:gdLst/>
                  <a:ahLst/>
                  <a:cxnLst/>
                  <a:rect l="l" t="t" r="r" b="b"/>
                  <a:pathLst>
                    <a:path w="4452" h="2248" extrusionOk="0">
                      <a:moveTo>
                        <a:pt x="3630" y="1"/>
                      </a:moveTo>
                      <a:cubicBezTo>
                        <a:pt x="2511" y="1"/>
                        <a:pt x="1416" y="229"/>
                        <a:pt x="457" y="777"/>
                      </a:cubicBezTo>
                      <a:cubicBezTo>
                        <a:pt x="274" y="891"/>
                        <a:pt x="138" y="1028"/>
                        <a:pt x="46" y="1233"/>
                      </a:cubicBezTo>
                      <a:cubicBezTo>
                        <a:pt x="1" y="1416"/>
                        <a:pt x="1" y="1621"/>
                        <a:pt x="92" y="1804"/>
                      </a:cubicBezTo>
                      <a:cubicBezTo>
                        <a:pt x="210" y="2057"/>
                        <a:pt x="502" y="2247"/>
                        <a:pt x="793" y="2247"/>
                      </a:cubicBezTo>
                      <a:cubicBezTo>
                        <a:pt x="897" y="2247"/>
                        <a:pt x="1000" y="2223"/>
                        <a:pt x="1096" y="2169"/>
                      </a:cubicBezTo>
                      <a:cubicBezTo>
                        <a:pt x="1393" y="1987"/>
                        <a:pt x="1712" y="1850"/>
                        <a:pt x="2055" y="1736"/>
                      </a:cubicBezTo>
                      <a:cubicBezTo>
                        <a:pt x="2466" y="1621"/>
                        <a:pt x="2877" y="1553"/>
                        <a:pt x="3287" y="1530"/>
                      </a:cubicBezTo>
                      <a:lnTo>
                        <a:pt x="3584" y="1530"/>
                      </a:lnTo>
                      <a:cubicBezTo>
                        <a:pt x="3790" y="1530"/>
                        <a:pt x="3972" y="1485"/>
                        <a:pt x="4155" y="1348"/>
                      </a:cubicBezTo>
                      <a:cubicBezTo>
                        <a:pt x="4292" y="1211"/>
                        <a:pt x="4383" y="1028"/>
                        <a:pt x="4406" y="823"/>
                      </a:cubicBezTo>
                      <a:cubicBezTo>
                        <a:pt x="4452" y="435"/>
                        <a:pt x="4132" y="1"/>
                        <a:pt x="372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25" name="Google Shape;8207;p96">
                  <a:extLst>
                    <a:ext uri="{FF2B5EF4-FFF2-40B4-BE49-F238E27FC236}">
                      <a16:creationId xmlns:a16="http://schemas.microsoft.com/office/drawing/2014/main" id="{AD2A202A-EFA8-6421-3C32-B278E1714269}"/>
                    </a:ext>
                  </a:extLst>
                </p:cNvPr>
                <p:cNvSpPr/>
                <p:nvPr/>
              </p:nvSpPr>
              <p:spPr>
                <a:xfrm>
                  <a:off x="5760012" y="2755261"/>
                  <a:ext cx="90700" cy="138107"/>
                </a:xfrm>
                <a:custGeom>
                  <a:avLst/>
                  <a:gdLst/>
                  <a:ahLst/>
                  <a:cxnLst/>
                  <a:rect l="l" t="t" r="r" b="b"/>
                  <a:pathLst>
                    <a:path w="7031" h="10706" extrusionOk="0">
                      <a:moveTo>
                        <a:pt x="6164" y="0"/>
                      </a:moveTo>
                      <a:cubicBezTo>
                        <a:pt x="6141" y="0"/>
                        <a:pt x="6141" y="23"/>
                        <a:pt x="6118" y="23"/>
                      </a:cubicBezTo>
                      <a:cubicBezTo>
                        <a:pt x="6072" y="23"/>
                        <a:pt x="6027" y="69"/>
                        <a:pt x="6004" y="114"/>
                      </a:cubicBezTo>
                      <a:lnTo>
                        <a:pt x="5958" y="114"/>
                      </a:lnTo>
                      <a:cubicBezTo>
                        <a:pt x="5913" y="114"/>
                        <a:pt x="5867" y="114"/>
                        <a:pt x="5821" y="137"/>
                      </a:cubicBezTo>
                      <a:cubicBezTo>
                        <a:pt x="4885" y="457"/>
                        <a:pt x="4064" y="890"/>
                        <a:pt x="3333" y="1438"/>
                      </a:cubicBezTo>
                      <a:cubicBezTo>
                        <a:pt x="2922" y="1758"/>
                        <a:pt x="2580" y="2054"/>
                        <a:pt x="2261" y="2397"/>
                      </a:cubicBezTo>
                      <a:cubicBezTo>
                        <a:pt x="1964" y="2716"/>
                        <a:pt x="1644" y="3081"/>
                        <a:pt x="1370" y="3515"/>
                      </a:cubicBezTo>
                      <a:cubicBezTo>
                        <a:pt x="1119" y="3880"/>
                        <a:pt x="891" y="4268"/>
                        <a:pt x="708" y="4702"/>
                      </a:cubicBezTo>
                      <a:cubicBezTo>
                        <a:pt x="503" y="5159"/>
                        <a:pt x="343" y="5615"/>
                        <a:pt x="229" y="6072"/>
                      </a:cubicBezTo>
                      <a:cubicBezTo>
                        <a:pt x="115" y="6551"/>
                        <a:pt x="46" y="7053"/>
                        <a:pt x="24" y="7532"/>
                      </a:cubicBezTo>
                      <a:cubicBezTo>
                        <a:pt x="1" y="7966"/>
                        <a:pt x="46" y="8377"/>
                        <a:pt x="138" y="8788"/>
                      </a:cubicBezTo>
                      <a:cubicBezTo>
                        <a:pt x="183" y="8970"/>
                        <a:pt x="252" y="9153"/>
                        <a:pt x="320" y="9313"/>
                      </a:cubicBezTo>
                      <a:cubicBezTo>
                        <a:pt x="389" y="9450"/>
                        <a:pt x="457" y="9587"/>
                        <a:pt x="549" y="9701"/>
                      </a:cubicBezTo>
                      <a:cubicBezTo>
                        <a:pt x="731" y="9998"/>
                        <a:pt x="982" y="10226"/>
                        <a:pt x="1256" y="10408"/>
                      </a:cubicBezTo>
                      <a:cubicBezTo>
                        <a:pt x="1576" y="10591"/>
                        <a:pt x="1987" y="10705"/>
                        <a:pt x="2420" y="10705"/>
                      </a:cubicBezTo>
                      <a:cubicBezTo>
                        <a:pt x="2649" y="10705"/>
                        <a:pt x="2854" y="10682"/>
                        <a:pt x="3082" y="10637"/>
                      </a:cubicBezTo>
                      <a:cubicBezTo>
                        <a:pt x="3356" y="10568"/>
                        <a:pt x="3676" y="10431"/>
                        <a:pt x="3995" y="10249"/>
                      </a:cubicBezTo>
                      <a:cubicBezTo>
                        <a:pt x="4269" y="10089"/>
                        <a:pt x="4543" y="9861"/>
                        <a:pt x="4840" y="9564"/>
                      </a:cubicBezTo>
                      <a:cubicBezTo>
                        <a:pt x="5136" y="9313"/>
                        <a:pt x="5388" y="8993"/>
                        <a:pt x="5639" y="8628"/>
                      </a:cubicBezTo>
                      <a:cubicBezTo>
                        <a:pt x="5890" y="8217"/>
                        <a:pt x="6118" y="7783"/>
                        <a:pt x="6323" y="7327"/>
                      </a:cubicBezTo>
                      <a:cubicBezTo>
                        <a:pt x="6438" y="7053"/>
                        <a:pt x="6529" y="6779"/>
                        <a:pt x="6620" y="6528"/>
                      </a:cubicBezTo>
                      <a:cubicBezTo>
                        <a:pt x="6711" y="6209"/>
                        <a:pt x="6780" y="5889"/>
                        <a:pt x="6826" y="5615"/>
                      </a:cubicBezTo>
                      <a:cubicBezTo>
                        <a:pt x="6963" y="4999"/>
                        <a:pt x="7008" y="4382"/>
                        <a:pt x="7008" y="3743"/>
                      </a:cubicBezTo>
                      <a:cubicBezTo>
                        <a:pt x="7031" y="2762"/>
                        <a:pt x="6871" y="1803"/>
                        <a:pt x="6597" y="890"/>
                      </a:cubicBezTo>
                      <a:cubicBezTo>
                        <a:pt x="6552" y="799"/>
                        <a:pt x="6529" y="730"/>
                        <a:pt x="6483" y="662"/>
                      </a:cubicBezTo>
                      <a:cubicBezTo>
                        <a:pt x="6392" y="434"/>
                        <a:pt x="6278" y="228"/>
                        <a:pt x="618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26" name="Google Shape;8208;p96">
                  <a:extLst>
                    <a:ext uri="{FF2B5EF4-FFF2-40B4-BE49-F238E27FC236}">
                      <a16:creationId xmlns:a16="http://schemas.microsoft.com/office/drawing/2014/main" id="{A7292837-CDEA-0BCA-6B25-837E45E7972C}"/>
                    </a:ext>
                  </a:extLst>
                </p:cNvPr>
                <p:cNvSpPr/>
                <p:nvPr/>
              </p:nvSpPr>
              <p:spPr>
                <a:xfrm>
                  <a:off x="5754130" y="2677813"/>
                  <a:ext cx="90700" cy="146634"/>
                </a:xfrm>
                <a:custGeom>
                  <a:avLst/>
                  <a:gdLst/>
                  <a:ahLst/>
                  <a:cxnLst/>
                  <a:rect l="l" t="t" r="r" b="b"/>
                  <a:pathLst>
                    <a:path w="7031" h="11367" extrusionOk="0">
                      <a:moveTo>
                        <a:pt x="3287" y="1"/>
                      </a:moveTo>
                      <a:cubicBezTo>
                        <a:pt x="3219" y="1"/>
                        <a:pt x="3150" y="24"/>
                        <a:pt x="3059" y="47"/>
                      </a:cubicBezTo>
                      <a:cubicBezTo>
                        <a:pt x="2945" y="69"/>
                        <a:pt x="2853" y="138"/>
                        <a:pt x="2762" y="206"/>
                      </a:cubicBezTo>
                      <a:cubicBezTo>
                        <a:pt x="2602" y="389"/>
                        <a:pt x="2465" y="617"/>
                        <a:pt x="2443" y="891"/>
                      </a:cubicBezTo>
                      <a:cubicBezTo>
                        <a:pt x="2443" y="960"/>
                        <a:pt x="2443" y="1028"/>
                        <a:pt x="2443" y="1097"/>
                      </a:cubicBezTo>
                      <a:cubicBezTo>
                        <a:pt x="2328" y="982"/>
                        <a:pt x="2192" y="868"/>
                        <a:pt x="2077" y="754"/>
                      </a:cubicBezTo>
                      <a:cubicBezTo>
                        <a:pt x="1986" y="686"/>
                        <a:pt x="1872" y="594"/>
                        <a:pt x="1735" y="549"/>
                      </a:cubicBezTo>
                      <a:cubicBezTo>
                        <a:pt x="1575" y="457"/>
                        <a:pt x="1438" y="435"/>
                        <a:pt x="1301" y="435"/>
                      </a:cubicBezTo>
                      <a:cubicBezTo>
                        <a:pt x="1281" y="428"/>
                        <a:pt x="1259" y="425"/>
                        <a:pt x="1236" y="425"/>
                      </a:cubicBezTo>
                      <a:cubicBezTo>
                        <a:pt x="1179" y="425"/>
                        <a:pt x="1115" y="441"/>
                        <a:pt x="1050" y="457"/>
                      </a:cubicBezTo>
                      <a:cubicBezTo>
                        <a:pt x="1027" y="457"/>
                        <a:pt x="982" y="480"/>
                        <a:pt x="959" y="503"/>
                      </a:cubicBezTo>
                      <a:cubicBezTo>
                        <a:pt x="799" y="572"/>
                        <a:pt x="662" y="663"/>
                        <a:pt x="571" y="800"/>
                      </a:cubicBezTo>
                      <a:cubicBezTo>
                        <a:pt x="480" y="937"/>
                        <a:pt x="388" y="1051"/>
                        <a:pt x="365" y="1165"/>
                      </a:cubicBezTo>
                      <a:cubicBezTo>
                        <a:pt x="297" y="1348"/>
                        <a:pt x="274" y="1485"/>
                        <a:pt x="274" y="1667"/>
                      </a:cubicBezTo>
                      <a:cubicBezTo>
                        <a:pt x="274" y="1804"/>
                        <a:pt x="297" y="1941"/>
                        <a:pt x="320" y="2101"/>
                      </a:cubicBezTo>
                      <a:cubicBezTo>
                        <a:pt x="388" y="2398"/>
                        <a:pt x="502" y="2694"/>
                        <a:pt x="685" y="3014"/>
                      </a:cubicBezTo>
                      <a:cubicBezTo>
                        <a:pt x="754" y="3128"/>
                        <a:pt x="822" y="3265"/>
                        <a:pt x="890" y="3356"/>
                      </a:cubicBezTo>
                      <a:cubicBezTo>
                        <a:pt x="799" y="3356"/>
                        <a:pt x="685" y="3356"/>
                        <a:pt x="594" y="3379"/>
                      </a:cubicBezTo>
                      <a:cubicBezTo>
                        <a:pt x="548" y="3402"/>
                        <a:pt x="480" y="3425"/>
                        <a:pt x="434" y="3448"/>
                      </a:cubicBezTo>
                      <a:cubicBezTo>
                        <a:pt x="297" y="3539"/>
                        <a:pt x="160" y="3722"/>
                        <a:pt x="92" y="3904"/>
                      </a:cubicBezTo>
                      <a:cubicBezTo>
                        <a:pt x="23" y="4132"/>
                        <a:pt x="23" y="4383"/>
                        <a:pt x="46" y="4635"/>
                      </a:cubicBezTo>
                      <a:cubicBezTo>
                        <a:pt x="69" y="4771"/>
                        <a:pt x="92" y="4931"/>
                        <a:pt x="137" y="5091"/>
                      </a:cubicBezTo>
                      <a:cubicBezTo>
                        <a:pt x="183" y="5228"/>
                        <a:pt x="229" y="5388"/>
                        <a:pt x="297" y="5525"/>
                      </a:cubicBezTo>
                      <a:cubicBezTo>
                        <a:pt x="411" y="5776"/>
                        <a:pt x="548" y="6027"/>
                        <a:pt x="662" y="6255"/>
                      </a:cubicBezTo>
                      <a:cubicBezTo>
                        <a:pt x="617" y="6255"/>
                        <a:pt x="594" y="6278"/>
                        <a:pt x="571" y="6278"/>
                      </a:cubicBezTo>
                      <a:cubicBezTo>
                        <a:pt x="137" y="6506"/>
                        <a:pt x="0" y="7100"/>
                        <a:pt x="46" y="7602"/>
                      </a:cubicBezTo>
                      <a:cubicBezTo>
                        <a:pt x="69" y="8241"/>
                        <a:pt x="297" y="8903"/>
                        <a:pt x="708" y="9428"/>
                      </a:cubicBezTo>
                      <a:cubicBezTo>
                        <a:pt x="868" y="9679"/>
                        <a:pt x="1096" y="9907"/>
                        <a:pt x="1415" y="10158"/>
                      </a:cubicBezTo>
                      <a:cubicBezTo>
                        <a:pt x="1712" y="10386"/>
                        <a:pt x="1986" y="10592"/>
                        <a:pt x="2260" y="10752"/>
                      </a:cubicBezTo>
                      <a:cubicBezTo>
                        <a:pt x="2648" y="10980"/>
                        <a:pt x="3036" y="11140"/>
                        <a:pt x="3401" y="11231"/>
                      </a:cubicBezTo>
                      <a:cubicBezTo>
                        <a:pt x="3704" y="11327"/>
                        <a:pt x="3984" y="11367"/>
                        <a:pt x="4242" y="11367"/>
                      </a:cubicBezTo>
                      <a:cubicBezTo>
                        <a:pt x="4354" y="11367"/>
                        <a:pt x="4462" y="11359"/>
                        <a:pt x="4565" y="11345"/>
                      </a:cubicBezTo>
                      <a:cubicBezTo>
                        <a:pt x="4725" y="11345"/>
                        <a:pt x="4862" y="11299"/>
                        <a:pt x="4999" y="11254"/>
                      </a:cubicBezTo>
                      <a:cubicBezTo>
                        <a:pt x="5250" y="11185"/>
                        <a:pt x="5456" y="11094"/>
                        <a:pt x="5661" y="10957"/>
                      </a:cubicBezTo>
                      <a:cubicBezTo>
                        <a:pt x="6003" y="10706"/>
                        <a:pt x="6300" y="10364"/>
                        <a:pt x="6528" y="9953"/>
                      </a:cubicBezTo>
                      <a:cubicBezTo>
                        <a:pt x="6871" y="9291"/>
                        <a:pt x="7030" y="8424"/>
                        <a:pt x="6962" y="7465"/>
                      </a:cubicBezTo>
                      <a:cubicBezTo>
                        <a:pt x="6916" y="7008"/>
                        <a:pt x="6848" y="6529"/>
                        <a:pt x="6734" y="5981"/>
                      </a:cubicBezTo>
                      <a:cubicBezTo>
                        <a:pt x="6551" y="5365"/>
                        <a:pt x="6346" y="4771"/>
                        <a:pt x="6163" y="4178"/>
                      </a:cubicBezTo>
                      <a:cubicBezTo>
                        <a:pt x="6095" y="4064"/>
                        <a:pt x="6049" y="3927"/>
                        <a:pt x="5981" y="3790"/>
                      </a:cubicBezTo>
                      <a:cubicBezTo>
                        <a:pt x="5889" y="3562"/>
                        <a:pt x="5821" y="3333"/>
                        <a:pt x="5729" y="3082"/>
                      </a:cubicBezTo>
                      <a:cubicBezTo>
                        <a:pt x="5661" y="2900"/>
                        <a:pt x="5615" y="2740"/>
                        <a:pt x="5547" y="2557"/>
                      </a:cubicBezTo>
                      <a:cubicBezTo>
                        <a:pt x="5387" y="2124"/>
                        <a:pt x="5204" y="1690"/>
                        <a:pt x="4953" y="1302"/>
                      </a:cubicBezTo>
                      <a:cubicBezTo>
                        <a:pt x="4702" y="891"/>
                        <a:pt x="4428" y="572"/>
                        <a:pt x="4132" y="343"/>
                      </a:cubicBezTo>
                      <a:cubicBezTo>
                        <a:pt x="3881" y="138"/>
                        <a:pt x="3607" y="24"/>
                        <a:pt x="3356" y="1"/>
                      </a:cubicBezTo>
                      <a:close/>
                    </a:path>
                  </a:pathLst>
                </a:custGeom>
                <a:solidFill>
                  <a:srgbClr val="FCBC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27" name="Google Shape;8209;p96">
                  <a:extLst>
                    <a:ext uri="{FF2B5EF4-FFF2-40B4-BE49-F238E27FC236}">
                      <a16:creationId xmlns:a16="http://schemas.microsoft.com/office/drawing/2014/main" id="{56407470-6811-A95B-A893-10B7F7E850F8}"/>
                    </a:ext>
                  </a:extLst>
                </p:cNvPr>
                <p:cNvSpPr/>
                <p:nvPr/>
              </p:nvSpPr>
              <p:spPr>
                <a:xfrm>
                  <a:off x="5764436" y="2721103"/>
                  <a:ext cx="8836" cy="11907"/>
                </a:xfrm>
                <a:custGeom>
                  <a:avLst/>
                  <a:gdLst/>
                  <a:ahLst/>
                  <a:cxnLst/>
                  <a:rect l="l" t="t" r="r" b="b"/>
                  <a:pathLst>
                    <a:path w="685" h="923" extrusionOk="0">
                      <a:moveTo>
                        <a:pt x="91" y="0"/>
                      </a:moveTo>
                      <a:cubicBezTo>
                        <a:pt x="91" y="0"/>
                        <a:pt x="69" y="23"/>
                        <a:pt x="46" y="23"/>
                      </a:cubicBezTo>
                      <a:cubicBezTo>
                        <a:pt x="23" y="46"/>
                        <a:pt x="23" y="92"/>
                        <a:pt x="23" y="114"/>
                      </a:cubicBezTo>
                      <a:cubicBezTo>
                        <a:pt x="0" y="160"/>
                        <a:pt x="23" y="183"/>
                        <a:pt x="46" y="206"/>
                      </a:cubicBezTo>
                      <a:cubicBezTo>
                        <a:pt x="91" y="343"/>
                        <a:pt x="183" y="480"/>
                        <a:pt x="251" y="594"/>
                      </a:cubicBezTo>
                      <a:cubicBezTo>
                        <a:pt x="343" y="685"/>
                        <a:pt x="411" y="799"/>
                        <a:pt x="502" y="890"/>
                      </a:cubicBezTo>
                      <a:cubicBezTo>
                        <a:pt x="518" y="907"/>
                        <a:pt x="546" y="923"/>
                        <a:pt x="569" y="923"/>
                      </a:cubicBezTo>
                      <a:cubicBezTo>
                        <a:pt x="578" y="923"/>
                        <a:pt x="587" y="920"/>
                        <a:pt x="594" y="913"/>
                      </a:cubicBezTo>
                      <a:cubicBezTo>
                        <a:pt x="616" y="913"/>
                        <a:pt x="639" y="890"/>
                        <a:pt x="662" y="868"/>
                      </a:cubicBezTo>
                      <a:cubicBezTo>
                        <a:pt x="685" y="845"/>
                        <a:pt x="685" y="799"/>
                        <a:pt x="685" y="776"/>
                      </a:cubicBezTo>
                      <a:cubicBezTo>
                        <a:pt x="685" y="731"/>
                        <a:pt x="662" y="708"/>
                        <a:pt x="639" y="685"/>
                      </a:cubicBezTo>
                      <a:cubicBezTo>
                        <a:pt x="616" y="662"/>
                        <a:pt x="594" y="639"/>
                        <a:pt x="594" y="617"/>
                      </a:cubicBezTo>
                      <a:cubicBezTo>
                        <a:pt x="502" y="525"/>
                        <a:pt x="434" y="434"/>
                        <a:pt x="365" y="320"/>
                      </a:cubicBezTo>
                      <a:cubicBezTo>
                        <a:pt x="320" y="229"/>
                        <a:pt x="274" y="137"/>
                        <a:pt x="206" y="46"/>
                      </a:cubicBezTo>
                      <a:cubicBezTo>
                        <a:pt x="183" y="0"/>
                        <a:pt x="137" y="0"/>
                        <a:pt x="91" y="0"/>
                      </a:cubicBezTo>
                      <a:close/>
                    </a:path>
                  </a:pathLst>
                </a:custGeom>
                <a:solidFill>
                  <a:srgbClr val="CD89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28" name="Google Shape;8210;p96">
                  <a:extLst>
                    <a:ext uri="{FF2B5EF4-FFF2-40B4-BE49-F238E27FC236}">
                      <a16:creationId xmlns:a16="http://schemas.microsoft.com/office/drawing/2014/main" id="{F4C268E4-90AA-7C89-8DA4-4FC1675A510E}"/>
                    </a:ext>
                  </a:extLst>
                </p:cNvPr>
                <p:cNvSpPr/>
                <p:nvPr/>
              </p:nvSpPr>
              <p:spPr>
                <a:xfrm>
                  <a:off x="5762372" y="2757196"/>
                  <a:ext cx="8256" cy="10565"/>
                </a:xfrm>
                <a:custGeom>
                  <a:avLst/>
                  <a:gdLst/>
                  <a:ahLst/>
                  <a:cxnLst/>
                  <a:rect l="l" t="t" r="r" b="b"/>
                  <a:pathLst>
                    <a:path w="640" h="819" extrusionOk="0">
                      <a:moveTo>
                        <a:pt x="155" y="1"/>
                      </a:moveTo>
                      <a:cubicBezTo>
                        <a:pt x="141" y="1"/>
                        <a:pt x="127" y="4"/>
                        <a:pt x="115" y="10"/>
                      </a:cubicBezTo>
                      <a:cubicBezTo>
                        <a:pt x="115" y="10"/>
                        <a:pt x="92" y="33"/>
                        <a:pt x="69" y="33"/>
                      </a:cubicBezTo>
                      <a:cubicBezTo>
                        <a:pt x="23" y="78"/>
                        <a:pt x="0" y="170"/>
                        <a:pt x="46" y="238"/>
                      </a:cubicBezTo>
                      <a:cubicBezTo>
                        <a:pt x="160" y="421"/>
                        <a:pt x="274" y="603"/>
                        <a:pt x="411" y="763"/>
                      </a:cubicBezTo>
                      <a:cubicBezTo>
                        <a:pt x="434" y="786"/>
                        <a:pt x="457" y="809"/>
                        <a:pt x="480" y="809"/>
                      </a:cubicBezTo>
                      <a:cubicBezTo>
                        <a:pt x="493" y="815"/>
                        <a:pt x="506" y="818"/>
                        <a:pt x="519" y="818"/>
                      </a:cubicBezTo>
                      <a:cubicBezTo>
                        <a:pt x="550" y="818"/>
                        <a:pt x="578" y="802"/>
                        <a:pt x="594" y="786"/>
                      </a:cubicBezTo>
                      <a:cubicBezTo>
                        <a:pt x="617" y="763"/>
                        <a:pt x="640" y="717"/>
                        <a:pt x="640" y="695"/>
                      </a:cubicBezTo>
                      <a:cubicBezTo>
                        <a:pt x="640" y="649"/>
                        <a:pt x="640" y="603"/>
                        <a:pt x="617" y="558"/>
                      </a:cubicBezTo>
                      <a:cubicBezTo>
                        <a:pt x="480" y="398"/>
                        <a:pt x="366" y="238"/>
                        <a:pt x="251" y="55"/>
                      </a:cubicBezTo>
                      <a:cubicBezTo>
                        <a:pt x="235" y="22"/>
                        <a:pt x="194" y="1"/>
                        <a:pt x="155" y="1"/>
                      </a:cubicBezTo>
                      <a:close/>
                    </a:path>
                  </a:pathLst>
                </a:custGeom>
                <a:solidFill>
                  <a:srgbClr val="CD89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29" name="Google Shape;8211;p96">
                  <a:extLst>
                    <a:ext uri="{FF2B5EF4-FFF2-40B4-BE49-F238E27FC236}">
                      <a16:creationId xmlns:a16="http://schemas.microsoft.com/office/drawing/2014/main" id="{A0E7FD0E-71CD-9014-4DF1-F22290D21A9E}"/>
                    </a:ext>
                  </a:extLst>
                </p:cNvPr>
                <p:cNvSpPr/>
                <p:nvPr/>
              </p:nvSpPr>
              <p:spPr>
                <a:xfrm>
                  <a:off x="5785036" y="2693009"/>
                  <a:ext cx="30057" cy="33914"/>
                </a:xfrm>
                <a:custGeom>
                  <a:avLst/>
                  <a:gdLst/>
                  <a:ahLst/>
                  <a:cxnLst/>
                  <a:rect l="l" t="t" r="r" b="b"/>
                  <a:pathLst>
                    <a:path w="2330" h="2629" extrusionOk="0">
                      <a:moveTo>
                        <a:pt x="104" y="0"/>
                      </a:moveTo>
                      <a:cubicBezTo>
                        <a:pt x="94" y="0"/>
                        <a:pt x="83" y="3"/>
                        <a:pt x="69" y="10"/>
                      </a:cubicBezTo>
                      <a:lnTo>
                        <a:pt x="47" y="10"/>
                      </a:lnTo>
                      <a:cubicBezTo>
                        <a:pt x="24" y="56"/>
                        <a:pt x="1" y="101"/>
                        <a:pt x="24" y="147"/>
                      </a:cubicBezTo>
                      <a:cubicBezTo>
                        <a:pt x="343" y="603"/>
                        <a:pt x="663" y="1037"/>
                        <a:pt x="1028" y="1471"/>
                      </a:cubicBezTo>
                      <a:cubicBezTo>
                        <a:pt x="1348" y="1859"/>
                        <a:pt x="1690" y="2224"/>
                        <a:pt x="2055" y="2589"/>
                      </a:cubicBezTo>
                      <a:cubicBezTo>
                        <a:pt x="2082" y="2616"/>
                        <a:pt x="2116" y="2629"/>
                        <a:pt x="2151" y="2629"/>
                      </a:cubicBezTo>
                      <a:cubicBezTo>
                        <a:pt x="2203" y="2629"/>
                        <a:pt x="2256" y="2599"/>
                        <a:pt x="2283" y="2544"/>
                      </a:cubicBezTo>
                      <a:cubicBezTo>
                        <a:pt x="2329" y="2475"/>
                        <a:pt x="2329" y="2338"/>
                        <a:pt x="2261" y="2270"/>
                      </a:cubicBezTo>
                      <a:cubicBezTo>
                        <a:pt x="1690" y="1790"/>
                        <a:pt x="1165" y="1265"/>
                        <a:pt x="663" y="695"/>
                      </a:cubicBezTo>
                      <a:cubicBezTo>
                        <a:pt x="480" y="489"/>
                        <a:pt x="321" y="261"/>
                        <a:pt x="161" y="33"/>
                      </a:cubicBezTo>
                      <a:cubicBezTo>
                        <a:pt x="145" y="17"/>
                        <a:pt x="128" y="0"/>
                        <a:pt x="104" y="0"/>
                      </a:cubicBezTo>
                      <a:close/>
                    </a:path>
                  </a:pathLst>
                </a:custGeom>
                <a:solidFill>
                  <a:schemeClr val="accent2">
                    <a:alpha val="351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30" name="Google Shape;8212;p96">
                  <a:extLst>
                    <a:ext uri="{FF2B5EF4-FFF2-40B4-BE49-F238E27FC236}">
                      <a16:creationId xmlns:a16="http://schemas.microsoft.com/office/drawing/2014/main" id="{7D67B6FC-9BB1-944E-6816-3896D63C724C}"/>
                    </a:ext>
                  </a:extLst>
                </p:cNvPr>
                <p:cNvSpPr/>
                <p:nvPr/>
              </p:nvSpPr>
              <p:spPr>
                <a:xfrm>
                  <a:off x="5366364" y="2599502"/>
                  <a:ext cx="443154" cy="521186"/>
                </a:xfrm>
                <a:custGeom>
                  <a:avLst/>
                  <a:gdLst/>
                  <a:ahLst/>
                  <a:cxnLst/>
                  <a:rect l="l" t="t" r="r" b="b"/>
                  <a:pathLst>
                    <a:path w="34353" h="40402" extrusionOk="0">
                      <a:moveTo>
                        <a:pt x="12417" y="0"/>
                      </a:moveTo>
                      <a:cubicBezTo>
                        <a:pt x="12395" y="0"/>
                        <a:pt x="12372" y="23"/>
                        <a:pt x="12349" y="23"/>
                      </a:cubicBezTo>
                      <a:cubicBezTo>
                        <a:pt x="10705" y="1165"/>
                        <a:pt x="9245" y="2443"/>
                        <a:pt x="8012" y="3835"/>
                      </a:cubicBezTo>
                      <a:cubicBezTo>
                        <a:pt x="6871" y="5136"/>
                        <a:pt x="5866" y="6620"/>
                        <a:pt x="5022" y="8218"/>
                      </a:cubicBezTo>
                      <a:cubicBezTo>
                        <a:pt x="3607" y="10934"/>
                        <a:pt x="2602" y="14129"/>
                        <a:pt x="1895" y="18261"/>
                      </a:cubicBezTo>
                      <a:cubicBezTo>
                        <a:pt x="1552" y="20201"/>
                        <a:pt x="1324" y="22209"/>
                        <a:pt x="1142" y="23739"/>
                      </a:cubicBezTo>
                      <a:cubicBezTo>
                        <a:pt x="1028" y="24697"/>
                        <a:pt x="936" y="25633"/>
                        <a:pt x="822" y="26592"/>
                      </a:cubicBezTo>
                      <a:lnTo>
                        <a:pt x="799" y="26934"/>
                      </a:lnTo>
                      <a:cubicBezTo>
                        <a:pt x="685" y="27961"/>
                        <a:pt x="571" y="29011"/>
                        <a:pt x="457" y="30039"/>
                      </a:cubicBezTo>
                      <a:lnTo>
                        <a:pt x="320" y="31134"/>
                      </a:lnTo>
                      <a:lnTo>
                        <a:pt x="251" y="31728"/>
                      </a:lnTo>
                      <a:lnTo>
                        <a:pt x="160" y="32435"/>
                      </a:lnTo>
                      <a:cubicBezTo>
                        <a:pt x="114" y="32892"/>
                        <a:pt x="69" y="33325"/>
                        <a:pt x="23" y="33782"/>
                      </a:cubicBezTo>
                      <a:cubicBezTo>
                        <a:pt x="0" y="33828"/>
                        <a:pt x="23" y="33873"/>
                        <a:pt x="69" y="33919"/>
                      </a:cubicBezTo>
                      <a:cubicBezTo>
                        <a:pt x="69" y="33987"/>
                        <a:pt x="92" y="34033"/>
                        <a:pt x="160" y="34101"/>
                      </a:cubicBezTo>
                      <a:cubicBezTo>
                        <a:pt x="2214" y="36452"/>
                        <a:pt x="5250" y="38210"/>
                        <a:pt x="9153" y="39283"/>
                      </a:cubicBezTo>
                      <a:cubicBezTo>
                        <a:pt x="10797" y="39739"/>
                        <a:pt x="12600" y="40059"/>
                        <a:pt x="14517" y="40241"/>
                      </a:cubicBezTo>
                      <a:cubicBezTo>
                        <a:pt x="15613" y="40333"/>
                        <a:pt x="16708" y="40401"/>
                        <a:pt x="17781" y="40401"/>
                      </a:cubicBezTo>
                      <a:cubicBezTo>
                        <a:pt x="18398" y="40401"/>
                        <a:pt x="19059" y="40378"/>
                        <a:pt x="19721" y="40333"/>
                      </a:cubicBezTo>
                      <a:cubicBezTo>
                        <a:pt x="21844" y="40219"/>
                        <a:pt x="23830" y="39899"/>
                        <a:pt x="25656" y="39374"/>
                      </a:cubicBezTo>
                      <a:cubicBezTo>
                        <a:pt x="27756" y="38781"/>
                        <a:pt x="29673" y="37913"/>
                        <a:pt x="31408" y="36772"/>
                      </a:cubicBezTo>
                      <a:cubicBezTo>
                        <a:pt x="32184" y="36247"/>
                        <a:pt x="32937" y="35699"/>
                        <a:pt x="33599" y="35083"/>
                      </a:cubicBezTo>
                      <a:cubicBezTo>
                        <a:pt x="33622" y="35060"/>
                        <a:pt x="33645" y="35037"/>
                        <a:pt x="33645" y="34992"/>
                      </a:cubicBezTo>
                      <a:cubicBezTo>
                        <a:pt x="33691" y="34946"/>
                        <a:pt x="33713" y="34855"/>
                        <a:pt x="33713" y="34809"/>
                      </a:cubicBezTo>
                      <a:cubicBezTo>
                        <a:pt x="34284" y="29605"/>
                        <a:pt x="34352" y="24903"/>
                        <a:pt x="33919" y="20429"/>
                      </a:cubicBezTo>
                      <a:cubicBezTo>
                        <a:pt x="33691" y="17964"/>
                        <a:pt x="33302" y="15590"/>
                        <a:pt x="32755" y="13330"/>
                      </a:cubicBezTo>
                      <a:cubicBezTo>
                        <a:pt x="32298" y="11459"/>
                        <a:pt x="31636" y="9678"/>
                        <a:pt x="30746" y="8035"/>
                      </a:cubicBezTo>
                      <a:cubicBezTo>
                        <a:pt x="29810" y="6323"/>
                        <a:pt x="28692" y="4817"/>
                        <a:pt x="27368" y="3516"/>
                      </a:cubicBezTo>
                      <a:cubicBezTo>
                        <a:pt x="25976" y="2146"/>
                        <a:pt x="24423" y="1096"/>
                        <a:pt x="22712" y="343"/>
                      </a:cubicBezTo>
                      <a:cubicBezTo>
                        <a:pt x="22620" y="320"/>
                        <a:pt x="22529" y="274"/>
                        <a:pt x="22438" y="229"/>
                      </a:cubicBezTo>
                      <a:cubicBezTo>
                        <a:pt x="22415" y="229"/>
                        <a:pt x="22392" y="206"/>
                        <a:pt x="22369" y="206"/>
                      </a:cubicBezTo>
                      <a:cubicBezTo>
                        <a:pt x="22301" y="206"/>
                        <a:pt x="22255" y="229"/>
                        <a:pt x="22209" y="252"/>
                      </a:cubicBezTo>
                      <a:cubicBezTo>
                        <a:pt x="22141" y="297"/>
                        <a:pt x="22095" y="366"/>
                        <a:pt x="22072" y="434"/>
                      </a:cubicBezTo>
                      <a:cubicBezTo>
                        <a:pt x="22050" y="503"/>
                        <a:pt x="22050" y="571"/>
                        <a:pt x="22095" y="640"/>
                      </a:cubicBezTo>
                      <a:lnTo>
                        <a:pt x="22095" y="685"/>
                      </a:lnTo>
                      <a:lnTo>
                        <a:pt x="22118" y="754"/>
                      </a:lnTo>
                      <a:cubicBezTo>
                        <a:pt x="22141" y="891"/>
                        <a:pt x="22164" y="1028"/>
                        <a:pt x="22164" y="1165"/>
                      </a:cubicBezTo>
                      <a:cubicBezTo>
                        <a:pt x="22164" y="1347"/>
                        <a:pt x="22118" y="1553"/>
                        <a:pt x="22072" y="1781"/>
                      </a:cubicBezTo>
                      <a:cubicBezTo>
                        <a:pt x="21935" y="2215"/>
                        <a:pt x="21821" y="2534"/>
                        <a:pt x="21662" y="2831"/>
                      </a:cubicBezTo>
                      <a:cubicBezTo>
                        <a:pt x="21525" y="3036"/>
                        <a:pt x="21388" y="3196"/>
                        <a:pt x="21251" y="3356"/>
                      </a:cubicBezTo>
                      <a:cubicBezTo>
                        <a:pt x="21114" y="3493"/>
                        <a:pt x="20977" y="3584"/>
                        <a:pt x="20817" y="3675"/>
                      </a:cubicBezTo>
                      <a:cubicBezTo>
                        <a:pt x="20657" y="3767"/>
                        <a:pt x="20475" y="3835"/>
                        <a:pt x="20292" y="3881"/>
                      </a:cubicBezTo>
                      <a:cubicBezTo>
                        <a:pt x="20064" y="3926"/>
                        <a:pt x="19836" y="3949"/>
                        <a:pt x="19562" y="3949"/>
                      </a:cubicBezTo>
                      <a:cubicBezTo>
                        <a:pt x="19174" y="3949"/>
                        <a:pt x="18808" y="3881"/>
                        <a:pt x="18398" y="3767"/>
                      </a:cubicBezTo>
                      <a:cubicBezTo>
                        <a:pt x="17667" y="3561"/>
                        <a:pt x="16914" y="3242"/>
                        <a:pt x="16115" y="2762"/>
                      </a:cubicBezTo>
                      <a:cubicBezTo>
                        <a:pt x="15567" y="2443"/>
                        <a:pt x="15019" y="2078"/>
                        <a:pt x="14494" y="1667"/>
                      </a:cubicBezTo>
                      <a:cubicBezTo>
                        <a:pt x="14015" y="1279"/>
                        <a:pt x="13581" y="913"/>
                        <a:pt x="13216" y="525"/>
                      </a:cubicBezTo>
                      <a:cubicBezTo>
                        <a:pt x="13079" y="389"/>
                        <a:pt x="12965" y="252"/>
                        <a:pt x="12851" y="115"/>
                      </a:cubicBezTo>
                      <a:cubicBezTo>
                        <a:pt x="12828" y="92"/>
                        <a:pt x="12805" y="69"/>
                        <a:pt x="12760" y="46"/>
                      </a:cubicBezTo>
                      <a:cubicBezTo>
                        <a:pt x="12646" y="23"/>
                        <a:pt x="12531" y="23"/>
                        <a:pt x="124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31" name="Google Shape;8213;p96">
                  <a:extLst>
                    <a:ext uri="{FF2B5EF4-FFF2-40B4-BE49-F238E27FC236}">
                      <a16:creationId xmlns:a16="http://schemas.microsoft.com/office/drawing/2014/main" id="{9A8E0486-0DD7-93DB-9442-6007BD835345}"/>
                    </a:ext>
                  </a:extLst>
                </p:cNvPr>
                <p:cNvSpPr/>
                <p:nvPr/>
              </p:nvSpPr>
              <p:spPr>
                <a:xfrm>
                  <a:off x="5366364" y="2607745"/>
                  <a:ext cx="292108" cy="513226"/>
                </a:xfrm>
                <a:custGeom>
                  <a:avLst/>
                  <a:gdLst/>
                  <a:ahLst/>
                  <a:cxnLst/>
                  <a:rect l="l" t="t" r="r" b="b"/>
                  <a:pathLst>
                    <a:path w="22644" h="39785" extrusionOk="0">
                      <a:moveTo>
                        <a:pt x="11481" y="1"/>
                      </a:moveTo>
                      <a:cubicBezTo>
                        <a:pt x="10180" y="959"/>
                        <a:pt x="9016" y="2032"/>
                        <a:pt x="8012" y="3173"/>
                      </a:cubicBezTo>
                      <a:cubicBezTo>
                        <a:pt x="6848" y="4497"/>
                        <a:pt x="5844" y="5958"/>
                        <a:pt x="5022" y="7556"/>
                      </a:cubicBezTo>
                      <a:cubicBezTo>
                        <a:pt x="3584" y="10295"/>
                        <a:pt x="2602" y="13490"/>
                        <a:pt x="1872" y="17622"/>
                      </a:cubicBezTo>
                      <a:cubicBezTo>
                        <a:pt x="1552" y="19539"/>
                        <a:pt x="1324" y="21456"/>
                        <a:pt x="1119" y="23100"/>
                      </a:cubicBezTo>
                      <a:cubicBezTo>
                        <a:pt x="1028" y="24058"/>
                        <a:pt x="913" y="24994"/>
                        <a:pt x="822" y="25953"/>
                      </a:cubicBezTo>
                      <a:lnTo>
                        <a:pt x="776" y="26295"/>
                      </a:lnTo>
                      <a:lnTo>
                        <a:pt x="731" y="26638"/>
                      </a:lnTo>
                      <a:cubicBezTo>
                        <a:pt x="639" y="27551"/>
                        <a:pt x="548" y="28487"/>
                        <a:pt x="434" y="29400"/>
                      </a:cubicBezTo>
                      <a:lnTo>
                        <a:pt x="297" y="30495"/>
                      </a:lnTo>
                      <a:lnTo>
                        <a:pt x="229" y="31089"/>
                      </a:lnTo>
                      <a:lnTo>
                        <a:pt x="160" y="31796"/>
                      </a:lnTo>
                      <a:lnTo>
                        <a:pt x="114" y="32116"/>
                      </a:lnTo>
                      <a:lnTo>
                        <a:pt x="0" y="33143"/>
                      </a:lnTo>
                      <a:cubicBezTo>
                        <a:pt x="0" y="33189"/>
                        <a:pt x="0" y="33257"/>
                        <a:pt x="46" y="33303"/>
                      </a:cubicBezTo>
                      <a:cubicBezTo>
                        <a:pt x="46" y="33348"/>
                        <a:pt x="92" y="33417"/>
                        <a:pt x="137" y="33485"/>
                      </a:cubicBezTo>
                      <a:cubicBezTo>
                        <a:pt x="2192" y="35836"/>
                        <a:pt x="5227" y="37571"/>
                        <a:pt x="9153" y="38667"/>
                      </a:cubicBezTo>
                      <a:cubicBezTo>
                        <a:pt x="10797" y="39123"/>
                        <a:pt x="12600" y="39443"/>
                        <a:pt x="14517" y="39625"/>
                      </a:cubicBezTo>
                      <a:cubicBezTo>
                        <a:pt x="15636" y="39717"/>
                        <a:pt x="16731" y="39785"/>
                        <a:pt x="17781" y="39785"/>
                      </a:cubicBezTo>
                      <a:cubicBezTo>
                        <a:pt x="18352" y="39785"/>
                        <a:pt x="18991" y="39762"/>
                        <a:pt x="19721" y="39717"/>
                      </a:cubicBezTo>
                      <a:cubicBezTo>
                        <a:pt x="20726" y="39671"/>
                        <a:pt x="21707" y="39557"/>
                        <a:pt x="22643" y="39420"/>
                      </a:cubicBezTo>
                      <a:lnTo>
                        <a:pt x="22301" y="39397"/>
                      </a:lnTo>
                      <a:cubicBezTo>
                        <a:pt x="22118" y="39397"/>
                        <a:pt x="21935" y="39420"/>
                        <a:pt x="21776" y="39420"/>
                      </a:cubicBezTo>
                      <a:cubicBezTo>
                        <a:pt x="20612" y="39420"/>
                        <a:pt x="19516" y="39329"/>
                        <a:pt x="18489" y="39169"/>
                      </a:cubicBezTo>
                      <a:cubicBezTo>
                        <a:pt x="16800" y="38918"/>
                        <a:pt x="15270" y="38438"/>
                        <a:pt x="13947" y="37776"/>
                      </a:cubicBezTo>
                      <a:cubicBezTo>
                        <a:pt x="13239" y="37434"/>
                        <a:pt x="12577" y="37023"/>
                        <a:pt x="11984" y="36544"/>
                      </a:cubicBezTo>
                      <a:cubicBezTo>
                        <a:pt x="11345" y="36042"/>
                        <a:pt x="10774" y="35494"/>
                        <a:pt x="10272" y="34900"/>
                      </a:cubicBezTo>
                      <a:cubicBezTo>
                        <a:pt x="9724" y="34261"/>
                        <a:pt x="9245" y="33554"/>
                        <a:pt x="8857" y="32823"/>
                      </a:cubicBezTo>
                      <a:cubicBezTo>
                        <a:pt x="8606" y="32367"/>
                        <a:pt x="8400" y="31910"/>
                        <a:pt x="8217" y="31477"/>
                      </a:cubicBezTo>
                      <a:cubicBezTo>
                        <a:pt x="7989" y="30883"/>
                        <a:pt x="7807" y="30290"/>
                        <a:pt x="7647" y="29696"/>
                      </a:cubicBezTo>
                      <a:cubicBezTo>
                        <a:pt x="7373" y="28532"/>
                        <a:pt x="7236" y="27300"/>
                        <a:pt x="7259" y="26021"/>
                      </a:cubicBezTo>
                      <a:cubicBezTo>
                        <a:pt x="7259" y="24834"/>
                        <a:pt x="7350" y="23602"/>
                        <a:pt x="7578" y="22255"/>
                      </a:cubicBezTo>
                      <a:cubicBezTo>
                        <a:pt x="7989" y="19653"/>
                        <a:pt x="8720" y="17142"/>
                        <a:pt x="9496" y="14586"/>
                      </a:cubicBezTo>
                      <a:lnTo>
                        <a:pt x="9655" y="14015"/>
                      </a:lnTo>
                      <a:cubicBezTo>
                        <a:pt x="9952" y="13011"/>
                        <a:pt x="10272" y="11984"/>
                        <a:pt x="10546" y="10957"/>
                      </a:cubicBezTo>
                      <a:cubicBezTo>
                        <a:pt x="10728" y="10363"/>
                        <a:pt x="10911" y="9701"/>
                        <a:pt x="11048" y="9039"/>
                      </a:cubicBezTo>
                      <a:cubicBezTo>
                        <a:pt x="11208" y="8309"/>
                        <a:pt x="11345" y="7556"/>
                        <a:pt x="11459" y="6803"/>
                      </a:cubicBezTo>
                      <a:cubicBezTo>
                        <a:pt x="11618" y="5593"/>
                        <a:pt x="11687" y="4337"/>
                        <a:pt x="11687" y="3105"/>
                      </a:cubicBezTo>
                      <a:cubicBezTo>
                        <a:pt x="11687" y="2466"/>
                        <a:pt x="11641" y="1827"/>
                        <a:pt x="11596" y="1233"/>
                      </a:cubicBezTo>
                      <a:cubicBezTo>
                        <a:pt x="11573" y="822"/>
                        <a:pt x="11550" y="411"/>
                        <a:pt x="114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32" name="Google Shape;8214;p96">
                  <a:extLst>
                    <a:ext uri="{FF2B5EF4-FFF2-40B4-BE49-F238E27FC236}">
                      <a16:creationId xmlns:a16="http://schemas.microsoft.com/office/drawing/2014/main" id="{DAEA4057-8AD4-04BF-3894-BB24F33F76F8}"/>
                    </a:ext>
                  </a:extLst>
                </p:cNvPr>
                <p:cNvSpPr/>
                <p:nvPr/>
              </p:nvSpPr>
              <p:spPr>
                <a:xfrm>
                  <a:off x="5265375" y="2599205"/>
                  <a:ext cx="267662" cy="346571"/>
                </a:xfrm>
                <a:custGeom>
                  <a:avLst/>
                  <a:gdLst/>
                  <a:ahLst/>
                  <a:cxnLst/>
                  <a:rect l="l" t="t" r="r" b="b"/>
                  <a:pathLst>
                    <a:path w="20749" h="26866" extrusionOk="0">
                      <a:moveTo>
                        <a:pt x="20178" y="1"/>
                      </a:moveTo>
                      <a:cubicBezTo>
                        <a:pt x="20064" y="1"/>
                        <a:pt x="19950" y="23"/>
                        <a:pt x="19835" y="23"/>
                      </a:cubicBezTo>
                      <a:cubicBezTo>
                        <a:pt x="18991" y="115"/>
                        <a:pt x="18146" y="297"/>
                        <a:pt x="17325" y="548"/>
                      </a:cubicBezTo>
                      <a:cubicBezTo>
                        <a:pt x="16389" y="822"/>
                        <a:pt x="15430" y="1210"/>
                        <a:pt x="14472" y="1667"/>
                      </a:cubicBezTo>
                      <a:cubicBezTo>
                        <a:pt x="12737" y="2511"/>
                        <a:pt x="11002" y="3698"/>
                        <a:pt x="9267" y="5159"/>
                      </a:cubicBezTo>
                      <a:cubicBezTo>
                        <a:pt x="7807" y="6415"/>
                        <a:pt x="6369" y="7898"/>
                        <a:pt x="5022" y="9564"/>
                      </a:cubicBezTo>
                      <a:cubicBezTo>
                        <a:pt x="4360" y="10386"/>
                        <a:pt x="3744" y="11231"/>
                        <a:pt x="3150" y="12098"/>
                      </a:cubicBezTo>
                      <a:cubicBezTo>
                        <a:pt x="2488" y="13080"/>
                        <a:pt x="1940" y="13993"/>
                        <a:pt x="1484" y="14906"/>
                      </a:cubicBezTo>
                      <a:cubicBezTo>
                        <a:pt x="982" y="15933"/>
                        <a:pt x="594" y="16937"/>
                        <a:pt x="343" y="17941"/>
                      </a:cubicBezTo>
                      <a:cubicBezTo>
                        <a:pt x="114" y="18877"/>
                        <a:pt x="0" y="19790"/>
                        <a:pt x="0" y="20658"/>
                      </a:cubicBezTo>
                      <a:cubicBezTo>
                        <a:pt x="0" y="21274"/>
                        <a:pt x="46" y="21913"/>
                        <a:pt x="160" y="22529"/>
                      </a:cubicBezTo>
                      <a:cubicBezTo>
                        <a:pt x="480" y="23465"/>
                        <a:pt x="822" y="24355"/>
                        <a:pt x="1324" y="25200"/>
                      </a:cubicBezTo>
                      <a:cubicBezTo>
                        <a:pt x="1438" y="25382"/>
                        <a:pt x="1552" y="25565"/>
                        <a:pt x="1689" y="25725"/>
                      </a:cubicBezTo>
                      <a:cubicBezTo>
                        <a:pt x="1689" y="25748"/>
                        <a:pt x="1712" y="25748"/>
                        <a:pt x="1712" y="25770"/>
                      </a:cubicBezTo>
                      <a:cubicBezTo>
                        <a:pt x="1918" y="25999"/>
                        <a:pt x="2146" y="26204"/>
                        <a:pt x="2351" y="26432"/>
                      </a:cubicBezTo>
                      <a:lnTo>
                        <a:pt x="2351" y="26409"/>
                      </a:lnTo>
                      <a:cubicBezTo>
                        <a:pt x="2397" y="26455"/>
                        <a:pt x="2443" y="26501"/>
                        <a:pt x="2488" y="26546"/>
                      </a:cubicBezTo>
                      <a:cubicBezTo>
                        <a:pt x="2671" y="26638"/>
                        <a:pt x="2876" y="26706"/>
                        <a:pt x="3082" y="26775"/>
                      </a:cubicBezTo>
                      <a:cubicBezTo>
                        <a:pt x="3241" y="26820"/>
                        <a:pt x="3401" y="26843"/>
                        <a:pt x="3630" y="26866"/>
                      </a:cubicBezTo>
                      <a:lnTo>
                        <a:pt x="3789" y="26866"/>
                      </a:lnTo>
                      <a:cubicBezTo>
                        <a:pt x="3926" y="26866"/>
                        <a:pt x="4063" y="26843"/>
                        <a:pt x="4200" y="26843"/>
                      </a:cubicBezTo>
                      <a:cubicBezTo>
                        <a:pt x="4634" y="26775"/>
                        <a:pt x="5068" y="26615"/>
                        <a:pt x="5341" y="26478"/>
                      </a:cubicBezTo>
                      <a:cubicBezTo>
                        <a:pt x="5684" y="26341"/>
                        <a:pt x="6026" y="26136"/>
                        <a:pt x="6460" y="25839"/>
                      </a:cubicBezTo>
                      <a:cubicBezTo>
                        <a:pt x="7213" y="25314"/>
                        <a:pt x="7898" y="24720"/>
                        <a:pt x="8583" y="24104"/>
                      </a:cubicBezTo>
                      <a:cubicBezTo>
                        <a:pt x="8879" y="23830"/>
                        <a:pt x="9176" y="23556"/>
                        <a:pt x="9496" y="23282"/>
                      </a:cubicBezTo>
                      <a:cubicBezTo>
                        <a:pt x="9747" y="23077"/>
                        <a:pt x="9998" y="22872"/>
                        <a:pt x="10272" y="22666"/>
                      </a:cubicBezTo>
                      <a:lnTo>
                        <a:pt x="10500" y="22461"/>
                      </a:lnTo>
                      <a:cubicBezTo>
                        <a:pt x="11253" y="21867"/>
                        <a:pt x="12075" y="21228"/>
                        <a:pt x="12851" y="20543"/>
                      </a:cubicBezTo>
                      <a:cubicBezTo>
                        <a:pt x="14654" y="18946"/>
                        <a:pt x="15887" y="17485"/>
                        <a:pt x="16754" y="15933"/>
                      </a:cubicBezTo>
                      <a:cubicBezTo>
                        <a:pt x="17005" y="15499"/>
                        <a:pt x="17211" y="15042"/>
                        <a:pt x="17462" y="14472"/>
                      </a:cubicBezTo>
                      <a:cubicBezTo>
                        <a:pt x="17667" y="13947"/>
                        <a:pt x="17872" y="13399"/>
                        <a:pt x="18078" y="12783"/>
                      </a:cubicBezTo>
                      <a:cubicBezTo>
                        <a:pt x="18397" y="11778"/>
                        <a:pt x="18671" y="10706"/>
                        <a:pt x="18968" y="9359"/>
                      </a:cubicBezTo>
                      <a:cubicBezTo>
                        <a:pt x="19196" y="8218"/>
                        <a:pt x="19402" y="7054"/>
                        <a:pt x="19607" y="5935"/>
                      </a:cubicBezTo>
                      <a:cubicBezTo>
                        <a:pt x="19813" y="4771"/>
                        <a:pt x="20041" y="3584"/>
                        <a:pt x="20292" y="2397"/>
                      </a:cubicBezTo>
                      <a:lnTo>
                        <a:pt x="20383" y="1941"/>
                      </a:lnTo>
                      <a:lnTo>
                        <a:pt x="20475" y="1484"/>
                      </a:lnTo>
                      <a:cubicBezTo>
                        <a:pt x="20543" y="1188"/>
                        <a:pt x="20612" y="845"/>
                        <a:pt x="20726" y="526"/>
                      </a:cubicBezTo>
                      <a:cubicBezTo>
                        <a:pt x="20748" y="412"/>
                        <a:pt x="20703" y="252"/>
                        <a:pt x="20566" y="206"/>
                      </a:cubicBezTo>
                      <a:cubicBezTo>
                        <a:pt x="20566" y="138"/>
                        <a:pt x="20543" y="92"/>
                        <a:pt x="20497" y="69"/>
                      </a:cubicBezTo>
                      <a:cubicBezTo>
                        <a:pt x="20383" y="46"/>
                        <a:pt x="20292" y="23"/>
                        <a:pt x="201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33" name="Google Shape;8215;p96">
                  <a:extLst>
                    <a:ext uri="{FF2B5EF4-FFF2-40B4-BE49-F238E27FC236}">
                      <a16:creationId xmlns:a16="http://schemas.microsoft.com/office/drawing/2014/main" id="{ED00BFC6-921F-3BF1-82C6-85646D4461B9}"/>
                    </a:ext>
                  </a:extLst>
                </p:cNvPr>
                <p:cNvSpPr/>
                <p:nvPr/>
              </p:nvSpPr>
              <p:spPr>
                <a:xfrm>
                  <a:off x="5265078" y="2609512"/>
                  <a:ext cx="212902" cy="294455"/>
                </a:xfrm>
                <a:custGeom>
                  <a:avLst/>
                  <a:gdLst/>
                  <a:ahLst/>
                  <a:cxnLst/>
                  <a:rect l="l" t="t" r="r" b="b"/>
                  <a:pathLst>
                    <a:path w="16504" h="22826" extrusionOk="0">
                      <a:moveTo>
                        <a:pt x="16503" y="1"/>
                      </a:moveTo>
                      <a:lnTo>
                        <a:pt x="16503" y="1"/>
                      </a:lnTo>
                      <a:cubicBezTo>
                        <a:pt x="15841" y="252"/>
                        <a:pt x="15156" y="526"/>
                        <a:pt x="14495" y="868"/>
                      </a:cubicBezTo>
                      <a:cubicBezTo>
                        <a:pt x="12760" y="1712"/>
                        <a:pt x="11002" y="2877"/>
                        <a:pt x="9290" y="4360"/>
                      </a:cubicBezTo>
                      <a:cubicBezTo>
                        <a:pt x="7807" y="5616"/>
                        <a:pt x="6392" y="7099"/>
                        <a:pt x="5045" y="8765"/>
                      </a:cubicBezTo>
                      <a:cubicBezTo>
                        <a:pt x="4360" y="9587"/>
                        <a:pt x="3744" y="10432"/>
                        <a:pt x="3150" y="11299"/>
                      </a:cubicBezTo>
                      <a:cubicBezTo>
                        <a:pt x="2511" y="12258"/>
                        <a:pt x="1963" y="13171"/>
                        <a:pt x="1507" y="14107"/>
                      </a:cubicBezTo>
                      <a:cubicBezTo>
                        <a:pt x="1005" y="15134"/>
                        <a:pt x="617" y="16138"/>
                        <a:pt x="366" y="17119"/>
                      </a:cubicBezTo>
                      <a:cubicBezTo>
                        <a:pt x="137" y="18078"/>
                        <a:pt x="0" y="18991"/>
                        <a:pt x="0" y="19859"/>
                      </a:cubicBezTo>
                      <a:cubicBezTo>
                        <a:pt x="0" y="20475"/>
                        <a:pt x="69" y="21114"/>
                        <a:pt x="160" y="21730"/>
                      </a:cubicBezTo>
                      <a:cubicBezTo>
                        <a:pt x="297" y="22095"/>
                        <a:pt x="411" y="22461"/>
                        <a:pt x="571" y="22826"/>
                      </a:cubicBezTo>
                      <a:cubicBezTo>
                        <a:pt x="571" y="22734"/>
                        <a:pt x="571" y="22666"/>
                        <a:pt x="571" y="22575"/>
                      </a:cubicBezTo>
                      <a:cubicBezTo>
                        <a:pt x="571" y="21662"/>
                        <a:pt x="617" y="20772"/>
                        <a:pt x="754" y="19904"/>
                      </a:cubicBezTo>
                      <a:cubicBezTo>
                        <a:pt x="891" y="19014"/>
                        <a:pt x="1073" y="18169"/>
                        <a:pt x="1324" y="17325"/>
                      </a:cubicBezTo>
                      <a:cubicBezTo>
                        <a:pt x="1849" y="15590"/>
                        <a:pt x="2603" y="13947"/>
                        <a:pt x="3516" y="12417"/>
                      </a:cubicBezTo>
                      <a:cubicBezTo>
                        <a:pt x="4451" y="10843"/>
                        <a:pt x="5547" y="9382"/>
                        <a:pt x="6757" y="8012"/>
                      </a:cubicBezTo>
                      <a:cubicBezTo>
                        <a:pt x="7989" y="6620"/>
                        <a:pt x="9336" y="5342"/>
                        <a:pt x="10751" y="4132"/>
                      </a:cubicBezTo>
                      <a:cubicBezTo>
                        <a:pt x="12166" y="2968"/>
                        <a:pt x="13650" y="1849"/>
                        <a:pt x="15179" y="845"/>
                      </a:cubicBezTo>
                      <a:cubicBezTo>
                        <a:pt x="15613" y="571"/>
                        <a:pt x="16047" y="274"/>
                        <a:pt x="165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34" name="Google Shape;8216;p96">
                  <a:extLst>
                    <a:ext uri="{FF2B5EF4-FFF2-40B4-BE49-F238E27FC236}">
                      <a16:creationId xmlns:a16="http://schemas.microsoft.com/office/drawing/2014/main" id="{DFBA72E4-B462-8451-8F99-63FEE02457DC}"/>
                    </a:ext>
                  </a:extLst>
                </p:cNvPr>
                <p:cNvSpPr/>
                <p:nvPr/>
              </p:nvSpPr>
              <p:spPr>
                <a:xfrm>
                  <a:off x="5319552" y="2575651"/>
                  <a:ext cx="278550" cy="433737"/>
                </a:xfrm>
                <a:custGeom>
                  <a:avLst/>
                  <a:gdLst/>
                  <a:ahLst/>
                  <a:cxnLst/>
                  <a:rect l="l" t="t" r="r" b="b"/>
                  <a:pathLst>
                    <a:path w="21593" h="33623" extrusionOk="0">
                      <a:moveTo>
                        <a:pt x="10454" y="1"/>
                      </a:moveTo>
                      <a:cubicBezTo>
                        <a:pt x="10203" y="1"/>
                        <a:pt x="9998" y="46"/>
                        <a:pt x="9792" y="115"/>
                      </a:cubicBezTo>
                      <a:cubicBezTo>
                        <a:pt x="9632" y="160"/>
                        <a:pt x="9541" y="297"/>
                        <a:pt x="9587" y="457"/>
                      </a:cubicBezTo>
                      <a:cubicBezTo>
                        <a:pt x="9587" y="503"/>
                        <a:pt x="9610" y="548"/>
                        <a:pt x="9632" y="571"/>
                      </a:cubicBezTo>
                      <a:cubicBezTo>
                        <a:pt x="9678" y="640"/>
                        <a:pt x="9724" y="685"/>
                        <a:pt x="9792" y="708"/>
                      </a:cubicBezTo>
                      <a:lnTo>
                        <a:pt x="9906" y="754"/>
                      </a:lnTo>
                      <a:cubicBezTo>
                        <a:pt x="10317" y="936"/>
                        <a:pt x="10728" y="1165"/>
                        <a:pt x="11116" y="1484"/>
                      </a:cubicBezTo>
                      <a:cubicBezTo>
                        <a:pt x="11755" y="1986"/>
                        <a:pt x="12394" y="2626"/>
                        <a:pt x="13033" y="3447"/>
                      </a:cubicBezTo>
                      <a:cubicBezTo>
                        <a:pt x="13604" y="4200"/>
                        <a:pt x="14152" y="5045"/>
                        <a:pt x="14677" y="6004"/>
                      </a:cubicBezTo>
                      <a:cubicBezTo>
                        <a:pt x="15110" y="6757"/>
                        <a:pt x="15521" y="7579"/>
                        <a:pt x="15887" y="8446"/>
                      </a:cubicBezTo>
                      <a:cubicBezTo>
                        <a:pt x="16160" y="9131"/>
                        <a:pt x="16389" y="9770"/>
                        <a:pt x="16594" y="10409"/>
                      </a:cubicBezTo>
                      <a:cubicBezTo>
                        <a:pt x="16800" y="11162"/>
                        <a:pt x="16959" y="11915"/>
                        <a:pt x="17073" y="12691"/>
                      </a:cubicBezTo>
                      <a:cubicBezTo>
                        <a:pt x="17256" y="14152"/>
                        <a:pt x="17256" y="15613"/>
                        <a:pt x="17073" y="17051"/>
                      </a:cubicBezTo>
                      <a:cubicBezTo>
                        <a:pt x="16982" y="17713"/>
                        <a:pt x="16845" y="18352"/>
                        <a:pt x="16663" y="18991"/>
                      </a:cubicBezTo>
                      <a:cubicBezTo>
                        <a:pt x="16503" y="19562"/>
                        <a:pt x="16320" y="20133"/>
                        <a:pt x="16069" y="20749"/>
                      </a:cubicBezTo>
                      <a:cubicBezTo>
                        <a:pt x="15499" y="22073"/>
                        <a:pt x="14768" y="23328"/>
                        <a:pt x="13855" y="24515"/>
                      </a:cubicBezTo>
                      <a:cubicBezTo>
                        <a:pt x="12874" y="25770"/>
                        <a:pt x="11710" y="26934"/>
                        <a:pt x="10363" y="27984"/>
                      </a:cubicBezTo>
                      <a:cubicBezTo>
                        <a:pt x="8811" y="29171"/>
                        <a:pt x="7030" y="30198"/>
                        <a:pt x="5113" y="31020"/>
                      </a:cubicBezTo>
                      <a:cubicBezTo>
                        <a:pt x="3538" y="31682"/>
                        <a:pt x="1895" y="32184"/>
                        <a:pt x="228" y="32549"/>
                      </a:cubicBezTo>
                      <a:cubicBezTo>
                        <a:pt x="160" y="32572"/>
                        <a:pt x="114" y="32618"/>
                        <a:pt x="69" y="32686"/>
                      </a:cubicBezTo>
                      <a:cubicBezTo>
                        <a:pt x="23" y="32755"/>
                        <a:pt x="0" y="32846"/>
                        <a:pt x="23" y="32915"/>
                      </a:cubicBezTo>
                      <a:cubicBezTo>
                        <a:pt x="23" y="32937"/>
                        <a:pt x="46" y="32937"/>
                        <a:pt x="46" y="32960"/>
                      </a:cubicBezTo>
                      <a:cubicBezTo>
                        <a:pt x="46" y="33006"/>
                        <a:pt x="69" y="33074"/>
                        <a:pt x="114" y="33097"/>
                      </a:cubicBezTo>
                      <a:cubicBezTo>
                        <a:pt x="297" y="33303"/>
                        <a:pt x="502" y="33462"/>
                        <a:pt x="708" y="33554"/>
                      </a:cubicBezTo>
                      <a:cubicBezTo>
                        <a:pt x="776" y="33599"/>
                        <a:pt x="822" y="33599"/>
                        <a:pt x="868" y="33599"/>
                      </a:cubicBezTo>
                      <a:lnTo>
                        <a:pt x="936" y="33599"/>
                      </a:lnTo>
                      <a:cubicBezTo>
                        <a:pt x="959" y="33622"/>
                        <a:pt x="1004" y="33622"/>
                        <a:pt x="1050" y="33622"/>
                      </a:cubicBezTo>
                      <a:cubicBezTo>
                        <a:pt x="1073" y="33622"/>
                        <a:pt x="1096" y="33622"/>
                        <a:pt x="1119" y="33599"/>
                      </a:cubicBezTo>
                      <a:cubicBezTo>
                        <a:pt x="3264" y="33211"/>
                        <a:pt x="5364" y="32641"/>
                        <a:pt x="7350" y="31888"/>
                      </a:cubicBezTo>
                      <a:cubicBezTo>
                        <a:pt x="9404" y="31111"/>
                        <a:pt x="11299" y="30176"/>
                        <a:pt x="13011" y="29080"/>
                      </a:cubicBezTo>
                      <a:cubicBezTo>
                        <a:pt x="13878" y="28509"/>
                        <a:pt x="14722" y="27893"/>
                        <a:pt x="15499" y="27254"/>
                      </a:cubicBezTo>
                      <a:cubicBezTo>
                        <a:pt x="16252" y="26638"/>
                        <a:pt x="16959" y="25930"/>
                        <a:pt x="17644" y="25154"/>
                      </a:cubicBezTo>
                      <a:cubicBezTo>
                        <a:pt x="19014" y="23602"/>
                        <a:pt x="20064" y="21890"/>
                        <a:pt x="20726" y="20087"/>
                      </a:cubicBezTo>
                      <a:cubicBezTo>
                        <a:pt x="21091" y="19083"/>
                        <a:pt x="21342" y="17987"/>
                        <a:pt x="21479" y="16823"/>
                      </a:cubicBezTo>
                      <a:cubicBezTo>
                        <a:pt x="21593" y="15750"/>
                        <a:pt x="21570" y="14632"/>
                        <a:pt x="21410" y="13513"/>
                      </a:cubicBezTo>
                      <a:cubicBezTo>
                        <a:pt x="21273" y="12395"/>
                        <a:pt x="20999" y="11299"/>
                        <a:pt x="20611" y="10249"/>
                      </a:cubicBezTo>
                      <a:cubicBezTo>
                        <a:pt x="20337" y="9542"/>
                        <a:pt x="19972" y="8766"/>
                        <a:pt x="19447" y="7807"/>
                      </a:cubicBezTo>
                      <a:cubicBezTo>
                        <a:pt x="18580" y="6209"/>
                        <a:pt x="17576" y="4771"/>
                        <a:pt x="16457" y="3561"/>
                      </a:cubicBezTo>
                      <a:cubicBezTo>
                        <a:pt x="15818" y="2854"/>
                        <a:pt x="15179" y="2260"/>
                        <a:pt x="14540" y="1804"/>
                      </a:cubicBezTo>
                      <a:cubicBezTo>
                        <a:pt x="14403" y="1690"/>
                        <a:pt x="14243" y="1576"/>
                        <a:pt x="14083" y="1484"/>
                      </a:cubicBezTo>
                      <a:cubicBezTo>
                        <a:pt x="14061" y="1461"/>
                        <a:pt x="14061" y="1461"/>
                        <a:pt x="14038" y="1439"/>
                      </a:cubicBezTo>
                      <a:cubicBezTo>
                        <a:pt x="13536" y="1119"/>
                        <a:pt x="13056" y="845"/>
                        <a:pt x="12554" y="663"/>
                      </a:cubicBezTo>
                      <a:cubicBezTo>
                        <a:pt x="12098" y="389"/>
                        <a:pt x="11641" y="206"/>
                        <a:pt x="11207" y="115"/>
                      </a:cubicBezTo>
                      <a:cubicBezTo>
                        <a:pt x="10933" y="46"/>
                        <a:pt x="10682" y="1"/>
                        <a:pt x="104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35" name="Google Shape;8217;p96">
                  <a:extLst>
                    <a:ext uri="{FF2B5EF4-FFF2-40B4-BE49-F238E27FC236}">
                      <a16:creationId xmlns:a16="http://schemas.microsoft.com/office/drawing/2014/main" id="{3778CBCD-6E05-B625-F273-09D347287419}"/>
                    </a:ext>
                  </a:extLst>
                </p:cNvPr>
                <p:cNvSpPr/>
                <p:nvPr/>
              </p:nvSpPr>
              <p:spPr>
                <a:xfrm>
                  <a:off x="5417883" y="2564467"/>
                  <a:ext cx="73040" cy="48091"/>
                </a:xfrm>
                <a:custGeom>
                  <a:avLst/>
                  <a:gdLst/>
                  <a:ahLst/>
                  <a:cxnLst/>
                  <a:rect l="l" t="t" r="r" b="b"/>
                  <a:pathLst>
                    <a:path w="5662" h="3728" extrusionOk="0">
                      <a:moveTo>
                        <a:pt x="4863" y="0"/>
                      </a:moveTo>
                      <a:cubicBezTo>
                        <a:pt x="4429" y="46"/>
                        <a:pt x="4018" y="137"/>
                        <a:pt x="3607" y="251"/>
                      </a:cubicBezTo>
                      <a:cubicBezTo>
                        <a:pt x="3151" y="388"/>
                        <a:pt x="2717" y="594"/>
                        <a:pt x="2283" y="822"/>
                      </a:cubicBezTo>
                      <a:cubicBezTo>
                        <a:pt x="1530" y="1233"/>
                        <a:pt x="823" y="1803"/>
                        <a:pt x="252" y="2465"/>
                      </a:cubicBezTo>
                      <a:cubicBezTo>
                        <a:pt x="1" y="2785"/>
                        <a:pt x="1" y="3264"/>
                        <a:pt x="320" y="3538"/>
                      </a:cubicBezTo>
                      <a:cubicBezTo>
                        <a:pt x="468" y="3665"/>
                        <a:pt x="654" y="3728"/>
                        <a:pt x="837" y="3728"/>
                      </a:cubicBezTo>
                      <a:cubicBezTo>
                        <a:pt x="1050" y="3728"/>
                        <a:pt x="1258" y="3642"/>
                        <a:pt x="1393" y="3470"/>
                      </a:cubicBezTo>
                      <a:cubicBezTo>
                        <a:pt x="1576" y="3241"/>
                        <a:pt x="1781" y="3036"/>
                        <a:pt x="1987" y="2853"/>
                      </a:cubicBezTo>
                      <a:cubicBezTo>
                        <a:pt x="2397" y="2534"/>
                        <a:pt x="2831" y="2237"/>
                        <a:pt x="3288" y="2009"/>
                      </a:cubicBezTo>
                      <a:cubicBezTo>
                        <a:pt x="3744" y="1803"/>
                        <a:pt x="4201" y="1667"/>
                        <a:pt x="4680" y="1552"/>
                      </a:cubicBezTo>
                      <a:cubicBezTo>
                        <a:pt x="4771" y="1530"/>
                        <a:pt x="4840" y="1530"/>
                        <a:pt x="4931" y="1507"/>
                      </a:cubicBezTo>
                      <a:cubicBezTo>
                        <a:pt x="5136" y="1484"/>
                        <a:pt x="5319" y="1415"/>
                        <a:pt x="5456" y="1256"/>
                      </a:cubicBezTo>
                      <a:cubicBezTo>
                        <a:pt x="5593" y="1119"/>
                        <a:pt x="5661" y="913"/>
                        <a:pt x="5639" y="731"/>
                      </a:cubicBezTo>
                      <a:cubicBezTo>
                        <a:pt x="5639" y="365"/>
                        <a:pt x="5319" y="0"/>
                        <a:pt x="493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36" name="Google Shape;8218;p96">
                  <a:extLst>
                    <a:ext uri="{FF2B5EF4-FFF2-40B4-BE49-F238E27FC236}">
                      <a16:creationId xmlns:a16="http://schemas.microsoft.com/office/drawing/2014/main" id="{2358D6C6-F086-F9AD-A95E-9C02A07D0875}"/>
                    </a:ext>
                  </a:extLst>
                </p:cNvPr>
                <p:cNvSpPr/>
                <p:nvPr/>
              </p:nvSpPr>
              <p:spPr>
                <a:xfrm>
                  <a:off x="5303647" y="2976070"/>
                  <a:ext cx="56257" cy="49317"/>
                </a:xfrm>
                <a:custGeom>
                  <a:avLst/>
                  <a:gdLst/>
                  <a:ahLst/>
                  <a:cxnLst/>
                  <a:rect l="l" t="t" r="r" b="b"/>
                  <a:pathLst>
                    <a:path w="4361" h="3823" extrusionOk="0">
                      <a:moveTo>
                        <a:pt x="845" y="1"/>
                      </a:moveTo>
                      <a:cubicBezTo>
                        <a:pt x="731" y="1"/>
                        <a:pt x="594" y="24"/>
                        <a:pt x="480" y="92"/>
                      </a:cubicBezTo>
                      <a:cubicBezTo>
                        <a:pt x="115" y="321"/>
                        <a:pt x="1" y="777"/>
                        <a:pt x="206" y="1142"/>
                      </a:cubicBezTo>
                      <a:cubicBezTo>
                        <a:pt x="526" y="1736"/>
                        <a:pt x="936" y="2261"/>
                        <a:pt x="1461" y="2694"/>
                      </a:cubicBezTo>
                      <a:cubicBezTo>
                        <a:pt x="2032" y="3174"/>
                        <a:pt x="2671" y="3516"/>
                        <a:pt x="3379" y="3790"/>
                      </a:cubicBezTo>
                      <a:cubicBezTo>
                        <a:pt x="3437" y="3812"/>
                        <a:pt x="3500" y="3822"/>
                        <a:pt x="3565" y="3822"/>
                      </a:cubicBezTo>
                      <a:cubicBezTo>
                        <a:pt x="3701" y="3822"/>
                        <a:pt x="3841" y="3776"/>
                        <a:pt x="3949" y="3699"/>
                      </a:cubicBezTo>
                      <a:cubicBezTo>
                        <a:pt x="4132" y="3607"/>
                        <a:pt x="4246" y="3448"/>
                        <a:pt x="4315" y="3242"/>
                      </a:cubicBezTo>
                      <a:cubicBezTo>
                        <a:pt x="4360" y="3060"/>
                        <a:pt x="4337" y="2854"/>
                        <a:pt x="4223" y="2672"/>
                      </a:cubicBezTo>
                      <a:cubicBezTo>
                        <a:pt x="4132" y="2489"/>
                        <a:pt x="3972" y="2398"/>
                        <a:pt x="3767" y="2306"/>
                      </a:cubicBezTo>
                      <a:cubicBezTo>
                        <a:pt x="3721" y="2284"/>
                        <a:pt x="3653" y="2261"/>
                        <a:pt x="3584" y="2238"/>
                      </a:cubicBezTo>
                      <a:cubicBezTo>
                        <a:pt x="3219" y="2078"/>
                        <a:pt x="2899" y="1873"/>
                        <a:pt x="2580" y="1644"/>
                      </a:cubicBezTo>
                      <a:cubicBezTo>
                        <a:pt x="2329" y="1439"/>
                        <a:pt x="2078" y="1211"/>
                        <a:pt x="1872" y="960"/>
                      </a:cubicBezTo>
                      <a:cubicBezTo>
                        <a:pt x="1735" y="777"/>
                        <a:pt x="1621" y="572"/>
                        <a:pt x="1507" y="366"/>
                      </a:cubicBezTo>
                      <a:cubicBezTo>
                        <a:pt x="1393" y="138"/>
                        <a:pt x="1119" y="1"/>
                        <a:pt x="8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37" name="Google Shape;8219;p96">
                  <a:extLst>
                    <a:ext uri="{FF2B5EF4-FFF2-40B4-BE49-F238E27FC236}">
                      <a16:creationId xmlns:a16="http://schemas.microsoft.com/office/drawing/2014/main" id="{7081B375-1857-43E8-A13A-11F7A820E18A}"/>
                    </a:ext>
                  </a:extLst>
                </p:cNvPr>
                <p:cNvSpPr/>
                <p:nvPr/>
              </p:nvSpPr>
              <p:spPr>
                <a:xfrm>
                  <a:off x="5527115" y="2676059"/>
                  <a:ext cx="109843" cy="149588"/>
                </a:xfrm>
                <a:custGeom>
                  <a:avLst/>
                  <a:gdLst/>
                  <a:ahLst/>
                  <a:cxnLst/>
                  <a:rect l="l" t="t" r="r" b="b"/>
                  <a:pathLst>
                    <a:path w="8515" h="11596" extrusionOk="0">
                      <a:moveTo>
                        <a:pt x="5502" y="0"/>
                      </a:moveTo>
                      <a:cubicBezTo>
                        <a:pt x="5388" y="0"/>
                        <a:pt x="5296" y="0"/>
                        <a:pt x="5182" y="46"/>
                      </a:cubicBezTo>
                      <a:cubicBezTo>
                        <a:pt x="5045" y="91"/>
                        <a:pt x="4908" y="160"/>
                        <a:pt x="4726" y="274"/>
                      </a:cubicBezTo>
                      <a:cubicBezTo>
                        <a:pt x="4612" y="365"/>
                        <a:pt x="4498" y="479"/>
                        <a:pt x="4406" y="571"/>
                      </a:cubicBezTo>
                      <a:cubicBezTo>
                        <a:pt x="4292" y="708"/>
                        <a:pt x="4178" y="867"/>
                        <a:pt x="4064" y="1004"/>
                      </a:cubicBezTo>
                      <a:cubicBezTo>
                        <a:pt x="4064" y="936"/>
                        <a:pt x="4041" y="867"/>
                        <a:pt x="4018" y="799"/>
                      </a:cubicBezTo>
                      <a:cubicBezTo>
                        <a:pt x="3927" y="571"/>
                        <a:pt x="3722" y="365"/>
                        <a:pt x="3470" y="251"/>
                      </a:cubicBezTo>
                      <a:cubicBezTo>
                        <a:pt x="3356" y="183"/>
                        <a:pt x="3242" y="160"/>
                        <a:pt x="3105" y="160"/>
                      </a:cubicBezTo>
                      <a:cubicBezTo>
                        <a:pt x="2991" y="160"/>
                        <a:pt x="2877" y="183"/>
                        <a:pt x="2763" y="228"/>
                      </a:cubicBezTo>
                      <a:cubicBezTo>
                        <a:pt x="2466" y="320"/>
                        <a:pt x="2215" y="502"/>
                        <a:pt x="1964" y="776"/>
                      </a:cubicBezTo>
                      <a:cubicBezTo>
                        <a:pt x="1690" y="1073"/>
                        <a:pt x="1462" y="1461"/>
                        <a:pt x="1256" y="1917"/>
                      </a:cubicBezTo>
                      <a:cubicBezTo>
                        <a:pt x="1074" y="2374"/>
                        <a:pt x="982" y="2853"/>
                        <a:pt x="891" y="3310"/>
                      </a:cubicBezTo>
                      <a:cubicBezTo>
                        <a:pt x="868" y="3492"/>
                        <a:pt x="823" y="3698"/>
                        <a:pt x="800" y="3880"/>
                      </a:cubicBezTo>
                      <a:cubicBezTo>
                        <a:pt x="777" y="4131"/>
                        <a:pt x="731" y="4382"/>
                        <a:pt x="686" y="4634"/>
                      </a:cubicBezTo>
                      <a:cubicBezTo>
                        <a:pt x="594" y="5113"/>
                        <a:pt x="480" y="5501"/>
                        <a:pt x="298" y="5866"/>
                      </a:cubicBezTo>
                      <a:cubicBezTo>
                        <a:pt x="229" y="6003"/>
                        <a:pt x="161" y="6140"/>
                        <a:pt x="69" y="6277"/>
                      </a:cubicBezTo>
                      <a:cubicBezTo>
                        <a:pt x="24" y="6345"/>
                        <a:pt x="1" y="6414"/>
                        <a:pt x="24" y="6505"/>
                      </a:cubicBezTo>
                      <a:cubicBezTo>
                        <a:pt x="47" y="6574"/>
                        <a:pt x="92" y="6642"/>
                        <a:pt x="138" y="6688"/>
                      </a:cubicBezTo>
                      <a:cubicBezTo>
                        <a:pt x="206" y="6711"/>
                        <a:pt x="252" y="6733"/>
                        <a:pt x="298" y="6733"/>
                      </a:cubicBezTo>
                      <a:cubicBezTo>
                        <a:pt x="321" y="6733"/>
                        <a:pt x="343" y="6733"/>
                        <a:pt x="366" y="6711"/>
                      </a:cubicBezTo>
                      <a:cubicBezTo>
                        <a:pt x="366" y="7418"/>
                        <a:pt x="389" y="7966"/>
                        <a:pt x="480" y="8468"/>
                      </a:cubicBezTo>
                      <a:cubicBezTo>
                        <a:pt x="617" y="9427"/>
                        <a:pt x="1005" y="10226"/>
                        <a:pt x="1576" y="10751"/>
                      </a:cubicBezTo>
                      <a:cubicBezTo>
                        <a:pt x="1918" y="11093"/>
                        <a:pt x="2352" y="11344"/>
                        <a:pt x="2786" y="11481"/>
                      </a:cubicBezTo>
                      <a:cubicBezTo>
                        <a:pt x="3060" y="11572"/>
                        <a:pt x="3333" y="11595"/>
                        <a:pt x="3630" y="11595"/>
                      </a:cubicBezTo>
                      <a:cubicBezTo>
                        <a:pt x="3790" y="11595"/>
                        <a:pt x="3973" y="11595"/>
                        <a:pt x="4132" y="11572"/>
                      </a:cubicBezTo>
                      <a:cubicBezTo>
                        <a:pt x="4543" y="11504"/>
                        <a:pt x="4977" y="11367"/>
                        <a:pt x="5433" y="11116"/>
                      </a:cubicBezTo>
                      <a:cubicBezTo>
                        <a:pt x="5821" y="10933"/>
                        <a:pt x="6209" y="10659"/>
                        <a:pt x="6620" y="10317"/>
                      </a:cubicBezTo>
                      <a:cubicBezTo>
                        <a:pt x="6894" y="10089"/>
                        <a:pt x="7145" y="9838"/>
                        <a:pt x="7442" y="9518"/>
                      </a:cubicBezTo>
                      <a:cubicBezTo>
                        <a:pt x="7716" y="9176"/>
                        <a:pt x="7921" y="8879"/>
                        <a:pt x="8081" y="8605"/>
                      </a:cubicBezTo>
                      <a:cubicBezTo>
                        <a:pt x="8401" y="7966"/>
                        <a:pt x="8515" y="7281"/>
                        <a:pt x="8378" y="6619"/>
                      </a:cubicBezTo>
                      <a:cubicBezTo>
                        <a:pt x="8287" y="6140"/>
                        <a:pt x="8013" y="5592"/>
                        <a:pt x="7465" y="5501"/>
                      </a:cubicBezTo>
                      <a:lnTo>
                        <a:pt x="7351" y="5501"/>
                      </a:lnTo>
                      <a:cubicBezTo>
                        <a:pt x="7442" y="5250"/>
                        <a:pt x="7511" y="4976"/>
                        <a:pt x="7579" y="4702"/>
                      </a:cubicBezTo>
                      <a:cubicBezTo>
                        <a:pt x="7625" y="4542"/>
                        <a:pt x="7647" y="4382"/>
                        <a:pt x="7647" y="4223"/>
                      </a:cubicBezTo>
                      <a:cubicBezTo>
                        <a:pt x="7670" y="4063"/>
                        <a:pt x="7647" y="3903"/>
                        <a:pt x="7647" y="3766"/>
                      </a:cubicBezTo>
                      <a:cubicBezTo>
                        <a:pt x="7625" y="3515"/>
                        <a:pt x="7556" y="3287"/>
                        <a:pt x="7419" y="3081"/>
                      </a:cubicBezTo>
                      <a:cubicBezTo>
                        <a:pt x="7305" y="2899"/>
                        <a:pt x="7122" y="2762"/>
                        <a:pt x="6917" y="2739"/>
                      </a:cubicBezTo>
                      <a:cubicBezTo>
                        <a:pt x="6871" y="2716"/>
                        <a:pt x="6803" y="2716"/>
                        <a:pt x="6734" y="2716"/>
                      </a:cubicBezTo>
                      <a:cubicBezTo>
                        <a:pt x="6620" y="2716"/>
                        <a:pt x="6506" y="2739"/>
                        <a:pt x="6369" y="2762"/>
                      </a:cubicBezTo>
                      <a:cubicBezTo>
                        <a:pt x="6438" y="2648"/>
                        <a:pt x="6483" y="2511"/>
                        <a:pt x="6529" y="2374"/>
                      </a:cubicBezTo>
                      <a:cubicBezTo>
                        <a:pt x="6666" y="2009"/>
                        <a:pt x="6712" y="1689"/>
                        <a:pt x="6712" y="1370"/>
                      </a:cubicBezTo>
                      <a:cubicBezTo>
                        <a:pt x="6734" y="1233"/>
                        <a:pt x="6712" y="1073"/>
                        <a:pt x="6666" y="936"/>
                      </a:cubicBezTo>
                      <a:cubicBezTo>
                        <a:pt x="6620" y="776"/>
                        <a:pt x="6575" y="639"/>
                        <a:pt x="6461" y="502"/>
                      </a:cubicBezTo>
                      <a:cubicBezTo>
                        <a:pt x="6392" y="388"/>
                        <a:pt x="6278" y="297"/>
                        <a:pt x="6118" y="183"/>
                      </a:cubicBezTo>
                      <a:cubicBezTo>
                        <a:pt x="5981" y="91"/>
                        <a:pt x="5821" y="23"/>
                        <a:pt x="5616" y="0"/>
                      </a:cubicBezTo>
                      <a:close/>
                    </a:path>
                  </a:pathLst>
                </a:custGeom>
                <a:solidFill>
                  <a:srgbClr val="FCBC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38" name="Google Shape;8220;p96">
                  <a:extLst>
                    <a:ext uri="{FF2B5EF4-FFF2-40B4-BE49-F238E27FC236}">
                      <a16:creationId xmlns:a16="http://schemas.microsoft.com/office/drawing/2014/main" id="{A72FCD1E-5075-C43F-4BCE-5A5129246DC1}"/>
                    </a:ext>
                  </a:extLst>
                </p:cNvPr>
                <p:cNvSpPr/>
                <p:nvPr/>
              </p:nvSpPr>
              <p:spPr>
                <a:xfrm>
                  <a:off x="5603079" y="2711674"/>
                  <a:ext cx="7972" cy="13390"/>
                </a:xfrm>
                <a:custGeom>
                  <a:avLst/>
                  <a:gdLst/>
                  <a:ahLst/>
                  <a:cxnLst/>
                  <a:rect l="l" t="t" r="r" b="b"/>
                  <a:pathLst>
                    <a:path w="618" h="1038" extrusionOk="0">
                      <a:moveTo>
                        <a:pt x="480" y="1"/>
                      </a:moveTo>
                      <a:cubicBezTo>
                        <a:pt x="435" y="1"/>
                        <a:pt x="389" y="47"/>
                        <a:pt x="366" y="92"/>
                      </a:cubicBezTo>
                      <a:cubicBezTo>
                        <a:pt x="343" y="183"/>
                        <a:pt x="298" y="298"/>
                        <a:pt x="252" y="389"/>
                      </a:cubicBezTo>
                      <a:cubicBezTo>
                        <a:pt x="206" y="503"/>
                        <a:pt x="138" y="617"/>
                        <a:pt x="69" y="731"/>
                      </a:cubicBezTo>
                      <a:lnTo>
                        <a:pt x="92" y="731"/>
                      </a:lnTo>
                      <a:cubicBezTo>
                        <a:pt x="69" y="754"/>
                        <a:pt x="47" y="800"/>
                        <a:pt x="24" y="823"/>
                      </a:cubicBezTo>
                      <a:cubicBezTo>
                        <a:pt x="1" y="845"/>
                        <a:pt x="1" y="891"/>
                        <a:pt x="1" y="914"/>
                      </a:cubicBezTo>
                      <a:cubicBezTo>
                        <a:pt x="1" y="960"/>
                        <a:pt x="24" y="982"/>
                        <a:pt x="47" y="1005"/>
                      </a:cubicBezTo>
                      <a:cubicBezTo>
                        <a:pt x="63" y="1021"/>
                        <a:pt x="90" y="1037"/>
                        <a:pt x="121" y="1037"/>
                      </a:cubicBezTo>
                      <a:cubicBezTo>
                        <a:pt x="134" y="1037"/>
                        <a:pt x="147" y="1035"/>
                        <a:pt x="161" y="1028"/>
                      </a:cubicBezTo>
                      <a:cubicBezTo>
                        <a:pt x="184" y="1028"/>
                        <a:pt x="229" y="1005"/>
                        <a:pt x="252" y="982"/>
                      </a:cubicBezTo>
                      <a:cubicBezTo>
                        <a:pt x="320" y="868"/>
                        <a:pt x="389" y="754"/>
                        <a:pt x="457" y="617"/>
                      </a:cubicBezTo>
                      <a:cubicBezTo>
                        <a:pt x="503" y="480"/>
                        <a:pt x="572" y="343"/>
                        <a:pt x="617" y="183"/>
                      </a:cubicBezTo>
                      <a:cubicBezTo>
                        <a:pt x="617" y="161"/>
                        <a:pt x="617" y="115"/>
                        <a:pt x="617" y="92"/>
                      </a:cubicBezTo>
                      <a:cubicBezTo>
                        <a:pt x="594" y="47"/>
                        <a:pt x="572" y="24"/>
                        <a:pt x="549" y="24"/>
                      </a:cubicBezTo>
                      <a:cubicBezTo>
                        <a:pt x="526" y="1"/>
                        <a:pt x="503" y="1"/>
                        <a:pt x="480" y="1"/>
                      </a:cubicBezTo>
                      <a:close/>
                    </a:path>
                  </a:pathLst>
                </a:custGeom>
                <a:solidFill>
                  <a:schemeClr val="accent2">
                    <a:alpha val="351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39" name="Google Shape;8221;p96">
                  <a:extLst>
                    <a:ext uri="{FF2B5EF4-FFF2-40B4-BE49-F238E27FC236}">
                      <a16:creationId xmlns:a16="http://schemas.microsoft.com/office/drawing/2014/main" id="{D4A90667-8568-3684-3D25-0E2A436E9156}"/>
                    </a:ext>
                  </a:extLst>
                </p:cNvPr>
                <p:cNvSpPr/>
                <p:nvPr/>
              </p:nvSpPr>
              <p:spPr>
                <a:xfrm>
                  <a:off x="5614275" y="2746425"/>
                  <a:ext cx="7959" cy="11494"/>
                </a:xfrm>
                <a:custGeom>
                  <a:avLst/>
                  <a:gdLst/>
                  <a:ahLst/>
                  <a:cxnLst/>
                  <a:rect l="l" t="t" r="r" b="b"/>
                  <a:pathLst>
                    <a:path w="617" h="891" extrusionOk="0">
                      <a:moveTo>
                        <a:pt x="457" y="0"/>
                      </a:moveTo>
                      <a:cubicBezTo>
                        <a:pt x="388" y="0"/>
                        <a:pt x="343" y="23"/>
                        <a:pt x="320" y="92"/>
                      </a:cubicBezTo>
                      <a:cubicBezTo>
                        <a:pt x="229" y="297"/>
                        <a:pt x="137" y="480"/>
                        <a:pt x="23" y="685"/>
                      </a:cubicBezTo>
                      <a:cubicBezTo>
                        <a:pt x="0" y="708"/>
                        <a:pt x="23" y="754"/>
                        <a:pt x="23" y="799"/>
                      </a:cubicBezTo>
                      <a:cubicBezTo>
                        <a:pt x="46" y="845"/>
                        <a:pt x="69" y="868"/>
                        <a:pt x="114" y="890"/>
                      </a:cubicBezTo>
                      <a:lnTo>
                        <a:pt x="229" y="890"/>
                      </a:lnTo>
                      <a:cubicBezTo>
                        <a:pt x="274" y="868"/>
                        <a:pt x="297" y="845"/>
                        <a:pt x="320" y="799"/>
                      </a:cubicBezTo>
                      <a:cubicBezTo>
                        <a:pt x="434" y="617"/>
                        <a:pt x="525" y="411"/>
                        <a:pt x="594" y="206"/>
                      </a:cubicBezTo>
                      <a:cubicBezTo>
                        <a:pt x="617" y="137"/>
                        <a:pt x="594" y="46"/>
                        <a:pt x="525" y="0"/>
                      </a:cubicBezTo>
                      <a:close/>
                    </a:path>
                  </a:pathLst>
                </a:custGeom>
                <a:solidFill>
                  <a:schemeClr val="accent2">
                    <a:alpha val="351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40" name="Google Shape;8222;p96">
                  <a:extLst>
                    <a:ext uri="{FF2B5EF4-FFF2-40B4-BE49-F238E27FC236}">
                      <a16:creationId xmlns:a16="http://schemas.microsoft.com/office/drawing/2014/main" id="{47851DBE-65E9-4446-54E9-ABDB8BAB784E}"/>
                    </a:ext>
                  </a:extLst>
                </p:cNvPr>
                <p:cNvSpPr/>
                <p:nvPr/>
              </p:nvSpPr>
              <p:spPr>
                <a:xfrm>
                  <a:off x="5553623" y="2690184"/>
                  <a:ext cx="27103" cy="40596"/>
                </a:xfrm>
                <a:custGeom>
                  <a:avLst/>
                  <a:gdLst/>
                  <a:ahLst/>
                  <a:cxnLst/>
                  <a:rect l="l" t="t" r="r" b="b"/>
                  <a:pathLst>
                    <a:path w="2101" h="3147" extrusionOk="0">
                      <a:moveTo>
                        <a:pt x="2009" y="1"/>
                      </a:moveTo>
                      <a:cubicBezTo>
                        <a:pt x="1963" y="1"/>
                        <a:pt x="1918" y="23"/>
                        <a:pt x="1918" y="69"/>
                      </a:cubicBezTo>
                      <a:cubicBezTo>
                        <a:pt x="1781" y="320"/>
                        <a:pt x="1644" y="594"/>
                        <a:pt x="1507" y="845"/>
                      </a:cubicBezTo>
                      <a:cubicBezTo>
                        <a:pt x="1073" y="1553"/>
                        <a:pt x="571" y="2192"/>
                        <a:pt x="69" y="2831"/>
                      </a:cubicBezTo>
                      <a:cubicBezTo>
                        <a:pt x="0" y="2922"/>
                        <a:pt x="23" y="3036"/>
                        <a:pt x="114" y="3105"/>
                      </a:cubicBezTo>
                      <a:cubicBezTo>
                        <a:pt x="143" y="3134"/>
                        <a:pt x="180" y="3146"/>
                        <a:pt x="218" y="3146"/>
                      </a:cubicBezTo>
                      <a:cubicBezTo>
                        <a:pt x="270" y="3146"/>
                        <a:pt x="326" y="3122"/>
                        <a:pt x="365" y="3082"/>
                      </a:cubicBezTo>
                      <a:cubicBezTo>
                        <a:pt x="685" y="2626"/>
                        <a:pt x="1005" y="2169"/>
                        <a:pt x="1278" y="1690"/>
                      </a:cubicBezTo>
                      <a:cubicBezTo>
                        <a:pt x="1575" y="1188"/>
                        <a:pt x="1849" y="663"/>
                        <a:pt x="2077" y="138"/>
                      </a:cubicBezTo>
                      <a:cubicBezTo>
                        <a:pt x="2100" y="92"/>
                        <a:pt x="2077" y="23"/>
                        <a:pt x="2032" y="23"/>
                      </a:cubicBezTo>
                      <a:cubicBezTo>
                        <a:pt x="2032" y="1"/>
                        <a:pt x="2009" y="1"/>
                        <a:pt x="2009" y="1"/>
                      </a:cubicBezTo>
                      <a:close/>
                    </a:path>
                  </a:pathLst>
                </a:custGeom>
                <a:solidFill>
                  <a:schemeClr val="accent2">
                    <a:alpha val="351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41" name="Google Shape;8223;p96">
                  <a:extLst>
                    <a:ext uri="{FF2B5EF4-FFF2-40B4-BE49-F238E27FC236}">
                      <a16:creationId xmlns:a16="http://schemas.microsoft.com/office/drawing/2014/main" id="{E14F31CE-B966-E64A-DAAE-6A1166BE9911}"/>
                    </a:ext>
                  </a:extLst>
                </p:cNvPr>
                <p:cNvSpPr/>
                <p:nvPr/>
              </p:nvSpPr>
              <p:spPr>
                <a:xfrm>
                  <a:off x="5272728" y="2745535"/>
                  <a:ext cx="310658" cy="217030"/>
                </a:xfrm>
                <a:custGeom>
                  <a:avLst/>
                  <a:gdLst/>
                  <a:ahLst/>
                  <a:cxnLst/>
                  <a:rect l="l" t="t" r="r" b="b"/>
                  <a:pathLst>
                    <a:path w="24082" h="16824" extrusionOk="0">
                      <a:moveTo>
                        <a:pt x="19790" y="1"/>
                      </a:moveTo>
                      <a:cubicBezTo>
                        <a:pt x="19745" y="1"/>
                        <a:pt x="19722" y="1"/>
                        <a:pt x="19676" y="24"/>
                      </a:cubicBezTo>
                      <a:cubicBezTo>
                        <a:pt x="18170" y="708"/>
                        <a:pt x="16618" y="1211"/>
                        <a:pt x="14723" y="1758"/>
                      </a:cubicBezTo>
                      <a:cubicBezTo>
                        <a:pt x="14198" y="1918"/>
                        <a:pt x="13650" y="2055"/>
                        <a:pt x="13125" y="2215"/>
                      </a:cubicBezTo>
                      <a:cubicBezTo>
                        <a:pt x="11893" y="2534"/>
                        <a:pt x="10638" y="2900"/>
                        <a:pt x="9428" y="3288"/>
                      </a:cubicBezTo>
                      <a:cubicBezTo>
                        <a:pt x="7419" y="3927"/>
                        <a:pt x="5844" y="4612"/>
                        <a:pt x="4498" y="5433"/>
                      </a:cubicBezTo>
                      <a:cubicBezTo>
                        <a:pt x="3744" y="5890"/>
                        <a:pt x="3037" y="6415"/>
                        <a:pt x="2420" y="6985"/>
                      </a:cubicBezTo>
                      <a:cubicBezTo>
                        <a:pt x="2055" y="7328"/>
                        <a:pt x="1736" y="7670"/>
                        <a:pt x="1439" y="8012"/>
                      </a:cubicBezTo>
                      <a:cubicBezTo>
                        <a:pt x="1119" y="8401"/>
                        <a:pt x="823" y="8834"/>
                        <a:pt x="594" y="9291"/>
                      </a:cubicBezTo>
                      <a:cubicBezTo>
                        <a:pt x="184" y="10090"/>
                        <a:pt x="1" y="10934"/>
                        <a:pt x="47" y="11779"/>
                      </a:cubicBezTo>
                      <a:cubicBezTo>
                        <a:pt x="92" y="12509"/>
                        <a:pt x="343" y="13262"/>
                        <a:pt x="800" y="13970"/>
                      </a:cubicBezTo>
                      <a:cubicBezTo>
                        <a:pt x="1005" y="14267"/>
                        <a:pt x="1256" y="14563"/>
                        <a:pt x="1576" y="14883"/>
                      </a:cubicBezTo>
                      <a:cubicBezTo>
                        <a:pt x="1850" y="15134"/>
                        <a:pt x="2169" y="15408"/>
                        <a:pt x="2535" y="15636"/>
                      </a:cubicBezTo>
                      <a:cubicBezTo>
                        <a:pt x="3265" y="16093"/>
                        <a:pt x="4064" y="16435"/>
                        <a:pt x="4954" y="16618"/>
                      </a:cubicBezTo>
                      <a:cubicBezTo>
                        <a:pt x="5525" y="16755"/>
                        <a:pt x="6095" y="16823"/>
                        <a:pt x="6689" y="16823"/>
                      </a:cubicBezTo>
                      <a:cubicBezTo>
                        <a:pt x="7031" y="16823"/>
                        <a:pt x="7373" y="16800"/>
                        <a:pt x="7716" y="16755"/>
                      </a:cubicBezTo>
                      <a:cubicBezTo>
                        <a:pt x="8697" y="16640"/>
                        <a:pt x="9724" y="16412"/>
                        <a:pt x="10729" y="16115"/>
                      </a:cubicBezTo>
                      <a:cubicBezTo>
                        <a:pt x="12486" y="15613"/>
                        <a:pt x="14267" y="14769"/>
                        <a:pt x="16047" y="13650"/>
                      </a:cubicBezTo>
                      <a:cubicBezTo>
                        <a:pt x="19129" y="11665"/>
                        <a:pt x="21845" y="8948"/>
                        <a:pt x="24013" y="6757"/>
                      </a:cubicBezTo>
                      <a:cubicBezTo>
                        <a:pt x="24059" y="6689"/>
                        <a:pt x="24082" y="6597"/>
                        <a:pt x="24082" y="6529"/>
                      </a:cubicBezTo>
                      <a:cubicBezTo>
                        <a:pt x="24059" y="6506"/>
                        <a:pt x="24059" y="6483"/>
                        <a:pt x="24059" y="6460"/>
                      </a:cubicBezTo>
                      <a:cubicBezTo>
                        <a:pt x="24036" y="6072"/>
                        <a:pt x="23967" y="5661"/>
                        <a:pt x="23853" y="5251"/>
                      </a:cubicBezTo>
                      <a:cubicBezTo>
                        <a:pt x="23739" y="4908"/>
                        <a:pt x="23602" y="4566"/>
                        <a:pt x="23374" y="4109"/>
                      </a:cubicBezTo>
                      <a:cubicBezTo>
                        <a:pt x="23260" y="3881"/>
                        <a:pt x="23123" y="3653"/>
                        <a:pt x="22986" y="3425"/>
                      </a:cubicBezTo>
                      <a:lnTo>
                        <a:pt x="22895" y="3265"/>
                      </a:lnTo>
                      <a:cubicBezTo>
                        <a:pt x="22758" y="3014"/>
                        <a:pt x="22621" y="2763"/>
                        <a:pt x="22461" y="2534"/>
                      </a:cubicBezTo>
                      <a:cubicBezTo>
                        <a:pt x="22073" y="1872"/>
                        <a:pt x="21685" y="1370"/>
                        <a:pt x="21320" y="959"/>
                      </a:cubicBezTo>
                      <a:cubicBezTo>
                        <a:pt x="21114" y="754"/>
                        <a:pt x="20863" y="549"/>
                        <a:pt x="20635" y="389"/>
                      </a:cubicBezTo>
                      <a:cubicBezTo>
                        <a:pt x="20430" y="252"/>
                        <a:pt x="20224" y="138"/>
                        <a:pt x="19996" y="92"/>
                      </a:cubicBezTo>
                      <a:cubicBezTo>
                        <a:pt x="19950" y="24"/>
                        <a:pt x="19859" y="1"/>
                        <a:pt x="1979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42" name="Google Shape;8224;p96">
                  <a:extLst>
                    <a:ext uri="{FF2B5EF4-FFF2-40B4-BE49-F238E27FC236}">
                      <a16:creationId xmlns:a16="http://schemas.microsoft.com/office/drawing/2014/main" id="{2CBA85F4-0B82-9DDB-5193-3413F20B4894}"/>
                    </a:ext>
                  </a:extLst>
                </p:cNvPr>
                <p:cNvSpPr/>
                <p:nvPr/>
              </p:nvSpPr>
              <p:spPr>
                <a:xfrm>
                  <a:off x="5293044" y="2745238"/>
                  <a:ext cx="246764" cy="101600"/>
                </a:xfrm>
                <a:custGeom>
                  <a:avLst/>
                  <a:gdLst/>
                  <a:ahLst/>
                  <a:cxnLst/>
                  <a:rect l="l" t="t" r="r" b="b"/>
                  <a:pathLst>
                    <a:path w="19129" h="7876" extrusionOk="0">
                      <a:moveTo>
                        <a:pt x="18215" y="1"/>
                      </a:moveTo>
                      <a:cubicBezTo>
                        <a:pt x="18170" y="1"/>
                        <a:pt x="18147" y="24"/>
                        <a:pt x="18101" y="47"/>
                      </a:cubicBezTo>
                      <a:cubicBezTo>
                        <a:pt x="16595" y="731"/>
                        <a:pt x="15020" y="1234"/>
                        <a:pt x="13148" y="1781"/>
                      </a:cubicBezTo>
                      <a:cubicBezTo>
                        <a:pt x="12623" y="1918"/>
                        <a:pt x="12075" y="2078"/>
                        <a:pt x="11550" y="2215"/>
                      </a:cubicBezTo>
                      <a:lnTo>
                        <a:pt x="11505" y="2238"/>
                      </a:lnTo>
                      <a:cubicBezTo>
                        <a:pt x="10295" y="2557"/>
                        <a:pt x="9063" y="2900"/>
                        <a:pt x="7853" y="3311"/>
                      </a:cubicBezTo>
                      <a:cubicBezTo>
                        <a:pt x="5844" y="3950"/>
                        <a:pt x="4269" y="4635"/>
                        <a:pt x="2923" y="5456"/>
                      </a:cubicBezTo>
                      <a:cubicBezTo>
                        <a:pt x="2169" y="5913"/>
                        <a:pt x="1462" y="6438"/>
                        <a:pt x="845" y="7008"/>
                      </a:cubicBezTo>
                      <a:cubicBezTo>
                        <a:pt x="549" y="7282"/>
                        <a:pt x="252" y="7579"/>
                        <a:pt x="1" y="7876"/>
                      </a:cubicBezTo>
                      <a:cubicBezTo>
                        <a:pt x="115" y="7762"/>
                        <a:pt x="229" y="7647"/>
                        <a:pt x="366" y="7556"/>
                      </a:cubicBezTo>
                      <a:cubicBezTo>
                        <a:pt x="868" y="7145"/>
                        <a:pt x="1439" y="6757"/>
                        <a:pt x="2009" y="6438"/>
                      </a:cubicBezTo>
                      <a:cubicBezTo>
                        <a:pt x="2626" y="6118"/>
                        <a:pt x="3265" y="5821"/>
                        <a:pt x="3904" y="5548"/>
                      </a:cubicBezTo>
                      <a:cubicBezTo>
                        <a:pt x="4475" y="5319"/>
                        <a:pt x="5068" y="5091"/>
                        <a:pt x="5662" y="4886"/>
                      </a:cubicBezTo>
                      <a:cubicBezTo>
                        <a:pt x="7373" y="4292"/>
                        <a:pt x="9108" y="3836"/>
                        <a:pt x="10866" y="3356"/>
                      </a:cubicBezTo>
                      <a:cubicBezTo>
                        <a:pt x="12646" y="2877"/>
                        <a:pt x="14426" y="2375"/>
                        <a:pt x="16161" y="1759"/>
                      </a:cubicBezTo>
                      <a:cubicBezTo>
                        <a:pt x="17029" y="1439"/>
                        <a:pt x="17873" y="1074"/>
                        <a:pt x="18695" y="686"/>
                      </a:cubicBezTo>
                      <a:cubicBezTo>
                        <a:pt x="18832" y="594"/>
                        <a:pt x="18992" y="526"/>
                        <a:pt x="19128" y="457"/>
                      </a:cubicBezTo>
                      <a:cubicBezTo>
                        <a:pt x="19106" y="435"/>
                        <a:pt x="19083" y="412"/>
                        <a:pt x="19060" y="389"/>
                      </a:cubicBezTo>
                      <a:cubicBezTo>
                        <a:pt x="18855" y="252"/>
                        <a:pt x="18649" y="161"/>
                        <a:pt x="18421" y="115"/>
                      </a:cubicBezTo>
                      <a:cubicBezTo>
                        <a:pt x="18375" y="47"/>
                        <a:pt x="18284" y="1"/>
                        <a:pt x="1821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43" name="Google Shape;8225;p96">
                  <a:extLst>
                    <a:ext uri="{FF2B5EF4-FFF2-40B4-BE49-F238E27FC236}">
                      <a16:creationId xmlns:a16="http://schemas.microsoft.com/office/drawing/2014/main" id="{C8EEDDD4-678E-3341-443D-565A2179747C}"/>
                    </a:ext>
                  </a:extLst>
                </p:cNvPr>
                <p:cNvSpPr/>
                <p:nvPr/>
              </p:nvSpPr>
              <p:spPr>
                <a:xfrm>
                  <a:off x="5501510" y="2767915"/>
                  <a:ext cx="13" cy="13"/>
                </a:xfrm>
                <a:custGeom>
                  <a:avLst/>
                  <a:gdLst/>
                  <a:ahLst/>
                  <a:cxnLst/>
                  <a:rect l="l" t="t" r="r" b="b"/>
                  <a:pathLst>
                    <a:path w="1" h="1" extrusionOk="0">
                      <a:moveTo>
                        <a:pt x="0" y="1"/>
                      </a:moveTo>
                      <a:lnTo>
                        <a:pt x="0" y="1"/>
                      </a:lnTo>
                      <a:cubicBezTo>
                        <a:pt x="0" y="1"/>
                        <a:pt x="0" y="1"/>
                        <a:pt x="0" y="1"/>
                      </a:cubicBezTo>
                      <a:cubicBezTo>
                        <a:pt x="0" y="1"/>
                        <a:pt x="0" y="1"/>
                        <a:pt x="0" y="1"/>
                      </a:cubicBezTo>
                      <a:cubicBezTo>
                        <a:pt x="0" y="1"/>
                        <a:pt x="0" y="1"/>
                        <a:pt x="0" y="1"/>
                      </a:cubicBezTo>
                      <a:close/>
                    </a:path>
                  </a:pathLst>
                </a:custGeom>
                <a:solidFill>
                  <a:srgbClr val="55B3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44" name="Google Shape;8226;p96">
                  <a:extLst>
                    <a:ext uri="{FF2B5EF4-FFF2-40B4-BE49-F238E27FC236}">
                      <a16:creationId xmlns:a16="http://schemas.microsoft.com/office/drawing/2014/main" id="{BE80DCCD-AF12-84F5-9AB0-B41EFC6EA7E2}"/>
                    </a:ext>
                  </a:extLst>
                </p:cNvPr>
                <p:cNvSpPr/>
                <p:nvPr/>
              </p:nvSpPr>
              <p:spPr>
                <a:xfrm>
                  <a:off x="5290103" y="2806780"/>
                  <a:ext cx="293282" cy="155780"/>
                </a:xfrm>
                <a:custGeom>
                  <a:avLst/>
                  <a:gdLst/>
                  <a:ahLst/>
                  <a:cxnLst/>
                  <a:rect l="l" t="t" r="r" b="b"/>
                  <a:pathLst>
                    <a:path w="22735" h="12076" extrusionOk="0">
                      <a:moveTo>
                        <a:pt x="22324" y="0"/>
                      </a:moveTo>
                      <a:cubicBezTo>
                        <a:pt x="21365" y="1142"/>
                        <a:pt x="20338" y="2237"/>
                        <a:pt x="19265" y="3287"/>
                      </a:cubicBezTo>
                      <a:cubicBezTo>
                        <a:pt x="17873" y="4611"/>
                        <a:pt x="16389" y="5867"/>
                        <a:pt x="14814" y="6962"/>
                      </a:cubicBezTo>
                      <a:cubicBezTo>
                        <a:pt x="14038" y="7510"/>
                        <a:pt x="13239" y="8012"/>
                        <a:pt x="12440" y="8469"/>
                      </a:cubicBezTo>
                      <a:cubicBezTo>
                        <a:pt x="11642" y="8902"/>
                        <a:pt x="10820" y="9290"/>
                        <a:pt x="9998" y="9633"/>
                      </a:cubicBezTo>
                      <a:cubicBezTo>
                        <a:pt x="9199" y="9952"/>
                        <a:pt x="8377" y="10226"/>
                        <a:pt x="7533" y="10432"/>
                      </a:cubicBezTo>
                      <a:cubicBezTo>
                        <a:pt x="6803" y="10591"/>
                        <a:pt x="6049" y="10728"/>
                        <a:pt x="5296" y="10774"/>
                      </a:cubicBezTo>
                      <a:cubicBezTo>
                        <a:pt x="5053" y="10789"/>
                        <a:pt x="4809" y="10797"/>
                        <a:pt x="4567" y="10797"/>
                      </a:cubicBezTo>
                      <a:cubicBezTo>
                        <a:pt x="4081" y="10797"/>
                        <a:pt x="3599" y="10766"/>
                        <a:pt x="3128" y="10706"/>
                      </a:cubicBezTo>
                      <a:cubicBezTo>
                        <a:pt x="2352" y="10614"/>
                        <a:pt x="1576" y="10477"/>
                        <a:pt x="845" y="10226"/>
                      </a:cubicBezTo>
                      <a:cubicBezTo>
                        <a:pt x="548" y="10135"/>
                        <a:pt x="275" y="10021"/>
                        <a:pt x="1" y="9907"/>
                      </a:cubicBezTo>
                      <a:lnTo>
                        <a:pt x="1" y="9907"/>
                      </a:lnTo>
                      <a:cubicBezTo>
                        <a:pt x="69" y="9975"/>
                        <a:pt x="138" y="10066"/>
                        <a:pt x="229" y="10135"/>
                      </a:cubicBezTo>
                      <a:cubicBezTo>
                        <a:pt x="503" y="10409"/>
                        <a:pt x="822" y="10660"/>
                        <a:pt x="1188" y="10888"/>
                      </a:cubicBezTo>
                      <a:cubicBezTo>
                        <a:pt x="1895" y="11345"/>
                        <a:pt x="2717" y="11687"/>
                        <a:pt x="3607" y="11892"/>
                      </a:cubicBezTo>
                      <a:cubicBezTo>
                        <a:pt x="4178" y="12007"/>
                        <a:pt x="4748" y="12075"/>
                        <a:pt x="5342" y="12075"/>
                      </a:cubicBezTo>
                      <a:cubicBezTo>
                        <a:pt x="5684" y="12075"/>
                        <a:pt x="6026" y="12052"/>
                        <a:pt x="6369" y="12007"/>
                      </a:cubicBezTo>
                      <a:cubicBezTo>
                        <a:pt x="7373" y="11892"/>
                        <a:pt x="8377" y="11687"/>
                        <a:pt x="9382" y="11390"/>
                      </a:cubicBezTo>
                      <a:cubicBezTo>
                        <a:pt x="11139" y="10865"/>
                        <a:pt x="12920" y="10021"/>
                        <a:pt x="14700" y="8902"/>
                      </a:cubicBezTo>
                      <a:cubicBezTo>
                        <a:pt x="17804" y="6917"/>
                        <a:pt x="20498" y="4200"/>
                        <a:pt x="22666" y="2009"/>
                      </a:cubicBezTo>
                      <a:cubicBezTo>
                        <a:pt x="22712" y="1963"/>
                        <a:pt x="22735" y="1872"/>
                        <a:pt x="22735" y="1804"/>
                      </a:cubicBezTo>
                      <a:cubicBezTo>
                        <a:pt x="22735" y="1758"/>
                        <a:pt x="22712" y="1735"/>
                        <a:pt x="22712" y="1712"/>
                      </a:cubicBezTo>
                      <a:cubicBezTo>
                        <a:pt x="22689" y="1301"/>
                        <a:pt x="22620" y="891"/>
                        <a:pt x="22506" y="503"/>
                      </a:cubicBezTo>
                      <a:cubicBezTo>
                        <a:pt x="22461" y="343"/>
                        <a:pt x="22392" y="160"/>
                        <a:pt x="2232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45" name="Google Shape;8227;p96">
                  <a:extLst>
                    <a:ext uri="{FF2B5EF4-FFF2-40B4-BE49-F238E27FC236}">
                      <a16:creationId xmlns:a16="http://schemas.microsoft.com/office/drawing/2014/main" id="{5344E266-899F-D2C7-E696-B09343AD195A}"/>
                    </a:ext>
                  </a:extLst>
                </p:cNvPr>
                <p:cNvSpPr/>
                <p:nvPr/>
              </p:nvSpPr>
              <p:spPr>
                <a:xfrm>
                  <a:off x="5295998" y="2743484"/>
                  <a:ext cx="232910" cy="99137"/>
                </a:xfrm>
                <a:custGeom>
                  <a:avLst/>
                  <a:gdLst/>
                  <a:ahLst/>
                  <a:cxnLst/>
                  <a:rect l="l" t="t" r="r" b="b"/>
                  <a:pathLst>
                    <a:path w="18055" h="7685" extrusionOk="0">
                      <a:moveTo>
                        <a:pt x="17735" y="0"/>
                      </a:moveTo>
                      <a:cubicBezTo>
                        <a:pt x="17268" y="222"/>
                        <a:pt x="16801" y="402"/>
                        <a:pt x="16334" y="579"/>
                      </a:cubicBezTo>
                      <a:lnTo>
                        <a:pt x="16334" y="579"/>
                      </a:lnTo>
                      <a:cubicBezTo>
                        <a:pt x="16337" y="577"/>
                        <a:pt x="16340" y="574"/>
                        <a:pt x="16343" y="571"/>
                      </a:cubicBezTo>
                      <a:lnTo>
                        <a:pt x="16343" y="571"/>
                      </a:lnTo>
                      <a:cubicBezTo>
                        <a:pt x="15795" y="776"/>
                        <a:pt x="15247" y="959"/>
                        <a:pt x="14677" y="1141"/>
                      </a:cubicBezTo>
                      <a:cubicBezTo>
                        <a:pt x="14175" y="1301"/>
                        <a:pt x="13695" y="1461"/>
                        <a:pt x="13193" y="1598"/>
                      </a:cubicBezTo>
                      <a:cubicBezTo>
                        <a:pt x="12349" y="1849"/>
                        <a:pt x="11527" y="2077"/>
                        <a:pt x="10682" y="2283"/>
                      </a:cubicBezTo>
                      <a:cubicBezTo>
                        <a:pt x="8925" y="2762"/>
                        <a:pt x="7167" y="3218"/>
                        <a:pt x="5478" y="3880"/>
                      </a:cubicBezTo>
                      <a:cubicBezTo>
                        <a:pt x="4428" y="4291"/>
                        <a:pt x="3401" y="4771"/>
                        <a:pt x="2465" y="5387"/>
                      </a:cubicBezTo>
                      <a:cubicBezTo>
                        <a:pt x="1552" y="5980"/>
                        <a:pt x="731" y="6688"/>
                        <a:pt x="23" y="7532"/>
                      </a:cubicBezTo>
                      <a:cubicBezTo>
                        <a:pt x="0" y="7578"/>
                        <a:pt x="23" y="7646"/>
                        <a:pt x="69" y="7669"/>
                      </a:cubicBezTo>
                      <a:cubicBezTo>
                        <a:pt x="88" y="7679"/>
                        <a:pt x="106" y="7684"/>
                        <a:pt x="125" y="7684"/>
                      </a:cubicBezTo>
                      <a:cubicBezTo>
                        <a:pt x="152" y="7684"/>
                        <a:pt x="179" y="7673"/>
                        <a:pt x="206" y="7646"/>
                      </a:cubicBezTo>
                      <a:cubicBezTo>
                        <a:pt x="206" y="7624"/>
                        <a:pt x="206" y="7624"/>
                        <a:pt x="206" y="7624"/>
                      </a:cubicBezTo>
                      <a:cubicBezTo>
                        <a:pt x="457" y="7327"/>
                        <a:pt x="708" y="7053"/>
                        <a:pt x="1004" y="6802"/>
                      </a:cubicBezTo>
                      <a:cubicBezTo>
                        <a:pt x="1278" y="6528"/>
                        <a:pt x="1598" y="6277"/>
                        <a:pt x="1917" y="6049"/>
                      </a:cubicBezTo>
                      <a:lnTo>
                        <a:pt x="1895" y="6049"/>
                      </a:lnTo>
                      <a:cubicBezTo>
                        <a:pt x="3036" y="5250"/>
                        <a:pt x="4291" y="4656"/>
                        <a:pt x="5569" y="4177"/>
                      </a:cubicBezTo>
                      <a:cubicBezTo>
                        <a:pt x="7259" y="3561"/>
                        <a:pt x="9016" y="3104"/>
                        <a:pt x="10774" y="2648"/>
                      </a:cubicBezTo>
                      <a:cubicBezTo>
                        <a:pt x="11595" y="2420"/>
                        <a:pt x="12440" y="2214"/>
                        <a:pt x="13262" y="1963"/>
                      </a:cubicBezTo>
                      <a:cubicBezTo>
                        <a:pt x="13467" y="1895"/>
                        <a:pt x="13672" y="1826"/>
                        <a:pt x="13878" y="1758"/>
                      </a:cubicBezTo>
                      <a:cubicBezTo>
                        <a:pt x="14175" y="1666"/>
                        <a:pt x="14471" y="1575"/>
                        <a:pt x="14768" y="1506"/>
                      </a:cubicBezTo>
                      <a:cubicBezTo>
                        <a:pt x="15316" y="1324"/>
                        <a:pt x="15887" y="1141"/>
                        <a:pt x="16434" y="959"/>
                      </a:cubicBezTo>
                      <a:cubicBezTo>
                        <a:pt x="16685" y="867"/>
                        <a:pt x="16914" y="776"/>
                        <a:pt x="17142" y="685"/>
                      </a:cubicBezTo>
                      <a:cubicBezTo>
                        <a:pt x="17416" y="593"/>
                        <a:pt x="17667" y="479"/>
                        <a:pt x="17918" y="342"/>
                      </a:cubicBezTo>
                      <a:cubicBezTo>
                        <a:pt x="18009" y="297"/>
                        <a:pt x="18055" y="183"/>
                        <a:pt x="17986" y="91"/>
                      </a:cubicBezTo>
                      <a:cubicBezTo>
                        <a:pt x="17964" y="46"/>
                        <a:pt x="17941" y="23"/>
                        <a:pt x="1789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46" name="Google Shape;8228;p96">
                  <a:extLst>
                    <a:ext uri="{FF2B5EF4-FFF2-40B4-BE49-F238E27FC236}">
                      <a16:creationId xmlns:a16="http://schemas.microsoft.com/office/drawing/2014/main" id="{F272D521-5498-48F7-B7D7-C878C1F5E3AF}"/>
                    </a:ext>
                  </a:extLst>
                </p:cNvPr>
                <p:cNvSpPr/>
                <p:nvPr/>
              </p:nvSpPr>
              <p:spPr>
                <a:xfrm>
                  <a:off x="5248890" y="1985612"/>
                  <a:ext cx="504390" cy="433440"/>
                </a:xfrm>
                <a:custGeom>
                  <a:avLst/>
                  <a:gdLst/>
                  <a:ahLst/>
                  <a:cxnLst/>
                  <a:rect l="l" t="t" r="r" b="b"/>
                  <a:pathLst>
                    <a:path w="39100" h="33600" extrusionOk="0">
                      <a:moveTo>
                        <a:pt x="26797" y="1"/>
                      </a:moveTo>
                      <a:cubicBezTo>
                        <a:pt x="26158" y="1"/>
                        <a:pt x="25496" y="24"/>
                        <a:pt x="24811" y="46"/>
                      </a:cubicBezTo>
                      <a:cubicBezTo>
                        <a:pt x="23693" y="115"/>
                        <a:pt x="22574" y="206"/>
                        <a:pt x="21502" y="366"/>
                      </a:cubicBezTo>
                      <a:cubicBezTo>
                        <a:pt x="20132" y="571"/>
                        <a:pt x="18717" y="868"/>
                        <a:pt x="17210" y="1325"/>
                      </a:cubicBezTo>
                      <a:cubicBezTo>
                        <a:pt x="15430" y="1850"/>
                        <a:pt x="13718" y="2534"/>
                        <a:pt x="12075" y="3356"/>
                      </a:cubicBezTo>
                      <a:cubicBezTo>
                        <a:pt x="10454" y="4178"/>
                        <a:pt x="8902" y="5159"/>
                        <a:pt x="7487" y="6278"/>
                      </a:cubicBezTo>
                      <a:cubicBezTo>
                        <a:pt x="6072" y="7396"/>
                        <a:pt x="4793" y="8652"/>
                        <a:pt x="3721" y="10067"/>
                      </a:cubicBezTo>
                      <a:cubicBezTo>
                        <a:pt x="2648" y="11459"/>
                        <a:pt x="1780" y="13011"/>
                        <a:pt x="1141" y="14677"/>
                      </a:cubicBezTo>
                      <a:cubicBezTo>
                        <a:pt x="479" y="16367"/>
                        <a:pt x="114" y="18193"/>
                        <a:pt x="23" y="20087"/>
                      </a:cubicBezTo>
                      <a:cubicBezTo>
                        <a:pt x="0" y="20795"/>
                        <a:pt x="0" y="21548"/>
                        <a:pt x="23" y="22438"/>
                      </a:cubicBezTo>
                      <a:cubicBezTo>
                        <a:pt x="46" y="23260"/>
                        <a:pt x="114" y="24104"/>
                        <a:pt x="228" y="24926"/>
                      </a:cubicBezTo>
                      <a:cubicBezTo>
                        <a:pt x="342" y="25748"/>
                        <a:pt x="502" y="26569"/>
                        <a:pt x="685" y="27345"/>
                      </a:cubicBezTo>
                      <a:cubicBezTo>
                        <a:pt x="845" y="28030"/>
                        <a:pt x="1073" y="28738"/>
                        <a:pt x="1301" y="29423"/>
                      </a:cubicBezTo>
                      <a:cubicBezTo>
                        <a:pt x="1233" y="29514"/>
                        <a:pt x="1210" y="29651"/>
                        <a:pt x="1278" y="29765"/>
                      </a:cubicBezTo>
                      <a:cubicBezTo>
                        <a:pt x="1689" y="30564"/>
                        <a:pt x="2146" y="31249"/>
                        <a:pt x="2625" y="31888"/>
                      </a:cubicBezTo>
                      <a:cubicBezTo>
                        <a:pt x="3287" y="32709"/>
                        <a:pt x="3903" y="33212"/>
                        <a:pt x="4588" y="33463"/>
                      </a:cubicBezTo>
                      <a:cubicBezTo>
                        <a:pt x="4748" y="33508"/>
                        <a:pt x="4908" y="33554"/>
                        <a:pt x="5136" y="33577"/>
                      </a:cubicBezTo>
                      <a:cubicBezTo>
                        <a:pt x="5204" y="33577"/>
                        <a:pt x="5250" y="33600"/>
                        <a:pt x="5318" y="33600"/>
                      </a:cubicBezTo>
                      <a:cubicBezTo>
                        <a:pt x="5410" y="33600"/>
                        <a:pt x="5547" y="33577"/>
                        <a:pt x="5684" y="33554"/>
                      </a:cubicBezTo>
                      <a:cubicBezTo>
                        <a:pt x="5980" y="33508"/>
                        <a:pt x="6300" y="33394"/>
                        <a:pt x="6597" y="33189"/>
                      </a:cubicBezTo>
                      <a:cubicBezTo>
                        <a:pt x="7122" y="32869"/>
                        <a:pt x="7555" y="32344"/>
                        <a:pt x="7966" y="31568"/>
                      </a:cubicBezTo>
                      <a:cubicBezTo>
                        <a:pt x="8286" y="30998"/>
                        <a:pt x="8560" y="30358"/>
                        <a:pt x="8811" y="29514"/>
                      </a:cubicBezTo>
                      <a:cubicBezTo>
                        <a:pt x="9039" y="28806"/>
                        <a:pt x="9221" y="28076"/>
                        <a:pt x="9358" y="27345"/>
                      </a:cubicBezTo>
                      <a:cubicBezTo>
                        <a:pt x="9701" y="25519"/>
                        <a:pt x="9815" y="23556"/>
                        <a:pt x="9701" y="21479"/>
                      </a:cubicBezTo>
                      <a:cubicBezTo>
                        <a:pt x="9610" y="19996"/>
                        <a:pt x="9381" y="18535"/>
                        <a:pt x="9039" y="17143"/>
                      </a:cubicBezTo>
                      <a:cubicBezTo>
                        <a:pt x="8765" y="16001"/>
                        <a:pt x="8400" y="14929"/>
                        <a:pt x="7943" y="13947"/>
                      </a:cubicBezTo>
                      <a:lnTo>
                        <a:pt x="7943" y="13947"/>
                      </a:lnTo>
                      <a:cubicBezTo>
                        <a:pt x="9176" y="14540"/>
                        <a:pt x="10568" y="14974"/>
                        <a:pt x="12075" y="15248"/>
                      </a:cubicBezTo>
                      <a:cubicBezTo>
                        <a:pt x="13079" y="15408"/>
                        <a:pt x="14083" y="15499"/>
                        <a:pt x="15088" y="15499"/>
                      </a:cubicBezTo>
                      <a:cubicBezTo>
                        <a:pt x="15841" y="15499"/>
                        <a:pt x="16617" y="15454"/>
                        <a:pt x="17370" y="15362"/>
                      </a:cubicBezTo>
                      <a:cubicBezTo>
                        <a:pt x="19082" y="15134"/>
                        <a:pt x="20703" y="14677"/>
                        <a:pt x="22186" y="13970"/>
                      </a:cubicBezTo>
                      <a:cubicBezTo>
                        <a:pt x="22940" y="13605"/>
                        <a:pt x="23647" y="13171"/>
                        <a:pt x="24332" y="12692"/>
                      </a:cubicBezTo>
                      <a:cubicBezTo>
                        <a:pt x="24948" y="12235"/>
                        <a:pt x="25542" y="11710"/>
                        <a:pt x="26067" y="11140"/>
                      </a:cubicBezTo>
                      <a:cubicBezTo>
                        <a:pt x="26637" y="11482"/>
                        <a:pt x="27276" y="11779"/>
                        <a:pt x="27938" y="11984"/>
                      </a:cubicBezTo>
                      <a:cubicBezTo>
                        <a:pt x="28669" y="12212"/>
                        <a:pt x="29445" y="12349"/>
                        <a:pt x="30266" y="12395"/>
                      </a:cubicBezTo>
                      <a:cubicBezTo>
                        <a:pt x="30472" y="12418"/>
                        <a:pt x="30654" y="12418"/>
                        <a:pt x="30860" y="12418"/>
                      </a:cubicBezTo>
                      <a:cubicBezTo>
                        <a:pt x="32252" y="12418"/>
                        <a:pt x="33622" y="12144"/>
                        <a:pt x="34854" y="11596"/>
                      </a:cubicBezTo>
                      <a:cubicBezTo>
                        <a:pt x="35767" y="11185"/>
                        <a:pt x="36612" y="10637"/>
                        <a:pt x="37297" y="9975"/>
                      </a:cubicBezTo>
                      <a:cubicBezTo>
                        <a:pt x="38004" y="9291"/>
                        <a:pt x="38575" y="8492"/>
                        <a:pt x="38986" y="7602"/>
                      </a:cubicBezTo>
                      <a:cubicBezTo>
                        <a:pt x="38986" y="7579"/>
                        <a:pt x="39009" y="7556"/>
                        <a:pt x="39009" y="7533"/>
                      </a:cubicBezTo>
                      <a:cubicBezTo>
                        <a:pt x="39009" y="7533"/>
                        <a:pt x="39009" y="7510"/>
                        <a:pt x="39031" y="7510"/>
                      </a:cubicBezTo>
                      <a:cubicBezTo>
                        <a:pt x="39054" y="7442"/>
                        <a:pt x="39054" y="7396"/>
                        <a:pt x="39031" y="7328"/>
                      </a:cubicBezTo>
                      <a:cubicBezTo>
                        <a:pt x="39100" y="6734"/>
                        <a:pt x="39077" y="6164"/>
                        <a:pt x="38986" y="5616"/>
                      </a:cubicBezTo>
                      <a:cubicBezTo>
                        <a:pt x="38894" y="5068"/>
                        <a:pt x="38712" y="4566"/>
                        <a:pt x="38438" y="4064"/>
                      </a:cubicBezTo>
                      <a:cubicBezTo>
                        <a:pt x="37959" y="3196"/>
                        <a:pt x="37182" y="2443"/>
                        <a:pt x="36133" y="1827"/>
                      </a:cubicBezTo>
                      <a:cubicBezTo>
                        <a:pt x="35653" y="1576"/>
                        <a:pt x="35105" y="1325"/>
                        <a:pt x="34489" y="1096"/>
                      </a:cubicBezTo>
                      <a:cubicBezTo>
                        <a:pt x="33964" y="891"/>
                        <a:pt x="33371" y="731"/>
                        <a:pt x="32686" y="571"/>
                      </a:cubicBezTo>
                      <a:cubicBezTo>
                        <a:pt x="31499" y="320"/>
                        <a:pt x="30198" y="138"/>
                        <a:pt x="28714" y="46"/>
                      </a:cubicBezTo>
                      <a:cubicBezTo>
                        <a:pt x="28075" y="24"/>
                        <a:pt x="27436" y="1"/>
                        <a:pt x="2679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47" name="Google Shape;8229;p96">
                  <a:extLst>
                    <a:ext uri="{FF2B5EF4-FFF2-40B4-BE49-F238E27FC236}">
                      <a16:creationId xmlns:a16="http://schemas.microsoft.com/office/drawing/2014/main" id="{FED8DE13-CE6C-DF75-84D5-C004C1BDB56B}"/>
                    </a:ext>
                  </a:extLst>
                </p:cNvPr>
                <p:cNvSpPr/>
                <p:nvPr/>
              </p:nvSpPr>
              <p:spPr>
                <a:xfrm>
                  <a:off x="5295108" y="2106040"/>
                  <a:ext cx="252350" cy="51019"/>
                </a:xfrm>
                <a:custGeom>
                  <a:avLst/>
                  <a:gdLst/>
                  <a:ahLst/>
                  <a:cxnLst/>
                  <a:rect l="l" t="t" r="r" b="b"/>
                  <a:pathLst>
                    <a:path w="19562" h="3955" extrusionOk="0">
                      <a:moveTo>
                        <a:pt x="18147" y="525"/>
                      </a:moveTo>
                      <a:cubicBezTo>
                        <a:pt x="18147" y="525"/>
                        <a:pt x="18127" y="525"/>
                        <a:pt x="18124" y="544"/>
                      </a:cubicBezTo>
                      <a:lnTo>
                        <a:pt x="18124" y="544"/>
                      </a:lnTo>
                      <a:cubicBezTo>
                        <a:pt x="18132" y="538"/>
                        <a:pt x="18139" y="532"/>
                        <a:pt x="18147" y="525"/>
                      </a:cubicBezTo>
                      <a:close/>
                      <a:moveTo>
                        <a:pt x="2717" y="1781"/>
                      </a:moveTo>
                      <a:cubicBezTo>
                        <a:pt x="2723" y="1783"/>
                        <a:pt x="2729" y="1785"/>
                        <a:pt x="2735" y="1787"/>
                      </a:cubicBezTo>
                      <a:lnTo>
                        <a:pt x="2735" y="1787"/>
                      </a:lnTo>
                      <a:cubicBezTo>
                        <a:pt x="2730" y="1784"/>
                        <a:pt x="2725" y="1781"/>
                        <a:pt x="2717" y="1781"/>
                      </a:cubicBezTo>
                      <a:close/>
                      <a:moveTo>
                        <a:pt x="18923" y="0"/>
                      </a:moveTo>
                      <a:cubicBezTo>
                        <a:pt x="18786" y="0"/>
                        <a:pt x="18672" y="69"/>
                        <a:pt x="18558" y="160"/>
                      </a:cubicBezTo>
                      <a:cubicBezTo>
                        <a:pt x="18421" y="297"/>
                        <a:pt x="18284" y="411"/>
                        <a:pt x="18124" y="548"/>
                      </a:cubicBezTo>
                      <a:cubicBezTo>
                        <a:pt x="18124" y="547"/>
                        <a:pt x="18124" y="545"/>
                        <a:pt x="18124" y="544"/>
                      </a:cubicBezTo>
                      <a:lnTo>
                        <a:pt x="18124" y="544"/>
                      </a:lnTo>
                      <a:cubicBezTo>
                        <a:pt x="17469" y="1083"/>
                        <a:pt x="16768" y="1534"/>
                        <a:pt x="16001" y="1895"/>
                      </a:cubicBezTo>
                      <a:cubicBezTo>
                        <a:pt x="15020" y="2329"/>
                        <a:pt x="13970" y="2625"/>
                        <a:pt x="12920" y="2831"/>
                      </a:cubicBezTo>
                      <a:cubicBezTo>
                        <a:pt x="12121" y="2968"/>
                        <a:pt x="11299" y="3059"/>
                        <a:pt x="10477" y="3082"/>
                      </a:cubicBezTo>
                      <a:cubicBezTo>
                        <a:pt x="10272" y="3087"/>
                        <a:pt x="10065" y="3090"/>
                        <a:pt x="9858" y="3090"/>
                      </a:cubicBezTo>
                      <a:cubicBezTo>
                        <a:pt x="9235" y="3090"/>
                        <a:pt x="8606" y="3065"/>
                        <a:pt x="7989" y="3013"/>
                      </a:cubicBezTo>
                      <a:lnTo>
                        <a:pt x="8012" y="3013"/>
                      </a:lnTo>
                      <a:cubicBezTo>
                        <a:pt x="6193" y="2854"/>
                        <a:pt x="4441" y="2423"/>
                        <a:pt x="2735" y="1787"/>
                      </a:cubicBezTo>
                      <a:lnTo>
                        <a:pt x="2735" y="1787"/>
                      </a:lnTo>
                      <a:cubicBezTo>
                        <a:pt x="2738" y="1790"/>
                        <a:pt x="2741" y="1794"/>
                        <a:pt x="2745" y="1797"/>
                      </a:cubicBezTo>
                      <a:lnTo>
                        <a:pt x="2745" y="1797"/>
                      </a:lnTo>
                      <a:cubicBezTo>
                        <a:pt x="1884" y="1478"/>
                        <a:pt x="1045" y="1070"/>
                        <a:pt x="252" y="594"/>
                      </a:cubicBezTo>
                      <a:cubicBezTo>
                        <a:pt x="229" y="588"/>
                        <a:pt x="206" y="585"/>
                        <a:pt x="184" y="585"/>
                      </a:cubicBezTo>
                      <a:cubicBezTo>
                        <a:pt x="119" y="585"/>
                        <a:pt x="63" y="611"/>
                        <a:pt x="46" y="662"/>
                      </a:cubicBezTo>
                      <a:cubicBezTo>
                        <a:pt x="1" y="731"/>
                        <a:pt x="23" y="822"/>
                        <a:pt x="92" y="868"/>
                      </a:cubicBezTo>
                      <a:cubicBezTo>
                        <a:pt x="777" y="1279"/>
                        <a:pt x="1461" y="1644"/>
                        <a:pt x="2169" y="1963"/>
                      </a:cubicBezTo>
                      <a:cubicBezTo>
                        <a:pt x="2945" y="2329"/>
                        <a:pt x="3721" y="2625"/>
                        <a:pt x="4520" y="2876"/>
                      </a:cubicBezTo>
                      <a:cubicBezTo>
                        <a:pt x="5342" y="3150"/>
                        <a:pt x="6186" y="3356"/>
                        <a:pt x="7031" y="3538"/>
                      </a:cubicBezTo>
                      <a:cubicBezTo>
                        <a:pt x="7898" y="3721"/>
                        <a:pt x="8788" y="3835"/>
                        <a:pt x="9679" y="3903"/>
                      </a:cubicBezTo>
                      <a:cubicBezTo>
                        <a:pt x="10104" y="3937"/>
                        <a:pt x="10530" y="3954"/>
                        <a:pt x="10956" y="3954"/>
                      </a:cubicBezTo>
                      <a:cubicBezTo>
                        <a:pt x="12269" y="3954"/>
                        <a:pt x="13579" y="3792"/>
                        <a:pt x="14837" y="3447"/>
                      </a:cubicBezTo>
                      <a:cubicBezTo>
                        <a:pt x="15659" y="3219"/>
                        <a:pt x="16458" y="2899"/>
                        <a:pt x="17211" y="2488"/>
                      </a:cubicBezTo>
                      <a:cubicBezTo>
                        <a:pt x="17553" y="2306"/>
                        <a:pt x="17896" y="2077"/>
                        <a:pt x="18238" y="1849"/>
                      </a:cubicBezTo>
                      <a:cubicBezTo>
                        <a:pt x="18603" y="1598"/>
                        <a:pt x="18946" y="1324"/>
                        <a:pt x="19242" y="1005"/>
                      </a:cubicBezTo>
                      <a:cubicBezTo>
                        <a:pt x="19288" y="982"/>
                        <a:pt x="19311" y="936"/>
                        <a:pt x="19357" y="913"/>
                      </a:cubicBezTo>
                      <a:cubicBezTo>
                        <a:pt x="19562" y="708"/>
                        <a:pt x="19539" y="343"/>
                        <a:pt x="19311" y="137"/>
                      </a:cubicBezTo>
                      <a:cubicBezTo>
                        <a:pt x="19220" y="46"/>
                        <a:pt x="19083" y="0"/>
                        <a:pt x="18946" y="0"/>
                      </a:cubicBezTo>
                      <a:close/>
                    </a:path>
                  </a:pathLst>
                </a:custGeom>
                <a:solidFill>
                  <a:srgbClr val="FBD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48" name="Google Shape;8230;p96">
                  <a:extLst>
                    <a:ext uri="{FF2B5EF4-FFF2-40B4-BE49-F238E27FC236}">
                      <a16:creationId xmlns:a16="http://schemas.microsoft.com/office/drawing/2014/main" id="{32CEAB12-C238-450A-0F8C-010C51C5148E}"/>
                    </a:ext>
                  </a:extLst>
                </p:cNvPr>
                <p:cNvSpPr/>
                <p:nvPr/>
              </p:nvSpPr>
              <p:spPr>
                <a:xfrm>
                  <a:off x="5447036" y="2029483"/>
                  <a:ext cx="123685" cy="81476"/>
                </a:xfrm>
                <a:custGeom>
                  <a:avLst/>
                  <a:gdLst/>
                  <a:ahLst/>
                  <a:cxnLst/>
                  <a:rect l="l" t="t" r="r" b="b"/>
                  <a:pathLst>
                    <a:path w="9588" h="6316" extrusionOk="0">
                      <a:moveTo>
                        <a:pt x="9085" y="1"/>
                      </a:moveTo>
                      <a:cubicBezTo>
                        <a:pt x="9039" y="1"/>
                        <a:pt x="8971" y="1"/>
                        <a:pt x="8925" y="24"/>
                      </a:cubicBezTo>
                      <a:cubicBezTo>
                        <a:pt x="8857" y="46"/>
                        <a:pt x="8765" y="92"/>
                        <a:pt x="8720" y="161"/>
                      </a:cubicBezTo>
                      <a:cubicBezTo>
                        <a:pt x="8651" y="229"/>
                        <a:pt x="8606" y="297"/>
                        <a:pt x="8583" y="389"/>
                      </a:cubicBezTo>
                      <a:cubicBezTo>
                        <a:pt x="8583" y="389"/>
                        <a:pt x="8583" y="389"/>
                        <a:pt x="8583" y="412"/>
                      </a:cubicBezTo>
                      <a:cubicBezTo>
                        <a:pt x="8469" y="731"/>
                        <a:pt x="8309" y="1051"/>
                        <a:pt x="8149" y="1370"/>
                      </a:cubicBezTo>
                      <a:cubicBezTo>
                        <a:pt x="7989" y="1690"/>
                        <a:pt x="7784" y="1987"/>
                        <a:pt x="7579" y="2283"/>
                      </a:cubicBezTo>
                      <a:cubicBezTo>
                        <a:pt x="7168" y="2877"/>
                        <a:pt x="6643" y="3379"/>
                        <a:pt x="6095" y="3858"/>
                      </a:cubicBezTo>
                      <a:cubicBezTo>
                        <a:pt x="6118" y="3835"/>
                        <a:pt x="6141" y="3813"/>
                        <a:pt x="6163" y="3790"/>
                      </a:cubicBezTo>
                      <a:lnTo>
                        <a:pt x="6163" y="3790"/>
                      </a:lnTo>
                      <a:cubicBezTo>
                        <a:pt x="5524" y="4315"/>
                        <a:pt x="4839" y="4771"/>
                        <a:pt x="4086" y="5136"/>
                      </a:cubicBezTo>
                      <a:cubicBezTo>
                        <a:pt x="3356" y="5479"/>
                        <a:pt x="2603" y="5730"/>
                        <a:pt x="1804" y="5867"/>
                      </a:cubicBezTo>
                      <a:cubicBezTo>
                        <a:pt x="1328" y="5946"/>
                        <a:pt x="852" y="6008"/>
                        <a:pt x="361" y="6008"/>
                      </a:cubicBezTo>
                      <a:cubicBezTo>
                        <a:pt x="287" y="6008"/>
                        <a:pt x="212" y="6007"/>
                        <a:pt x="137" y="6004"/>
                      </a:cubicBezTo>
                      <a:cubicBezTo>
                        <a:pt x="69" y="6004"/>
                        <a:pt x="0" y="6072"/>
                        <a:pt x="0" y="6164"/>
                      </a:cubicBezTo>
                      <a:cubicBezTo>
                        <a:pt x="0" y="6255"/>
                        <a:pt x="69" y="6301"/>
                        <a:pt x="160" y="6301"/>
                      </a:cubicBezTo>
                      <a:cubicBezTo>
                        <a:pt x="340" y="6310"/>
                        <a:pt x="523" y="6316"/>
                        <a:pt x="708" y="6316"/>
                      </a:cubicBezTo>
                      <a:cubicBezTo>
                        <a:pt x="968" y="6316"/>
                        <a:pt x="1230" y="6304"/>
                        <a:pt x="1484" y="6278"/>
                      </a:cubicBezTo>
                      <a:cubicBezTo>
                        <a:pt x="1918" y="6255"/>
                        <a:pt x="2352" y="6164"/>
                        <a:pt x="2785" y="6072"/>
                      </a:cubicBezTo>
                      <a:cubicBezTo>
                        <a:pt x="3698" y="5844"/>
                        <a:pt x="4543" y="5502"/>
                        <a:pt x="5342" y="5068"/>
                      </a:cubicBezTo>
                      <a:cubicBezTo>
                        <a:pt x="6163" y="4657"/>
                        <a:pt x="6917" y="4086"/>
                        <a:pt x="7579" y="3447"/>
                      </a:cubicBezTo>
                      <a:cubicBezTo>
                        <a:pt x="7898" y="3151"/>
                        <a:pt x="8218" y="2808"/>
                        <a:pt x="8492" y="2466"/>
                      </a:cubicBezTo>
                      <a:cubicBezTo>
                        <a:pt x="8765" y="2101"/>
                        <a:pt x="9039" y="1713"/>
                        <a:pt x="9245" y="1302"/>
                      </a:cubicBezTo>
                      <a:cubicBezTo>
                        <a:pt x="9359" y="1119"/>
                        <a:pt x="9450" y="937"/>
                        <a:pt x="9519" y="731"/>
                      </a:cubicBezTo>
                      <a:cubicBezTo>
                        <a:pt x="9541" y="686"/>
                        <a:pt x="9564" y="663"/>
                        <a:pt x="9564" y="617"/>
                      </a:cubicBezTo>
                      <a:cubicBezTo>
                        <a:pt x="9587" y="526"/>
                        <a:pt x="9587" y="434"/>
                        <a:pt x="9564" y="343"/>
                      </a:cubicBezTo>
                      <a:cubicBezTo>
                        <a:pt x="9519" y="229"/>
                        <a:pt x="9427" y="115"/>
                        <a:pt x="9313" y="46"/>
                      </a:cubicBezTo>
                      <a:cubicBezTo>
                        <a:pt x="9245" y="24"/>
                        <a:pt x="9153" y="1"/>
                        <a:pt x="9085" y="1"/>
                      </a:cubicBezTo>
                      <a:close/>
                    </a:path>
                  </a:pathLst>
                </a:custGeom>
                <a:solidFill>
                  <a:srgbClr val="FBD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49" name="Google Shape;8231;p96">
                  <a:extLst>
                    <a:ext uri="{FF2B5EF4-FFF2-40B4-BE49-F238E27FC236}">
                      <a16:creationId xmlns:a16="http://schemas.microsoft.com/office/drawing/2014/main" id="{307C1555-E248-FBF9-354A-C9D5A9BE7580}"/>
                    </a:ext>
                  </a:extLst>
                </p:cNvPr>
                <p:cNvSpPr/>
                <p:nvPr/>
              </p:nvSpPr>
              <p:spPr>
                <a:xfrm>
                  <a:off x="5581292" y="2054224"/>
                  <a:ext cx="186986" cy="90881"/>
                </a:xfrm>
                <a:custGeom>
                  <a:avLst/>
                  <a:gdLst/>
                  <a:ahLst/>
                  <a:cxnLst/>
                  <a:rect l="l" t="t" r="r" b="b"/>
                  <a:pathLst>
                    <a:path w="14495" h="7045" extrusionOk="0">
                      <a:moveTo>
                        <a:pt x="6620" y="6209"/>
                      </a:moveTo>
                      <a:cubicBezTo>
                        <a:pt x="6602" y="6209"/>
                        <a:pt x="6587" y="6212"/>
                        <a:pt x="6573" y="6217"/>
                      </a:cubicBezTo>
                      <a:lnTo>
                        <a:pt x="6573" y="6217"/>
                      </a:lnTo>
                      <a:cubicBezTo>
                        <a:pt x="6589" y="6214"/>
                        <a:pt x="6605" y="6211"/>
                        <a:pt x="6620" y="6209"/>
                      </a:cubicBezTo>
                      <a:close/>
                      <a:moveTo>
                        <a:pt x="13901" y="0"/>
                      </a:moveTo>
                      <a:cubicBezTo>
                        <a:pt x="13787" y="0"/>
                        <a:pt x="13696" y="23"/>
                        <a:pt x="13605" y="69"/>
                      </a:cubicBezTo>
                      <a:cubicBezTo>
                        <a:pt x="13491" y="160"/>
                        <a:pt x="13422" y="274"/>
                        <a:pt x="13376" y="411"/>
                      </a:cubicBezTo>
                      <a:cubicBezTo>
                        <a:pt x="13331" y="571"/>
                        <a:pt x="13262" y="731"/>
                        <a:pt x="13217" y="890"/>
                      </a:cubicBezTo>
                      <a:cubicBezTo>
                        <a:pt x="12943" y="1621"/>
                        <a:pt x="12578" y="2305"/>
                        <a:pt x="12144" y="2945"/>
                      </a:cubicBezTo>
                      <a:cubicBezTo>
                        <a:pt x="11733" y="3492"/>
                        <a:pt x="11277" y="3972"/>
                        <a:pt x="10774" y="4405"/>
                      </a:cubicBezTo>
                      <a:cubicBezTo>
                        <a:pt x="10249" y="4839"/>
                        <a:pt x="9656" y="5181"/>
                        <a:pt x="9040" y="5478"/>
                      </a:cubicBezTo>
                      <a:cubicBezTo>
                        <a:pt x="8257" y="5836"/>
                        <a:pt x="7408" y="6063"/>
                        <a:pt x="6558" y="6222"/>
                      </a:cubicBezTo>
                      <a:lnTo>
                        <a:pt x="6558" y="6222"/>
                      </a:lnTo>
                      <a:cubicBezTo>
                        <a:pt x="6563" y="6220"/>
                        <a:pt x="6568" y="6218"/>
                        <a:pt x="6573" y="6217"/>
                      </a:cubicBezTo>
                      <a:lnTo>
                        <a:pt x="6573" y="6217"/>
                      </a:lnTo>
                      <a:cubicBezTo>
                        <a:pt x="5989" y="6316"/>
                        <a:pt x="5395" y="6369"/>
                        <a:pt x="4804" y="6369"/>
                      </a:cubicBezTo>
                      <a:cubicBezTo>
                        <a:pt x="4488" y="6369"/>
                        <a:pt x="4172" y="6354"/>
                        <a:pt x="3858" y="6323"/>
                      </a:cubicBezTo>
                      <a:lnTo>
                        <a:pt x="3858" y="6323"/>
                      </a:lnTo>
                      <a:cubicBezTo>
                        <a:pt x="3858" y="6328"/>
                        <a:pt x="3858" y="6331"/>
                        <a:pt x="3859" y="6334"/>
                      </a:cubicBezTo>
                      <a:lnTo>
                        <a:pt x="3859" y="6334"/>
                      </a:lnTo>
                      <a:cubicBezTo>
                        <a:pt x="3853" y="6329"/>
                        <a:pt x="3847" y="6323"/>
                        <a:pt x="3835" y="6323"/>
                      </a:cubicBezTo>
                      <a:lnTo>
                        <a:pt x="3813" y="6323"/>
                      </a:lnTo>
                      <a:cubicBezTo>
                        <a:pt x="2763" y="6231"/>
                        <a:pt x="1713" y="6003"/>
                        <a:pt x="731" y="5615"/>
                      </a:cubicBezTo>
                      <a:cubicBezTo>
                        <a:pt x="617" y="5592"/>
                        <a:pt x="526" y="5547"/>
                        <a:pt x="412" y="5501"/>
                      </a:cubicBezTo>
                      <a:cubicBezTo>
                        <a:pt x="370" y="5487"/>
                        <a:pt x="329" y="5480"/>
                        <a:pt x="289" y="5480"/>
                      </a:cubicBezTo>
                      <a:cubicBezTo>
                        <a:pt x="196" y="5480"/>
                        <a:pt x="110" y="5520"/>
                        <a:pt x="46" y="5615"/>
                      </a:cubicBezTo>
                      <a:cubicBezTo>
                        <a:pt x="1" y="5729"/>
                        <a:pt x="24" y="5912"/>
                        <a:pt x="161" y="5957"/>
                      </a:cubicBezTo>
                      <a:cubicBezTo>
                        <a:pt x="937" y="6277"/>
                        <a:pt x="1758" y="6551"/>
                        <a:pt x="2580" y="6734"/>
                      </a:cubicBezTo>
                      <a:cubicBezTo>
                        <a:pt x="3379" y="6916"/>
                        <a:pt x="4224" y="7007"/>
                        <a:pt x="5045" y="7030"/>
                      </a:cubicBezTo>
                      <a:cubicBezTo>
                        <a:pt x="5217" y="7040"/>
                        <a:pt x="5388" y="7044"/>
                        <a:pt x="5560" y="7044"/>
                      </a:cubicBezTo>
                      <a:cubicBezTo>
                        <a:pt x="6210" y="7044"/>
                        <a:pt x="6860" y="6979"/>
                        <a:pt x="7510" y="6870"/>
                      </a:cubicBezTo>
                      <a:cubicBezTo>
                        <a:pt x="8309" y="6711"/>
                        <a:pt x="9062" y="6460"/>
                        <a:pt x="9793" y="6117"/>
                      </a:cubicBezTo>
                      <a:cubicBezTo>
                        <a:pt x="10843" y="5615"/>
                        <a:pt x="11802" y="4930"/>
                        <a:pt x="12555" y="4063"/>
                      </a:cubicBezTo>
                      <a:cubicBezTo>
                        <a:pt x="13422" y="3082"/>
                        <a:pt x="14061" y="1895"/>
                        <a:pt x="14404" y="639"/>
                      </a:cubicBezTo>
                      <a:cubicBezTo>
                        <a:pt x="14495" y="365"/>
                        <a:pt x="14289" y="69"/>
                        <a:pt x="14016" y="0"/>
                      </a:cubicBezTo>
                      <a:close/>
                    </a:path>
                  </a:pathLst>
                </a:custGeom>
                <a:solidFill>
                  <a:srgbClr val="FBD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50" name="Google Shape;8232;p96">
                  <a:extLst>
                    <a:ext uri="{FF2B5EF4-FFF2-40B4-BE49-F238E27FC236}">
                      <a16:creationId xmlns:a16="http://schemas.microsoft.com/office/drawing/2014/main" id="{86C44D84-A9C7-58A9-30D9-AB4BAE7DAB0A}"/>
                    </a:ext>
                  </a:extLst>
                </p:cNvPr>
                <p:cNvSpPr/>
                <p:nvPr/>
              </p:nvSpPr>
              <p:spPr>
                <a:xfrm>
                  <a:off x="5317488" y="2186415"/>
                  <a:ext cx="27683" cy="168255"/>
                </a:xfrm>
                <a:custGeom>
                  <a:avLst/>
                  <a:gdLst/>
                  <a:ahLst/>
                  <a:cxnLst/>
                  <a:rect l="l" t="t" r="r" b="b"/>
                  <a:pathLst>
                    <a:path w="2146" h="13043" extrusionOk="0">
                      <a:moveTo>
                        <a:pt x="366" y="1"/>
                      </a:moveTo>
                      <a:cubicBezTo>
                        <a:pt x="297" y="1"/>
                        <a:pt x="251" y="69"/>
                        <a:pt x="274" y="138"/>
                      </a:cubicBezTo>
                      <a:cubicBezTo>
                        <a:pt x="434" y="434"/>
                        <a:pt x="571" y="731"/>
                        <a:pt x="685" y="1051"/>
                      </a:cubicBezTo>
                      <a:cubicBezTo>
                        <a:pt x="799" y="1324"/>
                        <a:pt x="891" y="1598"/>
                        <a:pt x="982" y="1872"/>
                      </a:cubicBezTo>
                      <a:cubicBezTo>
                        <a:pt x="1073" y="2146"/>
                        <a:pt x="1142" y="2420"/>
                        <a:pt x="1210" y="2717"/>
                      </a:cubicBezTo>
                      <a:cubicBezTo>
                        <a:pt x="1324" y="3287"/>
                        <a:pt x="1416" y="3881"/>
                        <a:pt x="1484" y="4474"/>
                      </a:cubicBezTo>
                      <a:cubicBezTo>
                        <a:pt x="1552" y="5159"/>
                        <a:pt x="1552" y="5844"/>
                        <a:pt x="1552" y="6529"/>
                      </a:cubicBezTo>
                      <a:cubicBezTo>
                        <a:pt x="1530" y="7213"/>
                        <a:pt x="1461" y="7875"/>
                        <a:pt x="1347" y="8537"/>
                      </a:cubicBezTo>
                      <a:cubicBezTo>
                        <a:pt x="1164" y="9633"/>
                        <a:pt x="868" y="10729"/>
                        <a:pt x="411" y="11756"/>
                      </a:cubicBezTo>
                      <a:cubicBezTo>
                        <a:pt x="297" y="11961"/>
                        <a:pt x="206" y="12166"/>
                        <a:pt x="92" y="12372"/>
                      </a:cubicBezTo>
                      <a:cubicBezTo>
                        <a:pt x="23" y="12486"/>
                        <a:pt x="0" y="12600"/>
                        <a:pt x="23" y="12714"/>
                      </a:cubicBezTo>
                      <a:cubicBezTo>
                        <a:pt x="46" y="12806"/>
                        <a:pt x="114" y="12920"/>
                        <a:pt x="229" y="12965"/>
                      </a:cubicBezTo>
                      <a:cubicBezTo>
                        <a:pt x="297" y="13017"/>
                        <a:pt x="378" y="13042"/>
                        <a:pt x="463" y="13042"/>
                      </a:cubicBezTo>
                      <a:cubicBezTo>
                        <a:pt x="491" y="13042"/>
                        <a:pt x="520" y="13040"/>
                        <a:pt x="548" y="13034"/>
                      </a:cubicBezTo>
                      <a:cubicBezTo>
                        <a:pt x="639" y="13011"/>
                        <a:pt x="754" y="12943"/>
                        <a:pt x="822" y="12828"/>
                      </a:cubicBezTo>
                      <a:cubicBezTo>
                        <a:pt x="1233" y="11961"/>
                        <a:pt x="1575" y="11048"/>
                        <a:pt x="1781" y="10089"/>
                      </a:cubicBezTo>
                      <a:cubicBezTo>
                        <a:pt x="2009" y="9108"/>
                        <a:pt x="2123" y="8104"/>
                        <a:pt x="2146" y="7099"/>
                      </a:cubicBezTo>
                      <a:cubicBezTo>
                        <a:pt x="2146" y="6095"/>
                        <a:pt x="2055" y="5091"/>
                        <a:pt x="1872" y="4086"/>
                      </a:cubicBezTo>
                      <a:cubicBezTo>
                        <a:pt x="1689" y="3128"/>
                        <a:pt x="1393" y="2192"/>
                        <a:pt x="1028" y="1279"/>
                      </a:cubicBezTo>
                      <a:cubicBezTo>
                        <a:pt x="868" y="868"/>
                        <a:pt x="662" y="457"/>
                        <a:pt x="457" y="46"/>
                      </a:cubicBezTo>
                      <a:cubicBezTo>
                        <a:pt x="434" y="1"/>
                        <a:pt x="388" y="1"/>
                        <a:pt x="366" y="1"/>
                      </a:cubicBezTo>
                      <a:close/>
                    </a:path>
                  </a:pathLst>
                </a:custGeom>
                <a:solidFill>
                  <a:srgbClr val="FBD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51" name="Google Shape;8233;p96">
                  <a:extLst>
                    <a:ext uri="{FF2B5EF4-FFF2-40B4-BE49-F238E27FC236}">
                      <a16:creationId xmlns:a16="http://schemas.microsoft.com/office/drawing/2014/main" id="{F8290B0E-1845-BAB3-E300-A70432E25BB1}"/>
                    </a:ext>
                  </a:extLst>
                </p:cNvPr>
                <p:cNvSpPr/>
                <p:nvPr/>
              </p:nvSpPr>
              <p:spPr>
                <a:xfrm>
                  <a:off x="5291870" y="2241470"/>
                  <a:ext cx="14151" cy="79670"/>
                </a:xfrm>
                <a:custGeom>
                  <a:avLst/>
                  <a:gdLst/>
                  <a:ahLst/>
                  <a:cxnLst/>
                  <a:rect l="l" t="t" r="r" b="b"/>
                  <a:pathLst>
                    <a:path w="1097" h="6176" extrusionOk="0">
                      <a:moveTo>
                        <a:pt x="343" y="1"/>
                      </a:moveTo>
                      <a:cubicBezTo>
                        <a:pt x="252" y="24"/>
                        <a:pt x="160" y="138"/>
                        <a:pt x="206" y="229"/>
                      </a:cubicBezTo>
                      <a:cubicBezTo>
                        <a:pt x="297" y="526"/>
                        <a:pt x="366" y="800"/>
                        <a:pt x="434" y="1097"/>
                      </a:cubicBezTo>
                      <a:cubicBezTo>
                        <a:pt x="503" y="1370"/>
                        <a:pt x="526" y="1644"/>
                        <a:pt x="571" y="1918"/>
                      </a:cubicBezTo>
                      <a:cubicBezTo>
                        <a:pt x="571" y="1941"/>
                        <a:pt x="571" y="1964"/>
                        <a:pt x="571" y="1964"/>
                      </a:cubicBezTo>
                      <a:cubicBezTo>
                        <a:pt x="640" y="2717"/>
                        <a:pt x="594" y="3493"/>
                        <a:pt x="480" y="4246"/>
                      </a:cubicBezTo>
                      <a:cubicBezTo>
                        <a:pt x="389" y="4771"/>
                        <a:pt x="252" y="5274"/>
                        <a:pt x="69" y="5776"/>
                      </a:cubicBezTo>
                      <a:cubicBezTo>
                        <a:pt x="1" y="5936"/>
                        <a:pt x="115" y="6118"/>
                        <a:pt x="274" y="6164"/>
                      </a:cubicBezTo>
                      <a:cubicBezTo>
                        <a:pt x="298" y="6172"/>
                        <a:pt x="324" y="6176"/>
                        <a:pt x="351" y="6176"/>
                      </a:cubicBezTo>
                      <a:cubicBezTo>
                        <a:pt x="478" y="6176"/>
                        <a:pt x="625" y="6090"/>
                        <a:pt x="662" y="5958"/>
                      </a:cubicBezTo>
                      <a:cubicBezTo>
                        <a:pt x="914" y="5000"/>
                        <a:pt x="1073" y="4018"/>
                        <a:pt x="1096" y="3037"/>
                      </a:cubicBezTo>
                      <a:cubicBezTo>
                        <a:pt x="1096" y="2557"/>
                        <a:pt x="1051" y="2078"/>
                        <a:pt x="959" y="1599"/>
                      </a:cubicBezTo>
                      <a:cubicBezTo>
                        <a:pt x="936" y="1348"/>
                        <a:pt x="868" y="1119"/>
                        <a:pt x="799" y="868"/>
                      </a:cubicBezTo>
                      <a:cubicBezTo>
                        <a:pt x="731" y="617"/>
                        <a:pt x="662" y="389"/>
                        <a:pt x="571" y="138"/>
                      </a:cubicBezTo>
                      <a:cubicBezTo>
                        <a:pt x="571" y="92"/>
                        <a:pt x="548" y="47"/>
                        <a:pt x="503" y="24"/>
                      </a:cubicBezTo>
                      <a:cubicBezTo>
                        <a:pt x="457" y="1"/>
                        <a:pt x="434" y="1"/>
                        <a:pt x="389" y="1"/>
                      </a:cubicBezTo>
                      <a:close/>
                    </a:path>
                  </a:pathLst>
                </a:custGeom>
                <a:solidFill>
                  <a:srgbClr val="FBD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52" name="Google Shape;8234;p96">
                  <a:extLst>
                    <a:ext uri="{FF2B5EF4-FFF2-40B4-BE49-F238E27FC236}">
                      <a16:creationId xmlns:a16="http://schemas.microsoft.com/office/drawing/2014/main" id="{56F06ECB-0746-9FCB-1CED-8B38281CE91B}"/>
                    </a:ext>
                  </a:extLst>
                </p:cNvPr>
                <p:cNvSpPr/>
                <p:nvPr/>
              </p:nvSpPr>
              <p:spPr>
                <a:xfrm>
                  <a:off x="5274495" y="1947340"/>
                  <a:ext cx="310954" cy="141062"/>
                </a:xfrm>
                <a:custGeom>
                  <a:avLst/>
                  <a:gdLst/>
                  <a:ahLst/>
                  <a:cxnLst/>
                  <a:rect l="l" t="t" r="r" b="b"/>
                  <a:pathLst>
                    <a:path w="24105" h="10935" extrusionOk="0">
                      <a:moveTo>
                        <a:pt x="20247" y="1"/>
                      </a:moveTo>
                      <a:cubicBezTo>
                        <a:pt x="19676" y="1"/>
                        <a:pt x="19106" y="23"/>
                        <a:pt x="18535" y="69"/>
                      </a:cubicBezTo>
                      <a:cubicBezTo>
                        <a:pt x="16732" y="183"/>
                        <a:pt x="14951" y="548"/>
                        <a:pt x="13194" y="1050"/>
                      </a:cubicBezTo>
                      <a:cubicBezTo>
                        <a:pt x="11436" y="1575"/>
                        <a:pt x="9747" y="2283"/>
                        <a:pt x="8127" y="3150"/>
                      </a:cubicBezTo>
                      <a:cubicBezTo>
                        <a:pt x="6529" y="3995"/>
                        <a:pt x="5000" y="5022"/>
                        <a:pt x="3653" y="6209"/>
                      </a:cubicBezTo>
                      <a:cubicBezTo>
                        <a:pt x="2923" y="6848"/>
                        <a:pt x="2261" y="7533"/>
                        <a:pt x="1644" y="8263"/>
                      </a:cubicBezTo>
                      <a:cubicBezTo>
                        <a:pt x="1051" y="8971"/>
                        <a:pt x="526" y="9747"/>
                        <a:pt x="47" y="10569"/>
                      </a:cubicBezTo>
                      <a:cubicBezTo>
                        <a:pt x="1" y="10683"/>
                        <a:pt x="1" y="10820"/>
                        <a:pt x="115" y="10888"/>
                      </a:cubicBezTo>
                      <a:cubicBezTo>
                        <a:pt x="155" y="10918"/>
                        <a:pt x="208" y="10935"/>
                        <a:pt x="260" y="10935"/>
                      </a:cubicBezTo>
                      <a:cubicBezTo>
                        <a:pt x="328" y="10935"/>
                        <a:pt x="396" y="10907"/>
                        <a:pt x="435" y="10843"/>
                      </a:cubicBezTo>
                      <a:cubicBezTo>
                        <a:pt x="982" y="9907"/>
                        <a:pt x="1644" y="9039"/>
                        <a:pt x="2398" y="8240"/>
                      </a:cubicBezTo>
                      <a:lnTo>
                        <a:pt x="2398" y="8240"/>
                      </a:lnTo>
                      <a:cubicBezTo>
                        <a:pt x="2393" y="8245"/>
                        <a:pt x="2388" y="8249"/>
                        <a:pt x="2384" y="8252"/>
                      </a:cubicBezTo>
                      <a:lnTo>
                        <a:pt x="2384" y="8252"/>
                      </a:lnTo>
                      <a:cubicBezTo>
                        <a:pt x="3632" y="6920"/>
                        <a:pt x="5081" y="5790"/>
                        <a:pt x="6620" y="4839"/>
                      </a:cubicBezTo>
                      <a:cubicBezTo>
                        <a:pt x="8606" y="3630"/>
                        <a:pt x="10752" y="2717"/>
                        <a:pt x="12988" y="2055"/>
                      </a:cubicBezTo>
                      <a:cubicBezTo>
                        <a:pt x="12943" y="2055"/>
                        <a:pt x="12920" y="2078"/>
                        <a:pt x="12874" y="2078"/>
                      </a:cubicBezTo>
                      <a:cubicBezTo>
                        <a:pt x="14951" y="1484"/>
                        <a:pt x="17120" y="1096"/>
                        <a:pt x="19288" y="1050"/>
                      </a:cubicBezTo>
                      <a:cubicBezTo>
                        <a:pt x="19465" y="1045"/>
                        <a:pt x="19642" y="1042"/>
                        <a:pt x="19819" y="1042"/>
                      </a:cubicBezTo>
                      <a:cubicBezTo>
                        <a:pt x="20350" y="1042"/>
                        <a:pt x="20880" y="1068"/>
                        <a:pt x="21411" y="1119"/>
                      </a:cubicBezTo>
                      <a:cubicBezTo>
                        <a:pt x="22119" y="1187"/>
                        <a:pt x="22803" y="1302"/>
                        <a:pt x="23488" y="1439"/>
                      </a:cubicBezTo>
                      <a:cubicBezTo>
                        <a:pt x="23506" y="1442"/>
                        <a:pt x="23525" y="1443"/>
                        <a:pt x="23543" y="1443"/>
                      </a:cubicBezTo>
                      <a:cubicBezTo>
                        <a:pt x="23666" y="1443"/>
                        <a:pt x="23800" y="1381"/>
                        <a:pt x="23899" y="1302"/>
                      </a:cubicBezTo>
                      <a:cubicBezTo>
                        <a:pt x="24013" y="1210"/>
                        <a:pt x="24082" y="1073"/>
                        <a:pt x="24104" y="936"/>
                      </a:cubicBezTo>
                      <a:cubicBezTo>
                        <a:pt x="24104" y="799"/>
                        <a:pt x="24059" y="640"/>
                        <a:pt x="23967" y="526"/>
                      </a:cubicBezTo>
                      <a:cubicBezTo>
                        <a:pt x="23876" y="411"/>
                        <a:pt x="23762" y="343"/>
                        <a:pt x="23602" y="320"/>
                      </a:cubicBezTo>
                      <a:cubicBezTo>
                        <a:pt x="22507" y="92"/>
                        <a:pt x="21365" y="1"/>
                        <a:pt x="20247" y="1"/>
                      </a:cubicBezTo>
                      <a:close/>
                    </a:path>
                  </a:pathLst>
                </a:custGeom>
                <a:solidFill>
                  <a:srgbClr val="FBD0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53" name="Google Shape;8235;p96">
                  <a:extLst>
                    <a:ext uri="{FF2B5EF4-FFF2-40B4-BE49-F238E27FC236}">
                      <a16:creationId xmlns:a16="http://schemas.microsoft.com/office/drawing/2014/main" id="{68B6BC9E-6A38-66F0-B850-E91A775F6DF8}"/>
                    </a:ext>
                  </a:extLst>
                </p:cNvPr>
                <p:cNvSpPr/>
                <p:nvPr/>
              </p:nvSpPr>
              <p:spPr>
                <a:xfrm>
                  <a:off x="5426126" y="2203494"/>
                  <a:ext cx="71866" cy="57431"/>
                </a:xfrm>
                <a:custGeom>
                  <a:avLst/>
                  <a:gdLst/>
                  <a:ahLst/>
                  <a:cxnLst/>
                  <a:rect l="l" t="t" r="r" b="b"/>
                  <a:pathLst>
                    <a:path w="5571" h="4452" extrusionOk="0">
                      <a:moveTo>
                        <a:pt x="4383" y="0"/>
                      </a:moveTo>
                      <a:cubicBezTo>
                        <a:pt x="3653" y="0"/>
                        <a:pt x="2717" y="366"/>
                        <a:pt x="1895" y="959"/>
                      </a:cubicBezTo>
                      <a:cubicBezTo>
                        <a:pt x="1211" y="1461"/>
                        <a:pt x="663" y="2032"/>
                        <a:pt x="343" y="2625"/>
                      </a:cubicBezTo>
                      <a:cubicBezTo>
                        <a:pt x="24" y="3219"/>
                        <a:pt x="1" y="3721"/>
                        <a:pt x="229" y="4063"/>
                      </a:cubicBezTo>
                      <a:cubicBezTo>
                        <a:pt x="412" y="4314"/>
                        <a:pt x="754" y="4451"/>
                        <a:pt x="1188" y="4451"/>
                      </a:cubicBezTo>
                      <a:cubicBezTo>
                        <a:pt x="1918" y="4451"/>
                        <a:pt x="2854" y="4086"/>
                        <a:pt x="3699" y="3493"/>
                      </a:cubicBezTo>
                      <a:cubicBezTo>
                        <a:pt x="4383" y="2991"/>
                        <a:pt x="4908" y="2420"/>
                        <a:pt x="5228" y="1827"/>
                      </a:cubicBezTo>
                      <a:cubicBezTo>
                        <a:pt x="5547" y="1233"/>
                        <a:pt x="5570" y="731"/>
                        <a:pt x="5342" y="389"/>
                      </a:cubicBezTo>
                      <a:cubicBezTo>
                        <a:pt x="5159" y="137"/>
                        <a:pt x="4817" y="0"/>
                        <a:pt x="438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54" name="Google Shape;8236;p96">
                  <a:extLst>
                    <a:ext uri="{FF2B5EF4-FFF2-40B4-BE49-F238E27FC236}">
                      <a16:creationId xmlns:a16="http://schemas.microsoft.com/office/drawing/2014/main" id="{0CDEF4C4-B933-CF6B-7051-9E31E4E2CD4C}"/>
                    </a:ext>
                  </a:extLst>
                </p:cNvPr>
                <p:cNvSpPr/>
                <p:nvPr/>
              </p:nvSpPr>
              <p:spPr>
                <a:xfrm>
                  <a:off x="5674334" y="2162268"/>
                  <a:ext cx="77452" cy="38597"/>
                </a:xfrm>
                <a:custGeom>
                  <a:avLst/>
                  <a:gdLst/>
                  <a:ahLst/>
                  <a:cxnLst/>
                  <a:rect l="l" t="t" r="r" b="b"/>
                  <a:pathLst>
                    <a:path w="6004" h="2992" extrusionOk="0">
                      <a:moveTo>
                        <a:pt x="2648" y="1"/>
                      </a:moveTo>
                      <a:cubicBezTo>
                        <a:pt x="1188" y="1"/>
                        <a:pt x="69" y="526"/>
                        <a:pt x="23" y="1256"/>
                      </a:cubicBezTo>
                      <a:cubicBezTo>
                        <a:pt x="1" y="1485"/>
                        <a:pt x="92" y="1713"/>
                        <a:pt x="275" y="1918"/>
                      </a:cubicBezTo>
                      <a:cubicBezTo>
                        <a:pt x="731" y="2466"/>
                        <a:pt x="1735" y="2877"/>
                        <a:pt x="2877" y="2968"/>
                      </a:cubicBezTo>
                      <a:cubicBezTo>
                        <a:pt x="3036" y="2968"/>
                        <a:pt x="3219" y="2991"/>
                        <a:pt x="3356" y="2991"/>
                      </a:cubicBezTo>
                      <a:cubicBezTo>
                        <a:pt x="4817" y="2991"/>
                        <a:pt x="5912" y="2443"/>
                        <a:pt x="5981" y="1736"/>
                      </a:cubicBezTo>
                      <a:cubicBezTo>
                        <a:pt x="6004" y="1325"/>
                        <a:pt x="5730" y="937"/>
                        <a:pt x="5182" y="617"/>
                      </a:cubicBezTo>
                      <a:cubicBezTo>
                        <a:pt x="4657" y="298"/>
                        <a:pt x="3904" y="92"/>
                        <a:pt x="3128" y="24"/>
                      </a:cubicBezTo>
                      <a:cubicBezTo>
                        <a:pt x="2945" y="1"/>
                        <a:pt x="2785" y="1"/>
                        <a:pt x="264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55" name="Google Shape;8237;p96">
                  <a:extLst>
                    <a:ext uri="{FF2B5EF4-FFF2-40B4-BE49-F238E27FC236}">
                      <a16:creationId xmlns:a16="http://schemas.microsoft.com/office/drawing/2014/main" id="{9A9B75E6-1169-4AAD-352D-79023AC2EAAA}"/>
                    </a:ext>
                  </a:extLst>
                </p:cNvPr>
                <p:cNvSpPr/>
                <p:nvPr/>
              </p:nvSpPr>
              <p:spPr>
                <a:xfrm>
                  <a:off x="5660493" y="2312145"/>
                  <a:ext cx="49188" cy="64784"/>
                </a:xfrm>
                <a:custGeom>
                  <a:avLst/>
                  <a:gdLst/>
                  <a:ahLst/>
                  <a:cxnLst/>
                  <a:rect l="l" t="t" r="r" b="b"/>
                  <a:pathLst>
                    <a:path w="3813" h="5022" extrusionOk="0">
                      <a:moveTo>
                        <a:pt x="161" y="0"/>
                      </a:moveTo>
                      <a:cubicBezTo>
                        <a:pt x="46" y="23"/>
                        <a:pt x="1" y="91"/>
                        <a:pt x="24" y="183"/>
                      </a:cubicBezTo>
                      <a:cubicBezTo>
                        <a:pt x="69" y="479"/>
                        <a:pt x="115" y="776"/>
                        <a:pt x="206" y="1096"/>
                      </a:cubicBezTo>
                      <a:cubicBezTo>
                        <a:pt x="252" y="1347"/>
                        <a:pt x="343" y="1621"/>
                        <a:pt x="412" y="1872"/>
                      </a:cubicBezTo>
                      <a:lnTo>
                        <a:pt x="435" y="1917"/>
                      </a:lnTo>
                      <a:lnTo>
                        <a:pt x="457" y="1986"/>
                      </a:lnTo>
                      <a:cubicBezTo>
                        <a:pt x="480" y="2054"/>
                        <a:pt x="526" y="2077"/>
                        <a:pt x="571" y="2100"/>
                      </a:cubicBezTo>
                      <a:lnTo>
                        <a:pt x="617" y="2100"/>
                      </a:lnTo>
                      <a:cubicBezTo>
                        <a:pt x="686" y="2100"/>
                        <a:pt x="731" y="2077"/>
                        <a:pt x="777" y="2031"/>
                      </a:cubicBezTo>
                      <a:lnTo>
                        <a:pt x="800" y="1986"/>
                      </a:lnTo>
                      <a:lnTo>
                        <a:pt x="845" y="1940"/>
                      </a:lnTo>
                      <a:cubicBezTo>
                        <a:pt x="891" y="1872"/>
                        <a:pt x="937" y="1826"/>
                        <a:pt x="982" y="1758"/>
                      </a:cubicBezTo>
                      <a:cubicBezTo>
                        <a:pt x="1074" y="1643"/>
                        <a:pt x="1165" y="1575"/>
                        <a:pt x="1256" y="1506"/>
                      </a:cubicBezTo>
                      <a:cubicBezTo>
                        <a:pt x="1325" y="1461"/>
                        <a:pt x="1416" y="1415"/>
                        <a:pt x="1507" y="1392"/>
                      </a:cubicBezTo>
                      <a:cubicBezTo>
                        <a:pt x="1576" y="1370"/>
                        <a:pt x="1644" y="1347"/>
                        <a:pt x="1736" y="1347"/>
                      </a:cubicBezTo>
                      <a:cubicBezTo>
                        <a:pt x="1827" y="1347"/>
                        <a:pt x="1895" y="1347"/>
                        <a:pt x="1964" y="1370"/>
                      </a:cubicBezTo>
                      <a:cubicBezTo>
                        <a:pt x="2055" y="1392"/>
                        <a:pt x="2146" y="1415"/>
                        <a:pt x="2238" y="1461"/>
                      </a:cubicBezTo>
                      <a:cubicBezTo>
                        <a:pt x="2352" y="1529"/>
                        <a:pt x="2443" y="1598"/>
                        <a:pt x="2534" y="1666"/>
                      </a:cubicBezTo>
                      <a:cubicBezTo>
                        <a:pt x="2626" y="1758"/>
                        <a:pt x="2717" y="1872"/>
                        <a:pt x="2808" y="2009"/>
                      </a:cubicBezTo>
                      <a:cubicBezTo>
                        <a:pt x="2900" y="2146"/>
                        <a:pt x="2991" y="2305"/>
                        <a:pt x="3037" y="2465"/>
                      </a:cubicBezTo>
                      <a:cubicBezTo>
                        <a:pt x="3082" y="2625"/>
                        <a:pt x="3105" y="2762"/>
                        <a:pt x="3128" y="2876"/>
                      </a:cubicBezTo>
                      <a:cubicBezTo>
                        <a:pt x="3128" y="3013"/>
                        <a:pt x="3128" y="3127"/>
                        <a:pt x="3105" y="3241"/>
                      </a:cubicBezTo>
                      <a:cubicBezTo>
                        <a:pt x="3082" y="3333"/>
                        <a:pt x="3037" y="3447"/>
                        <a:pt x="2991" y="3538"/>
                      </a:cubicBezTo>
                      <a:cubicBezTo>
                        <a:pt x="2945" y="3652"/>
                        <a:pt x="2877" y="3743"/>
                        <a:pt x="2808" y="3812"/>
                      </a:cubicBezTo>
                      <a:cubicBezTo>
                        <a:pt x="2694" y="3926"/>
                        <a:pt x="2603" y="4017"/>
                        <a:pt x="2466" y="4109"/>
                      </a:cubicBezTo>
                      <a:cubicBezTo>
                        <a:pt x="2261" y="4223"/>
                        <a:pt x="2032" y="4337"/>
                        <a:pt x="1758" y="4428"/>
                      </a:cubicBezTo>
                      <a:lnTo>
                        <a:pt x="1713" y="4451"/>
                      </a:lnTo>
                      <a:cubicBezTo>
                        <a:pt x="1621" y="4474"/>
                        <a:pt x="1576" y="4519"/>
                        <a:pt x="1530" y="4565"/>
                      </a:cubicBezTo>
                      <a:cubicBezTo>
                        <a:pt x="1484" y="4634"/>
                        <a:pt x="1462" y="4702"/>
                        <a:pt x="1484" y="4793"/>
                      </a:cubicBezTo>
                      <a:cubicBezTo>
                        <a:pt x="1507" y="4907"/>
                        <a:pt x="1621" y="5022"/>
                        <a:pt x="1758" y="5022"/>
                      </a:cubicBezTo>
                      <a:cubicBezTo>
                        <a:pt x="1781" y="5022"/>
                        <a:pt x="1804" y="4999"/>
                        <a:pt x="1804" y="4999"/>
                      </a:cubicBezTo>
                      <a:cubicBezTo>
                        <a:pt x="2283" y="4930"/>
                        <a:pt x="3128" y="4679"/>
                        <a:pt x="3539" y="3949"/>
                      </a:cubicBezTo>
                      <a:cubicBezTo>
                        <a:pt x="3699" y="3698"/>
                        <a:pt x="3767" y="3424"/>
                        <a:pt x="3790" y="3127"/>
                      </a:cubicBezTo>
                      <a:cubicBezTo>
                        <a:pt x="3813" y="2853"/>
                        <a:pt x="3767" y="2579"/>
                        <a:pt x="3676" y="2283"/>
                      </a:cubicBezTo>
                      <a:cubicBezTo>
                        <a:pt x="3425" y="1598"/>
                        <a:pt x="2717" y="845"/>
                        <a:pt x="1873" y="845"/>
                      </a:cubicBezTo>
                      <a:cubicBezTo>
                        <a:pt x="1667" y="845"/>
                        <a:pt x="1484" y="890"/>
                        <a:pt x="1302" y="959"/>
                      </a:cubicBezTo>
                      <a:cubicBezTo>
                        <a:pt x="1142" y="1050"/>
                        <a:pt x="982" y="1164"/>
                        <a:pt x="845" y="1301"/>
                      </a:cubicBezTo>
                      <a:cubicBezTo>
                        <a:pt x="777" y="1392"/>
                        <a:pt x="708" y="1461"/>
                        <a:pt x="640" y="1552"/>
                      </a:cubicBezTo>
                      <a:lnTo>
                        <a:pt x="617" y="1438"/>
                      </a:lnTo>
                      <a:cubicBezTo>
                        <a:pt x="480" y="1050"/>
                        <a:pt x="389" y="616"/>
                        <a:pt x="298" y="114"/>
                      </a:cubicBezTo>
                      <a:cubicBezTo>
                        <a:pt x="298" y="68"/>
                        <a:pt x="229" y="0"/>
                        <a:pt x="161" y="0"/>
                      </a:cubicBezTo>
                      <a:close/>
                    </a:path>
                  </a:pathLst>
                </a:custGeom>
                <a:solidFill>
                  <a:schemeClr val="accent2">
                    <a:alpha val="351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56" name="Google Shape;8238;p96">
                  <a:extLst>
                    <a:ext uri="{FF2B5EF4-FFF2-40B4-BE49-F238E27FC236}">
                      <a16:creationId xmlns:a16="http://schemas.microsoft.com/office/drawing/2014/main" id="{E5F6E2B0-9B77-ED72-DD71-1AEE01FAA393}"/>
                    </a:ext>
                  </a:extLst>
                </p:cNvPr>
                <p:cNvSpPr/>
                <p:nvPr/>
              </p:nvSpPr>
              <p:spPr>
                <a:xfrm>
                  <a:off x="5508565" y="2335105"/>
                  <a:ext cx="38003" cy="60669"/>
                </a:xfrm>
                <a:custGeom>
                  <a:avLst/>
                  <a:gdLst/>
                  <a:ahLst/>
                  <a:cxnLst/>
                  <a:rect l="l" t="t" r="r" b="b"/>
                  <a:pathLst>
                    <a:path w="2946" h="4703" extrusionOk="0">
                      <a:moveTo>
                        <a:pt x="1005" y="0"/>
                      </a:moveTo>
                      <a:cubicBezTo>
                        <a:pt x="937" y="0"/>
                        <a:pt x="868" y="23"/>
                        <a:pt x="823" y="46"/>
                      </a:cubicBezTo>
                      <a:cubicBezTo>
                        <a:pt x="184" y="229"/>
                        <a:pt x="1" y="1438"/>
                        <a:pt x="389" y="2717"/>
                      </a:cubicBezTo>
                      <a:cubicBezTo>
                        <a:pt x="754" y="3858"/>
                        <a:pt x="1485" y="4702"/>
                        <a:pt x="2078" y="4702"/>
                      </a:cubicBezTo>
                      <a:cubicBezTo>
                        <a:pt x="2147" y="4702"/>
                        <a:pt x="2215" y="4702"/>
                        <a:pt x="2261" y="4680"/>
                      </a:cubicBezTo>
                      <a:cubicBezTo>
                        <a:pt x="2580" y="4588"/>
                        <a:pt x="2786" y="4246"/>
                        <a:pt x="2877" y="3744"/>
                      </a:cubicBezTo>
                      <a:cubicBezTo>
                        <a:pt x="2945" y="3242"/>
                        <a:pt x="2877" y="2625"/>
                        <a:pt x="2694" y="2009"/>
                      </a:cubicBezTo>
                      <a:cubicBezTo>
                        <a:pt x="2329" y="868"/>
                        <a:pt x="1599" y="0"/>
                        <a:pt x="1005" y="0"/>
                      </a:cubicBezTo>
                      <a:close/>
                    </a:path>
                  </a:pathLst>
                </a:custGeom>
                <a:solidFill>
                  <a:srgbClr val="0024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57" name="Google Shape;8239;p96">
                  <a:extLst>
                    <a:ext uri="{FF2B5EF4-FFF2-40B4-BE49-F238E27FC236}">
                      <a16:creationId xmlns:a16="http://schemas.microsoft.com/office/drawing/2014/main" id="{A69F62D4-0AB6-275D-FD45-D281BB5CF9E3}"/>
                    </a:ext>
                  </a:extLst>
                </p:cNvPr>
                <p:cNvSpPr/>
                <p:nvPr/>
              </p:nvSpPr>
              <p:spPr>
                <a:xfrm>
                  <a:off x="5712903" y="2269745"/>
                  <a:ext cx="40054" cy="60669"/>
                </a:xfrm>
                <a:custGeom>
                  <a:avLst/>
                  <a:gdLst/>
                  <a:ahLst/>
                  <a:cxnLst/>
                  <a:rect l="l" t="t" r="r" b="b"/>
                  <a:pathLst>
                    <a:path w="3105" h="4703" extrusionOk="0">
                      <a:moveTo>
                        <a:pt x="1005" y="0"/>
                      </a:moveTo>
                      <a:cubicBezTo>
                        <a:pt x="959" y="0"/>
                        <a:pt x="891" y="0"/>
                        <a:pt x="822" y="23"/>
                      </a:cubicBezTo>
                      <a:cubicBezTo>
                        <a:pt x="206" y="228"/>
                        <a:pt x="1" y="1438"/>
                        <a:pt x="412" y="2716"/>
                      </a:cubicBezTo>
                      <a:cubicBezTo>
                        <a:pt x="754" y="3835"/>
                        <a:pt x="1484" y="4702"/>
                        <a:pt x="2101" y="4702"/>
                      </a:cubicBezTo>
                      <a:cubicBezTo>
                        <a:pt x="2169" y="4702"/>
                        <a:pt x="2215" y="4702"/>
                        <a:pt x="2283" y="4679"/>
                      </a:cubicBezTo>
                      <a:cubicBezTo>
                        <a:pt x="2922" y="4474"/>
                        <a:pt x="3105" y="3264"/>
                        <a:pt x="2694" y="1986"/>
                      </a:cubicBezTo>
                      <a:cubicBezTo>
                        <a:pt x="2352" y="845"/>
                        <a:pt x="1621" y="0"/>
                        <a:pt x="1005" y="0"/>
                      </a:cubicBezTo>
                      <a:close/>
                    </a:path>
                  </a:pathLst>
                </a:custGeom>
                <a:solidFill>
                  <a:srgbClr val="0024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58" name="Google Shape;8240;p96">
                  <a:extLst>
                    <a:ext uri="{FF2B5EF4-FFF2-40B4-BE49-F238E27FC236}">
                      <a16:creationId xmlns:a16="http://schemas.microsoft.com/office/drawing/2014/main" id="{3C3CDB76-C7FE-2E8E-AF1B-3B56E8C4A0FB}"/>
                    </a:ext>
                  </a:extLst>
                </p:cNvPr>
                <p:cNvSpPr/>
                <p:nvPr/>
              </p:nvSpPr>
              <p:spPr>
                <a:xfrm>
                  <a:off x="5636062" y="2391630"/>
                  <a:ext cx="59198" cy="50078"/>
                </a:xfrm>
                <a:custGeom>
                  <a:avLst/>
                  <a:gdLst/>
                  <a:ahLst/>
                  <a:cxnLst/>
                  <a:rect l="l" t="t" r="r" b="b"/>
                  <a:pathLst>
                    <a:path w="4589" h="3882" extrusionOk="0">
                      <a:moveTo>
                        <a:pt x="114" y="1"/>
                      </a:moveTo>
                      <a:cubicBezTo>
                        <a:pt x="92" y="1"/>
                        <a:pt x="46" y="24"/>
                        <a:pt x="23" y="46"/>
                      </a:cubicBezTo>
                      <a:cubicBezTo>
                        <a:pt x="0" y="69"/>
                        <a:pt x="0" y="92"/>
                        <a:pt x="0" y="138"/>
                      </a:cubicBezTo>
                      <a:cubicBezTo>
                        <a:pt x="69" y="823"/>
                        <a:pt x="251" y="1507"/>
                        <a:pt x="525" y="2192"/>
                      </a:cubicBezTo>
                      <a:cubicBezTo>
                        <a:pt x="685" y="2557"/>
                        <a:pt x="868" y="2877"/>
                        <a:pt x="1119" y="3151"/>
                      </a:cubicBezTo>
                      <a:cubicBezTo>
                        <a:pt x="1210" y="3288"/>
                        <a:pt x="1324" y="3402"/>
                        <a:pt x="1461" y="3516"/>
                      </a:cubicBezTo>
                      <a:cubicBezTo>
                        <a:pt x="1598" y="3630"/>
                        <a:pt x="1758" y="3699"/>
                        <a:pt x="1918" y="3790"/>
                      </a:cubicBezTo>
                      <a:cubicBezTo>
                        <a:pt x="2055" y="3835"/>
                        <a:pt x="2214" y="3881"/>
                        <a:pt x="2397" y="3881"/>
                      </a:cubicBezTo>
                      <a:lnTo>
                        <a:pt x="2488" y="3881"/>
                      </a:lnTo>
                      <a:cubicBezTo>
                        <a:pt x="2625" y="3881"/>
                        <a:pt x="2785" y="3858"/>
                        <a:pt x="2945" y="3813"/>
                      </a:cubicBezTo>
                      <a:cubicBezTo>
                        <a:pt x="3242" y="3699"/>
                        <a:pt x="3515" y="3493"/>
                        <a:pt x="3767" y="3196"/>
                      </a:cubicBezTo>
                      <a:cubicBezTo>
                        <a:pt x="3972" y="2945"/>
                        <a:pt x="4155" y="2603"/>
                        <a:pt x="4314" y="2215"/>
                      </a:cubicBezTo>
                      <a:cubicBezTo>
                        <a:pt x="4428" y="1895"/>
                        <a:pt x="4497" y="1553"/>
                        <a:pt x="4565" y="1165"/>
                      </a:cubicBezTo>
                      <a:cubicBezTo>
                        <a:pt x="4565" y="1051"/>
                        <a:pt x="4588" y="937"/>
                        <a:pt x="4588" y="823"/>
                      </a:cubicBezTo>
                      <a:lnTo>
                        <a:pt x="4588" y="800"/>
                      </a:lnTo>
                      <a:cubicBezTo>
                        <a:pt x="4588" y="754"/>
                        <a:pt x="4565" y="708"/>
                        <a:pt x="4543" y="663"/>
                      </a:cubicBezTo>
                      <a:cubicBezTo>
                        <a:pt x="4497" y="617"/>
                        <a:pt x="4451" y="594"/>
                        <a:pt x="4406" y="594"/>
                      </a:cubicBezTo>
                      <a:cubicBezTo>
                        <a:pt x="4314" y="594"/>
                        <a:pt x="4223" y="686"/>
                        <a:pt x="4223" y="777"/>
                      </a:cubicBezTo>
                      <a:cubicBezTo>
                        <a:pt x="4223" y="845"/>
                        <a:pt x="4200" y="914"/>
                        <a:pt x="4200" y="982"/>
                      </a:cubicBezTo>
                      <a:cubicBezTo>
                        <a:pt x="4132" y="1416"/>
                        <a:pt x="3995" y="1850"/>
                        <a:pt x="3835" y="2261"/>
                      </a:cubicBezTo>
                      <a:cubicBezTo>
                        <a:pt x="3698" y="2557"/>
                        <a:pt x="3561" y="2786"/>
                        <a:pt x="3401" y="2968"/>
                      </a:cubicBezTo>
                      <a:cubicBezTo>
                        <a:pt x="3310" y="3082"/>
                        <a:pt x="3219" y="3174"/>
                        <a:pt x="3105" y="3265"/>
                      </a:cubicBezTo>
                      <a:cubicBezTo>
                        <a:pt x="3013" y="3333"/>
                        <a:pt x="2922" y="3379"/>
                        <a:pt x="2808" y="3425"/>
                      </a:cubicBezTo>
                      <a:cubicBezTo>
                        <a:pt x="2717" y="3470"/>
                        <a:pt x="2625" y="3470"/>
                        <a:pt x="2557" y="3493"/>
                      </a:cubicBezTo>
                      <a:lnTo>
                        <a:pt x="2237" y="3493"/>
                      </a:lnTo>
                      <a:cubicBezTo>
                        <a:pt x="2123" y="3470"/>
                        <a:pt x="2032" y="3425"/>
                        <a:pt x="1940" y="3402"/>
                      </a:cubicBezTo>
                      <a:cubicBezTo>
                        <a:pt x="1826" y="3333"/>
                        <a:pt x="1712" y="3265"/>
                        <a:pt x="1598" y="3196"/>
                      </a:cubicBezTo>
                      <a:cubicBezTo>
                        <a:pt x="1461" y="3082"/>
                        <a:pt x="1324" y="2922"/>
                        <a:pt x="1187" y="2763"/>
                      </a:cubicBezTo>
                      <a:cubicBezTo>
                        <a:pt x="959" y="2443"/>
                        <a:pt x="799" y="2124"/>
                        <a:pt x="639" y="1736"/>
                      </a:cubicBezTo>
                      <a:cubicBezTo>
                        <a:pt x="434" y="1233"/>
                        <a:pt x="297" y="708"/>
                        <a:pt x="251" y="206"/>
                      </a:cubicBezTo>
                      <a:lnTo>
                        <a:pt x="229" y="138"/>
                      </a:lnTo>
                      <a:cubicBezTo>
                        <a:pt x="229" y="69"/>
                        <a:pt x="206" y="24"/>
                        <a:pt x="114" y="1"/>
                      </a:cubicBezTo>
                      <a:close/>
                    </a:path>
                  </a:pathLst>
                </a:custGeom>
                <a:solidFill>
                  <a:schemeClr val="accent2">
                    <a:alpha val="351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59" name="Google Shape;8241;p96">
                  <a:extLst>
                    <a:ext uri="{FF2B5EF4-FFF2-40B4-BE49-F238E27FC236}">
                      <a16:creationId xmlns:a16="http://schemas.microsoft.com/office/drawing/2014/main" id="{AD92AB15-2907-7C19-8D35-A3CE80D717F9}"/>
                    </a:ext>
                  </a:extLst>
                </p:cNvPr>
                <p:cNvSpPr/>
                <p:nvPr/>
              </p:nvSpPr>
              <p:spPr>
                <a:xfrm>
                  <a:off x="5506811" y="2333480"/>
                  <a:ext cx="42402" cy="64423"/>
                </a:xfrm>
                <a:custGeom>
                  <a:avLst/>
                  <a:gdLst/>
                  <a:ahLst/>
                  <a:cxnLst/>
                  <a:rect l="l" t="t" r="r" b="b"/>
                  <a:pathLst>
                    <a:path w="3287" h="4994" extrusionOk="0">
                      <a:moveTo>
                        <a:pt x="1058" y="1"/>
                      </a:moveTo>
                      <a:cubicBezTo>
                        <a:pt x="985" y="1"/>
                        <a:pt x="914" y="12"/>
                        <a:pt x="845" y="35"/>
                      </a:cubicBezTo>
                      <a:cubicBezTo>
                        <a:pt x="183" y="241"/>
                        <a:pt x="0" y="1519"/>
                        <a:pt x="434" y="2888"/>
                      </a:cubicBezTo>
                      <a:cubicBezTo>
                        <a:pt x="827" y="4110"/>
                        <a:pt x="1596" y="4994"/>
                        <a:pt x="2230" y="4994"/>
                      </a:cubicBezTo>
                      <a:cubicBezTo>
                        <a:pt x="2295" y="4994"/>
                        <a:pt x="2358" y="4984"/>
                        <a:pt x="2420" y="4965"/>
                      </a:cubicBezTo>
                      <a:cubicBezTo>
                        <a:pt x="3104" y="4737"/>
                        <a:pt x="3287" y="3459"/>
                        <a:pt x="2853" y="2112"/>
                      </a:cubicBezTo>
                      <a:cubicBezTo>
                        <a:pt x="2463" y="881"/>
                        <a:pt x="1705" y="1"/>
                        <a:pt x="1058" y="1"/>
                      </a:cubicBezTo>
                      <a:close/>
                    </a:path>
                  </a:pathLst>
                </a:custGeom>
                <a:solidFill>
                  <a:srgbClr val="0024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360" name="Google Shape;8242;p96">
                  <a:extLst>
                    <a:ext uri="{FF2B5EF4-FFF2-40B4-BE49-F238E27FC236}">
                      <a16:creationId xmlns:a16="http://schemas.microsoft.com/office/drawing/2014/main" id="{66530C53-DE7A-8FA1-C2C8-2C808050967F}"/>
                    </a:ext>
                  </a:extLst>
                </p:cNvPr>
                <p:cNvSpPr/>
                <p:nvPr/>
              </p:nvSpPr>
              <p:spPr>
                <a:xfrm>
                  <a:off x="5059567" y="1718275"/>
                  <a:ext cx="208180" cy="207896"/>
                </a:xfrm>
                <a:custGeom>
                  <a:avLst/>
                  <a:gdLst/>
                  <a:ahLst/>
                  <a:cxnLst/>
                  <a:rect l="l" t="t" r="r" b="b"/>
                  <a:pathLst>
                    <a:path w="16138" h="16116" extrusionOk="0">
                      <a:moveTo>
                        <a:pt x="5387" y="0"/>
                      </a:moveTo>
                      <a:cubicBezTo>
                        <a:pt x="5090" y="0"/>
                        <a:pt x="4817" y="92"/>
                        <a:pt x="4588" y="229"/>
                      </a:cubicBezTo>
                      <a:cubicBezTo>
                        <a:pt x="4337" y="388"/>
                        <a:pt x="4132" y="617"/>
                        <a:pt x="3995" y="868"/>
                      </a:cubicBezTo>
                      <a:cubicBezTo>
                        <a:pt x="3858" y="1142"/>
                        <a:pt x="3767" y="1438"/>
                        <a:pt x="3698" y="1826"/>
                      </a:cubicBezTo>
                      <a:cubicBezTo>
                        <a:pt x="3630" y="2192"/>
                        <a:pt x="3607" y="2557"/>
                        <a:pt x="3607" y="3082"/>
                      </a:cubicBezTo>
                      <a:cubicBezTo>
                        <a:pt x="3607" y="3516"/>
                        <a:pt x="3630" y="3949"/>
                        <a:pt x="3675" y="4497"/>
                      </a:cubicBezTo>
                      <a:cubicBezTo>
                        <a:pt x="3721" y="5022"/>
                        <a:pt x="3812" y="5593"/>
                        <a:pt x="3926" y="6140"/>
                      </a:cubicBezTo>
                      <a:lnTo>
                        <a:pt x="3652" y="6255"/>
                      </a:lnTo>
                      <a:cubicBezTo>
                        <a:pt x="3105" y="6506"/>
                        <a:pt x="2488" y="6780"/>
                        <a:pt x="1941" y="7099"/>
                      </a:cubicBezTo>
                      <a:cubicBezTo>
                        <a:pt x="1553" y="7327"/>
                        <a:pt x="1187" y="7578"/>
                        <a:pt x="891" y="7852"/>
                      </a:cubicBezTo>
                      <a:cubicBezTo>
                        <a:pt x="571" y="8149"/>
                        <a:pt x="343" y="8469"/>
                        <a:pt x="206" y="8788"/>
                      </a:cubicBezTo>
                      <a:cubicBezTo>
                        <a:pt x="92" y="9016"/>
                        <a:pt x="0" y="9359"/>
                        <a:pt x="46" y="9747"/>
                      </a:cubicBezTo>
                      <a:cubicBezTo>
                        <a:pt x="92" y="10044"/>
                        <a:pt x="206" y="10317"/>
                        <a:pt x="388" y="10523"/>
                      </a:cubicBezTo>
                      <a:cubicBezTo>
                        <a:pt x="822" y="11048"/>
                        <a:pt x="1461" y="11299"/>
                        <a:pt x="2009" y="11482"/>
                      </a:cubicBezTo>
                      <a:cubicBezTo>
                        <a:pt x="2968" y="11801"/>
                        <a:pt x="4018" y="11892"/>
                        <a:pt x="4931" y="11961"/>
                      </a:cubicBezTo>
                      <a:lnTo>
                        <a:pt x="4999" y="12235"/>
                      </a:lnTo>
                      <a:cubicBezTo>
                        <a:pt x="5342" y="13262"/>
                        <a:pt x="5661" y="14335"/>
                        <a:pt x="6300" y="15225"/>
                      </a:cubicBezTo>
                      <a:cubicBezTo>
                        <a:pt x="6506" y="15476"/>
                        <a:pt x="7031" y="16115"/>
                        <a:pt x="7738" y="16115"/>
                      </a:cubicBezTo>
                      <a:lnTo>
                        <a:pt x="7807" y="16115"/>
                      </a:lnTo>
                      <a:cubicBezTo>
                        <a:pt x="7898" y="16115"/>
                        <a:pt x="7989" y="16092"/>
                        <a:pt x="8081" y="16069"/>
                      </a:cubicBezTo>
                      <a:cubicBezTo>
                        <a:pt x="8149" y="16069"/>
                        <a:pt x="8218" y="16047"/>
                        <a:pt x="8286" y="16024"/>
                      </a:cubicBezTo>
                      <a:cubicBezTo>
                        <a:pt x="8491" y="15932"/>
                        <a:pt x="8628" y="15841"/>
                        <a:pt x="8720" y="15750"/>
                      </a:cubicBezTo>
                      <a:cubicBezTo>
                        <a:pt x="8948" y="15590"/>
                        <a:pt x="9131" y="15339"/>
                        <a:pt x="9313" y="15019"/>
                      </a:cubicBezTo>
                      <a:cubicBezTo>
                        <a:pt x="9656" y="14358"/>
                        <a:pt x="9838" y="13581"/>
                        <a:pt x="9975" y="12874"/>
                      </a:cubicBezTo>
                      <a:cubicBezTo>
                        <a:pt x="10044" y="12509"/>
                        <a:pt x="10112" y="12121"/>
                        <a:pt x="10158" y="11733"/>
                      </a:cubicBezTo>
                      <a:lnTo>
                        <a:pt x="10203" y="11459"/>
                      </a:lnTo>
                      <a:cubicBezTo>
                        <a:pt x="10295" y="11504"/>
                        <a:pt x="10409" y="11550"/>
                        <a:pt x="10546" y="11596"/>
                      </a:cubicBezTo>
                      <a:lnTo>
                        <a:pt x="10614" y="11641"/>
                      </a:lnTo>
                      <a:lnTo>
                        <a:pt x="10797" y="11710"/>
                      </a:lnTo>
                      <a:cubicBezTo>
                        <a:pt x="11071" y="11801"/>
                        <a:pt x="11345" y="11915"/>
                        <a:pt x="11618" y="12007"/>
                      </a:cubicBezTo>
                      <a:cubicBezTo>
                        <a:pt x="12280" y="12258"/>
                        <a:pt x="13056" y="12509"/>
                        <a:pt x="13855" y="12577"/>
                      </a:cubicBezTo>
                      <a:cubicBezTo>
                        <a:pt x="13947" y="12600"/>
                        <a:pt x="14061" y="12600"/>
                        <a:pt x="14152" y="12600"/>
                      </a:cubicBezTo>
                      <a:cubicBezTo>
                        <a:pt x="14426" y="12600"/>
                        <a:pt x="14654" y="12554"/>
                        <a:pt x="14860" y="12509"/>
                      </a:cubicBezTo>
                      <a:cubicBezTo>
                        <a:pt x="15225" y="12395"/>
                        <a:pt x="15522" y="12212"/>
                        <a:pt x="15750" y="11938"/>
                      </a:cubicBezTo>
                      <a:cubicBezTo>
                        <a:pt x="15978" y="11687"/>
                        <a:pt x="16092" y="11345"/>
                        <a:pt x="16115" y="11002"/>
                      </a:cubicBezTo>
                      <a:cubicBezTo>
                        <a:pt x="16138" y="10683"/>
                        <a:pt x="16047" y="10340"/>
                        <a:pt x="15864" y="9929"/>
                      </a:cubicBezTo>
                      <a:cubicBezTo>
                        <a:pt x="15727" y="9610"/>
                        <a:pt x="15499" y="9313"/>
                        <a:pt x="15293" y="9016"/>
                      </a:cubicBezTo>
                      <a:cubicBezTo>
                        <a:pt x="15111" y="8788"/>
                        <a:pt x="14882" y="8537"/>
                        <a:pt x="14563" y="8218"/>
                      </a:cubicBezTo>
                      <a:cubicBezTo>
                        <a:pt x="14221" y="7875"/>
                        <a:pt x="13855" y="7556"/>
                        <a:pt x="13513" y="7236"/>
                      </a:cubicBezTo>
                      <a:lnTo>
                        <a:pt x="13673" y="7099"/>
                      </a:lnTo>
                      <a:lnTo>
                        <a:pt x="13833" y="6939"/>
                      </a:lnTo>
                      <a:lnTo>
                        <a:pt x="13969" y="6780"/>
                      </a:lnTo>
                      <a:cubicBezTo>
                        <a:pt x="14266" y="6460"/>
                        <a:pt x="14494" y="6186"/>
                        <a:pt x="14700" y="5935"/>
                      </a:cubicBezTo>
                      <a:cubicBezTo>
                        <a:pt x="14997" y="5570"/>
                        <a:pt x="15202" y="5250"/>
                        <a:pt x="15362" y="4954"/>
                      </a:cubicBezTo>
                      <a:cubicBezTo>
                        <a:pt x="15522" y="4611"/>
                        <a:pt x="15636" y="4246"/>
                        <a:pt x="15636" y="3881"/>
                      </a:cubicBezTo>
                      <a:cubicBezTo>
                        <a:pt x="15659" y="3538"/>
                        <a:pt x="15522" y="3196"/>
                        <a:pt x="15293" y="2899"/>
                      </a:cubicBezTo>
                      <a:cubicBezTo>
                        <a:pt x="15179" y="2762"/>
                        <a:pt x="15042" y="2625"/>
                        <a:pt x="14860" y="2511"/>
                      </a:cubicBezTo>
                      <a:cubicBezTo>
                        <a:pt x="14723" y="2420"/>
                        <a:pt x="14540" y="2351"/>
                        <a:pt x="14380" y="2306"/>
                      </a:cubicBezTo>
                      <a:cubicBezTo>
                        <a:pt x="14221" y="2260"/>
                        <a:pt x="14061" y="2237"/>
                        <a:pt x="13901" y="2237"/>
                      </a:cubicBezTo>
                      <a:cubicBezTo>
                        <a:pt x="13764" y="2215"/>
                        <a:pt x="13650" y="2215"/>
                        <a:pt x="13513" y="2215"/>
                      </a:cubicBezTo>
                      <a:lnTo>
                        <a:pt x="13285" y="2215"/>
                      </a:lnTo>
                      <a:cubicBezTo>
                        <a:pt x="12851" y="2237"/>
                        <a:pt x="12395" y="2329"/>
                        <a:pt x="12029" y="2397"/>
                      </a:cubicBezTo>
                      <a:cubicBezTo>
                        <a:pt x="11527" y="2488"/>
                        <a:pt x="11071" y="2603"/>
                        <a:pt x="10751" y="2694"/>
                      </a:cubicBezTo>
                      <a:lnTo>
                        <a:pt x="10477" y="2762"/>
                      </a:lnTo>
                      <a:cubicBezTo>
                        <a:pt x="10226" y="2831"/>
                        <a:pt x="9975" y="2899"/>
                        <a:pt x="9701" y="2945"/>
                      </a:cubicBezTo>
                      <a:cubicBezTo>
                        <a:pt x="9678" y="2945"/>
                        <a:pt x="9633" y="2968"/>
                        <a:pt x="9587" y="3013"/>
                      </a:cubicBezTo>
                      <a:lnTo>
                        <a:pt x="9245" y="2671"/>
                      </a:lnTo>
                      <a:lnTo>
                        <a:pt x="9176" y="2580"/>
                      </a:lnTo>
                      <a:cubicBezTo>
                        <a:pt x="8902" y="2306"/>
                        <a:pt x="8651" y="2032"/>
                        <a:pt x="8377" y="1781"/>
                      </a:cubicBezTo>
                      <a:cubicBezTo>
                        <a:pt x="8081" y="1461"/>
                        <a:pt x="7761" y="1187"/>
                        <a:pt x="7464" y="959"/>
                      </a:cubicBezTo>
                      <a:cubicBezTo>
                        <a:pt x="7145" y="685"/>
                        <a:pt x="6825" y="480"/>
                        <a:pt x="6528" y="320"/>
                      </a:cubicBezTo>
                      <a:cubicBezTo>
                        <a:pt x="6163" y="137"/>
                        <a:pt x="5844" y="46"/>
                        <a:pt x="550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grpSp>
          <p:sp>
            <p:nvSpPr>
              <p:cNvPr id="195" name="Google Shape;8243;p96">
                <a:extLst>
                  <a:ext uri="{FF2B5EF4-FFF2-40B4-BE49-F238E27FC236}">
                    <a16:creationId xmlns:a16="http://schemas.microsoft.com/office/drawing/2014/main" id="{A0F2326A-BC9C-37B7-F78F-B4E2B434E8EF}"/>
                  </a:ext>
                </a:extLst>
              </p:cNvPr>
              <p:cNvSpPr/>
              <p:nvPr/>
            </p:nvSpPr>
            <p:spPr>
              <a:xfrm>
                <a:off x="4917278" y="3153312"/>
                <a:ext cx="197280" cy="229968"/>
              </a:xfrm>
              <a:custGeom>
                <a:avLst/>
                <a:gdLst/>
                <a:ahLst/>
                <a:cxnLst/>
                <a:rect l="l" t="t" r="r" b="b"/>
                <a:pathLst>
                  <a:path w="15293" h="17827" extrusionOk="0">
                    <a:moveTo>
                      <a:pt x="11253" y="0"/>
                    </a:moveTo>
                    <a:cubicBezTo>
                      <a:pt x="11070" y="0"/>
                      <a:pt x="10888" y="23"/>
                      <a:pt x="10728" y="46"/>
                    </a:cubicBezTo>
                    <a:cubicBezTo>
                      <a:pt x="10431" y="114"/>
                      <a:pt x="10157" y="229"/>
                      <a:pt x="9952" y="343"/>
                    </a:cubicBezTo>
                    <a:cubicBezTo>
                      <a:pt x="9655" y="503"/>
                      <a:pt x="9404" y="708"/>
                      <a:pt x="9199" y="891"/>
                    </a:cubicBezTo>
                    <a:cubicBezTo>
                      <a:pt x="8765" y="1256"/>
                      <a:pt x="8377" y="1735"/>
                      <a:pt x="7943" y="2397"/>
                    </a:cubicBezTo>
                    <a:cubicBezTo>
                      <a:pt x="7487" y="3105"/>
                      <a:pt x="7076" y="3881"/>
                      <a:pt x="6734" y="4725"/>
                    </a:cubicBezTo>
                    <a:lnTo>
                      <a:pt x="6711" y="4680"/>
                    </a:lnTo>
                    <a:lnTo>
                      <a:pt x="6734" y="4680"/>
                    </a:lnTo>
                    <a:cubicBezTo>
                      <a:pt x="6642" y="4314"/>
                      <a:pt x="6505" y="3972"/>
                      <a:pt x="6300" y="3652"/>
                    </a:cubicBezTo>
                    <a:cubicBezTo>
                      <a:pt x="6117" y="3333"/>
                      <a:pt x="5843" y="3082"/>
                      <a:pt x="5547" y="2899"/>
                    </a:cubicBezTo>
                    <a:cubicBezTo>
                      <a:pt x="5318" y="2762"/>
                      <a:pt x="5067" y="2694"/>
                      <a:pt x="4771" y="2694"/>
                    </a:cubicBezTo>
                    <a:cubicBezTo>
                      <a:pt x="4679" y="2694"/>
                      <a:pt x="4588" y="2717"/>
                      <a:pt x="4497" y="2717"/>
                    </a:cubicBezTo>
                    <a:cubicBezTo>
                      <a:pt x="4086" y="2785"/>
                      <a:pt x="3721" y="2968"/>
                      <a:pt x="3424" y="3219"/>
                    </a:cubicBezTo>
                    <a:cubicBezTo>
                      <a:pt x="3173" y="3401"/>
                      <a:pt x="2990" y="3675"/>
                      <a:pt x="2830" y="3995"/>
                    </a:cubicBezTo>
                    <a:cubicBezTo>
                      <a:pt x="2579" y="4565"/>
                      <a:pt x="2488" y="5250"/>
                      <a:pt x="2579" y="6118"/>
                    </a:cubicBezTo>
                    <a:cubicBezTo>
                      <a:pt x="2648" y="6665"/>
                      <a:pt x="2785" y="7259"/>
                      <a:pt x="2990" y="7852"/>
                    </a:cubicBezTo>
                    <a:cubicBezTo>
                      <a:pt x="3081" y="8058"/>
                      <a:pt x="3173" y="8263"/>
                      <a:pt x="3264" y="8491"/>
                    </a:cubicBezTo>
                    <a:cubicBezTo>
                      <a:pt x="2716" y="8537"/>
                      <a:pt x="2214" y="8674"/>
                      <a:pt x="1758" y="8925"/>
                    </a:cubicBezTo>
                    <a:cubicBezTo>
                      <a:pt x="1233" y="9199"/>
                      <a:pt x="753" y="9678"/>
                      <a:pt x="457" y="10249"/>
                    </a:cubicBezTo>
                    <a:cubicBezTo>
                      <a:pt x="160" y="10797"/>
                      <a:pt x="0" y="11436"/>
                      <a:pt x="23" y="12029"/>
                    </a:cubicBezTo>
                    <a:cubicBezTo>
                      <a:pt x="23" y="12326"/>
                      <a:pt x="69" y="12646"/>
                      <a:pt x="160" y="12965"/>
                    </a:cubicBezTo>
                    <a:cubicBezTo>
                      <a:pt x="251" y="13262"/>
                      <a:pt x="388" y="13559"/>
                      <a:pt x="571" y="13810"/>
                    </a:cubicBezTo>
                    <a:cubicBezTo>
                      <a:pt x="753" y="14106"/>
                      <a:pt x="1004" y="14357"/>
                      <a:pt x="1278" y="14563"/>
                    </a:cubicBezTo>
                    <a:cubicBezTo>
                      <a:pt x="1415" y="14677"/>
                      <a:pt x="1598" y="14791"/>
                      <a:pt x="1803" y="14905"/>
                    </a:cubicBezTo>
                    <a:cubicBezTo>
                      <a:pt x="1986" y="14997"/>
                      <a:pt x="2191" y="15065"/>
                      <a:pt x="2442" y="15134"/>
                    </a:cubicBezTo>
                    <a:cubicBezTo>
                      <a:pt x="2762" y="15225"/>
                      <a:pt x="3150" y="15293"/>
                      <a:pt x="3561" y="15293"/>
                    </a:cubicBezTo>
                    <a:lnTo>
                      <a:pt x="3698" y="15293"/>
                    </a:lnTo>
                    <a:cubicBezTo>
                      <a:pt x="3994" y="15270"/>
                      <a:pt x="4268" y="15225"/>
                      <a:pt x="4519" y="15202"/>
                    </a:cubicBezTo>
                    <a:cubicBezTo>
                      <a:pt x="4748" y="15156"/>
                      <a:pt x="4953" y="15111"/>
                      <a:pt x="5159" y="15042"/>
                    </a:cubicBezTo>
                    <a:cubicBezTo>
                      <a:pt x="5341" y="15658"/>
                      <a:pt x="5592" y="16183"/>
                      <a:pt x="5912" y="16594"/>
                    </a:cubicBezTo>
                    <a:cubicBezTo>
                      <a:pt x="6117" y="16845"/>
                      <a:pt x="6368" y="17074"/>
                      <a:pt x="6665" y="17279"/>
                    </a:cubicBezTo>
                    <a:cubicBezTo>
                      <a:pt x="6893" y="17439"/>
                      <a:pt x="7144" y="17553"/>
                      <a:pt x="7487" y="17667"/>
                    </a:cubicBezTo>
                    <a:cubicBezTo>
                      <a:pt x="7738" y="17758"/>
                      <a:pt x="8012" y="17804"/>
                      <a:pt x="8354" y="17827"/>
                    </a:cubicBezTo>
                    <a:lnTo>
                      <a:pt x="8537" y="17827"/>
                    </a:lnTo>
                    <a:cubicBezTo>
                      <a:pt x="8742" y="17827"/>
                      <a:pt x="8970" y="17804"/>
                      <a:pt x="9244" y="17736"/>
                    </a:cubicBezTo>
                    <a:cubicBezTo>
                      <a:pt x="9518" y="17690"/>
                      <a:pt x="9792" y="17599"/>
                      <a:pt x="10112" y="17462"/>
                    </a:cubicBezTo>
                    <a:cubicBezTo>
                      <a:pt x="10363" y="17348"/>
                      <a:pt x="10614" y="17188"/>
                      <a:pt x="10888" y="16960"/>
                    </a:cubicBezTo>
                    <a:cubicBezTo>
                      <a:pt x="11184" y="16708"/>
                      <a:pt x="11458" y="16389"/>
                      <a:pt x="11641" y="16024"/>
                    </a:cubicBezTo>
                    <a:cubicBezTo>
                      <a:pt x="11869" y="15613"/>
                      <a:pt x="11983" y="15156"/>
                      <a:pt x="12006" y="14677"/>
                    </a:cubicBezTo>
                    <a:cubicBezTo>
                      <a:pt x="12006" y="14426"/>
                      <a:pt x="11961" y="14198"/>
                      <a:pt x="11915" y="13992"/>
                    </a:cubicBezTo>
                    <a:cubicBezTo>
                      <a:pt x="11869" y="13718"/>
                      <a:pt x="11755" y="13467"/>
                      <a:pt x="11664" y="13239"/>
                    </a:cubicBezTo>
                    <a:cubicBezTo>
                      <a:pt x="11572" y="13034"/>
                      <a:pt x="11436" y="12851"/>
                      <a:pt x="11253" y="12600"/>
                    </a:cubicBezTo>
                    <a:lnTo>
                      <a:pt x="11184" y="12531"/>
                    </a:lnTo>
                    <a:lnTo>
                      <a:pt x="11139" y="12463"/>
                    </a:lnTo>
                    <a:cubicBezTo>
                      <a:pt x="11572" y="12326"/>
                      <a:pt x="12029" y="12143"/>
                      <a:pt x="12485" y="11892"/>
                    </a:cubicBezTo>
                    <a:cubicBezTo>
                      <a:pt x="12851" y="11710"/>
                      <a:pt x="13216" y="11459"/>
                      <a:pt x="13558" y="11208"/>
                    </a:cubicBezTo>
                    <a:cubicBezTo>
                      <a:pt x="13969" y="10911"/>
                      <a:pt x="14266" y="10614"/>
                      <a:pt x="14540" y="10272"/>
                    </a:cubicBezTo>
                    <a:cubicBezTo>
                      <a:pt x="14677" y="10089"/>
                      <a:pt x="14791" y="9907"/>
                      <a:pt x="14905" y="9724"/>
                    </a:cubicBezTo>
                    <a:cubicBezTo>
                      <a:pt x="14996" y="9564"/>
                      <a:pt x="15088" y="9359"/>
                      <a:pt x="15156" y="9085"/>
                    </a:cubicBezTo>
                    <a:cubicBezTo>
                      <a:pt x="15225" y="8902"/>
                      <a:pt x="15247" y="8674"/>
                      <a:pt x="15270" y="8469"/>
                    </a:cubicBezTo>
                    <a:cubicBezTo>
                      <a:pt x="15293" y="8240"/>
                      <a:pt x="15247" y="7989"/>
                      <a:pt x="15225" y="7807"/>
                    </a:cubicBezTo>
                    <a:cubicBezTo>
                      <a:pt x="15133" y="7350"/>
                      <a:pt x="14928" y="6916"/>
                      <a:pt x="14608" y="6574"/>
                    </a:cubicBezTo>
                    <a:cubicBezTo>
                      <a:pt x="14380" y="6300"/>
                      <a:pt x="14015" y="6072"/>
                      <a:pt x="13581" y="5981"/>
                    </a:cubicBezTo>
                    <a:cubicBezTo>
                      <a:pt x="13421" y="5935"/>
                      <a:pt x="13239" y="5912"/>
                      <a:pt x="13033" y="5912"/>
                    </a:cubicBezTo>
                    <a:cubicBezTo>
                      <a:pt x="12759" y="5912"/>
                      <a:pt x="12463" y="5958"/>
                      <a:pt x="12166" y="6026"/>
                    </a:cubicBezTo>
                    <a:cubicBezTo>
                      <a:pt x="12326" y="5798"/>
                      <a:pt x="12440" y="5570"/>
                      <a:pt x="12577" y="5319"/>
                    </a:cubicBezTo>
                    <a:cubicBezTo>
                      <a:pt x="12759" y="4953"/>
                      <a:pt x="12919" y="4611"/>
                      <a:pt x="13056" y="4246"/>
                    </a:cubicBezTo>
                    <a:cubicBezTo>
                      <a:pt x="13239" y="3767"/>
                      <a:pt x="13353" y="3401"/>
                      <a:pt x="13421" y="3036"/>
                    </a:cubicBezTo>
                    <a:cubicBezTo>
                      <a:pt x="13513" y="2602"/>
                      <a:pt x="13535" y="2237"/>
                      <a:pt x="13490" y="1895"/>
                    </a:cubicBezTo>
                    <a:cubicBezTo>
                      <a:pt x="13444" y="1461"/>
                      <a:pt x="13307" y="1119"/>
                      <a:pt x="13102" y="845"/>
                    </a:cubicBezTo>
                    <a:cubicBezTo>
                      <a:pt x="13033" y="754"/>
                      <a:pt x="12965" y="662"/>
                      <a:pt x="12874" y="594"/>
                    </a:cubicBezTo>
                    <a:cubicBezTo>
                      <a:pt x="12805" y="525"/>
                      <a:pt x="12714" y="457"/>
                      <a:pt x="12622" y="388"/>
                    </a:cubicBezTo>
                    <a:cubicBezTo>
                      <a:pt x="12440" y="251"/>
                      <a:pt x="12234" y="183"/>
                      <a:pt x="12052" y="114"/>
                    </a:cubicBezTo>
                    <a:cubicBezTo>
                      <a:pt x="11846" y="46"/>
                      <a:pt x="11618" y="23"/>
                      <a:pt x="1141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96" name="Google Shape;8244;p96">
                <a:extLst>
                  <a:ext uri="{FF2B5EF4-FFF2-40B4-BE49-F238E27FC236}">
                    <a16:creationId xmlns:a16="http://schemas.microsoft.com/office/drawing/2014/main" id="{55E2A551-888B-113F-2880-E98EB9E524D7}"/>
                  </a:ext>
                </a:extLst>
              </p:cNvPr>
              <p:cNvSpPr/>
              <p:nvPr/>
            </p:nvSpPr>
            <p:spPr>
              <a:xfrm>
                <a:off x="4981749" y="3157427"/>
                <a:ext cx="132806" cy="225853"/>
              </a:xfrm>
              <a:custGeom>
                <a:avLst/>
                <a:gdLst/>
                <a:ahLst/>
                <a:cxnLst/>
                <a:rect l="l" t="t" r="r" b="b"/>
                <a:pathLst>
                  <a:path w="10295" h="17508" extrusionOk="0">
                    <a:moveTo>
                      <a:pt x="7510" y="1"/>
                    </a:moveTo>
                    <a:cubicBezTo>
                      <a:pt x="6985" y="868"/>
                      <a:pt x="6438" y="1736"/>
                      <a:pt x="5913" y="2603"/>
                    </a:cubicBezTo>
                    <a:cubicBezTo>
                      <a:pt x="3630" y="6324"/>
                      <a:pt x="1462" y="10181"/>
                      <a:pt x="115" y="14381"/>
                    </a:cubicBezTo>
                    <a:cubicBezTo>
                      <a:pt x="92" y="14495"/>
                      <a:pt x="46" y="14632"/>
                      <a:pt x="1" y="14769"/>
                    </a:cubicBezTo>
                    <a:cubicBezTo>
                      <a:pt x="46" y="14746"/>
                      <a:pt x="115" y="14746"/>
                      <a:pt x="161" y="14723"/>
                    </a:cubicBezTo>
                    <a:cubicBezTo>
                      <a:pt x="320" y="15339"/>
                      <a:pt x="594" y="15864"/>
                      <a:pt x="914" y="16275"/>
                    </a:cubicBezTo>
                    <a:cubicBezTo>
                      <a:pt x="1119" y="16526"/>
                      <a:pt x="1370" y="16755"/>
                      <a:pt x="1667" y="16960"/>
                    </a:cubicBezTo>
                    <a:cubicBezTo>
                      <a:pt x="1895" y="17120"/>
                      <a:pt x="2146" y="17257"/>
                      <a:pt x="2489" y="17348"/>
                    </a:cubicBezTo>
                    <a:cubicBezTo>
                      <a:pt x="2740" y="17439"/>
                      <a:pt x="3014" y="17485"/>
                      <a:pt x="3356" y="17508"/>
                    </a:cubicBezTo>
                    <a:lnTo>
                      <a:pt x="3539" y="17508"/>
                    </a:lnTo>
                    <a:cubicBezTo>
                      <a:pt x="3744" y="17508"/>
                      <a:pt x="3972" y="17485"/>
                      <a:pt x="4269" y="17439"/>
                    </a:cubicBezTo>
                    <a:cubicBezTo>
                      <a:pt x="4520" y="17371"/>
                      <a:pt x="4794" y="17280"/>
                      <a:pt x="5114" y="17143"/>
                    </a:cubicBezTo>
                    <a:cubicBezTo>
                      <a:pt x="5365" y="17029"/>
                      <a:pt x="5616" y="16869"/>
                      <a:pt x="5890" y="16641"/>
                    </a:cubicBezTo>
                    <a:cubicBezTo>
                      <a:pt x="6186" y="16389"/>
                      <a:pt x="6460" y="16070"/>
                      <a:pt x="6666" y="15705"/>
                    </a:cubicBezTo>
                    <a:cubicBezTo>
                      <a:pt x="6871" y="15294"/>
                      <a:pt x="6985" y="14837"/>
                      <a:pt x="7008" y="14358"/>
                    </a:cubicBezTo>
                    <a:cubicBezTo>
                      <a:pt x="7008" y="14107"/>
                      <a:pt x="6985" y="13879"/>
                      <a:pt x="6940" y="13650"/>
                    </a:cubicBezTo>
                    <a:cubicBezTo>
                      <a:pt x="6894" y="13399"/>
                      <a:pt x="6780" y="13171"/>
                      <a:pt x="6666" y="12920"/>
                    </a:cubicBezTo>
                    <a:cubicBezTo>
                      <a:pt x="6574" y="12715"/>
                      <a:pt x="6438" y="12532"/>
                      <a:pt x="6255" y="12281"/>
                    </a:cubicBezTo>
                    <a:lnTo>
                      <a:pt x="6186" y="12190"/>
                    </a:lnTo>
                    <a:lnTo>
                      <a:pt x="6164" y="12144"/>
                    </a:lnTo>
                    <a:cubicBezTo>
                      <a:pt x="6552" y="12030"/>
                      <a:pt x="7008" y="11824"/>
                      <a:pt x="7487" y="11573"/>
                    </a:cubicBezTo>
                    <a:cubicBezTo>
                      <a:pt x="7853" y="11391"/>
                      <a:pt x="8218" y="11162"/>
                      <a:pt x="8583" y="10889"/>
                    </a:cubicBezTo>
                    <a:cubicBezTo>
                      <a:pt x="8971" y="10592"/>
                      <a:pt x="9291" y="10295"/>
                      <a:pt x="9542" y="9976"/>
                    </a:cubicBezTo>
                    <a:cubicBezTo>
                      <a:pt x="9679" y="9770"/>
                      <a:pt x="9816" y="9588"/>
                      <a:pt x="9907" y="9405"/>
                    </a:cubicBezTo>
                    <a:cubicBezTo>
                      <a:pt x="9998" y="9245"/>
                      <a:pt x="10090" y="9040"/>
                      <a:pt x="10181" y="8789"/>
                    </a:cubicBezTo>
                    <a:cubicBezTo>
                      <a:pt x="10227" y="8583"/>
                      <a:pt x="10249" y="8401"/>
                      <a:pt x="10272" y="8150"/>
                    </a:cubicBezTo>
                    <a:cubicBezTo>
                      <a:pt x="10295" y="7921"/>
                      <a:pt x="10272" y="7693"/>
                      <a:pt x="10227" y="7488"/>
                    </a:cubicBezTo>
                    <a:cubicBezTo>
                      <a:pt x="10158" y="7031"/>
                      <a:pt x="9930" y="6597"/>
                      <a:pt x="9633" y="6255"/>
                    </a:cubicBezTo>
                    <a:cubicBezTo>
                      <a:pt x="9382" y="5981"/>
                      <a:pt x="9017" y="5753"/>
                      <a:pt x="8583" y="5639"/>
                    </a:cubicBezTo>
                    <a:cubicBezTo>
                      <a:pt x="8423" y="5616"/>
                      <a:pt x="8218" y="5570"/>
                      <a:pt x="8035" y="5570"/>
                    </a:cubicBezTo>
                    <a:cubicBezTo>
                      <a:pt x="7761" y="5570"/>
                      <a:pt x="7465" y="5616"/>
                      <a:pt x="7168" y="5707"/>
                    </a:cubicBezTo>
                    <a:cubicBezTo>
                      <a:pt x="7328" y="5479"/>
                      <a:pt x="7465" y="5228"/>
                      <a:pt x="7579" y="5000"/>
                    </a:cubicBezTo>
                    <a:cubicBezTo>
                      <a:pt x="7761" y="4634"/>
                      <a:pt x="7921" y="4292"/>
                      <a:pt x="8058" y="3927"/>
                    </a:cubicBezTo>
                    <a:cubicBezTo>
                      <a:pt x="8241" y="3470"/>
                      <a:pt x="8355" y="3082"/>
                      <a:pt x="8446" y="2717"/>
                    </a:cubicBezTo>
                    <a:cubicBezTo>
                      <a:pt x="8515" y="2283"/>
                      <a:pt x="8537" y="1918"/>
                      <a:pt x="8492" y="1576"/>
                    </a:cubicBezTo>
                    <a:cubicBezTo>
                      <a:pt x="8446" y="1142"/>
                      <a:pt x="8309" y="777"/>
                      <a:pt x="8104" y="526"/>
                    </a:cubicBezTo>
                    <a:cubicBezTo>
                      <a:pt x="8035" y="435"/>
                      <a:pt x="7967" y="343"/>
                      <a:pt x="7898" y="275"/>
                    </a:cubicBezTo>
                    <a:cubicBezTo>
                      <a:pt x="7807" y="206"/>
                      <a:pt x="7716" y="138"/>
                      <a:pt x="7624" y="69"/>
                    </a:cubicBezTo>
                    <a:cubicBezTo>
                      <a:pt x="7579" y="47"/>
                      <a:pt x="7556" y="24"/>
                      <a:pt x="751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97" name="Google Shape;8245;p96">
                <a:extLst>
                  <a:ext uri="{FF2B5EF4-FFF2-40B4-BE49-F238E27FC236}">
                    <a16:creationId xmlns:a16="http://schemas.microsoft.com/office/drawing/2014/main" id="{D724E3EB-FEE8-13B1-EE74-C61123CE342A}"/>
                  </a:ext>
                </a:extLst>
              </p:cNvPr>
              <p:cNvSpPr/>
              <p:nvPr/>
            </p:nvSpPr>
            <p:spPr>
              <a:xfrm>
                <a:off x="4964967" y="3163322"/>
                <a:ext cx="111314" cy="236457"/>
              </a:xfrm>
              <a:custGeom>
                <a:avLst/>
                <a:gdLst/>
                <a:ahLst/>
                <a:cxnLst/>
                <a:rect l="l" t="t" r="r" b="b"/>
                <a:pathLst>
                  <a:path w="8629" h="18330" extrusionOk="0">
                    <a:moveTo>
                      <a:pt x="1323" y="16269"/>
                    </a:moveTo>
                    <a:cubicBezTo>
                      <a:pt x="1316" y="16301"/>
                      <a:pt x="1309" y="16334"/>
                      <a:pt x="1302" y="16366"/>
                    </a:cubicBezTo>
                    <a:cubicBezTo>
                      <a:pt x="1315" y="16328"/>
                      <a:pt x="1320" y="16297"/>
                      <a:pt x="1323" y="16269"/>
                    </a:cubicBezTo>
                    <a:close/>
                    <a:moveTo>
                      <a:pt x="8469" y="0"/>
                    </a:moveTo>
                    <a:cubicBezTo>
                      <a:pt x="8423" y="0"/>
                      <a:pt x="8378" y="0"/>
                      <a:pt x="8378" y="46"/>
                    </a:cubicBezTo>
                    <a:cubicBezTo>
                      <a:pt x="7853" y="982"/>
                      <a:pt x="7282" y="1872"/>
                      <a:pt x="6734" y="2785"/>
                    </a:cubicBezTo>
                    <a:cubicBezTo>
                      <a:pt x="6164" y="3698"/>
                      <a:pt x="5593" y="4634"/>
                      <a:pt x="5045" y="5547"/>
                    </a:cubicBezTo>
                    <a:cubicBezTo>
                      <a:pt x="4748" y="6003"/>
                      <a:pt x="4452" y="6483"/>
                      <a:pt x="4178" y="6939"/>
                    </a:cubicBezTo>
                    <a:cubicBezTo>
                      <a:pt x="3904" y="7419"/>
                      <a:pt x="3630" y="7875"/>
                      <a:pt x="3379" y="8354"/>
                    </a:cubicBezTo>
                    <a:cubicBezTo>
                      <a:pt x="2831" y="9313"/>
                      <a:pt x="2329" y="10295"/>
                      <a:pt x="1872" y="11299"/>
                    </a:cubicBezTo>
                    <a:cubicBezTo>
                      <a:pt x="1416" y="12326"/>
                      <a:pt x="1028" y="13376"/>
                      <a:pt x="708" y="14449"/>
                    </a:cubicBezTo>
                    <a:cubicBezTo>
                      <a:pt x="549" y="14974"/>
                      <a:pt x="412" y="15522"/>
                      <a:pt x="297" y="16069"/>
                    </a:cubicBezTo>
                    <a:cubicBezTo>
                      <a:pt x="161" y="16640"/>
                      <a:pt x="69" y="17211"/>
                      <a:pt x="24" y="17804"/>
                    </a:cubicBezTo>
                    <a:cubicBezTo>
                      <a:pt x="1" y="18078"/>
                      <a:pt x="229" y="18306"/>
                      <a:pt x="503" y="18329"/>
                    </a:cubicBezTo>
                    <a:cubicBezTo>
                      <a:pt x="617" y="18329"/>
                      <a:pt x="754" y="18283"/>
                      <a:pt x="845" y="18215"/>
                    </a:cubicBezTo>
                    <a:cubicBezTo>
                      <a:pt x="891" y="18169"/>
                      <a:pt x="914" y="18147"/>
                      <a:pt x="937" y="18124"/>
                    </a:cubicBezTo>
                    <a:cubicBezTo>
                      <a:pt x="982" y="18032"/>
                      <a:pt x="1028" y="17964"/>
                      <a:pt x="1028" y="17873"/>
                    </a:cubicBezTo>
                    <a:cubicBezTo>
                      <a:pt x="1119" y="17325"/>
                      <a:pt x="1210" y="16754"/>
                      <a:pt x="1325" y="16206"/>
                    </a:cubicBezTo>
                    <a:lnTo>
                      <a:pt x="1325" y="16206"/>
                    </a:lnTo>
                    <a:cubicBezTo>
                      <a:pt x="1325" y="16227"/>
                      <a:pt x="1325" y="16247"/>
                      <a:pt x="1323" y="16269"/>
                    </a:cubicBezTo>
                    <a:lnTo>
                      <a:pt x="1323" y="16269"/>
                    </a:lnTo>
                    <a:cubicBezTo>
                      <a:pt x="1641" y="14797"/>
                      <a:pt x="2090" y="13368"/>
                      <a:pt x="2626" y="11984"/>
                    </a:cubicBezTo>
                    <a:cubicBezTo>
                      <a:pt x="2900" y="11253"/>
                      <a:pt x="3196" y="10546"/>
                      <a:pt x="3539" y="9838"/>
                    </a:cubicBezTo>
                    <a:cubicBezTo>
                      <a:pt x="3858" y="9131"/>
                      <a:pt x="4178" y="8400"/>
                      <a:pt x="4543" y="7715"/>
                    </a:cubicBezTo>
                    <a:lnTo>
                      <a:pt x="4543" y="7715"/>
                    </a:lnTo>
                    <a:cubicBezTo>
                      <a:pt x="4520" y="7738"/>
                      <a:pt x="4520" y="7761"/>
                      <a:pt x="4497" y="7784"/>
                    </a:cubicBezTo>
                    <a:cubicBezTo>
                      <a:pt x="4695" y="7410"/>
                      <a:pt x="4893" y="7037"/>
                      <a:pt x="5091" y="6642"/>
                    </a:cubicBezTo>
                    <a:lnTo>
                      <a:pt x="5091" y="6642"/>
                    </a:lnTo>
                    <a:cubicBezTo>
                      <a:pt x="5091" y="6643"/>
                      <a:pt x="5091" y="6643"/>
                      <a:pt x="5091" y="6643"/>
                    </a:cubicBezTo>
                    <a:cubicBezTo>
                      <a:pt x="5639" y="5547"/>
                      <a:pt x="6255" y="4474"/>
                      <a:pt x="6848" y="3401"/>
                    </a:cubicBezTo>
                    <a:cubicBezTo>
                      <a:pt x="7145" y="2876"/>
                      <a:pt x="7419" y="2351"/>
                      <a:pt x="7716" y="1826"/>
                    </a:cubicBezTo>
                    <a:cubicBezTo>
                      <a:pt x="8012" y="1279"/>
                      <a:pt x="8286" y="731"/>
                      <a:pt x="8583" y="206"/>
                    </a:cubicBezTo>
                    <a:cubicBezTo>
                      <a:pt x="8629" y="137"/>
                      <a:pt x="8629" y="69"/>
                      <a:pt x="8560" y="23"/>
                    </a:cubicBezTo>
                    <a:cubicBezTo>
                      <a:pt x="8537" y="0"/>
                      <a:pt x="8515" y="0"/>
                      <a:pt x="846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98" name="Google Shape;8246;p96">
                <a:extLst>
                  <a:ext uri="{FF2B5EF4-FFF2-40B4-BE49-F238E27FC236}">
                    <a16:creationId xmlns:a16="http://schemas.microsoft.com/office/drawing/2014/main" id="{7EDF01AB-0B86-8C8D-259B-492414C1FD76}"/>
                  </a:ext>
                </a:extLst>
              </p:cNvPr>
              <p:cNvSpPr/>
              <p:nvPr/>
            </p:nvSpPr>
            <p:spPr>
              <a:xfrm>
                <a:off x="4974100" y="3207192"/>
                <a:ext cx="30921" cy="84843"/>
              </a:xfrm>
              <a:custGeom>
                <a:avLst/>
                <a:gdLst/>
                <a:ahLst/>
                <a:cxnLst/>
                <a:rect l="l" t="t" r="r" b="b"/>
                <a:pathLst>
                  <a:path w="2397" h="6577" extrusionOk="0">
                    <a:moveTo>
                      <a:pt x="92" y="0"/>
                    </a:moveTo>
                    <a:cubicBezTo>
                      <a:pt x="46" y="0"/>
                      <a:pt x="0" y="46"/>
                      <a:pt x="0" y="115"/>
                    </a:cubicBezTo>
                    <a:cubicBezTo>
                      <a:pt x="69" y="640"/>
                      <a:pt x="137" y="1164"/>
                      <a:pt x="251" y="1667"/>
                    </a:cubicBezTo>
                    <a:cubicBezTo>
                      <a:pt x="366" y="2237"/>
                      <a:pt x="502" y="2785"/>
                      <a:pt x="639" y="3333"/>
                    </a:cubicBezTo>
                    <a:cubicBezTo>
                      <a:pt x="799" y="3858"/>
                      <a:pt x="982" y="4406"/>
                      <a:pt x="1187" y="4931"/>
                    </a:cubicBezTo>
                    <a:cubicBezTo>
                      <a:pt x="1393" y="5456"/>
                      <a:pt x="1598" y="5981"/>
                      <a:pt x="1895" y="6460"/>
                    </a:cubicBezTo>
                    <a:cubicBezTo>
                      <a:pt x="1938" y="6532"/>
                      <a:pt x="2027" y="6577"/>
                      <a:pt x="2116" y="6577"/>
                    </a:cubicBezTo>
                    <a:cubicBezTo>
                      <a:pt x="2167" y="6577"/>
                      <a:pt x="2218" y="6562"/>
                      <a:pt x="2260" y="6528"/>
                    </a:cubicBezTo>
                    <a:cubicBezTo>
                      <a:pt x="2329" y="6506"/>
                      <a:pt x="2374" y="6437"/>
                      <a:pt x="2374" y="6369"/>
                    </a:cubicBezTo>
                    <a:cubicBezTo>
                      <a:pt x="2397" y="6277"/>
                      <a:pt x="2374" y="6232"/>
                      <a:pt x="2351" y="6163"/>
                    </a:cubicBezTo>
                    <a:cubicBezTo>
                      <a:pt x="2214" y="5912"/>
                      <a:pt x="2077" y="5684"/>
                      <a:pt x="1940" y="5456"/>
                    </a:cubicBezTo>
                    <a:cubicBezTo>
                      <a:pt x="1804" y="5205"/>
                      <a:pt x="1667" y="4953"/>
                      <a:pt x="1552" y="4702"/>
                    </a:cubicBezTo>
                    <a:cubicBezTo>
                      <a:pt x="1415" y="4428"/>
                      <a:pt x="1279" y="4155"/>
                      <a:pt x="1164" y="3858"/>
                    </a:cubicBezTo>
                    <a:cubicBezTo>
                      <a:pt x="1050" y="3561"/>
                      <a:pt x="936" y="3264"/>
                      <a:pt x="845" y="2968"/>
                    </a:cubicBezTo>
                    <a:cubicBezTo>
                      <a:pt x="639" y="2351"/>
                      <a:pt x="480" y="1712"/>
                      <a:pt x="366" y="1073"/>
                    </a:cubicBezTo>
                    <a:cubicBezTo>
                      <a:pt x="366" y="1073"/>
                      <a:pt x="366" y="1096"/>
                      <a:pt x="366" y="1096"/>
                    </a:cubicBezTo>
                    <a:cubicBezTo>
                      <a:pt x="297" y="776"/>
                      <a:pt x="251" y="434"/>
                      <a:pt x="206" y="92"/>
                    </a:cubicBezTo>
                    <a:cubicBezTo>
                      <a:pt x="206" y="46"/>
                      <a:pt x="160" y="0"/>
                      <a:pt x="1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99" name="Google Shape;8247;p96">
                <a:extLst>
                  <a:ext uri="{FF2B5EF4-FFF2-40B4-BE49-F238E27FC236}">
                    <a16:creationId xmlns:a16="http://schemas.microsoft.com/office/drawing/2014/main" id="{419B45BE-7B22-3BFC-DEA2-60E48213D01B}"/>
                  </a:ext>
                </a:extLst>
              </p:cNvPr>
              <p:cNvSpPr/>
              <p:nvPr/>
            </p:nvSpPr>
            <p:spPr>
              <a:xfrm>
                <a:off x="4946121" y="3288742"/>
                <a:ext cx="38597" cy="51845"/>
              </a:xfrm>
              <a:custGeom>
                <a:avLst/>
                <a:gdLst/>
                <a:ahLst/>
                <a:cxnLst/>
                <a:rect l="l" t="t" r="r" b="b"/>
                <a:pathLst>
                  <a:path w="2992" h="4019" extrusionOk="0">
                    <a:moveTo>
                      <a:pt x="115" y="1"/>
                    </a:moveTo>
                    <a:cubicBezTo>
                      <a:pt x="47" y="24"/>
                      <a:pt x="1" y="92"/>
                      <a:pt x="24" y="161"/>
                    </a:cubicBezTo>
                    <a:cubicBezTo>
                      <a:pt x="343" y="868"/>
                      <a:pt x="663" y="1553"/>
                      <a:pt x="1074" y="2192"/>
                    </a:cubicBezTo>
                    <a:cubicBezTo>
                      <a:pt x="1256" y="2512"/>
                      <a:pt x="1485" y="2808"/>
                      <a:pt x="1713" y="3105"/>
                    </a:cubicBezTo>
                    <a:cubicBezTo>
                      <a:pt x="1964" y="3402"/>
                      <a:pt x="2238" y="3699"/>
                      <a:pt x="2535" y="3950"/>
                    </a:cubicBezTo>
                    <a:cubicBezTo>
                      <a:pt x="2603" y="3995"/>
                      <a:pt x="2649" y="4018"/>
                      <a:pt x="2740" y="4018"/>
                    </a:cubicBezTo>
                    <a:cubicBezTo>
                      <a:pt x="2808" y="3995"/>
                      <a:pt x="2854" y="3973"/>
                      <a:pt x="2923" y="3927"/>
                    </a:cubicBezTo>
                    <a:cubicBezTo>
                      <a:pt x="2968" y="3881"/>
                      <a:pt x="2991" y="3790"/>
                      <a:pt x="2991" y="3722"/>
                    </a:cubicBezTo>
                    <a:cubicBezTo>
                      <a:pt x="2968" y="3676"/>
                      <a:pt x="2945" y="3585"/>
                      <a:pt x="2900" y="3539"/>
                    </a:cubicBezTo>
                    <a:cubicBezTo>
                      <a:pt x="2694" y="3402"/>
                      <a:pt x="2489" y="3242"/>
                      <a:pt x="2306" y="3082"/>
                    </a:cubicBezTo>
                    <a:cubicBezTo>
                      <a:pt x="2215" y="2991"/>
                      <a:pt x="2124" y="2900"/>
                      <a:pt x="2032" y="2831"/>
                    </a:cubicBezTo>
                    <a:cubicBezTo>
                      <a:pt x="1941" y="2740"/>
                      <a:pt x="1873" y="2626"/>
                      <a:pt x="1781" y="2535"/>
                    </a:cubicBezTo>
                    <a:cubicBezTo>
                      <a:pt x="1211" y="1873"/>
                      <a:pt x="777" y="1119"/>
                      <a:pt x="389" y="321"/>
                    </a:cubicBezTo>
                    <a:lnTo>
                      <a:pt x="389" y="321"/>
                    </a:lnTo>
                    <a:cubicBezTo>
                      <a:pt x="397" y="336"/>
                      <a:pt x="404" y="351"/>
                      <a:pt x="412" y="366"/>
                    </a:cubicBezTo>
                    <a:cubicBezTo>
                      <a:pt x="412" y="343"/>
                      <a:pt x="412" y="343"/>
                      <a:pt x="389" y="321"/>
                    </a:cubicBezTo>
                    <a:lnTo>
                      <a:pt x="389" y="321"/>
                    </a:lnTo>
                    <a:cubicBezTo>
                      <a:pt x="351" y="244"/>
                      <a:pt x="313" y="168"/>
                      <a:pt x="275" y="92"/>
                    </a:cubicBezTo>
                    <a:cubicBezTo>
                      <a:pt x="252" y="24"/>
                      <a:pt x="206" y="1"/>
                      <a:pt x="1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00" name="Google Shape;8248;p96">
                <a:extLst>
                  <a:ext uri="{FF2B5EF4-FFF2-40B4-BE49-F238E27FC236}">
                    <a16:creationId xmlns:a16="http://schemas.microsoft.com/office/drawing/2014/main" id="{F02227ED-D81C-76EE-F631-8A10273EE711}"/>
                  </a:ext>
                </a:extLst>
              </p:cNvPr>
              <p:cNvSpPr/>
              <p:nvPr/>
            </p:nvSpPr>
            <p:spPr>
              <a:xfrm>
                <a:off x="5035049" y="3176273"/>
                <a:ext cx="9727" cy="42892"/>
              </a:xfrm>
              <a:custGeom>
                <a:avLst/>
                <a:gdLst/>
                <a:ahLst/>
                <a:cxnLst/>
                <a:rect l="l" t="t" r="r" b="b"/>
                <a:pathLst>
                  <a:path w="754" h="3325" extrusionOk="0">
                    <a:moveTo>
                      <a:pt x="91" y="1"/>
                    </a:moveTo>
                    <a:cubicBezTo>
                      <a:pt x="46" y="1"/>
                      <a:pt x="0" y="46"/>
                      <a:pt x="0" y="115"/>
                    </a:cubicBezTo>
                    <a:cubicBezTo>
                      <a:pt x="23" y="640"/>
                      <a:pt x="46" y="1165"/>
                      <a:pt x="91" y="1690"/>
                    </a:cubicBezTo>
                    <a:cubicBezTo>
                      <a:pt x="137" y="2192"/>
                      <a:pt x="228" y="2717"/>
                      <a:pt x="411" y="3196"/>
                    </a:cubicBezTo>
                    <a:cubicBezTo>
                      <a:pt x="429" y="3268"/>
                      <a:pt x="488" y="3325"/>
                      <a:pt x="557" y="3325"/>
                    </a:cubicBezTo>
                    <a:cubicBezTo>
                      <a:pt x="576" y="3325"/>
                      <a:pt x="596" y="3320"/>
                      <a:pt x="616" y="3310"/>
                    </a:cubicBezTo>
                    <a:cubicBezTo>
                      <a:pt x="662" y="3310"/>
                      <a:pt x="708" y="3265"/>
                      <a:pt x="731" y="3219"/>
                    </a:cubicBezTo>
                    <a:cubicBezTo>
                      <a:pt x="753" y="3196"/>
                      <a:pt x="753" y="3128"/>
                      <a:pt x="731" y="3082"/>
                    </a:cubicBezTo>
                    <a:cubicBezTo>
                      <a:pt x="639" y="2900"/>
                      <a:pt x="571" y="2717"/>
                      <a:pt x="502" y="2512"/>
                    </a:cubicBezTo>
                    <a:cubicBezTo>
                      <a:pt x="434" y="2329"/>
                      <a:pt x="388" y="2123"/>
                      <a:pt x="365" y="1918"/>
                    </a:cubicBezTo>
                    <a:cubicBezTo>
                      <a:pt x="251" y="1325"/>
                      <a:pt x="228" y="708"/>
                      <a:pt x="206" y="92"/>
                    </a:cubicBezTo>
                    <a:cubicBezTo>
                      <a:pt x="183" y="46"/>
                      <a:pt x="160" y="1"/>
                      <a:pt x="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01" name="Google Shape;8249;p96">
                <a:extLst>
                  <a:ext uri="{FF2B5EF4-FFF2-40B4-BE49-F238E27FC236}">
                    <a16:creationId xmlns:a16="http://schemas.microsoft.com/office/drawing/2014/main" id="{E9B40FF2-6057-9BA8-FC14-34DC3CDA8722}"/>
                  </a:ext>
                </a:extLst>
              </p:cNvPr>
              <p:cNvSpPr/>
              <p:nvPr/>
            </p:nvSpPr>
            <p:spPr>
              <a:xfrm>
                <a:off x="5042402" y="3198060"/>
                <a:ext cx="34172" cy="22394"/>
              </a:xfrm>
              <a:custGeom>
                <a:avLst/>
                <a:gdLst/>
                <a:ahLst/>
                <a:cxnLst/>
                <a:rect l="l" t="t" r="r" b="b"/>
                <a:pathLst>
                  <a:path w="2649" h="1736" extrusionOk="0">
                    <a:moveTo>
                      <a:pt x="2534" y="1"/>
                    </a:moveTo>
                    <a:cubicBezTo>
                      <a:pt x="2512" y="1"/>
                      <a:pt x="2489" y="1"/>
                      <a:pt x="2489" y="24"/>
                    </a:cubicBezTo>
                    <a:cubicBezTo>
                      <a:pt x="1872" y="503"/>
                      <a:pt x="1211" y="914"/>
                      <a:pt x="526" y="1256"/>
                    </a:cubicBezTo>
                    <a:cubicBezTo>
                      <a:pt x="526" y="1256"/>
                      <a:pt x="526" y="1256"/>
                      <a:pt x="526" y="1256"/>
                    </a:cubicBezTo>
                    <a:lnTo>
                      <a:pt x="526" y="1256"/>
                    </a:lnTo>
                    <a:cubicBezTo>
                      <a:pt x="526" y="1256"/>
                      <a:pt x="513" y="1256"/>
                      <a:pt x="507" y="1266"/>
                    </a:cubicBezTo>
                    <a:lnTo>
                      <a:pt x="507" y="1266"/>
                    </a:lnTo>
                    <a:cubicBezTo>
                      <a:pt x="376" y="1331"/>
                      <a:pt x="245" y="1396"/>
                      <a:pt x="115" y="1462"/>
                    </a:cubicBezTo>
                    <a:cubicBezTo>
                      <a:pt x="69" y="1462"/>
                      <a:pt x="46" y="1484"/>
                      <a:pt x="24" y="1530"/>
                    </a:cubicBezTo>
                    <a:cubicBezTo>
                      <a:pt x="1" y="1553"/>
                      <a:pt x="1" y="1599"/>
                      <a:pt x="24" y="1621"/>
                    </a:cubicBezTo>
                    <a:cubicBezTo>
                      <a:pt x="24" y="1667"/>
                      <a:pt x="46" y="1690"/>
                      <a:pt x="92" y="1713"/>
                    </a:cubicBezTo>
                    <a:cubicBezTo>
                      <a:pt x="115" y="1713"/>
                      <a:pt x="138" y="1736"/>
                      <a:pt x="161" y="1736"/>
                    </a:cubicBezTo>
                    <a:cubicBezTo>
                      <a:pt x="183" y="1713"/>
                      <a:pt x="206" y="1713"/>
                      <a:pt x="229" y="1690"/>
                    </a:cubicBezTo>
                    <a:cubicBezTo>
                      <a:pt x="434" y="1599"/>
                      <a:pt x="617" y="1484"/>
                      <a:pt x="823" y="1393"/>
                    </a:cubicBezTo>
                    <a:cubicBezTo>
                      <a:pt x="1028" y="1279"/>
                      <a:pt x="1211" y="1142"/>
                      <a:pt x="1416" y="1028"/>
                    </a:cubicBezTo>
                    <a:cubicBezTo>
                      <a:pt x="1827" y="754"/>
                      <a:pt x="2215" y="480"/>
                      <a:pt x="2580" y="183"/>
                    </a:cubicBezTo>
                    <a:cubicBezTo>
                      <a:pt x="2626" y="138"/>
                      <a:pt x="2649" y="92"/>
                      <a:pt x="2603" y="46"/>
                    </a:cubicBezTo>
                    <a:cubicBezTo>
                      <a:pt x="2603" y="24"/>
                      <a:pt x="2557" y="1"/>
                      <a:pt x="253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02" name="Google Shape;8250;p96">
                <a:extLst>
                  <a:ext uri="{FF2B5EF4-FFF2-40B4-BE49-F238E27FC236}">
                    <a16:creationId xmlns:a16="http://schemas.microsoft.com/office/drawing/2014/main" id="{A46D6C2B-7C22-2C9F-AEC6-150FEC47D832}"/>
                  </a:ext>
                </a:extLst>
              </p:cNvPr>
              <p:cNvSpPr/>
              <p:nvPr/>
            </p:nvSpPr>
            <p:spPr>
              <a:xfrm>
                <a:off x="5005303" y="3253127"/>
                <a:ext cx="82173" cy="38287"/>
              </a:xfrm>
              <a:custGeom>
                <a:avLst/>
                <a:gdLst/>
                <a:ahLst/>
                <a:cxnLst/>
                <a:rect l="l" t="t" r="r" b="b"/>
                <a:pathLst>
                  <a:path w="6370" h="2968" extrusionOk="0">
                    <a:moveTo>
                      <a:pt x="6255" y="0"/>
                    </a:moveTo>
                    <a:cubicBezTo>
                      <a:pt x="6232" y="0"/>
                      <a:pt x="6209" y="0"/>
                      <a:pt x="6209" y="23"/>
                    </a:cubicBezTo>
                    <a:cubicBezTo>
                      <a:pt x="5502" y="479"/>
                      <a:pt x="4771" y="913"/>
                      <a:pt x="4018" y="1278"/>
                    </a:cubicBezTo>
                    <a:lnTo>
                      <a:pt x="4041" y="1278"/>
                    </a:lnTo>
                    <a:cubicBezTo>
                      <a:pt x="3516" y="1529"/>
                      <a:pt x="2968" y="1758"/>
                      <a:pt x="2420" y="1963"/>
                    </a:cubicBezTo>
                    <a:cubicBezTo>
                      <a:pt x="1872" y="2146"/>
                      <a:pt x="1347" y="2305"/>
                      <a:pt x="800" y="2420"/>
                    </a:cubicBezTo>
                    <a:lnTo>
                      <a:pt x="777" y="2420"/>
                    </a:lnTo>
                    <a:cubicBezTo>
                      <a:pt x="777" y="2420"/>
                      <a:pt x="754" y="2420"/>
                      <a:pt x="731" y="2442"/>
                    </a:cubicBezTo>
                    <a:cubicBezTo>
                      <a:pt x="754" y="2420"/>
                      <a:pt x="754" y="2420"/>
                      <a:pt x="754" y="2420"/>
                    </a:cubicBezTo>
                    <a:lnTo>
                      <a:pt x="754" y="2420"/>
                    </a:lnTo>
                    <a:cubicBezTo>
                      <a:pt x="571" y="2465"/>
                      <a:pt x="412" y="2488"/>
                      <a:pt x="229" y="2511"/>
                    </a:cubicBezTo>
                    <a:cubicBezTo>
                      <a:pt x="161" y="2511"/>
                      <a:pt x="115" y="2534"/>
                      <a:pt x="69" y="2579"/>
                    </a:cubicBezTo>
                    <a:cubicBezTo>
                      <a:pt x="24" y="2648"/>
                      <a:pt x="1" y="2694"/>
                      <a:pt x="1" y="2762"/>
                    </a:cubicBezTo>
                    <a:cubicBezTo>
                      <a:pt x="24" y="2808"/>
                      <a:pt x="46" y="2876"/>
                      <a:pt x="92" y="2899"/>
                    </a:cubicBezTo>
                    <a:cubicBezTo>
                      <a:pt x="115" y="2945"/>
                      <a:pt x="161" y="2945"/>
                      <a:pt x="183" y="2967"/>
                    </a:cubicBezTo>
                    <a:cubicBezTo>
                      <a:pt x="229" y="2967"/>
                      <a:pt x="275" y="2967"/>
                      <a:pt x="298" y="2945"/>
                    </a:cubicBezTo>
                    <a:cubicBezTo>
                      <a:pt x="571" y="2899"/>
                      <a:pt x="823" y="2830"/>
                      <a:pt x="1051" y="2762"/>
                    </a:cubicBezTo>
                    <a:cubicBezTo>
                      <a:pt x="1347" y="2694"/>
                      <a:pt x="1621" y="2602"/>
                      <a:pt x="1895" y="2511"/>
                    </a:cubicBezTo>
                    <a:cubicBezTo>
                      <a:pt x="2420" y="2328"/>
                      <a:pt x="2922" y="2100"/>
                      <a:pt x="3425" y="1872"/>
                    </a:cubicBezTo>
                    <a:cubicBezTo>
                      <a:pt x="3927" y="1621"/>
                      <a:pt x="4429" y="1347"/>
                      <a:pt x="4931" y="1050"/>
                    </a:cubicBezTo>
                    <a:cubicBezTo>
                      <a:pt x="5388" y="776"/>
                      <a:pt x="5844" y="479"/>
                      <a:pt x="6301" y="183"/>
                    </a:cubicBezTo>
                    <a:cubicBezTo>
                      <a:pt x="6346" y="160"/>
                      <a:pt x="6369" y="91"/>
                      <a:pt x="6323" y="46"/>
                    </a:cubicBezTo>
                    <a:cubicBezTo>
                      <a:pt x="6323" y="23"/>
                      <a:pt x="6278" y="0"/>
                      <a:pt x="62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203" name="Google Shape;8251;p96">
                <a:extLst>
                  <a:ext uri="{FF2B5EF4-FFF2-40B4-BE49-F238E27FC236}">
                    <a16:creationId xmlns:a16="http://schemas.microsoft.com/office/drawing/2014/main" id="{041AAADB-6218-B180-9034-B2CFD78657D3}"/>
                  </a:ext>
                </a:extLst>
              </p:cNvPr>
              <p:cNvSpPr/>
              <p:nvPr/>
            </p:nvSpPr>
            <p:spPr>
              <a:xfrm>
                <a:off x="4983813" y="3321428"/>
                <a:ext cx="68318" cy="19157"/>
              </a:xfrm>
              <a:custGeom>
                <a:avLst/>
                <a:gdLst/>
                <a:ahLst/>
                <a:cxnLst/>
                <a:rect l="l" t="t" r="r" b="b"/>
                <a:pathLst>
                  <a:path w="5296" h="1485" extrusionOk="0">
                    <a:moveTo>
                      <a:pt x="5091" y="1"/>
                    </a:moveTo>
                    <a:cubicBezTo>
                      <a:pt x="4703" y="160"/>
                      <a:pt x="4315" y="320"/>
                      <a:pt x="3904" y="457"/>
                    </a:cubicBezTo>
                    <a:cubicBezTo>
                      <a:pt x="3516" y="571"/>
                      <a:pt x="3128" y="685"/>
                      <a:pt x="2717" y="777"/>
                    </a:cubicBezTo>
                    <a:cubicBezTo>
                      <a:pt x="2306" y="845"/>
                      <a:pt x="1895" y="914"/>
                      <a:pt x="1484" y="959"/>
                    </a:cubicBezTo>
                    <a:cubicBezTo>
                      <a:pt x="1051" y="1005"/>
                      <a:pt x="640" y="1005"/>
                      <a:pt x="229" y="1005"/>
                    </a:cubicBezTo>
                    <a:cubicBezTo>
                      <a:pt x="92" y="1005"/>
                      <a:pt x="1" y="1142"/>
                      <a:pt x="1" y="1256"/>
                    </a:cubicBezTo>
                    <a:cubicBezTo>
                      <a:pt x="1" y="1324"/>
                      <a:pt x="46" y="1393"/>
                      <a:pt x="92" y="1416"/>
                    </a:cubicBezTo>
                    <a:cubicBezTo>
                      <a:pt x="138" y="1461"/>
                      <a:pt x="183" y="1484"/>
                      <a:pt x="252" y="1484"/>
                    </a:cubicBezTo>
                    <a:cubicBezTo>
                      <a:pt x="685" y="1484"/>
                      <a:pt x="1096" y="1461"/>
                      <a:pt x="1507" y="1393"/>
                    </a:cubicBezTo>
                    <a:cubicBezTo>
                      <a:pt x="1918" y="1324"/>
                      <a:pt x="2329" y="1256"/>
                      <a:pt x="2740" y="1142"/>
                    </a:cubicBezTo>
                    <a:cubicBezTo>
                      <a:pt x="3150" y="1028"/>
                      <a:pt x="3561" y="914"/>
                      <a:pt x="3949" y="777"/>
                    </a:cubicBezTo>
                    <a:cubicBezTo>
                      <a:pt x="4360" y="617"/>
                      <a:pt x="4771" y="457"/>
                      <a:pt x="5182" y="274"/>
                    </a:cubicBezTo>
                    <a:cubicBezTo>
                      <a:pt x="5250" y="229"/>
                      <a:pt x="5296" y="160"/>
                      <a:pt x="5273" y="92"/>
                    </a:cubicBezTo>
                    <a:cubicBezTo>
                      <a:pt x="5250" y="23"/>
                      <a:pt x="5205" y="1"/>
                      <a:pt x="51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grpSp>
        <p:grpSp>
          <p:nvGrpSpPr>
            <p:cNvPr id="54" name="Google Shape;8252;p96">
              <a:extLst>
                <a:ext uri="{FF2B5EF4-FFF2-40B4-BE49-F238E27FC236}">
                  <a16:creationId xmlns:a16="http://schemas.microsoft.com/office/drawing/2014/main" id="{C908279F-0F97-C0E0-9C75-701EEE9BD234}"/>
                </a:ext>
              </a:extLst>
            </p:cNvPr>
            <p:cNvGrpSpPr/>
            <p:nvPr/>
          </p:nvGrpSpPr>
          <p:grpSpPr>
            <a:xfrm>
              <a:off x="6431609" y="3511944"/>
              <a:ext cx="1460404" cy="1663547"/>
              <a:chOff x="5959938" y="2003581"/>
              <a:chExt cx="1460404" cy="1663547"/>
            </a:xfrm>
          </p:grpSpPr>
          <p:sp>
            <p:nvSpPr>
              <p:cNvPr id="55" name="Google Shape;8253;p96">
                <a:extLst>
                  <a:ext uri="{FF2B5EF4-FFF2-40B4-BE49-F238E27FC236}">
                    <a16:creationId xmlns:a16="http://schemas.microsoft.com/office/drawing/2014/main" id="{44B47891-D1F3-43DE-F81D-94257DD1F9EE}"/>
                  </a:ext>
                </a:extLst>
              </p:cNvPr>
              <p:cNvSpPr/>
              <p:nvPr/>
            </p:nvSpPr>
            <p:spPr>
              <a:xfrm>
                <a:off x="6315017" y="2003581"/>
                <a:ext cx="828580" cy="810030"/>
              </a:xfrm>
              <a:custGeom>
                <a:avLst/>
                <a:gdLst/>
                <a:ahLst/>
                <a:cxnLst/>
                <a:rect l="l" t="t" r="r" b="b"/>
                <a:pathLst>
                  <a:path w="64231" h="62793" extrusionOk="0">
                    <a:moveTo>
                      <a:pt x="35288" y="0"/>
                    </a:moveTo>
                    <a:cubicBezTo>
                      <a:pt x="34763" y="0"/>
                      <a:pt x="34238" y="23"/>
                      <a:pt x="33713" y="69"/>
                    </a:cubicBezTo>
                    <a:cubicBezTo>
                      <a:pt x="32139" y="206"/>
                      <a:pt x="30541" y="525"/>
                      <a:pt x="29034" y="1050"/>
                    </a:cubicBezTo>
                    <a:cubicBezTo>
                      <a:pt x="28875" y="1050"/>
                      <a:pt x="28715" y="1027"/>
                      <a:pt x="28578" y="1004"/>
                    </a:cubicBezTo>
                    <a:lnTo>
                      <a:pt x="28509" y="1004"/>
                    </a:lnTo>
                    <a:cubicBezTo>
                      <a:pt x="28007" y="936"/>
                      <a:pt x="27505" y="845"/>
                      <a:pt x="27026" y="776"/>
                    </a:cubicBezTo>
                    <a:cubicBezTo>
                      <a:pt x="26021" y="616"/>
                      <a:pt x="24994" y="434"/>
                      <a:pt x="23990" y="434"/>
                    </a:cubicBezTo>
                    <a:lnTo>
                      <a:pt x="23739" y="434"/>
                    </a:lnTo>
                    <a:cubicBezTo>
                      <a:pt x="22324" y="479"/>
                      <a:pt x="20931" y="753"/>
                      <a:pt x="19585" y="1256"/>
                    </a:cubicBezTo>
                    <a:cubicBezTo>
                      <a:pt x="18946" y="1507"/>
                      <a:pt x="18306" y="1803"/>
                      <a:pt x="17690" y="2146"/>
                    </a:cubicBezTo>
                    <a:cubicBezTo>
                      <a:pt x="17119" y="2465"/>
                      <a:pt x="16549" y="2876"/>
                      <a:pt x="15933" y="3355"/>
                    </a:cubicBezTo>
                    <a:cubicBezTo>
                      <a:pt x="15362" y="3812"/>
                      <a:pt x="14837" y="4314"/>
                      <a:pt x="14335" y="4839"/>
                    </a:cubicBezTo>
                    <a:cubicBezTo>
                      <a:pt x="13878" y="5341"/>
                      <a:pt x="13445" y="5889"/>
                      <a:pt x="13057" y="6505"/>
                    </a:cubicBezTo>
                    <a:cubicBezTo>
                      <a:pt x="11778" y="8514"/>
                      <a:pt x="11116" y="10842"/>
                      <a:pt x="10614" y="13079"/>
                    </a:cubicBezTo>
                    <a:cubicBezTo>
                      <a:pt x="10500" y="13558"/>
                      <a:pt x="10386" y="14038"/>
                      <a:pt x="10295" y="14517"/>
                    </a:cubicBezTo>
                    <a:cubicBezTo>
                      <a:pt x="9907" y="16297"/>
                      <a:pt x="9496" y="18146"/>
                      <a:pt x="8811" y="19881"/>
                    </a:cubicBezTo>
                    <a:lnTo>
                      <a:pt x="8857" y="19835"/>
                    </a:lnTo>
                    <a:lnTo>
                      <a:pt x="8857" y="19835"/>
                    </a:lnTo>
                    <a:cubicBezTo>
                      <a:pt x="8423" y="20862"/>
                      <a:pt x="7898" y="21912"/>
                      <a:pt x="7236" y="23076"/>
                    </a:cubicBezTo>
                    <a:cubicBezTo>
                      <a:pt x="6780" y="23898"/>
                      <a:pt x="6255" y="24720"/>
                      <a:pt x="5775" y="25496"/>
                    </a:cubicBezTo>
                    <a:lnTo>
                      <a:pt x="5730" y="25564"/>
                    </a:lnTo>
                    <a:lnTo>
                      <a:pt x="5387" y="26112"/>
                    </a:lnTo>
                    <a:cubicBezTo>
                      <a:pt x="4246" y="27961"/>
                      <a:pt x="3059" y="29970"/>
                      <a:pt x="2397" y="32184"/>
                    </a:cubicBezTo>
                    <a:cubicBezTo>
                      <a:pt x="1667" y="33622"/>
                      <a:pt x="1142" y="34946"/>
                      <a:pt x="754" y="36224"/>
                    </a:cubicBezTo>
                    <a:cubicBezTo>
                      <a:pt x="320" y="37639"/>
                      <a:pt x="92" y="39100"/>
                      <a:pt x="46" y="40538"/>
                    </a:cubicBezTo>
                    <a:cubicBezTo>
                      <a:pt x="1" y="42067"/>
                      <a:pt x="229" y="43665"/>
                      <a:pt x="685" y="45285"/>
                    </a:cubicBezTo>
                    <a:cubicBezTo>
                      <a:pt x="891" y="46084"/>
                      <a:pt x="1210" y="46929"/>
                      <a:pt x="1598" y="47842"/>
                    </a:cubicBezTo>
                    <a:cubicBezTo>
                      <a:pt x="1849" y="48413"/>
                      <a:pt x="2146" y="49006"/>
                      <a:pt x="2466" y="49599"/>
                    </a:cubicBezTo>
                    <a:cubicBezTo>
                      <a:pt x="3059" y="50672"/>
                      <a:pt x="3790" y="51745"/>
                      <a:pt x="4634" y="52749"/>
                    </a:cubicBezTo>
                    <a:cubicBezTo>
                      <a:pt x="6186" y="54598"/>
                      <a:pt x="8126" y="56264"/>
                      <a:pt x="10432" y="57680"/>
                    </a:cubicBezTo>
                    <a:cubicBezTo>
                      <a:pt x="12532" y="58958"/>
                      <a:pt x="14951" y="60031"/>
                      <a:pt x="17644" y="60875"/>
                    </a:cubicBezTo>
                    <a:cubicBezTo>
                      <a:pt x="20087" y="61651"/>
                      <a:pt x="22780" y="62176"/>
                      <a:pt x="25633" y="62496"/>
                    </a:cubicBezTo>
                    <a:cubicBezTo>
                      <a:pt x="27345" y="62678"/>
                      <a:pt x="29103" y="62792"/>
                      <a:pt x="30883" y="62792"/>
                    </a:cubicBezTo>
                    <a:cubicBezTo>
                      <a:pt x="31842" y="62792"/>
                      <a:pt x="32823" y="62747"/>
                      <a:pt x="33805" y="62701"/>
                    </a:cubicBezTo>
                    <a:cubicBezTo>
                      <a:pt x="36430" y="62541"/>
                      <a:pt x="39032" y="62199"/>
                      <a:pt x="41497" y="61628"/>
                    </a:cubicBezTo>
                    <a:cubicBezTo>
                      <a:pt x="42684" y="61354"/>
                      <a:pt x="43848" y="61035"/>
                      <a:pt x="44989" y="60670"/>
                    </a:cubicBezTo>
                    <a:cubicBezTo>
                      <a:pt x="46450" y="60190"/>
                      <a:pt x="47934" y="59574"/>
                      <a:pt x="49349" y="58889"/>
                    </a:cubicBezTo>
                    <a:cubicBezTo>
                      <a:pt x="50878" y="58136"/>
                      <a:pt x="52385" y="57246"/>
                      <a:pt x="53800" y="56219"/>
                    </a:cubicBezTo>
                    <a:cubicBezTo>
                      <a:pt x="55169" y="55237"/>
                      <a:pt x="56493" y="54096"/>
                      <a:pt x="57749" y="52863"/>
                    </a:cubicBezTo>
                    <a:cubicBezTo>
                      <a:pt x="58365" y="52247"/>
                      <a:pt x="58981" y="51585"/>
                      <a:pt x="59575" y="50878"/>
                    </a:cubicBezTo>
                    <a:cubicBezTo>
                      <a:pt x="60236" y="50124"/>
                      <a:pt x="60784" y="49440"/>
                      <a:pt x="61241" y="48755"/>
                    </a:cubicBezTo>
                    <a:cubicBezTo>
                      <a:pt x="62040" y="47614"/>
                      <a:pt x="62656" y="46427"/>
                      <a:pt x="63090" y="45194"/>
                    </a:cubicBezTo>
                    <a:cubicBezTo>
                      <a:pt x="63272" y="44760"/>
                      <a:pt x="63432" y="44304"/>
                      <a:pt x="63569" y="43870"/>
                    </a:cubicBezTo>
                    <a:cubicBezTo>
                      <a:pt x="64003" y="42478"/>
                      <a:pt x="64231" y="40971"/>
                      <a:pt x="64208" y="39442"/>
                    </a:cubicBezTo>
                    <a:cubicBezTo>
                      <a:pt x="64185" y="38027"/>
                      <a:pt x="63934" y="36543"/>
                      <a:pt x="63478" y="35037"/>
                    </a:cubicBezTo>
                    <a:cubicBezTo>
                      <a:pt x="63044" y="33622"/>
                      <a:pt x="62405" y="32161"/>
                      <a:pt x="61560" y="30723"/>
                    </a:cubicBezTo>
                    <a:cubicBezTo>
                      <a:pt x="61446" y="30563"/>
                      <a:pt x="61332" y="30381"/>
                      <a:pt x="61241" y="30221"/>
                    </a:cubicBezTo>
                    <a:lnTo>
                      <a:pt x="61172" y="30129"/>
                    </a:lnTo>
                    <a:lnTo>
                      <a:pt x="61104" y="30015"/>
                    </a:lnTo>
                    <a:cubicBezTo>
                      <a:pt x="61035" y="29901"/>
                      <a:pt x="60990" y="29810"/>
                      <a:pt x="60921" y="29696"/>
                    </a:cubicBezTo>
                    <a:cubicBezTo>
                      <a:pt x="60739" y="29422"/>
                      <a:pt x="60579" y="29102"/>
                      <a:pt x="60373" y="28760"/>
                    </a:cubicBezTo>
                    <a:cubicBezTo>
                      <a:pt x="60054" y="28167"/>
                      <a:pt x="59757" y="27527"/>
                      <a:pt x="59460" y="26820"/>
                    </a:cubicBezTo>
                    <a:cubicBezTo>
                      <a:pt x="58958" y="25633"/>
                      <a:pt x="58525" y="24332"/>
                      <a:pt x="58068" y="22734"/>
                    </a:cubicBezTo>
                    <a:cubicBezTo>
                      <a:pt x="57771" y="21707"/>
                      <a:pt x="57497" y="20611"/>
                      <a:pt x="57269" y="19676"/>
                    </a:cubicBezTo>
                    <a:lnTo>
                      <a:pt x="57178" y="19310"/>
                    </a:lnTo>
                    <a:cubicBezTo>
                      <a:pt x="57109" y="19059"/>
                      <a:pt x="57041" y="18808"/>
                      <a:pt x="56995" y="18580"/>
                    </a:cubicBezTo>
                    <a:cubicBezTo>
                      <a:pt x="56676" y="17347"/>
                      <a:pt x="56288" y="15909"/>
                      <a:pt x="55808" y="14494"/>
                    </a:cubicBezTo>
                    <a:cubicBezTo>
                      <a:pt x="55329" y="13056"/>
                      <a:pt x="54781" y="11778"/>
                      <a:pt x="54142" y="10637"/>
                    </a:cubicBezTo>
                    <a:cubicBezTo>
                      <a:pt x="53435" y="9336"/>
                      <a:pt x="52544" y="8149"/>
                      <a:pt x="51540" y="7076"/>
                    </a:cubicBezTo>
                    <a:cubicBezTo>
                      <a:pt x="51038" y="6551"/>
                      <a:pt x="50467" y="6003"/>
                      <a:pt x="49760" y="5455"/>
                    </a:cubicBezTo>
                    <a:cubicBezTo>
                      <a:pt x="49166" y="4953"/>
                      <a:pt x="48504" y="4474"/>
                      <a:pt x="47842" y="4017"/>
                    </a:cubicBezTo>
                    <a:cubicBezTo>
                      <a:pt x="45149" y="2191"/>
                      <a:pt x="42136" y="936"/>
                      <a:pt x="39077" y="365"/>
                    </a:cubicBezTo>
                    <a:cubicBezTo>
                      <a:pt x="37822" y="137"/>
                      <a:pt x="36544" y="0"/>
                      <a:pt x="35288" y="0"/>
                    </a:cubicBezTo>
                    <a:close/>
                  </a:path>
                </a:pathLst>
              </a:custGeom>
              <a:solidFill>
                <a:srgbClr val="873B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6" name="Google Shape;8254;p96">
                <a:extLst>
                  <a:ext uri="{FF2B5EF4-FFF2-40B4-BE49-F238E27FC236}">
                    <a16:creationId xmlns:a16="http://schemas.microsoft.com/office/drawing/2014/main" id="{BAC5D9B7-4D99-4C20-3F72-DFBC4C862895}"/>
                  </a:ext>
                </a:extLst>
              </p:cNvPr>
              <p:cNvSpPr/>
              <p:nvPr/>
            </p:nvSpPr>
            <p:spPr>
              <a:xfrm>
                <a:off x="6363015" y="2058339"/>
                <a:ext cx="577714" cy="755269"/>
              </a:xfrm>
              <a:custGeom>
                <a:avLst/>
                <a:gdLst/>
                <a:ahLst/>
                <a:cxnLst/>
                <a:rect l="l" t="t" r="r" b="b"/>
                <a:pathLst>
                  <a:path w="44784" h="58548" extrusionOk="0">
                    <a:moveTo>
                      <a:pt x="11550" y="3949"/>
                    </a:moveTo>
                    <a:lnTo>
                      <a:pt x="11550" y="3949"/>
                    </a:lnTo>
                    <a:cubicBezTo>
                      <a:pt x="11528" y="3971"/>
                      <a:pt x="11527" y="3972"/>
                      <a:pt x="11527" y="3992"/>
                    </a:cubicBezTo>
                    <a:lnTo>
                      <a:pt x="11527" y="3992"/>
                    </a:lnTo>
                    <a:cubicBezTo>
                      <a:pt x="11534" y="3978"/>
                      <a:pt x="11542" y="3963"/>
                      <a:pt x="11550" y="3949"/>
                    </a:cubicBezTo>
                    <a:close/>
                    <a:moveTo>
                      <a:pt x="11527" y="3992"/>
                    </a:moveTo>
                    <a:lnTo>
                      <a:pt x="11527" y="3992"/>
                    </a:lnTo>
                    <a:cubicBezTo>
                      <a:pt x="11526" y="3994"/>
                      <a:pt x="11524" y="3996"/>
                      <a:pt x="11523" y="3999"/>
                    </a:cubicBezTo>
                    <a:lnTo>
                      <a:pt x="11523" y="3999"/>
                    </a:lnTo>
                    <a:cubicBezTo>
                      <a:pt x="11524" y="3997"/>
                      <a:pt x="11526" y="3996"/>
                      <a:pt x="11527" y="3995"/>
                    </a:cubicBezTo>
                    <a:cubicBezTo>
                      <a:pt x="11527" y="3994"/>
                      <a:pt x="11527" y="3993"/>
                      <a:pt x="11527" y="3992"/>
                    </a:cubicBezTo>
                    <a:close/>
                    <a:moveTo>
                      <a:pt x="43733" y="24104"/>
                    </a:moveTo>
                    <a:lnTo>
                      <a:pt x="43733" y="24104"/>
                    </a:lnTo>
                    <a:cubicBezTo>
                      <a:pt x="43730" y="24112"/>
                      <a:pt x="43727" y="24119"/>
                      <a:pt x="43724" y="24127"/>
                    </a:cubicBezTo>
                    <a:lnTo>
                      <a:pt x="43724" y="24127"/>
                    </a:lnTo>
                    <a:cubicBezTo>
                      <a:pt x="43733" y="24125"/>
                      <a:pt x="43733" y="24121"/>
                      <a:pt x="43733" y="24104"/>
                    </a:cubicBezTo>
                    <a:close/>
                    <a:moveTo>
                      <a:pt x="20566" y="1"/>
                    </a:moveTo>
                    <a:cubicBezTo>
                      <a:pt x="20269" y="1"/>
                      <a:pt x="19949" y="23"/>
                      <a:pt x="19653" y="46"/>
                    </a:cubicBezTo>
                    <a:cubicBezTo>
                      <a:pt x="19358" y="69"/>
                      <a:pt x="19041" y="92"/>
                      <a:pt x="18746" y="137"/>
                    </a:cubicBezTo>
                    <a:lnTo>
                      <a:pt x="18746" y="137"/>
                    </a:lnTo>
                    <a:cubicBezTo>
                      <a:pt x="18746" y="137"/>
                      <a:pt x="18746" y="137"/>
                      <a:pt x="18746" y="137"/>
                    </a:cubicBezTo>
                    <a:lnTo>
                      <a:pt x="18746" y="137"/>
                    </a:lnTo>
                    <a:cubicBezTo>
                      <a:pt x="18744" y="137"/>
                      <a:pt x="18742" y="137"/>
                      <a:pt x="18740" y="138"/>
                    </a:cubicBezTo>
                    <a:cubicBezTo>
                      <a:pt x="18192" y="206"/>
                      <a:pt x="17667" y="297"/>
                      <a:pt x="17142" y="457"/>
                    </a:cubicBezTo>
                    <a:cubicBezTo>
                      <a:pt x="16868" y="526"/>
                      <a:pt x="16594" y="594"/>
                      <a:pt x="16320" y="685"/>
                    </a:cubicBezTo>
                    <a:cubicBezTo>
                      <a:pt x="16069" y="777"/>
                      <a:pt x="15795" y="891"/>
                      <a:pt x="15544" y="982"/>
                    </a:cubicBezTo>
                    <a:lnTo>
                      <a:pt x="15567" y="982"/>
                    </a:lnTo>
                    <a:cubicBezTo>
                      <a:pt x="15156" y="1165"/>
                      <a:pt x="14768" y="1347"/>
                      <a:pt x="14380" y="1553"/>
                    </a:cubicBezTo>
                    <a:cubicBezTo>
                      <a:pt x="14197" y="1667"/>
                      <a:pt x="14015" y="1781"/>
                      <a:pt x="13855" y="1895"/>
                    </a:cubicBezTo>
                    <a:cubicBezTo>
                      <a:pt x="13718" y="1986"/>
                      <a:pt x="13558" y="2078"/>
                      <a:pt x="13421" y="2169"/>
                    </a:cubicBezTo>
                    <a:cubicBezTo>
                      <a:pt x="13170" y="2374"/>
                      <a:pt x="12919" y="2603"/>
                      <a:pt x="12668" y="2831"/>
                    </a:cubicBezTo>
                    <a:cubicBezTo>
                      <a:pt x="12645" y="2831"/>
                      <a:pt x="12645" y="2854"/>
                      <a:pt x="12645" y="2854"/>
                    </a:cubicBezTo>
                    <a:cubicBezTo>
                      <a:pt x="12531" y="2945"/>
                      <a:pt x="12440" y="3059"/>
                      <a:pt x="12349" y="3151"/>
                    </a:cubicBezTo>
                    <a:cubicBezTo>
                      <a:pt x="12257" y="3265"/>
                      <a:pt x="12189" y="3356"/>
                      <a:pt x="12097" y="3470"/>
                    </a:cubicBezTo>
                    <a:cubicBezTo>
                      <a:pt x="11983" y="3630"/>
                      <a:pt x="11846" y="3790"/>
                      <a:pt x="11755" y="3972"/>
                    </a:cubicBezTo>
                    <a:cubicBezTo>
                      <a:pt x="11709" y="4064"/>
                      <a:pt x="11664" y="4155"/>
                      <a:pt x="11618" y="4246"/>
                    </a:cubicBezTo>
                    <a:cubicBezTo>
                      <a:pt x="11572" y="4337"/>
                      <a:pt x="11527" y="4429"/>
                      <a:pt x="11481" y="4520"/>
                    </a:cubicBezTo>
                    <a:cubicBezTo>
                      <a:pt x="11481" y="4520"/>
                      <a:pt x="11481" y="4520"/>
                      <a:pt x="11481" y="4497"/>
                    </a:cubicBezTo>
                    <a:cubicBezTo>
                      <a:pt x="11458" y="4611"/>
                      <a:pt x="11413" y="4703"/>
                      <a:pt x="11390" y="4794"/>
                    </a:cubicBezTo>
                    <a:cubicBezTo>
                      <a:pt x="11371" y="4831"/>
                      <a:pt x="11337" y="4868"/>
                      <a:pt x="11288" y="4868"/>
                    </a:cubicBezTo>
                    <a:cubicBezTo>
                      <a:pt x="11277" y="4868"/>
                      <a:pt x="11265" y="4867"/>
                      <a:pt x="11253" y="4862"/>
                    </a:cubicBezTo>
                    <a:cubicBezTo>
                      <a:pt x="11207" y="4862"/>
                      <a:pt x="11184" y="4794"/>
                      <a:pt x="11184" y="4748"/>
                    </a:cubicBezTo>
                    <a:cubicBezTo>
                      <a:pt x="11291" y="4492"/>
                      <a:pt x="11398" y="4236"/>
                      <a:pt x="11523" y="3999"/>
                    </a:cubicBezTo>
                    <a:lnTo>
                      <a:pt x="11523" y="3999"/>
                    </a:lnTo>
                    <a:cubicBezTo>
                      <a:pt x="11388" y="4134"/>
                      <a:pt x="11275" y="4270"/>
                      <a:pt x="11139" y="4429"/>
                    </a:cubicBezTo>
                    <a:cubicBezTo>
                      <a:pt x="10637" y="5228"/>
                      <a:pt x="10226" y="6095"/>
                      <a:pt x="9861" y="6985"/>
                    </a:cubicBezTo>
                    <a:lnTo>
                      <a:pt x="9861" y="6962"/>
                    </a:lnTo>
                    <a:cubicBezTo>
                      <a:pt x="9221" y="8469"/>
                      <a:pt x="8719" y="10044"/>
                      <a:pt x="8263" y="11619"/>
                    </a:cubicBezTo>
                    <a:cubicBezTo>
                      <a:pt x="8035" y="12349"/>
                      <a:pt x="7829" y="13102"/>
                      <a:pt x="7624" y="13856"/>
                    </a:cubicBezTo>
                    <a:cubicBezTo>
                      <a:pt x="7418" y="14518"/>
                      <a:pt x="7236" y="15179"/>
                      <a:pt x="7030" y="15841"/>
                    </a:cubicBezTo>
                    <a:cubicBezTo>
                      <a:pt x="6893" y="16298"/>
                      <a:pt x="6756" y="16754"/>
                      <a:pt x="6597" y="17211"/>
                    </a:cubicBezTo>
                    <a:cubicBezTo>
                      <a:pt x="6254" y="18124"/>
                      <a:pt x="5912" y="19037"/>
                      <a:pt x="5547" y="19950"/>
                    </a:cubicBezTo>
                    <a:cubicBezTo>
                      <a:pt x="4816" y="21753"/>
                      <a:pt x="4063" y="23533"/>
                      <a:pt x="3333" y="25337"/>
                    </a:cubicBezTo>
                    <a:cubicBezTo>
                      <a:pt x="2648" y="27094"/>
                      <a:pt x="1963" y="28852"/>
                      <a:pt x="1415" y="30632"/>
                    </a:cubicBezTo>
                    <a:cubicBezTo>
                      <a:pt x="1141" y="31500"/>
                      <a:pt x="890" y="32390"/>
                      <a:pt x="685" y="33280"/>
                    </a:cubicBezTo>
                    <a:cubicBezTo>
                      <a:pt x="593" y="33736"/>
                      <a:pt x="479" y="34193"/>
                      <a:pt x="411" y="34649"/>
                    </a:cubicBezTo>
                    <a:cubicBezTo>
                      <a:pt x="320" y="35083"/>
                      <a:pt x="251" y="35494"/>
                      <a:pt x="205" y="35928"/>
                    </a:cubicBezTo>
                    <a:cubicBezTo>
                      <a:pt x="205" y="35928"/>
                      <a:pt x="205" y="35905"/>
                      <a:pt x="205" y="35905"/>
                    </a:cubicBezTo>
                    <a:cubicBezTo>
                      <a:pt x="69" y="36863"/>
                      <a:pt x="0" y="37845"/>
                      <a:pt x="0" y="38804"/>
                    </a:cubicBezTo>
                    <a:cubicBezTo>
                      <a:pt x="0" y="39283"/>
                      <a:pt x="0" y="39762"/>
                      <a:pt x="46" y="40242"/>
                    </a:cubicBezTo>
                    <a:cubicBezTo>
                      <a:pt x="69" y="40721"/>
                      <a:pt x="114" y="41200"/>
                      <a:pt x="183" y="41680"/>
                    </a:cubicBezTo>
                    <a:cubicBezTo>
                      <a:pt x="297" y="42570"/>
                      <a:pt x="479" y="43483"/>
                      <a:pt x="730" y="44350"/>
                    </a:cubicBezTo>
                    <a:cubicBezTo>
                      <a:pt x="845" y="44829"/>
                      <a:pt x="982" y="45286"/>
                      <a:pt x="1141" y="45742"/>
                    </a:cubicBezTo>
                    <a:cubicBezTo>
                      <a:pt x="1301" y="46222"/>
                      <a:pt x="1484" y="46678"/>
                      <a:pt x="1689" y="47158"/>
                    </a:cubicBezTo>
                    <a:lnTo>
                      <a:pt x="1666" y="47135"/>
                    </a:lnTo>
                    <a:lnTo>
                      <a:pt x="1666" y="47135"/>
                    </a:lnTo>
                    <a:cubicBezTo>
                      <a:pt x="1940" y="47774"/>
                      <a:pt x="2237" y="48413"/>
                      <a:pt x="2579" y="49029"/>
                    </a:cubicBezTo>
                    <a:cubicBezTo>
                      <a:pt x="2830" y="49531"/>
                      <a:pt x="3104" y="50011"/>
                      <a:pt x="3401" y="50490"/>
                    </a:cubicBezTo>
                    <a:cubicBezTo>
                      <a:pt x="3629" y="50878"/>
                      <a:pt x="3880" y="51266"/>
                      <a:pt x="4131" y="51631"/>
                    </a:cubicBezTo>
                    <a:cubicBezTo>
                      <a:pt x="4930" y="52270"/>
                      <a:pt x="5798" y="52887"/>
                      <a:pt x="6711" y="53435"/>
                    </a:cubicBezTo>
                    <a:cubicBezTo>
                      <a:pt x="8788" y="54736"/>
                      <a:pt x="11230" y="55808"/>
                      <a:pt x="13901" y="56630"/>
                    </a:cubicBezTo>
                    <a:cubicBezTo>
                      <a:pt x="16366" y="57406"/>
                      <a:pt x="19059" y="57954"/>
                      <a:pt x="21912" y="58274"/>
                    </a:cubicBezTo>
                    <a:cubicBezTo>
                      <a:pt x="23647" y="58456"/>
                      <a:pt x="25405" y="58547"/>
                      <a:pt x="27162" y="58547"/>
                    </a:cubicBezTo>
                    <a:cubicBezTo>
                      <a:pt x="28121" y="58547"/>
                      <a:pt x="29102" y="58525"/>
                      <a:pt x="30084" y="58456"/>
                    </a:cubicBezTo>
                    <a:cubicBezTo>
                      <a:pt x="32709" y="58319"/>
                      <a:pt x="35311" y="57954"/>
                      <a:pt x="37776" y="57406"/>
                    </a:cubicBezTo>
                    <a:cubicBezTo>
                      <a:pt x="38986" y="57109"/>
                      <a:pt x="40150" y="56790"/>
                      <a:pt x="41268" y="56425"/>
                    </a:cubicBezTo>
                    <a:cubicBezTo>
                      <a:pt x="41656" y="56311"/>
                      <a:pt x="42044" y="56174"/>
                      <a:pt x="42409" y="56037"/>
                    </a:cubicBezTo>
                    <a:cubicBezTo>
                      <a:pt x="42546" y="55671"/>
                      <a:pt x="42661" y="55306"/>
                      <a:pt x="42752" y="54941"/>
                    </a:cubicBezTo>
                    <a:cubicBezTo>
                      <a:pt x="42843" y="54644"/>
                      <a:pt x="42912" y="54348"/>
                      <a:pt x="42957" y="54028"/>
                    </a:cubicBezTo>
                    <a:cubicBezTo>
                      <a:pt x="43026" y="53731"/>
                      <a:pt x="43071" y="53435"/>
                      <a:pt x="43117" y="53138"/>
                    </a:cubicBezTo>
                    <a:cubicBezTo>
                      <a:pt x="43208" y="52453"/>
                      <a:pt x="43277" y="51746"/>
                      <a:pt x="43254" y="51061"/>
                    </a:cubicBezTo>
                    <a:cubicBezTo>
                      <a:pt x="43254" y="50696"/>
                      <a:pt x="43254" y="50353"/>
                      <a:pt x="43231" y="50011"/>
                    </a:cubicBezTo>
                    <a:cubicBezTo>
                      <a:pt x="43208" y="49714"/>
                      <a:pt x="43186" y="49417"/>
                      <a:pt x="43140" y="49121"/>
                    </a:cubicBezTo>
                    <a:cubicBezTo>
                      <a:pt x="43140" y="49121"/>
                      <a:pt x="43140" y="49098"/>
                      <a:pt x="43140" y="49098"/>
                    </a:cubicBezTo>
                    <a:cubicBezTo>
                      <a:pt x="43094" y="48801"/>
                      <a:pt x="43049" y="48504"/>
                      <a:pt x="42980" y="48208"/>
                    </a:cubicBezTo>
                    <a:cubicBezTo>
                      <a:pt x="42934" y="47957"/>
                      <a:pt x="42889" y="47705"/>
                      <a:pt x="42820" y="47454"/>
                    </a:cubicBezTo>
                    <a:cubicBezTo>
                      <a:pt x="42752" y="47203"/>
                      <a:pt x="42683" y="46952"/>
                      <a:pt x="42592" y="46701"/>
                    </a:cubicBezTo>
                    <a:cubicBezTo>
                      <a:pt x="42524" y="46473"/>
                      <a:pt x="42432" y="46222"/>
                      <a:pt x="42318" y="45994"/>
                    </a:cubicBezTo>
                    <a:lnTo>
                      <a:pt x="42318" y="45994"/>
                    </a:lnTo>
                    <a:cubicBezTo>
                      <a:pt x="42318" y="45994"/>
                      <a:pt x="42341" y="46016"/>
                      <a:pt x="42341" y="46016"/>
                    </a:cubicBezTo>
                    <a:cubicBezTo>
                      <a:pt x="42113" y="45514"/>
                      <a:pt x="41862" y="45012"/>
                      <a:pt x="41611" y="44533"/>
                    </a:cubicBezTo>
                    <a:cubicBezTo>
                      <a:pt x="41359" y="44099"/>
                      <a:pt x="41108" y="43643"/>
                      <a:pt x="40857" y="43209"/>
                    </a:cubicBezTo>
                    <a:cubicBezTo>
                      <a:pt x="40606" y="42775"/>
                      <a:pt x="40355" y="42342"/>
                      <a:pt x="40127" y="41885"/>
                    </a:cubicBezTo>
                    <a:cubicBezTo>
                      <a:pt x="39899" y="41474"/>
                      <a:pt x="39693" y="41040"/>
                      <a:pt x="39533" y="40607"/>
                    </a:cubicBezTo>
                    <a:cubicBezTo>
                      <a:pt x="39419" y="40333"/>
                      <a:pt x="39305" y="40059"/>
                      <a:pt x="39237" y="39785"/>
                    </a:cubicBezTo>
                    <a:cubicBezTo>
                      <a:pt x="39168" y="39534"/>
                      <a:pt x="39100" y="39260"/>
                      <a:pt x="39031" y="39009"/>
                    </a:cubicBezTo>
                    <a:cubicBezTo>
                      <a:pt x="38940" y="38530"/>
                      <a:pt x="38849" y="38050"/>
                      <a:pt x="38826" y="37548"/>
                    </a:cubicBezTo>
                    <a:cubicBezTo>
                      <a:pt x="38780" y="37046"/>
                      <a:pt x="38780" y="36544"/>
                      <a:pt x="38826" y="36065"/>
                    </a:cubicBezTo>
                    <a:cubicBezTo>
                      <a:pt x="38849" y="35608"/>
                      <a:pt x="38917" y="35152"/>
                      <a:pt x="38986" y="34695"/>
                    </a:cubicBezTo>
                    <a:cubicBezTo>
                      <a:pt x="39100" y="34193"/>
                      <a:pt x="39214" y="33691"/>
                      <a:pt x="39374" y="33189"/>
                    </a:cubicBezTo>
                    <a:cubicBezTo>
                      <a:pt x="39533" y="32709"/>
                      <a:pt x="39693" y="32253"/>
                      <a:pt x="39876" y="31819"/>
                    </a:cubicBezTo>
                    <a:cubicBezTo>
                      <a:pt x="40241" y="30929"/>
                      <a:pt x="40652" y="30084"/>
                      <a:pt x="41108" y="29240"/>
                    </a:cubicBezTo>
                    <a:cubicBezTo>
                      <a:pt x="41565" y="28350"/>
                      <a:pt x="42044" y="27482"/>
                      <a:pt x="42524" y="26592"/>
                    </a:cubicBezTo>
                    <a:cubicBezTo>
                      <a:pt x="42752" y="26158"/>
                      <a:pt x="42980" y="25702"/>
                      <a:pt x="43208" y="25268"/>
                    </a:cubicBezTo>
                    <a:cubicBezTo>
                      <a:pt x="43387" y="24888"/>
                      <a:pt x="43567" y="24507"/>
                      <a:pt x="43724" y="24127"/>
                    </a:cubicBezTo>
                    <a:lnTo>
                      <a:pt x="43724" y="24127"/>
                    </a:lnTo>
                    <a:cubicBezTo>
                      <a:pt x="43721" y="24127"/>
                      <a:pt x="43716" y="24127"/>
                      <a:pt x="43710" y="24127"/>
                    </a:cubicBezTo>
                    <a:cubicBezTo>
                      <a:pt x="43962" y="23556"/>
                      <a:pt x="44167" y="22940"/>
                      <a:pt x="44350" y="22324"/>
                    </a:cubicBezTo>
                    <a:cubicBezTo>
                      <a:pt x="44487" y="21776"/>
                      <a:pt x="44601" y="21182"/>
                      <a:pt x="44692" y="20612"/>
                    </a:cubicBezTo>
                    <a:cubicBezTo>
                      <a:pt x="44738" y="20269"/>
                      <a:pt x="44760" y="19927"/>
                      <a:pt x="44783" y="19585"/>
                    </a:cubicBezTo>
                    <a:cubicBezTo>
                      <a:pt x="44715" y="19311"/>
                      <a:pt x="44646" y="19037"/>
                      <a:pt x="44578" y="18763"/>
                    </a:cubicBezTo>
                    <a:cubicBezTo>
                      <a:pt x="44441" y="18307"/>
                      <a:pt x="44304" y="17850"/>
                      <a:pt x="44167" y="17416"/>
                    </a:cubicBezTo>
                    <a:cubicBezTo>
                      <a:pt x="44053" y="17165"/>
                      <a:pt x="43962" y="16914"/>
                      <a:pt x="43847" y="16640"/>
                    </a:cubicBezTo>
                    <a:cubicBezTo>
                      <a:pt x="43847" y="16640"/>
                      <a:pt x="43847" y="16617"/>
                      <a:pt x="43847" y="16617"/>
                    </a:cubicBezTo>
                    <a:cubicBezTo>
                      <a:pt x="43094" y="14883"/>
                      <a:pt x="42067" y="13262"/>
                      <a:pt x="40926" y="11756"/>
                    </a:cubicBezTo>
                    <a:cubicBezTo>
                      <a:pt x="39168" y="9496"/>
                      <a:pt x="37091" y="7465"/>
                      <a:pt x="34831" y="5707"/>
                    </a:cubicBezTo>
                    <a:cubicBezTo>
                      <a:pt x="32732" y="4086"/>
                      <a:pt x="30472" y="2694"/>
                      <a:pt x="28030" y="1667"/>
                    </a:cubicBezTo>
                    <a:lnTo>
                      <a:pt x="28052" y="1667"/>
                    </a:lnTo>
                    <a:cubicBezTo>
                      <a:pt x="27162" y="1302"/>
                      <a:pt x="26249" y="982"/>
                      <a:pt x="25313" y="708"/>
                    </a:cubicBezTo>
                    <a:cubicBezTo>
                      <a:pt x="24880" y="594"/>
                      <a:pt x="24423" y="480"/>
                      <a:pt x="23944" y="366"/>
                    </a:cubicBezTo>
                    <a:cubicBezTo>
                      <a:pt x="23533" y="297"/>
                      <a:pt x="23122" y="206"/>
                      <a:pt x="22688" y="160"/>
                    </a:cubicBezTo>
                    <a:cubicBezTo>
                      <a:pt x="22026" y="69"/>
                      <a:pt x="21342" y="23"/>
                      <a:pt x="20657" y="1"/>
                    </a:cubicBezTo>
                    <a:close/>
                  </a:path>
                </a:pathLst>
              </a:custGeom>
              <a:solidFill>
                <a:srgbClr val="873B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7" name="Google Shape;8255;p96">
                <a:extLst>
                  <a:ext uri="{FF2B5EF4-FFF2-40B4-BE49-F238E27FC236}">
                    <a16:creationId xmlns:a16="http://schemas.microsoft.com/office/drawing/2014/main" id="{1B71048A-3E12-A282-159C-5F5B10B99574}"/>
                  </a:ext>
                </a:extLst>
              </p:cNvPr>
              <p:cNvSpPr/>
              <p:nvPr/>
            </p:nvSpPr>
            <p:spPr>
              <a:xfrm>
                <a:off x="6518168" y="2076888"/>
                <a:ext cx="27103" cy="22394"/>
              </a:xfrm>
              <a:custGeom>
                <a:avLst/>
                <a:gdLst/>
                <a:ahLst/>
                <a:cxnLst/>
                <a:rect l="l" t="t" r="r" b="b"/>
                <a:pathLst>
                  <a:path w="2101" h="1736" extrusionOk="0">
                    <a:moveTo>
                      <a:pt x="2101" y="1"/>
                    </a:moveTo>
                    <a:lnTo>
                      <a:pt x="2101" y="1"/>
                    </a:lnTo>
                    <a:cubicBezTo>
                      <a:pt x="1964" y="69"/>
                      <a:pt x="1827" y="138"/>
                      <a:pt x="1713" y="206"/>
                    </a:cubicBezTo>
                    <a:cubicBezTo>
                      <a:pt x="1507" y="320"/>
                      <a:pt x="1325" y="457"/>
                      <a:pt x="1142" y="594"/>
                    </a:cubicBezTo>
                    <a:cubicBezTo>
                      <a:pt x="891" y="777"/>
                      <a:pt x="663" y="1005"/>
                      <a:pt x="435" y="1233"/>
                    </a:cubicBezTo>
                    <a:cubicBezTo>
                      <a:pt x="275" y="1393"/>
                      <a:pt x="138" y="1576"/>
                      <a:pt x="1" y="1735"/>
                    </a:cubicBezTo>
                    <a:cubicBezTo>
                      <a:pt x="161" y="1576"/>
                      <a:pt x="321" y="1416"/>
                      <a:pt x="503" y="1256"/>
                    </a:cubicBezTo>
                    <a:cubicBezTo>
                      <a:pt x="594" y="1165"/>
                      <a:pt x="686" y="1073"/>
                      <a:pt x="777" y="1005"/>
                    </a:cubicBezTo>
                    <a:cubicBezTo>
                      <a:pt x="960" y="845"/>
                      <a:pt x="1165" y="685"/>
                      <a:pt x="1348" y="548"/>
                    </a:cubicBezTo>
                    <a:cubicBezTo>
                      <a:pt x="1599" y="343"/>
                      <a:pt x="1850" y="160"/>
                      <a:pt x="2101" y="1"/>
                    </a:cubicBezTo>
                    <a:close/>
                  </a:path>
                </a:pathLst>
              </a:custGeom>
              <a:solidFill>
                <a:srgbClr val="183F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8" name="Google Shape;8256;p96">
                <a:extLst>
                  <a:ext uri="{FF2B5EF4-FFF2-40B4-BE49-F238E27FC236}">
                    <a16:creationId xmlns:a16="http://schemas.microsoft.com/office/drawing/2014/main" id="{513B9B8A-9D6A-BF2A-A15D-C0B176DB80A5}"/>
                  </a:ext>
                </a:extLst>
              </p:cNvPr>
              <p:cNvSpPr/>
              <p:nvPr/>
            </p:nvSpPr>
            <p:spPr>
              <a:xfrm>
                <a:off x="6928611" y="2272686"/>
                <a:ext cx="13" cy="310"/>
              </a:xfrm>
              <a:custGeom>
                <a:avLst/>
                <a:gdLst/>
                <a:ahLst/>
                <a:cxnLst/>
                <a:rect l="l" t="t" r="r" b="b"/>
                <a:pathLst>
                  <a:path w="1" h="24" extrusionOk="0">
                    <a:moveTo>
                      <a:pt x="0" y="0"/>
                    </a:moveTo>
                    <a:cubicBezTo>
                      <a:pt x="0" y="0"/>
                      <a:pt x="0" y="23"/>
                      <a:pt x="0" y="23"/>
                    </a:cubicBezTo>
                    <a:cubicBezTo>
                      <a:pt x="0" y="23"/>
                      <a:pt x="0" y="0"/>
                      <a:pt x="0" y="0"/>
                    </a:cubicBezTo>
                    <a:close/>
                  </a:path>
                </a:pathLst>
              </a:custGeom>
              <a:solidFill>
                <a:srgbClr val="183F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59" name="Google Shape;8257;p96">
                <a:extLst>
                  <a:ext uri="{FF2B5EF4-FFF2-40B4-BE49-F238E27FC236}">
                    <a16:creationId xmlns:a16="http://schemas.microsoft.com/office/drawing/2014/main" id="{D21B89EE-D6C8-B5BB-0279-C0E736CB5154}"/>
                  </a:ext>
                </a:extLst>
              </p:cNvPr>
              <p:cNvSpPr/>
              <p:nvPr/>
            </p:nvSpPr>
            <p:spPr>
              <a:xfrm>
                <a:off x="6928611" y="2272983"/>
                <a:ext cx="13" cy="13"/>
              </a:xfrm>
              <a:custGeom>
                <a:avLst/>
                <a:gdLst/>
                <a:ahLst/>
                <a:cxnLst/>
                <a:rect l="l" t="t" r="r" b="b"/>
                <a:pathLst>
                  <a:path w="1" h="1" extrusionOk="0">
                    <a:moveTo>
                      <a:pt x="0" y="0"/>
                    </a:moveTo>
                    <a:cubicBezTo>
                      <a:pt x="0" y="0"/>
                      <a:pt x="0" y="0"/>
                      <a:pt x="0" y="0"/>
                    </a:cubicBezTo>
                    <a:cubicBezTo>
                      <a:pt x="0" y="0"/>
                      <a:pt x="0" y="0"/>
                      <a:pt x="0" y="0"/>
                    </a:cubicBezTo>
                    <a:close/>
                  </a:path>
                </a:pathLst>
              </a:custGeom>
              <a:solidFill>
                <a:srgbClr val="183F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0" name="Google Shape;8258;p96">
                <a:extLst>
                  <a:ext uri="{FF2B5EF4-FFF2-40B4-BE49-F238E27FC236}">
                    <a16:creationId xmlns:a16="http://schemas.microsoft.com/office/drawing/2014/main" id="{4561270C-837F-D20F-312D-0AF9584ADB98}"/>
                  </a:ext>
                </a:extLst>
              </p:cNvPr>
              <p:cNvSpPr/>
              <p:nvPr/>
            </p:nvSpPr>
            <p:spPr>
              <a:xfrm>
                <a:off x="6928611" y="2272983"/>
                <a:ext cx="13" cy="13"/>
              </a:xfrm>
              <a:custGeom>
                <a:avLst/>
                <a:gdLst/>
                <a:ahLst/>
                <a:cxnLst/>
                <a:rect l="l" t="t" r="r" b="b"/>
                <a:pathLst>
                  <a:path w="1" h="1" extrusionOk="0">
                    <a:moveTo>
                      <a:pt x="0" y="0"/>
                    </a:moveTo>
                    <a:cubicBezTo>
                      <a:pt x="0" y="0"/>
                      <a:pt x="0" y="0"/>
                      <a:pt x="0" y="0"/>
                    </a:cubicBezTo>
                    <a:cubicBezTo>
                      <a:pt x="0" y="0"/>
                      <a:pt x="0" y="0"/>
                      <a:pt x="0" y="0"/>
                    </a:cubicBezTo>
                    <a:close/>
                  </a:path>
                </a:pathLst>
              </a:custGeom>
              <a:solidFill>
                <a:srgbClr val="183F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1" name="Google Shape;8259;p96">
                <a:extLst>
                  <a:ext uri="{FF2B5EF4-FFF2-40B4-BE49-F238E27FC236}">
                    <a16:creationId xmlns:a16="http://schemas.microsoft.com/office/drawing/2014/main" id="{D0FD2C9B-D4EE-1886-2048-0E8DAC672996}"/>
                  </a:ext>
                </a:extLst>
              </p:cNvPr>
              <p:cNvSpPr/>
              <p:nvPr/>
            </p:nvSpPr>
            <p:spPr>
              <a:xfrm>
                <a:off x="6960705" y="2745535"/>
                <a:ext cx="13" cy="13"/>
              </a:xfrm>
              <a:custGeom>
                <a:avLst/>
                <a:gdLst/>
                <a:ahLst/>
                <a:cxnLst/>
                <a:rect l="l" t="t" r="r" b="b"/>
                <a:pathLst>
                  <a:path w="1" h="1" extrusionOk="0">
                    <a:moveTo>
                      <a:pt x="0" y="1"/>
                    </a:moveTo>
                    <a:lnTo>
                      <a:pt x="0" y="1"/>
                    </a:lnTo>
                    <a:close/>
                  </a:path>
                </a:pathLst>
              </a:custGeom>
              <a:solidFill>
                <a:srgbClr val="183F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2" name="Google Shape;8260;p96">
                <a:extLst>
                  <a:ext uri="{FF2B5EF4-FFF2-40B4-BE49-F238E27FC236}">
                    <a16:creationId xmlns:a16="http://schemas.microsoft.com/office/drawing/2014/main" id="{5D0CEBED-9FF4-3D4E-E5C2-6570CD97B462}"/>
                  </a:ext>
                </a:extLst>
              </p:cNvPr>
              <p:cNvSpPr/>
              <p:nvPr/>
            </p:nvSpPr>
            <p:spPr>
              <a:xfrm>
                <a:off x="6367130" y="2420189"/>
                <a:ext cx="525017" cy="642497"/>
              </a:xfrm>
              <a:custGeom>
                <a:avLst/>
                <a:gdLst/>
                <a:ahLst/>
                <a:cxnLst/>
                <a:rect l="l" t="t" r="r" b="b"/>
                <a:pathLst>
                  <a:path w="40699" h="49806" extrusionOk="0">
                    <a:moveTo>
                      <a:pt x="20429" y="1"/>
                    </a:moveTo>
                    <a:cubicBezTo>
                      <a:pt x="18535" y="47"/>
                      <a:pt x="16617" y="389"/>
                      <a:pt x="14746" y="982"/>
                    </a:cubicBezTo>
                    <a:cubicBezTo>
                      <a:pt x="12874" y="1576"/>
                      <a:pt x="11071" y="2420"/>
                      <a:pt x="9427" y="3516"/>
                    </a:cubicBezTo>
                    <a:cubicBezTo>
                      <a:pt x="7875" y="4543"/>
                      <a:pt x="6460" y="5799"/>
                      <a:pt x="5296" y="7214"/>
                    </a:cubicBezTo>
                    <a:cubicBezTo>
                      <a:pt x="5228" y="7236"/>
                      <a:pt x="5159" y="7282"/>
                      <a:pt x="5136" y="7351"/>
                    </a:cubicBezTo>
                    <a:cubicBezTo>
                      <a:pt x="5091" y="7396"/>
                      <a:pt x="5068" y="7442"/>
                      <a:pt x="5045" y="7510"/>
                    </a:cubicBezTo>
                    <a:cubicBezTo>
                      <a:pt x="3972" y="8834"/>
                      <a:pt x="3128" y="10318"/>
                      <a:pt x="2489" y="11870"/>
                    </a:cubicBezTo>
                    <a:cubicBezTo>
                      <a:pt x="2169" y="12692"/>
                      <a:pt x="1895" y="13559"/>
                      <a:pt x="1690" y="14404"/>
                    </a:cubicBezTo>
                    <a:cubicBezTo>
                      <a:pt x="1530" y="15088"/>
                      <a:pt x="1416" y="15796"/>
                      <a:pt x="1347" y="16526"/>
                    </a:cubicBezTo>
                    <a:cubicBezTo>
                      <a:pt x="1051" y="17508"/>
                      <a:pt x="822" y="18512"/>
                      <a:pt x="640" y="19471"/>
                    </a:cubicBezTo>
                    <a:cubicBezTo>
                      <a:pt x="366" y="20909"/>
                      <a:pt x="183" y="22415"/>
                      <a:pt x="115" y="23945"/>
                    </a:cubicBezTo>
                    <a:cubicBezTo>
                      <a:pt x="69" y="24926"/>
                      <a:pt x="23" y="25976"/>
                      <a:pt x="1" y="27186"/>
                    </a:cubicBezTo>
                    <a:cubicBezTo>
                      <a:pt x="1" y="28373"/>
                      <a:pt x="1" y="29445"/>
                      <a:pt x="23" y="30495"/>
                    </a:cubicBezTo>
                    <a:cubicBezTo>
                      <a:pt x="115" y="32983"/>
                      <a:pt x="366" y="35129"/>
                      <a:pt x="777" y="37069"/>
                    </a:cubicBezTo>
                    <a:cubicBezTo>
                      <a:pt x="1256" y="39306"/>
                      <a:pt x="1986" y="41246"/>
                      <a:pt x="2991" y="42844"/>
                    </a:cubicBezTo>
                    <a:cubicBezTo>
                      <a:pt x="3516" y="43711"/>
                      <a:pt x="4155" y="44487"/>
                      <a:pt x="4840" y="45172"/>
                    </a:cubicBezTo>
                    <a:cubicBezTo>
                      <a:pt x="5570" y="45880"/>
                      <a:pt x="6392" y="46496"/>
                      <a:pt x="7305" y="46975"/>
                    </a:cubicBezTo>
                    <a:cubicBezTo>
                      <a:pt x="7784" y="47249"/>
                      <a:pt x="8286" y="47455"/>
                      <a:pt x="8697" y="47637"/>
                    </a:cubicBezTo>
                    <a:cubicBezTo>
                      <a:pt x="9131" y="47820"/>
                      <a:pt x="9610" y="47980"/>
                      <a:pt x="10112" y="48162"/>
                    </a:cubicBezTo>
                    <a:cubicBezTo>
                      <a:pt x="11048" y="48482"/>
                      <a:pt x="12075" y="48778"/>
                      <a:pt x="13148" y="49007"/>
                    </a:cubicBezTo>
                    <a:cubicBezTo>
                      <a:pt x="15294" y="49486"/>
                      <a:pt x="17553" y="49760"/>
                      <a:pt x="19836" y="49806"/>
                    </a:cubicBezTo>
                    <a:lnTo>
                      <a:pt x="20521" y="49806"/>
                    </a:lnTo>
                    <a:cubicBezTo>
                      <a:pt x="22620" y="49806"/>
                      <a:pt x="24675" y="49623"/>
                      <a:pt x="26638" y="49212"/>
                    </a:cubicBezTo>
                    <a:cubicBezTo>
                      <a:pt x="28875" y="48756"/>
                      <a:pt x="30929" y="48025"/>
                      <a:pt x="32732" y="47044"/>
                    </a:cubicBezTo>
                    <a:cubicBezTo>
                      <a:pt x="33691" y="46542"/>
                      <a:pt x="34558" y="45948"/>
                      <a:pt x="35334" y="45286"/>
                    </a:cubicBezTo>
                    <a:cubicBezTo>
                      <a:pt x="36179" y="44556"/>
                      <a:pt x="36932" y="43734"/>
                      <a:pt x="37571" y="42844"/>
                    </a:cubicBezTo>
                    <a:cubicBezTo>
                      <a:pt x="38164" y="41977"/>
                      <a:pt x="38689" y="41018"/>
                      <a:pt x="39123" y="39991"/>
                    </a:cubicBezTo>
                    <a:cubicBezTo>
                      <a:pt x="39534" y="39009"/>
                      <a:pt x="39854" y="37959"/>
                      <a:pt x="40105" y="36818"/>
                    </a:cubicBezTo>
                    <a:cubicBezTo>
                      <a:pt x="40333" y="35791"/>
                      <a:pt x="40493" y="34672"/>
                      <a:pt x="40584" y="33440"/>
                    </a:cubicBezTo>
                    <a:cubicBezTo>
                      <a:pt x="40675" y="32344"/>
                      <a:pt x="40698" y="31180"/>
                      <a:pt x="40675" y="29925"/>
                    </a:cubicBezTo>
                    <a:cubicBezTo>
                      <a:pt x="40630" y="27802"/>
                      <a:pt x="40424" y="25565"/>
                      <a:pt x="40013" y="22849"/>
                    </a:cubicBezTo>
                    <a:cubicBezTo>
                      <a:pt x="39876" y="21845"/>
                      <a:pt x="39694" y="20749"/>
                      <a:pt x="39443" y="19494"/>
                    </a:cubicBezTo>
                    <a:cubicBezTo>
                      <a:pt x="39351" y="18969"/>
                      <a:pt x="39237" y="18352"/>
                      <a:pt x="39100" y="17736"/>
                    </a:cubicBezTo>
                    <a:cubicBezTo>
                      <a:pt x="38986" y="17143"/>
                      <a:pt x="38826" y="16549"/>
                      <a:pt x="38667" y="15956"/>
                    </a:cubicBezTo>
                    <a:cubicBezTo>
                      <a:pt x="38005" y="13559"/>
                      <a:pt x="37115" y="11322"/>
                      <a:pt x="36019" y="9336"/>
                    </a:cubicBezTo>
                    <a:cubicBezTo>
                      <a:pt x="34855" y="7236"/>
                      <a:pt x="33462" y="5456"/>
                      <a:pt x="31865" y="4018"/>
                    </a:cubicBezTo>
                    <a:cubicBezTo>
                      <a:pt x="31020" y="3288"/>
                      <a:pt x="30130" y="2626"/>
                      <a:pt x="29194" y="2078"/>
                    </a:cubicBezTo>
                    <a:cubicBezTo>
                      <a:pt x="28235" y="1530"/>
                      <a:pt x="27208" y="1074"/>
                      <a:pt x="26113" y="731"/>
                    </a:cubicBezTo>
                    <a:cubicBezTo>
                      <a:pt x="25223" y="457"/>
                      <a:pt x="24287" y="252"/>
                      <a:pt x="23237" y="138"/>
                    </a:cubicBezTo>
                    <a:cubicBezTo>
                      <a:pt x="22529" y="47"/>
                      <a:pt x="21753" y="1"/>
                      <a:pt x="2097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3" name="Google Shape;8261;p96">
                <a:extLst>
                  <a:ext uri="{FF2B5EF4-FFF2-40B4-BE49-F238E27FC236}">
                    <a16:creationId xmlns:a16="http://schemas.microsoft.com/office/drawing/2014/main" id="{3DCC837E-45A2-CBC6-E58E-A7DE61012EE1}"/>
                  </a:ext>
                </a:extLst>
              </p:cNvPr>
              <p:cNvSpPr/>
              <p:nvPr/>
            </p:nvSpPr>
            <p:spPr>
              <a:xfrm>
                <a:off x="6379797" y="2561526"/>
                <a:ext cx="36520" cy="111946"/>
              </a:xfrm>
              <a:custGeom>
                <a:avLst/>
                <a:gdLst/>
                <a:ahLst/>
                <a:cxnLst/>
                <a:rect l="l" t="t" r="r" b="b"/>
                <a:pathLst>
                  <a:path w="2831" h="8678" extrusionOk="0">
                    <a:moveTo>
                      <a:pt x="2534" y="0"/>
                    </a:moveTo>
                    <a:cubicBezTo>
                      <a:pt x="2442" y="0"/>
                      <a:pt x="2351" y="68"/>
                      <a:pt x="2305" y="160"/>
                    </a:cubicBezTo>
                    <a:cubicBezTo>
                      <a:pt x="1689" y="1415"/>
                      <a:pt x="1255" y="2762"/>
                      <a:pt x="890" y="4154"/>
                    </a:cubicBezTo>
                    <a:cubicBezTo>
                      <a:pt x="548" y="5524"/>
                      <a:pt x="297" y="6939"/>
                      <a:pt x="46" y="8331"/>
                    </a:cubicBezTo>
                    <a:cubicBezTo>
                      <a:pt x="0" y="8491"/>
                      <a:pt x="114" y="8651"/>
                      <a:pt x="251" y="8674"/>
                    </a:cubicBezTo>
                    <a:cubicBezTo>
                      <a:pt x="263" y="8676"/>
                      <a:pt x="275" y="8677"/>
                      <a:pt x="287" y="8677"/>
                    </a:cubicBezTo>
                    <a:cubicBezTo>
                      <a:pt x="392" y="8677"/>
                      <a:pt x="507" y="8589"/>
                      <a:pt x="548" y="8445"/>
                    </a:cubicBezTo>
                    <a:cubicBezTo>
                      <a:pt x="845" y="6665"/>
                      <a:pt x="1187" y="4885"/>
                      <a:pt x="1689" y="3150"/>
                    </a:cubicBezTo>
                    <a:cubicBezTo>
                      <a:pt x="1689" y="3173"/>
                      <a:pt x="1689" y="3173"/>
                      <a:pt x="1689" y="3173"/>
                    </a:cubicBezTo>
                    <a:cubicBezTo>
                      <a:pt x="1986" y="2237"/>
                      <a:pt x="2328" y="1301"/>
                      <a:pt x="2762" y="411"/>
                    </a:cubicBezTo>
                    <a:cubicBezTo>
                      <a:pt x="2830" y="274"/>
                      <a:pt x="2762" y="91"/>
                      <a:pt x="2648" y="23"/>
                    </a:cubicBezTo>
                    <a:cubicBezTo>
                      <a:pt x="2625" y="23"/>
                      <a:pt x="2579" y="0"/>
                      <a:pt x="2534" y="0"/>
                    </a:cubicBezTo>
                    <a:close/>
                  </a:path>
                </a:pathLst>
              </a:custGeom>
              <a:solidFill>
                <a:srgbClr val="FFB6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4" name="Google Shape;8262;p96">
                <a:extLst>
                  <a:ext uri="{FF2B5EF4-FFF2-40B4-BE49-F238E27FC236}">
                    <a16:creationId xmlns:a16="http://schemas.microsoft.com/office/drawing/2014/main" id="{DD0DFF33-D995-502D-EBDC-53893186233B}"/>
                  </a:ext>
                </a:extLst>
              </p:cNvPr>
              <p:cNvSpPr/>
              <p:nvPr/>
            </p:nvSpPr>
            <p:spPr>
              <a:xfrm>
                <a:off x="6375966" y="2569472"/>
                <a:ext cx="34172" cy="107522"/>
              </a:xfrm>
              <a:custGeom>
                <a:avLst/>
                <a:gdLst/>
                <a:ahLst/>
                <a:cxnLst/>
                <a:rect l="l" t="t" r="r" b="b"/>
                <a:pathLst>
                  <a:path w="2649" h="8335" extrusionOk="0">
                    <a:moveTo>
                      <a:pt x="2374" y="0"/>
                    </a:moveTo>
                    <a:cubicBezTo>
                      <a:pt x="2351" y="0"/>
                      <a:pt x="2306" y="0"/>
                      <a:pt x="2283" y="23"/>
                    </a:cubicBezTo>
                    <a:cubicBezTo>
                      <a:pt x="1895" y="206"/>
                      <a:pt x="1644" y="662"/>
                      <a:pt x="1461" y="1073"/>
                    </a:cubicBezTo>
                    <a:cubicBezTo>
                      <a:pt x="1347" y="1370"/>
                      <a:pt x="1256" y="1667"/>
                      <a:pt x="1164" y="1986"/>
                    </a:cubicBezTo>
                    <a:cubicBezTo>
                      <a:pt x="1050" y="2328"/>
                      <a:pt x="982" y="2671"/>
                      <a:pt x="891" y="3013"/>
                    </a:cubicBezTo>
                    <a:cubicBezTo>
                      <a:pt x="571" y="4406"/>
                      <a:pt x="366" y="5844"/>
                      <a:pt x="137" y="7282"/>
                    </a:cubicBezTo>
                    <a:cubicBezTo>
                      <a:pt x="92" y="7510"/>
                      <a:pt x="69" y="7761"/>
                      <a:pt x="23" y="7989"/>
                    </a:cubicBezTo>
                    <a:cubicBezTo>
                      <a:pt x="0" y="8149"/>
                      <a:pt x="92" y="8309"/>
                      <a:pt x="229" y="8332"/>
                    </a:cubicBezTo>
                    <a:cubicBezTo>
                      <a:pt x="243" y="8334"/>
                      <a:pt x="257" y="8335"/>
                      <a:pt x="270" y="8335"/>
                    </a:cubicBezTo>
                    <a:cubicBezTo>
                      <a:pt x="392" y="8335"/>
                      <a:pt x="505" y="8247"/>
                      <a:pt x="525" y="8103"/>
                    </a:cubicBezTo>
                    <a:cubicBezTo>
                      <a:pt x="594" y="7715"/>
                      <a:pt x="662" y="7304"/>
                      <a:pt x="708" y="6916"/>
                    </a:cubicBezTo>
                    <a:cubicBezTo>
                      <a:pt x="799" y="6391"/>
                      <a:pt x="868" y="5889"/>
                      <a:pt x="959" y="5364"/>
                    </a:cubicBezTo>
                    <a:cubicBezTo>
                      <a:pt x="1142" y="4269"/>
                      <a:pt x="1324" y="3196"/>
                      <a:pt x="1644" y="2146"/>
                    </a:cubicBezTo>
                    <a:lnTo>
                      <a:pt x="1644" y="2169"/>
                    </a:lnTo>
                    <a:cubicBezTo>
                      <a:pt x="1758" y="1735"/>
                      <a:pt x="1918" y="1279"/>
                      <a:pt x="2146" y="890"/>
                    </a:cubicBezTo>
                    <a:cubicBezTo>
                      <a:pt x="2192" y="799"/>
                      <a:pt x="2260" y="731"/>
                      <a:pt x="2329" y="639"/>
                    </a:cubicBezTo>
                    <a:cubicBezTo>
                      <a:pt x="2374" y="617"/>
                      <a:pt x="2397" y="594"/>
                      <a:pt x="2443" y="571"/>
                    </a:cubicBezTo>
                    <a:cubicBezTo>
                      <a:pt x="2580" y="502"/>
                      <a:pt x="2648" y="343"/>
                      <a:pt x="2602" y="206"/>
                    </a:cubicBezTo>
                    <a:cubicBezTo>
                      <a:pt x="2580" y="92"/>
                      <a:pt x="2465" y="0"/>
                      <a:pt x="2374" y="0"/>
                    </a:cubicBezTo>
                    <a:close/>
                  </a:path>
                </a:pathLst>
              </a:custGeom>
              <a:solidFill>
                <a:srgbClr val="FFB6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5" name="Google Shape;8263;p96">
                <a:extLst>
                  <a:ext uri="{FF2B5EF4-FFF2-40B4-BE49-F238E27FC236}">
                    <a16:creationId xmlns:a16="http://schemas.microsoft.com/office/drawing/2014/main" id="{F6E9E718-D6ED-883C-4CCE-EBA724E99F23}"/>
                  </a:ext>
                </a:extLst>
              </p:cNvPr>
              <p:cNvSpPr/>
              <p:nvPr/>
            </p:nvSpPr>
            <p:spPr>
              <a:xfrm>
                <a:off x="6370961" y="2571536"/>
                <a:ext cx="35049" cy="128716"/>
              </a:xfrm>
              <a:custGeom>
                <a:avLst/>
                <a:gdLst/>
                <a:ahLst/>
                <a:cxnLst/>
                <a:rect l="l" t="t" r="r" b="b"/>
                <a:pathLst>
                  <a:path w="2717" h="9978" extrusionOk="0">
                    <a:moveTo>
                      <a:pt x="1986" y="2283"/>
                    </a:moveTo>
                    <a:cubicBezTo>
                      <a:pt x="1980" y="2304"/>
                      <a:pt x="1974" y="2325"/>
                      <a:pt x="1967" y="2347"/>
                    </a:cubicBezTo>
                    <a:lnTo>
                      <a:pt x="1967" y="2347"/>
                    </a:lnTo>
                    <a:cubicBezTo>
                      <a:pt x="1986" y="2325"/>
                      <a:pt x="1986" y="2304"/>
                      <a:pt x="1986" y="2283"/>
                    </a:cubicBezTo>
                    <a:close/>
                    <a:moveTo>
                      <a:pt x="2443" y="0"/>
                    </a:moveTo>
                    <a:cubicBezTo>
                      <a:pt x="2351" y="0"/>
                      <a:pt x="2260" y="46"/>
                      <a:pt x="2214" y="160"/>
                    </a:cubicBezTo>
                    <a:cubicBezTo>
                      <a:pt x="959" y="3127"/>
                      <a:pt x="548" y="6414"/>
                      <a:pt x="23" y="9632"/>
                    </a:cubicBezTo>
                    <a:cubicBezTo>
                      <a:pt x="0" y="9792"/>
                      <a:pt x="92" y="9929"/>
                      <a:pt x="229" y="9975"/>
                    </a:cubicBezTo>
                    <a:cubicBezTo>
                      <a:pt x="240" y="9977"/>
                      <a:pt x="252" y="9978"/>
                      <a:pt x="264" y="9978"/>
                    </a:cubicBezTo>
                    <a:cubicBezTo>
                      <a:pt x="388" y="9978"/>
                      <a:pt x="504" y="9872"/>
                      <a:pt x="525" y="9746"/>
                    </a:cubicBezTo>
                    <a:cubicBezTo>
                      <a:pt x="933" y="7258"/>
                      <a:pt x="1272" y="4747"/>
                      <a:pt x="1967" y="2347"/>
                    </a:cubicBezTo>
                    <a:lnTo>
                      <a:pt x="1967" y="2347"/>
                    </a:lnTo>
                    <a:cubicBezTo>
                      <a:pt x="1966" y="2348"/>
                      <a:pt x="1965" y="2350"/>
                      <a:pt x="1963" y="2351"/>
                    </a:cubicBezTo>
                    <a:cubicBezTo>
                      <a:pt x="2169" y="1689"/>
                      <a:pt x="2397" y="1027"/>
                      <a:pt x="2671" y="411"/>
                    </a:cubicBezTo>
                    <a:cubicBezTo>
                      <a:pt x="2717" y="251"/>
                      <a:pt x="2671" y="91"/>
                      <a:pt x="2557" y="23"/>
                    </a:cubicBezTo>
                    <a:cubicBezTo>
                      <a:pt x="2511" y="0"/>
                      <a:pt x="2465" y="0"/>
                      <a:pt x="2443" y="0"/>
                    </a:cubicBezTo>
                    <a:close/>
                  </a:path>
                </a:pathLst>
              </a:custGeom>
              <a:solidFill>
                <a:srgbClr val="FFB6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6" name="Google Shape;8264;p96">
                <a:extLst>
                  <a:ext uri="{FF2B5EF4-FFF2-40B4-BE49-F238E27FC236}">
                    <a16:creationId xmlns:a16="http://schemas.microsoft.com/office/drawing/2014/main" id="{22EF124A-C2A6-71D4-E720-C694636DADD9}"/>
                  </a:ext>
                </a:extLst>
              </p:cNvPr>
              <p:cNvSpPr/>
              <p:nvPr/>
            </p:nvSpPr>
            <p:spPr>
              <a:xfrm>
                <a:off x="6370665" y="2586835"/>
                <a:ext cx="32701" cy="134586"/>
              </a:xfrm>
              <a:custGeom>
                <a:avLst/>
                <a:gdLst/>
                <a:ahLst/>
                <a:cxnLst/>
                <a:rect l="l" t="t" r="r" b="b"/>
                <a:pathLst>
                  <a:path w="2535" h="10433" extrusionOk="0">
                    <a:moveTo>
                      <a:pt x="1644" y="2580"/>
                    </a:moveTo>
                    <a:lnTo>
                      <a:pt x="1644" y="2580"/>
                    </a:lnTo>
                    <a:cubicBezTo>
                      <a:pt x="1641" y="2590"/>
                      <a:pt x="1638" y="2599"/>
                      <a:pt x="1636" y="2608"/>
                    </a:cubicBezTo>
                    <a:lnTo>
                      <a:pt x="1636" y="2608"/>
                    </a:lnTo>
                    <a:cubicBezTo>
                      <a:pt x="1640" y="2599"/>
                      <a:pt x="1644" y="2590"/>
                      <a:pt x="1644" y="2580"/>
                    </a:cubicBezTo>
                    <a:close/>
                    <a:moveTo>
                      <a:pt x="2237" y="1"/>
                    </a:moveTo>
                    <a:cubicBezTo>
                      <a:pt x="2146" y="1"/>
                      <a:pt x="2055" y="47"/>
                      <a:pt x="2009" y="161"/>
                    </a:cubicBezTo>
                    <a:cubicBezTo>
                      <a:pt x="1302" y="1667"/>
                      <a:pt x="845" y="3333"/>
                      <a:pt x="548" y="5000"/>
                    </a:cubicBezTo>
                    <a:cubicBezTo>
                      <a:pt x="229" y="6689"/>
                      <a:pt x="46" y="8424"/>
                      <a:pt x="0" y="10181"/>
                    </a:cubicBezTo>
                    <a:cubicBezTo>
                      <a:pt x="0" y="10250"/>
                      <a:pt x="46" y="10318"/>
                      <a:pt x="92" y="10364"/>
                    </a:cubicBezTo>
                    <a:cubicBezTo>
                      <a:pt x="137" y="10409"/>
                      <a:pt x="206" y="10432"/>
                      <a:pt x="274" y="10432"/>
                    </a:cubicBezTo>
                    <a:cubicBezTo>
                      <a:pt x="343" y="10432"/>
                      <a:pt x="411" y="10386"/>
                      <a:pt x="457" y="10341"/>
                    </a:cubicBezTo>
                    <a:cubicBezTo>
                      <a:pt x="503" y="10272"/>
                      <a:pt x="503" y="10204"/>
                      <a:pt x="525" y="10135"/>
                    </a:cubicBezTo>
                    <a:cubicBezTo>
                      <a:pt x="525" y="9839"/>
                      <a:pt x="525" y="9542"/>
                      <a:pt x="548" y="9245"/>
                    </a:cubicBezTo>
                    <a:cubicBezTo>
                      <a:pt x="685" y="6995"/>
                      <a:pt x="1002" y="4745"/>
                      <a:pt x="1636" y="2608"/>
                    </a:cubicBezTo>
                    <a:lnTo>
                      <a:pt x="1636" y="2608"/>
                    </a:lnTo>
                    <a:cubicBezTo>
                      <a:pt x="1634" y="2612"/>
                      <a:pt x="1631" y="2617"/>
                      <a:pt x="1629" y="2621"/>
                    </a:cubicBezTo>
                    <a:lnTo>
                      <a:pt x="1629" y="2621"/>
                    </a:lnTo>
                    <a:cubicBezTo>
                      <a:pt x="1856" y="1855"/>
                      <a:pt x="2127" y="1111"/>
                      <a:pt x="2466" y="412"/>
                    </a:cubicBezTo>
                    <a:cubicBezTo>
                      <a:pt x="2534" y="275"/>
                      <a:pt x="2466" y="92"/>
                      <a:pt x="2351" y="24"/>
                    </a:cubicBezTo>
                    <a:cubicBezTo>
                      <a:pt x="2306" y="1"/>
                      <a:pt x="2260" y="1"/>
                      <a:pt x="2237" y="1"/>
                    </a:cubicBezTo>
                    <a:close/>
                  </a:path>
                </a:pathLst>
              </a:custGeom>
              <a:solidFill>
                <a:srgbClr val="FFB6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7" name="Google Shape;8265;p96">
                <a:extLst>
                  <a:ext uri="{FF2B5EF4-FFF2-40B4-BE49-F238E27FC236}">
                    <a16:creationId xmlns:a16="http://schemas.microsoft.com/office/drawing/2014/main" id="{C2942516-1841-09B9-81B6-B138AC82B408}"/>
                  </a:ext>
                </a:extLst>
              </p:cNvPr>
              <p:cNvSpPr/>
              <p:nvPr/>
            </p:nvSpPr>
            <p:spPr>
              <a:xfrm>
                <a:off x="6646245" y="2420189"/>
                <a:ext cx="246171" cy="486149"/>
              </a:xfrm>
              <a:custGeom>
                <a:avLst/>
                <a:gdLst/>
                <a:ahLst/>
                <a:cxnLst/>
                <a:rect l="l" t="t" r="r" b="b"/>
                <a:pathLst>
                  <a:path w="19083" h="37686" extrusionOk="0">
                    <a:moveTo>
                      <a:pt x="1" y="1"/>
                    </a:moveTo>
                    <a:cubicBezTo>
                      <a:pt x="594" y="320"/>
                      <a:pt x="1165" y="686"/>
                      <a:pt x="1713" y="1074"/>
                    </a:cubicBezTo>
                    <a:cubicBezTo>
                      <a:pt x="3311" y="2215"/>
                      <a:pt x="4726" y="3562"/>
                      <a:pt x="5981" y="5045"/>
                    </a:cubicBezTo>
                    <a:cubicBezTo>
                      <a:pt x="7328" y="6620"/>
                      <a:pt x="8492" y="8332"/>
                      <a:pt x="9473" y="10158"/>
                    </a:cubicBezTo>
                    <a:cubicBezTo>
                      <a:pt x="9953" y="11048"/>
                      <a:pt x="10409" y="11961"/>
                      <a:pt x="10820" y="12897"/>
                    </a:cubicBezTo>
                    <a:cubicBezTo>
                      <a:pt x="11003" y="13331"/>
                      <a:pt x="11185" y="13787"/>
                      <a:pt x="11368" y="14221"/>
                    </a:cubicBezTo>
                    <a:cubicBezTo>
                      <a:pt x="11551" y="14723"/>
                      <a:pt x="11756" y="15225"/>
                      <a:pt x="11893" y="15750"/>
                    </a:cubicBezTo>
                    <a:cubicBezTo>
                      <a:pt x="12258" y="16892"/>
                      <a:pt x="12486" y="18101"/>
                      <a:pt x="12646" y="19288"/>
                    </a:cubicBezTo>
                    <a:cubicBezTo>
                      <a:pt x="12806" y="20521"/>
                      <a:pt x="12874" y="21731"/>
                      <a:pt x="12920" y="22963"/>
                    </a:cubicBezTo>
                    <a:cubicBezTo>
                      <a:pt x="13011" y="25405"/>
                      <a:pt x="13011" y="27871"/>
                      <a:pt x="13331" y="30290"/>
                    </a:cubicBezTo>
                    <a:cubicBezTo>
                      <a:pt x="13422" y="31020"/>
                      <a:pt x="13559" y="31751"/>
                      <a:pt x="13719" y="32481"/>
                    </a:cubicBezTo>
                    <a:cubicBezTo>
                      <a:pt x="13810" y="32824"/>
                      <a:pt x="13902" y="33189"/>
                      <a:pt x="14016" y="33531"/>
                    </a:cubicBezTo>
                    <a:cubicBezTo>
                      <a:pt x="14107" y="33782"/>
                      <a:pt x="14198" y="34056"/>
                      <a:pt x="14290" y="34330"/>
                    </a:cubicBezTo>
                    <a:lnTo>
                      <a:pt x="14290" y="34307"/>
                    </a:lnTo>
                    <a:cubicBezTo>
                      <a:pt x="14495" y="34787"/>
                      <a:pt x="14769" y="35266"/>
                      <a:pt x="15111" y="35700"/>
                    </a:cubicBezTo>
                    <a:lnTo>
                      <a:pt x="15089" y="35677"/>
                    </a:lnTo>
                    <a:lnTo>
                      <a:pt x="15089" y="35677"/>
                    </a:lnTo>
                    <a:cubicBezTo>
                      <a:pt x="15408" y="36088"/>
                      <a:pt x="15773" y="36453"/>
                      <a:pt x="16184" y="36772"/>
                    </a:cubicBezTo>
                    <a:cubicBezTo>
                      <a:pt x="16504" y="37023"/>
                      <a:pt x="16869" y="37252"/>
                      <a:pt x="17280" y="37411"/>
                    </a:cubicBezTo>
                    <a:lnTo>
                      <a:pt x="17257" y="37411"/>
                    </a:lnTo>
                    <a:cubicBezTo>
                      <a:pt x="17554" y="37526"/>
                      <a:pt x="17850" y="37617"/>
                      <a:pt x="18170" y="37663"/>
                    </a:cubicBezTo>
                    <a:lnTo>
                      <a:pt x="18147" y="37663"/>
                    </a:lnTo>
                    <a:cubicBezTo>
                      <a:pt x="18193" y="37663"/>
                      <a:pt x="18238" y="37663"/>
                      <a:pt x="18261" y="37685"/>
                    </a:cubicBezTo>
                    <a:cubicBezTo>
                      <a:pt x="18353" y="37389"/>
                      <a:pt x="18421" y="37115"/>
                      <a:pt x="18467" y="36818"/>
                    </a:cubicBezTo>
                    <a:cubicBezTo>
                      <a:pt x="18695" y="35791"/>
                      <a:pt x="18855" y="34672"/>
                      <a:pt x="18969" y="33440"/>
                    </a:cubicBezTo>
                    <a:cubicBezTo>
                      <a:pt x="19060" y="32344"/>
                      <a:pt x="19083" y="31180"/>
                      <a:pt x="19060" y="29925"/>
                    </a:cubicBezTo>
                    <a:cubicBezTo>
                      <a:pt x="18992" y="27825"/>
                      <a:pt x="18786" y="25565"/>
                      <a:pt x="18398" y="22849"/>
                    </a:cubicBezTo>
                    <a:cubicBezTo>
                      <a:pt x="18238" y="21845"/>
                      <a:pt x="18056" y="20726"/>
                      <a:pt x="17828" y="19494"/>
                    </a:cubicBezTo>
                    <a:cubicBezTo>
                      <a:pt x="17736" y="18992"/>
                      <a:pt x="17622" y="18352"/>
                      <a:pt x="17485" y="17736"/>
                    </a:cubicBezTo>
                    <a:cubicBezTo>
                      <a:pt x="17348" y="17143"/>
                      <a:pt x="17188" y="16549"/>
                      <a:pt x="17029" y="15956"/>
                    </a:cubicBezTo>
                    <a:cubicBezTo>
                      <a:pt x="16367" y="13536"/>
                      <a:pt x="15477" y="11322"/>
                      <a:pt x="14381" y="9336"/>
                    </a:cubicBezTo>
                    <a:cubicBezTo>
                      <a:pt x="13217" y="7236"/>
                      <a:pt x="11824" y="5456"/>
                      <a:pt x="10227" y="4018"/>
                    </a:cubicBezTo>
                    <a:cubicBezTo>
                      <a:pt x="9405" y="3265"/>
                      <a:pt x="8492" y="2626"/>
                      <a:pt x="7556" y="2078"/>
                    </a:cubicBezTo>
                    <a:cubicBezTo>
                      <a:pt x="6597" y="1530"/>
                      <a:pt x="5570" y="1074"/>
                      <a:pt x="4475" y="731"/>
                    </a:cubicBezTo>
                    <a:cubicBezTo>
                      <a:pt x="3585" y="457"/>
                      <a:pt x="2649" y="252"/>
                      <a:pt x="1599" y="115"/>
                    </a:cubicBezTo>
                    <a:cubicBezTo>
                      <a:pt x="1097" y="47"/>
                      <a:pt x="549" y="24"/>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8" name="Google Shape;8266;p96">
                <a:extLst>
                  <a:ext uri="{FF2B5EF4-FFF2-40B4-BE49-F238E27FC236}">
                    <a16:creationId xmlns:a16="http://schemas.microsoft.com/office/drawing/2014/main" id="{5C6105AB-39D4-256E-C730-A2FE34E9D750}"/>
                  </a:ext>
                </a:extLst>
              </p:cNvPr>
              <p:cNvSpPr/>
              <p:nvPr/>
            </p:nvSpPr>
            <p:spPr>
              <a:xfrm>
                <a:off x="6646245" y="2419905"/>
                <a:ext cx="210257" cy="444031"/>
              </a:xfrm>
              <a:custGeom>
                <a:avLst/>
                <a:gdLst/>
                <a:ahLst/>
                <a:cxnLst/>
                <a:rect l="l" t="t" r="r" b="b"/>
                <a:pathLst>
                  <a:path w="16299" h="34421" extrusionOk="0">
                    <a:moveTo>
                      <a:pt x="1" y="0"/>
                    </a:moveTo>
                    <a:cubicBezTo>
                      <a:pt x="1" y="0"/>
                      <a:pt x="1" y="23"/>
                      <a:pt x="1" y="23"/>
                    </a:cubicBezTo>
                    <a:lnTo>
                      <a:pt x="24" y="23"/>
                    </a:lnTo>
                    <a:cubicBezTo>
                      <a:pt x="617" y="365"/>
                      <a:pt x="1188" y="730"/>
                      <a:pt x="1713" y="1096"/>
                    </a:cubicBezTo>
                    <a:cubicBezTo>
                      <a:pt x="3242" y="2191"/>
                      <a:pt x="4680" y="3538"/>
                      <a:pt x="5981" y="5067"/>
                    </a:cubicBezTo>
                    <a:cubicBezTo>
                      <a:pt x="6187" y="5318"/>
                      <a:pt x="6392" y="5569"/>
                      <a:pt x="6597" y="5821"/>
                    </a:cubicBezTo>
                    <a:cubicBezTo>
                      <a:pt x="7647" y="7167"/>
                      <a:pt x="8629" y="8628"/>
                      <a:pt x="9473" y="10180"/>
                    </a:cubicBezTo>
                    <a:cubicBezTo>
                      <a:pt x="9953" y="11070"/>
                      <a:pt x="10409" y="11983"/>
                      <a:pt x="10820" y="12919"/>
                    </a:cubicBezTo>
                    <a:cubicBezTo>
                      <a:pt x="10889" y="13102"/>
                      <a:pt x="10980" y="13284"/>
                      <a:pt x="11048" y="13467"/>
                    </a:cubicBezTo>
                    <a:cubicBezTo>
                      <a:pt x="11163" y="13718"/>
                      <a:pt x="11277" y="13992"/>
                      <a:pt x="11368" y="14243"/>
                    </a:cubicBezTo>
                    <a:cubicBezTo>
                      <a:pt x="11551" y="14700"/>
                      <a:pt x="11733" y="15225"/>
                      <a:pt x="11893" y="15772"/>
                    </a:cubicBezTo>
                    <a:cubicBezTo>
                      <a:pt x="12053" y="16252"/>
                      <a:pt x="12190" y="16777"/>
                      <a:pt x="12304" y="17302"/>
                    </a:cubicBezTo>
                    <a:cubicBezTo>
                      <a:pt x="12441" y="17918"/>
                      <a:pt x="12555" y="18580"/>
                      <a:pt x="12646" y="19310"/>
                    </a:cubicBezTo>
                    <a:cubicBezTo>
                      <a:pt x="12783" y="20360"/>
                      <a:pt x="12852" y="21501"/>
                      <a:pt x="12920" y="22985"/>
                    </a:cubicBezTo>
                    <a:cubicBezTo>
                      <a:pt x="12943" y="23579"/>
                      <a:pt x="12966" y="24149"/>
                      <a:pt x="12966" y="24720"/>
                    </a:cubicBezTo>
                    <a:lnTo>
                      <a:pt x="12966" y="24788"/>
                    </a:lnTo>
                    <a:cubicBezTo>
                      <a:pt x="13034" y="26614"/>
                      <a:pt x="13080" y="28486"/>
                      <a:pt x="13331" y="30312"/>
                    </a:cubicBezTo>
                    <a:cubicBezTo>
                      <a:pt x="13422" y="31111"/>
                      <a:pt x="13559" y="31818"/>
                      <a:pt x="13719" y="32503"/>
                    </a:cubicBezTo>
                    <a:cubicBezTo>
                      <a:pt x="13833" y="32914"/>
                      <a:pt x="13924" y="33234"/>
                      <a:pt x="14016" y="33553"/>
                    </a:cubicBezTo>
                    <a:cubicBezTo>
                      <a:pt x="14084" y="33759"/>
                      <a:pt x="14175" y="34055"/>
                      <a:pt x="14290" y="34352"/>
                    </a:cubicBezTo>
                    <a:cubicBezTo>
                      <a:pt x="14312" y="34375"/>
                      <a:pt x="14312" y="34398"/>
                      <a:pt x="14335" y="34421"/>
                    </a:cubicBezTo>
                    <a:cubicBezTo>
                      <a:pt x="14472" y="34078"/>
                      <a:pt x="14609" y="33713"/>
                      <a:pt x="14723" y="33371"/>
                    </a:cubicBezTo>
                    <a:cubicBezTo>
                      <a:pt x="15089" y="32321"/>
                      <a:pt x="15385" y="31271"/>
                      <a:pt x="15613" y="30198"/>
                    </a:cubicBezTo>
                    <a:cubicBezTo>
                      <a:pt x="15613" y="30198"/>
                      <a:pt x="15613" y="30221"/>
                      <a:pt x="15613" y="30221"/>
                    </a:cubicBezTo>
                    <a:cubicBezTo>
                      <a:pt x="15933" y="28691"/>
                      <a:pt x="16138" y="27139"/>
                      <a:pt x="16230" y="25587"/>
                    </a:cubicBezTo>
                    <a:cubicBezTo>
                      <a:pt x="16275" y="24902"/>
                      <a:pt x="16298" y="24218"/>
                      <a:pt x="16298" y="23556"/>
                    </a:cubicBezTo>
                    <a:cubicBezTo>
                      <a:pt x="16298" y="22985"/>
                      <a:pt x="16275" y="22414"/>
                      <a:pt x="16253" y="21844"/>
                    </a:cubicBezTo>
                    <a:lnTo>
                      <a:pt x="16230" y="21844"/>
                    </a:lnTo>
                    <a:cubicBezTo>
                      <a:pt x="16138" y="20018"/>
                      <a:pt x="15910" y="18192"/>
                      <a:pt x="15591" y="16389"/>
                    </a:cubicBezTo>
                    <a:cubicBezTo>
                      <a:pt x="15248" y="14494"/>
                      <a:pt x="14792" y="12600"/>
                      <a:pt x="14175" y="10751"/>
                    </a:cubicBezTo>
                    <a:lnTo>
                      <a:pt x="14198" y="10751"/>
                    </a:lnTo>
                    <a:cubicBezTo>
                      <a:pt x="13833" y="9678"/>
                      <a:pt x="13445" y="8628"/>
                      <a:pt x="12989" y="7601"/>
                    </a:cubicBezTo>
                    <a:cubicBezTo>
                      <a:pt x="12783" y="7144"/>
                      <a:pt x="12578" y="6734"/>
                      <a:pt x="12372" y="6300"/>
                    </a:cubicBezTo>
                    <a:cubicBezTo>
                      <a:pt x="11710" y="5478"/>
                      <a:pt x="10980" y="4702"/>
                      <a:pt x="10227" y="4040"/>
                    </a:cubicBezTo>
                    <a:cubicBezTo>
                      <a:pt x="9405" y="3287"/>
                      <a:pt x="8492" y="2625"/>
                      <a:pt x="7556" y="2077"/>
                    </a:cubicBezTo>
                    <a:cubicBezTo>
                      <a:pt x="6597" y="1529"/>
                      <a:pt x="5570" y="1073"/>
                      <a:pt x="4475" y="753"/>
                    </a:cubicBezTo>
                    <a:cubicBezTo>
                      <a:pt x="3607" y="457"/>
                      <a:pt x="2672" y="274"/>
                      <a:pt x="1599" y="137"/>
                    </a:cubicBezTo>
                    <a:cubicBezTo>
                      <a:pt x="1074" y="69"/>
                      <a:pt x="549" y="23"/>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69" name="Google Shape;8267;p96">
                <a:extLst>
                  <a:ext uri="{FF2B5EF4-FFF2-40B4-BE49-F238E27FC236}">
                    <a16:creationId xmlns:a16="http://schemas.microsoft.com/office/drawing/2014/main" id="{1D21C020-E507-11C6-FC4C-4C6FE4CF079E}"/>
                  </a:ext>
                </a:extLst>
              </p:cNvPr>
              <p:cNvSpPr/>
              <p:nvPr/>
            </p:nvSpPr>
            <p:spPr>
              <a:xfrm>
                <a:off x="6366834" y="2419905"/>
                <a:ext cx="464361" cy="621406"/>
              </a:xfrm>
              <a:custGeom>
                <a:avLst/>
                <a:gdLst/>
                <a:ahLst/>
                <a:cxnLst/>
                <a:rect l="l" t="t" r="r" b="b"/>
                <a:pathLst>
                  <a:path w="35997" h="48171" extrusionOk="0">
                    <a:moveTo>
                      <a:pt x="20452" y="0"/>
                    </a:moveTo>
                    <a:cubicBezTo>
                      <a:pt x="18558" y="69"/>
                      <a:pt x="16663" y="388"/>
                      <a:pt x="14769" y="982"/>
                    </a:cubicBezTo>
                    <a:cubicBezTo>
                      <a:pt x="12897" y="1575"/>
                      <a:pt x="11094" y="2442"/>
                      <a:pt x="9450" y="3515"/>
                    </a:cubicBezTo>
                    <a:cubicBezTo>
                      <a:pt x="7898" y="4565"/>
                      <a:pt x="6483" y="5798"/>
                      <a:pt x="5296" y="7213"/>
                    </a:cubicBezTo>
                    <a:cubicBezTo>
                      <a:pt x="5228" y="7236"/>
                      <a:pt x="5182" y="7304"/>
                      <a:pt x="5136" y="7350"/>
                    </a:cubicBezTo>
                    <a:lnTo>
                      <a:pt x="5091" y="7441"/>
                    </a:lnTo>
                    <a:lnTo>
                      <a:pt x="5068" y="7532"/>
                    </a:lnTo>
                    <a:cubicBezTo>
                      <a:pt x="3995" y="8856"/>
                      <a:pt x="3128" y="10317"/>
                      <a:pt x="2512" y="11892"/>
                    </a:cubicBezTo>
                    <a:cubicBezTo>
                      <a:pt x="2466" y="12029"/>
                      <a:pt x="2420" y="12143"/>
                      <a:pt x="2375" y="12280"/>
                    </a:cubicBezTo>
                    <a:cubicBezTo>
                      <a:pt x="2283" y="12394"/>
                      <a:pt x="2238" y="12531"/>
                      <a:pt x="2169" y="12668"/>
                    </a:cubicBezTo>
                    <a:cubicBezTo>
                      <a:pt x="2032" y="12988"/>
                      <a:pt x="1941" y="13307"/>
                      <a:pt x="1850" y="13581"/>
                    </a:cubicBezTo>
                    <a:cubicBezTo>
                      <a:pt x="1758" y="13878"/>
                      <a:pt x="1690" y="14220"/>
                      <a:pt x="1599" y="14585"/>
                    </a:cubicBezTo>
                    <a:cubicBezTo>
                      <a:pt x="1553" y="14768"/>
                      <a:pt x="1507" y="14951"/>
                      <a:pt x="1484" y="15133"/>
                    </a:cubicBezTo>
                    <a:cubicBezTo>
                      <a:pt x="1416" y="15361"/>
                      <a:pt x="1370" y="15613"/>
                      <a:pt x="1302" y="15841"/>
                    </a:cubicBezTo>
                    <a:cubicBezTo>
                      <a:pt x="1142" y="16480"/>
                      <a:pt x="982" y="17165"/>
                      <a:pt x="822" y="17941"/>
                    </a:cubicBezTo>
                    <a:cubicBezTo>
                      <a:pt x="663" y="18831"/>
                      <a:pt x="526" y="19790"/>
                      <a:pt x="434" y="20748"/>
                    </a:cubicBezTo>
                    <a:lnTo>
                      <a:pt x="343" y="21387"/>
                    </a:lnTo>
                    <a:cubicBezTo>
                      <a:pt x="320" y="21410"/>
                      <a:pt x="320" y="21456"/>
                      <a:pt x="343" y="21501"/>
                    </a:cubicBezTo>
                    <a:cubicBezTo>
                      <a:pt x="229" y="22300"/>
                      <a:pt x="161" y="23145"/>
                      <a:pt x="115" y="23967"/>
                    </a:cubicBezTo>
                    <a:cubicBezTo>
                      <a:pt x="69" y="24948"/>
                      <a:pt x="46" y="25998"/>
                      <a:pt x="24" y="27208"/>
                    </a:cubicBezTo>
                    <a:cubicBezTo>
                      <a:pt x="1" y="28372"/>
                      <a:pt x="24" y="29445"/>
                      <a:pt x="46" y="30517"/>
                    </a:cubicBezTo>
                    <a:cubicBezTo>
                      <a:pt x="138" y="33005"/>
                      <a:pt x="366" y="35151"/>
                      <a:pt x="800" y="37091"/>
                    </a:cubicBezTo>
                    <a:cubicBezTo>
                      <a:pt x="1279" y="39328"/>
                      <a:pt x="2009" y="41268"/>
                      <a:pt x="2991" y="42866"/>
                    </a:cubicBezTo>
                    <a:cubicBezTo>
                      <a:pt x="3539" y="43733"/>
                      <a:pt x="4155" y="44509"/>
                      <a:pt x="4863" y="45194"/>
                    </a:cubicBezTo>
                    <a:cubicBezTo>
                      <a:pt x="5593" y="45902"/>
                      <a:pt x="6415" y="46518"/>
                      <a:pt x="7328" y="46997"/>
                    </a:cubicBezTo>
                    <a:cubicBezTo>
                      <a:pt x="7830" y="47271"/>
                      <a:pt x="8332" y="47499"/>
                      <a:pt x="8720" y="47659"/>
                    </a:cubicBezTo>
                    <a:cubicBezTo>
                      <a:pt x="8766" y="47682"/>
                      <a:pt x="8789" y="47682"/>
                      <a:pt x="8811" y="47705"/>
                    </a:cubicBezTo>
                    <a:cubicBezTo>
                      <a:pt x="9702" y="47842"/>
                      <a:pt x="10569" y="47956"/>
                      <a:pt x="11459" y="48024"/>
                    </a:cubicBezTo>
                    <a:cubicBezTo>
                      <a:pt x="12212" y="48093"/>
                      <a:pt x="12988" y="48139"/>
                      <a:pt x="13764" y="48161"/>
                    </a:cubicBezTo>
                    <a:cubicBezTo>
                      <a:pt x="13966" y="48167"/>
                      <a:pt x="14168" y="48170"/>
                      <a:pt x="14370" y="48170"/>
                    </a:cubicBezTo>
                    <a:cubicBezTo>
                      <a:pt x="14921" y="48170"/>
                      <a:pt x="15473" y="48149"/>
                      <a:pt x="16024" y="48116"/>
                    </a:cubicBezTo>
                    <a:cubicBezTo>
                      <a:pt x="17120" y="48070"/>
                      <a:pt x="18215" y="47933"/>
                      <a:pt x="19288" y="47751"/>
                    </a:cubicBezTo>
                    <a:cubicBezTo>
                      <a:pt x="20361" y="47545"/>
                      <a:pt x="21388" y="47294"/>
                      <a:pt x="22415" y="46974"/>
                    </a:cubicBezTo>
                    <a:cubicBezTo>
                      <a:pt x="23328" y="46678"/>
                      <a:pt x="24218" y="46335"/>
                      <a:pt x="25063" y="45924"/>
                    </a:cubicBezTo>
                    <a:cubicBezTo>
                      <a:pt x="25519" y="45719"/>
                      <a:pt x="25953" y="45491"/>
                      <a:pt x="26364" y="45263"/>
                    </a:cubicBezTo>
                    <a:cubicBezTo>
                      <a:pt x="26798" y="45034"/>
                      <a:pt x="27209" y="44783"/>
                      <a:pt x="27619" y="44509"/>
                    </a:cubicBezTo>
                    <a:lnTo>
                      <a:pt x="27642" y="44509"/>
                    </a:lnTo>
                    <a:cubicBezTo>
                      <a:pt x="28418" y="44007"/>
                      <a:pt x="29171" y="43459"/>
                      <a:pt x="29879" y="42866"/>
                    </a:cubicBezTo>
                    <a:cubicBezTo>
                      <a:pt x="30244" y="42569"/>
                      <a:pt x="30609" y="42250"/>
                      <a:pt x="30952" y="41907"/>
                    </a:cubicBezTo>
                    <a:cubicBezTo>
                      <a:pt x="31294" y="41588"/>
                      <a:pt x="31637" y="41245"/>
                      <a:pt x="31956" y="40903"/>
                    </a:cubicBezTo>
                    <a:cubicBezTo>
                      <a:pt x="32572" y="40218"/>
                      <a:pt x="33166" y="39488"/>
                      <a:pt x="33691" y="38712"/>
                    </a:cubicBezTo>
                    <a:cubicBezTo>
                      <a:pt x="33965" y="38324"/>
                      <a:pt x="34216" y="37936"/>
                      <a:pt x="34444" y="37548"/>
                    </a:cubicBezTo>
                    <a:cubicBezTo>
                      <a:pt x="34672" y="37182"/>
                      <a:pt x="34878" y="36794"/>
                      <a:pt x="35083" y="36429"/>
                    </a:cubicBezTo>
                    <a:lnTo>
                      <a:pt x="35060" y="36429"/>
                    </a:lnTo>
                    <a:cubicBezTo>
                      <a:pt x="35403" y="35767"/>
                      <a:pt x="35722" y="35105"/>
                      <a:pt x="35996" y="34421"/>
                    </a:cubicBezTo>
                    <a:cubicBezTo>
                      <a:pt x="35973" y="34398"/>
                      <a:pt x="35973" y="34375"/>
                      <a:pt x="35951" y="34352"/>
                    </a:cubicBezTo>
                    <a:cubicBezTo>
                      <a:pt x="35836" y="34055"/>
                      <a:pt x="35745" y="33759"/>
                      <a:pt x="35677" y="33553"/>
                    </a:cubicBezTo>
                    <a:cubicBezTo>
                      <a:pt x="35585" y="33234"/>
                      <a:pt x="35494" y="32914"/>
                      <a:pt x="35403" y="32503"/>
                    </a:cubicBezTo>
                    <a:cubicBezTo>
                      <a:pt x="35220" y="31818"/>
                      <a:pt x="35083" y="31111"/>
                      <a:pt x="34992" y="30312"/>
                    </a:cubicBezTo>
                    <a:cubicBezTo>
                      <a:pt x="34741" y="28486"/>
                      <a:pt x="34695" y="26614"/>
                      <a:pt x="34627" y="24788"/>
                    </a:cubicBezTo>
                    <a:lnTo>
                      <a:pt x="34627" y="24720"/>
                    </a:lnTo>
                    <a:cubicBezTo>
                      <a:pt x="34627" y="24149"/>
                      <a:pt x="34604" y="23579"/>
                      <a:pt x="34581" y="22985"/>
                    </a:cubicBezTo>
                    <a:cubicBezTo>
                      <a:pt x="34513" y="21501"/>
                      <a:pt x="34444" y="20360"/>
                      <a:pt x="34307" y="19310"/>
                    </a:cubicBezTo>
                    <a:cubicBezTo>
                      <a:pt x="34216" y="18580"/>
                      <a:pt x="34102" y="17918"/>
                      <a:pt x="33965" y="17302"/>
                    </a:cubicBezTo>
                    <a:cubicBezTo>
                      <a:pt x="33851" y="16777"/>
                      <a:pt x="33714" y="16252"/>
                      <a:pt x="33577" y="15772"/>
                    </a:cubicBezTo>
                    <a:cubicBezTo>
                      <a:pt x="33394" y="15225"/>
                      <a:pt x="33212" y="14700"/>
                      <a:pt x="33029" y="14243"/>
                    </a:cubicBezTo>
                    <a:cubicBezTo>
                      <a:pt x="32938" y="13992"/>
                      <a:pt x="32824" y="13718"/>
                      <a:pt x="32709" y="13467"/>
                    </a:cubicBezTo>
                    <a:cubicBezTo>
                      <a:pt x="32641" y="13284"/>
                      <a:pt x="32550" y="13102"/>
                      <a:pt x="32481" y="12919"/>
                    </a:cubicBezTo>
                    <a:cubicBezTo>
                      <a:pt x="32070" y="11983"/>
                      <a:pt x="31614" y="11070"/>
                      <a:pt x="31134" y="10180"/>
                    </a:cubicBezTo>
                    <a:cubicBezTo>
                      <a:pt x="30290" y="8628"/>
                      <a:pt x="29308" y="7167"/>
                      <a:pt x="28258" y="5821"/>
                    </a:cubicBezTo>
                    <a:cubicBezTo>
                      <a:pt x="28053" y="5569"/>
                      <a:pt x="27848" y="5318"/>
                      <a:pt x="27642" y="5067"/>
                    </a:cubicBezTo>
                    <a:cubicBezTo>
                      <a:pt x="26341" y="3538"/>
                      <a:pt x="24903" y="2191"/>
                      <a:pt x="23374" y="1096"/>
                    </a:cubicBezTo>
                    <a:cubicBezTo>
                      <a:pt x="22849" y="730"/>
                      <a:pt x="22278" y="365"/>
                      <a:pt x="21685" y="23"/>
                    </a:cubicBezTo>
                    <a:cubicBezTo>
                      <a:pt x="21457" y="0"/>
                      <a:pt x="21228" y="0"/>
                      <a:pt x="2100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0" name="Google Shape;8268;p96">
                <a:extLst>
                  <a:ext uri="{FF2B5EF4-FFF2-40B4-BE49-F238E27FC236}">
                    <a16:creationId xmlns:a16="http://schemas.microsoft.com/office/drawing/2014/main" id="{CE8FE7F1-22CE-0035-5E83-29A8B2277052}"/>
                  </a:ext>
                </a:extLst>
              </p:cNvPr>
              <p:cNvSpPr/>
              <p:nvPr/>
            </p:nvSpPr>
            <p:spPr>
              <a:xfrm>
                <a:off x="6723099" y="2994039"/>
                <a:ext cx="310" cy="13"/>
              </a:xfrm>
              <a:custGeom>
                <a:avLst/>
                <a:gdLst/>
                <a:ahLst/>
                <a:cxnLst/>
                <a:rect l="l" t="t" r="r" b="b"/>
                <a:pathLst>
                  <a:path w="24" h="1" extrusionOk="0">
                    <a:moveTo>
                      <a:pt x="0" y="0"/>
                    </a:moveTo>
                    <a:cubicBezTo>
                      <a:pt x="0" y="0"/>
                      <a:pt x="0" y="0"/>
                      <a:pt x="0" y="0"/>
                    </a:cubicBezTo>
                    <a:cubicBezTo>
                      <a:pt x="0" y="0"/>
                      <a:pt x="0" y="0"/>
                      <a:pt x="23" y="0"/>
                    </a:cubicBezTo>
                    <a:close/>
                  </a:path>
                </a:pathLst>
              </a:custGeom>
              <a:solidFill>
                <a:srgbClr val="FFA0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1" name="Google Shape;8269;p96">
                <a:extLst>
                  <a:ext uri="{FF2B5EF4-FFF2-40B4-BE49-F238E27FC236}">
                    <a16:creationId xmlns:a16="http://schemas.microsoft.com/office/drawing/2014/main" id="{A9FA0C34-5077-4506-12FC-6CB645323373}"/>
                  </a:ext>
                </a:extLst>
              </p:cNvPr>
              <p:cNvSpPr/>
              <p:nvPr/>
            </p:nvSpPr>
            <p:spPr>
              <a:xfrm>
                <a:off x="6723099" y="2994039"/>
                <a:ext cx="13" cy="13"/>
              </a:xfrm>
              <a:custGeom>
                <a:avLst/>
                <a:gdLst/>
                <a:ahLst/>
                <a:cxnLst/>
                <a:rect l="l" t="t" r="r" b="b"/>
                <a:pathLst>
                  <a:path w="1" h="1" extrusionOk="0">
                    <a:moveTo>
                      <a:pt x="0" y="0"/>
                    </a:moveTo>
                    <a:cubicBezTo>
                      <a:pt x="0" y="0"/>
                      <a:pt x="0" y="0"/>
                      <a:pt x="0" y="0"/>
                    </a:cubicBezTo>
                    <a:cubicBezTo>
                      <a:pt x="0" y="0"/>
                      <a:pt x="0" y="0"/>
                      <a:pt x="0" y="0"/>
                    </a:cubicBezTo>
                    <a:cubicBezTo>
                      <a:pt x="0" y="0"/>
                      <a:pt x="0" y="0"/>
                      <a:pt x="0" y="0"/>
                    </a:cubicBezTo>
                    <a:cubicBezTo>
                      <a:pt x="0" y="0"/>
                      <a:pt x="0" y="0"/>
                      <a:pt x="0" y="0"/>
                    </a:cubicBezTo>
                    <a:close/>
                  </a:path>
                </a:pathLst>
              </a:custGeom>
              <a:solidFill>
                <a:srgbClr val="FFA0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2" name="Google Shape;8270;p96">
                <a:extLst>
                  <a:ext uri="{FF2B5EF4-FFF2-40B4-BE49-F238E27FC236}">
                    <a16:creationId xmlns:a16="http://schemas.microsoft.com/office/drawing/2014/main" id="{27C67579-9632-1AF0-D269-E4D343182D0C}"/>
                  </a:ext>
                </a:extLst>
              </p:cNvPr>
              <p:cNvSpPr/>
              <p:nvPr/>
            </p:nvSpPr>
            <p:spPr>
              <a:xfrm>
                <a:off x="6739585" y="2771153"/>
                <a:ext cx="68035" cy="255910"/>
              </a:xfrm>
              <a:custGeom>
                <a:avLst/>
                <a:gdLst/>
                <a:ahLst/>
                <a:cxnLst/>
                <a:rect l="l" t="t" r="r" b="b"/>
                <a:pathLst>
                  <a:path w="5274" h="19838" extrusionOk="0">
                    <a:moveTo>
                      <a:pt x="4748" y="1"/>
                    </a:moveTo>
                    <a:cubicBezTo>
                      <a:pt x="4611" y="1"/>
                      <a:pt x="4452" y="138"/>
                      <a:pt x="4452" y="275"/>
                    </a:cubicBezTo>
                    <a:cubicBezTo>
                      <a:pt x="4680" y="2511"/>
                      <a:pt x="4588" y="4771"/>
                      <a:pt x="4292" y="6985"/>
                    </a:cubicBezTo>
                    <a:cubicBezTo>
                      <a:pt x="3884" y="10002"/>
                      <a:pt x="3070" y="12973"/>
                      <a:pt x="1895" y="15787"/>
                    </a:cubicBezTo>
                    <a:lnTo>
                      <a:pt x="1895" y="15787"/>
                    </a:lnTo>
                    <a:cubicBezTo>
                      <a:pt x="1895" y="15782"/>
                      <a:pt x="1895" y="15778"/>
                      <a:pt x="1895" y="15773"/>
                    </a:cubicBezTo>
                    <a:lnTo>
                      <a:pt x="1895" y="15773"/>
                    </a:lnTo>
                    <a:cubicBezTo>
                      <a:pt x="1370" y="17005"/>
                      <a:pt x="777" y="18238"/>
                      <a:pt x="69" y="19402"/>
                    </a:cubicBezTo>
                    <a:cubicBezTo>
                      <a:pt x="1" y="19539"/>
                      <a:pt x="46" y="19722"/>
                      <a:pt x="183" y="19790"/>
                    </a:cubicBezTo>
                    <a:cubicBezTo>
                      <a:pt x="232" y="19822"/>
                      <a:pt x="286" y="19838"/>
                      <a:pt x="339" y="19838"/>
                    </a:cubicBezTo>
                    <a:cubicBezTo>
                      <a:pt x="435" y="19838"/>
                      <a:pt x="527" y="19787"/>
                      <a:pt x="571" y="19699"/>
                    </a:cubicBezTo>
                    <a:cubicBezTo>
                      <a:pt x="1621" y="17896"/>
                      <a:pt x="2489" y="16001"/>
                      <a:pt x="3173" y="14038"/>
                    </a:cubicBezTo>
                    <a:cubicBezTo>
                      <a:pt x="3904" y="12007"/>
                      <a:pt x="4429" y="9930"/>
                      <a:pt x="4748" y="7830"/>
                    </a:cubicBezTo>
                    <a:cubicBezTo>
                      <a:pt x="5136" y="5342"/>
                      <a:pt x="5273" y="2785"/>
                      <a:pt x="5022" y="275"/>
                    </a:cubicBezTo>
                    <a:cubicBezTo>
                      <a:pt x="5022" y="206"/>
                      <a:pt x="4999" y="138"/>
                      <a:pt x="4954" y="92"/>
                    </a:cubicBezTo>
                    <a:cubicBezTo>
                      <a:pt x="4908" y="23"/>
                      <a:pt x="4817" y="1"/>
                      <a:pt x="474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3" name="Google Shape;8271;p96">
                <a:extLst>
                  <a:ext uri="{FF2B5EF4-FFF2-40B4-BE49-F238E27FC236}">
                    <a16:creationId xmlns:a16="http://schemas.microsoft.com/office/drawing/2014/main" id="{1FE9A5F9-B4C9-D01E-6DF4-9F2C54AA18EB}"/>
                  </a:ext>
                </a:extLst>
              </p:cNvPr>
              <p:cNvSpPr/>
              <p:nvPr/>
            </p:nvSpPr>
            <p:spPr>
              <a:xfrm>
                <a:off x="6824965" y="2749662"/>
                <a:ext cx="5018" cy="15028"/>
              </a:xfrm>
              <a:custGeom>
                <a:avLst/>
                <a:gdLst/>
                <a:ahLst/>
                <a:cxnLst/>
                <a:rect l="l" t="t" r="r" b="b"/>
                <a:pathLst>
                  <a:path w="389" h="1165" extrusionOk="0">
                    <a:moveTo>
                      <a:pt x="206" y="0"/>
                    </a:moveTo>
                    <a:cubicBezTo>
                      <a:pt x="92" y="0"/>
                      <a:pt x="1" y="69"/>
                      <a:pt x="1" y="183"/>
                    </a:cubicBezTo>
                    <a:cubicBezTo>
                      <a:pt x="1" y="457"/>
                      <a:pt x="1" y="708"/>
                      <a:pt x="1" y="982"/>
                    </a:cubicBezTo>
                    <a:cubicBezTo>
                      <a:pt x="1" y="1073"/>
                      <a:pt x="92" y="1164"/>
                      <a:pt x="206" y="1164"/>
                    </a:cubicBezTo>
                    <a:cubicBezTo>
                      <a:pt x="298" y="1164"/>
                      <a:pt x="389" y="1073"/>
                      <a:pt x="389" y="982"/>
                    </a:cubicBezTo>
                    <a:cubicBezTo>
                      <a:pt x="366" y="708"/>
                      <a:pt x="366" y="457"/>
                      <a:pt x="389" y="183"/>
                    </a:cubicBezTo>
                    <a:cubicBezTo>
                      <a:pt x="389" y="69"/>
                      <a:pt x="298" y="0"/>
                      <a:pt x="2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4" name="Google Shape;8272;p96">
                <a:extLst>
                  <a:ext uri="{FF2B5EF4-FFF2-40B4-BE49-F238E27FC236}">
                    <a16:creationId xmlns:a16="http://schemas.microsoft.com/office/drawing/2014/main" id="{BF5CEF98-C892-D89F-3422-258C415370EF}"/>
                  </a:ext>
                </a:extLst>
              </p:cNvPr>
              <p:cNvSpPr/>
              <p:nvPr/>
            </p:nvSpPr>
            <p:spPr>
              <a:xfrm>
                <a:off x="6827623" y="2780582"/>
                <a:ext cx="5315" cy="12668"/>
              </a:xfrm>
              <a:custGeom>
                <a:avLst/>
                <a:gdLst/>
                <a:ahLst/>
                <a:cxnLst/>
                <a:rect l="l" t="t" r="r" b="b"/>
                <a:pathLst>
                  <a:path w="412" h="982" extrusionOk="0">
                    <a:moveTo>
                      <a:pt x="206" y="0"/>
                    </a:moveTo>
                    <a:cubicBezTo>
                      <a:pt x="92" y="0"/>
                      <a:pt x="0" y="91"/>
                      <a:pt x="0" y="183"/>
                    </a:cubicBezTo>
                    <a:cubicBezTo>
                      <a:pt x="0" y="388"/>
                      <a:pt x="0" y="593"/>
                      <a:pt x="23" y="799"/>
                    </a:cubicBezTo>
                    <a:cubicBezTo>
                      <a:pt x="23" y="890"/>
                      <a:pt x="92" y="981"/>
                      <a:pt x="206" y="981"/>
                    </a:cubicBezTo>
                    <a:cubicBezTo>
                      <a:pt x="297" y="981"/>
                      <a:pt x="411" y="890"/>
                      <a:pt x="388" y="799"/>
                    </a:cubicBezTo>
                    <a:cubicBezTo>
                      <a:pt x="388" y="593"/>
                      <a:pt x="366" y="388"/>
                      <a:pt x="388" y="183"/>
                    </a:cubicBezTo>
                    <a:cubicBezTo>
                      <a:pt x="388" y="91"/>
                      <a:pt x="297" y="0"/>
                      <a:pt x="2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5" name="Google Shape;8273;p96">
                <a:extLst>
                  <a:ext uri="{FF2B5EF4-FFF2-40B4-BE49-F238E27FC236}">
                    <a16:creationId xmlns:a16="http://schemas.microsoft.com/office/drawing/2014/main" id="{1E15C650-72D3-47BB-7587-2EE80923DA9E}"/>
                  </a:ext>
                </a:extLst>
              </p:cNvPr>
              <p:cNvSpPr/>
              <p:nvPr/>
            </p:nvSpPr>
            <p:spPr>
              <a:xfrm>
                <a:off x="6829390" y="2810018"/>
                <a:ext cx="5599" cy="13674"/>
              </a:xfrm>
              <a:custGeom>
                <a:avLst/>
                <a:gdLst/>
                <a:ahLst/>
                <a:cxnLst/>
                <a:rect l="l" t="t" r="r" b="b"/>
                <a:pathLst>
                  <a:path w="434" h="1060" extrusionOk="0">
                    <a:moveTo>
                      <a:pt x="183" y="1"/>
                    </a:moveTo>
                    <a:cubicBezTo>
                      <a:pt x="92" y="1"/>
                      <a:pt x="0" y="69"/>
                      <a:pt x="0" y="183"/>
                    </a:cubicBezTo>
                    <a:cubicBezTo>
                      <a:pt x="0" y="434"/>
                      <a:pt x="23" y="685"/>
                      <a:pt x="46" y="914"/>
                    </a:cubicBezTo>
                    <a:cubicBezTo>
                      <a:pt x="69" y="959"/>
                      <a:pt x="92" y="1005"/>
                      <a:pt x="137" y="1028"/>
                    </a:cubicBezTo>
                    <a:cubicBezTo>
                      <a:pt x="170" y="1044"/>
                      <a:pt x="202" y="1060"/>
                      <a:pt x="242" y="1060"/>
                    </a:cubicBezTo>
                    <a:cubicBezTo>
                      <a:pt x="259" y="1060"/>
                      <a:pt x="277" y="1057"/>
                      <a:pt x="297" y="1050"/>
                    </a:cubicBezTo>
                    <a:cubicBezTo>
                      <a:pt x="343" y="1050"/>
                      <a:pt x="366" y="1005"/>
                      <a:pt x="411" y="959"/>
                    </a:cubicBezTo>
                    <a:cubicBezTo>
                      <a:pt x="434" y="914"/>
                      <a:pt x="434" y="868"/>
                      <a:pt x="411" y="822"/>
                    </a:cubicBezTo>
                    <a:cubicBezTo>
                      <a:pt x="411" y="777"/>
                      <a:pt x="411" y="754"/>
                      <a:pt x="411" y="708"/>
                    </a:cubicBezTo>
                    <a:cubicBezTo>
                      <a:pt x="388" y="526"/>
                      <a:pt x="366" y="366"/>
                      <a:pt x="388" y="183"/>
                    </a:cubicBezTo>
                    <a:cubicBezTo>
                      <a:pt x="388" y="69"/>
                      <a:pt x="297" y="1"/>
                      <a:pt x="18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6" name="Google Shape;8274;p96">
                <a:extLst>
                  <a:ext uri="{FF2B5EF4-FFF2-40B4-BE49-F238E27FC236}">
                    <a16:creationId xmlns:a16="http://schemas.microsoft.com/office/drawing/2014/main" id="{301EAF54-E032-8C49-7C56-55CDAFE63C5E}"/>
                  </a:ext>
                </a:extLst>
              </p:cNvPr>
              <p:cNvSpPr/>
              <p:nvPr/>
            </p:nvSpPr>
            <p:spPr>
              <a:xfrm>
                <a:off x="6833221" y="2837403"/>
                <a:ext cx="9133" cy="16125"/>
              </a:xfrm>
              <a:custGeom>
                <a:avLst/>
                <a:gdLst/>
                <a:ahLst/>
                <a:cxnLst/>
                <a:rect l="l" t="t" r="r" b="b"/>
                <a:pathLst>
                  <a:path w="708" h="1250" extrusionOk="0">
                    <a:moveTo>
                      <a:pt x="205" y="0"/>
                    </a:moveTo>
                    <a:cubicBezTo>
                      <a:pt x="183" y="0"/>
                      <a:pt x="183" y="0"/>
                      <a:pt x="160" y="23"/>
                    </a:cubicBezTo>
                    <a:cubicBezTo>
                      <a:pt x="46" y="46"/>
                      <a:pt x="0" y="160"/>
                      <a:pt x="23" y="251"/>
                    </a:cubicBezTo>
                    <a:cubicBezTo>
                      <a:pt x="91" y="548"/>
                      <a:pt x="183" y="822"/>
                      <a:pt x="297" y="1119"/>
                    </a:cubicBezTo>
                    <a:cubicBezTo>
                      <a:pt x="320" y="1164"/>
                      <a:pt x="342" y="1187"/>
                      <a:pt x="388" y="1233"/>
                    </a:cubicBezTo>
                    <a:cubicBezTo>
                      <a:pt x="411" y="1244"/>
                      <a:pt x="434" y="1250"/>
                      <a:pt x="457" y="1250"/>
                    </a:cubicBezTo>
                    <a:cubicBezTo>
                      <a:pt x="479" y="1250"/>
                      <a:pt x="502" y="1244"/>
                      <a:pt x="525" y="1233"/>
                    </a:cubicBezTo>
                    <a:cubicBezTo>
                      <a:pt x="616" y="1210"/>
                      <a:pt x="708" y="1096"/>
                      <a:pt x="662" y="1005"/>
                    </a:cubicBezTo>
                    <a:cubicBezTo>
                      <a:pt x="548" y="731"/>
                      <a:pt x="457" y="434"/>
                      <a:pt x="388" y="137"/>
                    </a:cubicBezTo>
                    <a:cubicBezTo>
                      <a:pt x="365" y="69"/>
                      <a:pt x="297" y="0"/>
                      <a:pt x="20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7" name="Google Shape;8275;p96">
                <a:extLst>
                  <a:ext uri="{FF2B5EF4-FFF2-40B4-BE49-F238E27FC236}">
                    <a16:creationId xmlns:a16="http://schemas.microsoft.com/office/drawing/2014/main" id="{569E7C33-18B9-4D40-B6CE-CD56ACBBE4B0}"/>
                  </a:ext>
                </a:extLst>
              </p:cNvPr>
              <p:cNvSpPr/>
              <p:nvPr/>
            </p:nvSpPr>
            <p:spPr>
              <a:xfrm>
                <a:off x="6845578" y="2862724"/>
                <a:ext cx="11791" cy="14216"/>
              </a:xfrm>
              <a:custGeom>
                <a:avLst/>
                <a:gdLst/>
                <a:ahLst/>
                <a:cxnLst/>
                <a:rect l="l" t="t" r="r" b="b"/>
                <a:pathLst>
                  <a:path w="914" h="1102" extrusionOk="0">
                    <a:moveTo>
                      <a:pt x="663" y="571"/>
                    </a:moveTo>
                    <a:cubicBezTo>
                      <a:pt x="685" y="571"/>
                      <a:pt x="685" y="571"/>
                      <a:pt x="685" y="594"/>
                    </a:cubicBezTo>
                    <a:lnTo>
                      <a:pt x="663" y="571"/>
                    </a:lnTo>
                    <a:close/>
                    <a:moveTo>
                      <a:pt x="206" y="0"/>
                    </a:moveTo>
                    <a:cubicBezTo>
                      <a:pt x="160" y="0"/>
                      <a:pt x="138" y="0"/>
                      <a:pt x="115" y="23"/>
                    </a:cubicBezTo>
                    <a:cubicBezTo>
                      <a:pt x="24" y="69"/>
                      <a:pt x="1" y="183"/>
                      <a:pt x="46" y="274"/>
                    </a:cubicBezTo>
                    <a:cubicBezTo>
                      <a:pt x="183" y="548"/>
                      <a:pt x="366" y="799"/>
                      <a:pt x="571" y="1050"/>
                    </a:cubicBezTo>
                    <a:cubicBezTo>
                      <a:pt x="606" y="1084"/>
                      <a:pt x="657" y="1102"/>
                      <a:pt x="708" y="1102"/>
                    </a:cubicBezTo>
                    <a:cubicBezTo>
                      <a:pt x="760" y="1102"/>
                      <a:pt x="811" y="1084"/>
                      <a:pt x="845" y="1050"/>
                    </a:cubicBezTo>
                    <a:cubicBezTo>
                      <a:pt x="914" y="959"/>
                      <a:pt x="914" y="845"/>
                      <a:pt x="845" y="776"/>
                    </a:cubicBezTo>
                    <a:cubicBezTo>
                      <a:pt x="800" y="708"/>
                      <a:pt x="754" y="662"/>
                      <a:pt x="708" y="594"/>
                    </a:cubicBezTo>
                    <a:cubicBezTo>
                      <a:pt x="571" y="434"/>
                      <a:pt x="457" y="274"/>
                      <a:pt x="366" y="92"/>
                    </a:cubicBezTo>
                    <a:cubicBezTo>
                      <a:pt x="343" y="23"/>
                      <a:pt x="275" y="0"/>
                      <a:pt x="2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8" name="Google Shape;8276;p96">
                <a:extLst>
                  <a:ext uri="{FF2B5EF4-FFF2-40B4-BE49-F238E27FC236}">
                    <a16:creationId xmlns:a16="http://schemas.microsoft.com/office/drawing/2014/main" id="{0BD04290-06C6-339F-7513-8E89F84B2F35}"/>
                  </a:ext>
                </a:extLst>
              </p:cNvPr>
              <p:cNvSpPr/>
              <p:nvPr/>
            </p:nvSpPr>
            <p:spPr>
              <a:xfrm>
                <a:off x="6862657" y="2880384"/>
                <a:ext cx="12384" cy="8553"/>
              </a:xfrm>
              <a:custGeom>
                <a:avLst/>
                <a:gdLst/>
                <a:ahLst/>
                <a:cxnLst/>
                <a:rect l="l" t="t" r="r" b="b"/>
                <a:pathLst>
                  <a:path w="960" h="663" extrusionOk="0">
                    <a:moveTo>
                      <a:pt x="229" y="1"/>
                    </a:moveTo>
                    <a:cubicBezTo>
                      <a:pt x="160" y="1"/>
                      <a:pt x="92" y="24"/>
                      <a:pt x="46" y="92"/>
                    </a:cubicBezTo>
                    <a:cubicBezTo>
                      <a:pt x="1" y="183"/>
                      <a:pt x="46" y="298"/>
                      <a:pt x="115" y="343"/>
                    </a:cubicBezTo>
                    <a:cubicBezTo>
                      <a:pt x="229" y="412"/>
                      <a:pt x="320" y="480"/>
                      <a:pt x="411" y="526"/>
                    </a:cubicBezTo>
                    <a:cubicBezTo>
                      <a:pt x="503" y="571"/>
                      <a:pt x="617" y="617"/>
                      <a:pt x="708" y="663"/>
                    </a:cubicBezTo>
                    <a:cubicBezTo>
                      <a:pt x="754" y="663"/>
                      <a:pt x="822" y="663"/>
                      <a:pt x="845" y="640"/>
                    </a:cubicBezTo>
                    <a:cubicBezTo>
                      <a:pt x="891" y="617"/>
                      <a:pt x="936" y="571"/>
                      <a:pt x="936" y="526"/>
                    </a:cubicBezTo>
                    <a:cubicBezTo>
                      <a:pt x="959" y="480"/>
                      <a:pt x="959" y="412"/>
                      <a:pt x="914" y="366"/>
                    </a:cubicBezTo>
                    <a:cubicBezTo>
                      <a:pt x="891" y="320"/>
                      <a:pt x="868" y="320"/>
                      <a:pt x="799" y="298"/>
                    </a:cubicBezTo>
                    <a:cubicBezTo>
                      <a:pt x="799" y="275"/>
                      <a:pt x="777" y="275"/>
                      <a:pt x="777" y="275"/>
                    </a:cubicBezTo>
                    <a:cubicBezTo>
                      <a:pt x="617" y="206"/>
                      <a:pt x="457" y="115"/>
                      <a:pt x="320" y="24"/>
                    </a:cubicBezTo>
                    <a:cubicBezTo>
                      <a:pt x="297" y="1"/>
                      <a:pt x="252" y="1"/>
                      <a:pt x="22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79" name="Google Shape;8277;p96">
                <a:extLst>
                  <a:ext uri="{FF2B5EF4-FFF2-40B4-BE49-F238E27FC236}">
                    <a16:creationId xmlns:a16="http://schemas.microsoft.com/office/drawing/2014/main" id="{499579C7-CEE4-BD58-8753-28D4914D241F}"/>
                  </a:ext>
                </a:extLst>
              </p:cNvPr>
              <p:cNvSpPr/>
              <p:nvPr/>
            </p:nvSpPr>
            <p:spPr>
              <a:xfrm>
                <a:off x="6497271" y="2532077"/>
                <a:ext cx="152246" cy="136637"/>
              </a:xfrm>
              <a:custGeom>
                <a:avLst/>
                <a:gdLst/>
                <a:ahLst/>
                <a:cxnLst/>
                <a:rect l="l" t="t" r="r" b="b"/>
                <a:pathLst>
                  <a:path w="11802" h="10592" extrusionOk="0">
                    <a:moveTo>
                      <a:pt x="6597" y="0"/>
                    </a:moveTo>
                    <a:cubicBezTo>
                      <a:pt x="6369" y="0"/>
                      <a:pt x="6095" y="46"/>
                      <a:pt x="5798" y="92"/>
                    </a:cubicBezTo>
                    <a:cubicBezTo>
                      <a:pt x="5501" y="160"/>
                      <a:pt x="5205" y="252"/>
                      <a:pt x="4908" y="411"/>
                    </a:cubicBezTo>
                    <a:cubicBezTo>
                      <a:pt x="4657" y="525"/>
                      <a:pt x="4406" y="685"/>
                      <a:pt x="4132" y="913"/>
                    </a:cubicBezTo>
                    <a:cubicBezTo>
                      <a:pt x="4063" y="982"/>
                      <a:pt x="3972" y="1028"/>
                      <a:pt x="3903" y="1096"/>
                    </a:cubicBezTo>
                    <a:cubicBezTo>
                      <a:pt x="3949" y="1005"/>
                      <a:pt x="3972" y="891"/>
                      <a:pt x="3972" y="777"/>
                    </a:cubicBezTo>
                    <a:cubicBezTo>
                      <a:pt x="3995" y="708"/>
                      <a:pt x="3995" y="640"/>
                      <a:pt x="3949" y="571"/>
                    </a:cubicBezTo>
                    <a:cubicBezTo>
                      <a:pt x="3903" y="503"/>
                      <a:pt x="3835" y="457"/>
                      <a:pt x="3767" y="434"/>
                    </a:cubicBezTo>
                    <a:cubicBezTo>
                      <a:pt x="3744" y="434"/>
                      <a:pt x="3721" y="411"/>
                      <a:pt x="3698" y="411"/>
                    </a:cubicBezTo>
                    <a:cubicBezTo>
                      <a:pt x="3584" y="411"/>
                      <a:pt x="3447" y="503"/>
                      <a:pt x="3424" y="640"/>
                    </a:cubicBezTo>
                    <a:cubicBezTo>
                      <a:pt x="3401" y="845"/>
                      <a:pt x="3333" y="1028"/>
                      <a:pt x="3264" y="1210"/>
                    </a:cubicBezTo>
                    <a:cubicBezTo>
                      <a:pt x="3173" y="1484"/>
                      <a:pt x="3013" y="1758"/>
                      <a:pt x="2831" y="2032"/>
                    </a:cubicBezTo>
                    <a:lnTo>
                      <a:pt x="2785" y="2078"/>
                    </a:lnTo>
                    <a:cubicBezTo>
                      <a:pt x="2466" y="2511"/>
                      <a:pt x="2077" y="2899"/>
                      <a:pt x="1689" y="3287"/>
                    </a:cubicBezTo>
                    <a:cubicBezTo>
                      <a:pt x="1552" y="3424"/>
                      <a:pt x="1416" y="3561"/>
                      <a:pt x="1301" y="3698"/>
                    </a:cubicBezTo>
                    <a:cubicBezTo>
                      <a:pt x="1005" y="3995"/>
                      <a:pt x="776" y="4269"/>
                      <a:pt x="571" y="4543"/>
                    </a:cubicBezTo>
                    <a:cubicBezTo>
                      <a:pt x="366" y="4817"/>
                      <a:pt x="206" y="5113"/>
                      <a:pt x="114" y="5433"/>
                    </a:cubicBezTo>
                    <a:cubicBezTo>
                      <a:pt x="23" y="5752"/>
                      <a:pt x="0" y="6095"/>
                      <a:pt x="46" y="6460"/>
                    </a:cubicBezTo>
                    <a:cubicBezTo>
                      <a:pt x="114" y="6780"/>
                      <a:pt x="229" y="7099"/>
                      <a:pt x="411" y="7419"/>
                    </a:cubicBezTo>
                    <a:cubicBezTo>
                      <a:pt x="594" y="7715"/>
                      <a:pt x="822" y="8012"/>
                      <a:pt x="1142" y="8332"/>
                    </a:cubicBezTo>
                    <a:cubicBezTo>
                      <a:pt x="1393" y="8606"/>
                      <a:pt x="1689" y="8857"/>
                      <a:pt x="2100" y="9153"/>
                    </a:cubicBezTo>
                    <a:cubicBezTo>
                      <a:pt x="2739" y="9633"/>
                      <a:pt x="3493" y="9998"/>
                      <a:pt x="4292" y="10295"/>
                    </a:cubicBezTo>
                    <a:cubicBezTo>
                      <a:pt x="4634" y="10409"/>
                      <a:pt x="4976" y="10500"/>
                      <a:pt x="5319" y="10546"/>
                    </a:cubicBezTo>
                    <a:cubicBezTo>
                      <a:pt x="5478" y="10569"/>
                      <a:pt x="5638" y="10591"/>
                      <a:pt x="5821" y="10591"/>
                    </a:cubicBezTo>
                    <a:cubicBezTo>
                      <a:pt x="6049" y="10591"/>
                      <a:pt x="6255" y="10569"/>
                      <a:pt x="6506" y="10523"/>
                    </a:cubicBezTo>
                    <a:cubicBezTo>
                      <a:pt x="7396" y="10386"/>
                      <a:pt x="8286" y="9975"/>
                      <a:pt x="9153" y="9336"/>
                    </a:cubicBezTo>
                    <a:cubicBezTo>
                      <a:pt x="9952" y="8720"/>
                      <a:pt x="10637" y="7967"/>
                      <a:pt x="11116" y="7122"/>
                    </a:cubicBezTo>
                    <a:cubicBezTo>
                      <a:pt x="11367" y="6711"/>
                      <a:pt x="11527" y="6277"/>
                      <a:pt x="11641" y="5844"/>
                    </a:cubicBezTo>
                    <a:cubicBezTo>
                      <a:pt x="11755" y="5456"/>
                      <a:pt x="11801" y="5022"/>
                      <a:pt x="11778" y="4566"/>
                    </a:cubicBezTo>
                    <a:cubicBezTo>
                      <a:pt x="11733" y="3767"/>
                      <a:pt x="11436" y="2968"/>
                      <a:pt x="10957" y="2237"/>
                    </a:cubicBezTo>
                    <a:cubicBezTo>
                      <a:pt x="10477" y="1553"/>
                      <a:pt x="9838" y="982"/>
                      <a:pt x="9085" y="571"/>
                    </a:cubicBezTo>
                    <a:cubicBezTo>
                      <a:pt x="8377" y="206"/>
                      <a:pt x="7578" y="0"/>
                      <a:pt x="6779" y="0"/>
                    </a:cubicBezTo>
                    <a:close/>
                  </a:path>
                </a:pathLst>
              </a:custGeom>
              <a:solidFill>
                <a:srgbClr val="FCBC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0" name="Google Shape;8278;p96">
                <a:extLst>
                  <a:ext uri="{FF2B5EF4-FFF2-40B4-BE49-F238E27FC236}">
                    <a16:creationId xmlns:a16="http://schemas.microsoft.com/office/drawing/2014/main" id="{8B3F6E92-E91C-4FAC-5E6E-ED5B47143641}"/>
                  </a:ext>
                </a:extLst>
              </p:cNvPr>
              <p:cNvSpPr/>
              <p:nvPr/>
            </p:nvSpPr>
            <p:spPr>
              <a:xfrm>
                <a:off x="6518762" y="2531781"/>
                <a:ext cx="130754" cy="76807"/>
              </a:xfrm>
              <a:custGeom>
                <a:avLst/>
                <a:gdLst/>
                <a:ahLst/>
                <a:cxnLst/>
                <a:rect l="l" t="t" r="r" b="b"/>
                <a:pathLst>
                  <a:path w="10136" h="5954" extrusionOk="0">
                    <a:moveTo>
                      <a:pt x="4931" y="1"/>
                    </a:moveTo>
                    <a:cubicBezTo>
                      <a:pt x="4703" y="23"/>
                      <a:pt x="4429" y="46"/>
                      <a:pt x="4132" y="115"/>
                    </a:cubicBezTo>
                    <a:cubicBezTo>
                      <a:pt x="3835" y="183"/>
                      <a:pt x="3539" y="275"/>
                      <a:pt x="3242" y="434"/>
                    </a:cubicBezTo>
                    <a:cubicBezTo>
                      <a:pt x="2991" y="548"/>
                      <a:pt x="2740" y="708"/>
                      <a:pt x="2466" y="936"/>
                    </a:cubicBezTo>
                    <a:cubicBezTo>
                      <a:pt x="2374" y="982"/>
                      <a:pt x="2306" y="1051"/>
                      <a:pt x="2237" y="1119"/>
                    </a:cubicBezTo>
                    <a:cubicBezTo>
                      <a:pt x="2283" y="1051"/>
                      <a:pt x="2306" y="936"/>
                      <a:pt x="2329" y="800"/>
                    </a:cubicBezTo>
                    <a:cubicBezTo>
                      <a:pt x="2329" y="731"/>
                      <a:pt x="2329" y="663"/>
                      <a:pt x="2283" y="571"/>
                    </a:cubicBezTo>
                    <a:cubicBezTo>
                      <a:pt x="2260" y="503"/>
                      <a:pt x="2192" y="457"/>
                      <a:pt x="2101" y="434"/>
                    </a:cubicBezTo>
                    <a:lnTo>
                      <a:pt x="2032" y="434"/>
                    </a:lnTo>
                    <a:cubicBezTo>
                      <a:pt x="1918" y="434"/>
                      <a:pt x="1758" y="526"/>
                      <a:pt x="1735" y="663"/>
                    </a:cubicBezTo>
                    <a:cubicBezTo>
                      <a:pt x="1713" y="868"/>
                      <a:pt x="1667" y="1051"/>
                      <a:pt x="1598" y="1233"/>
                    </a:cubicBezTo>
                    <a:cubicBezTo>
                      <a:pt x="1484" y="1507"/>
                      <a:pt x="1347" y="1781"/>
                      <a:pt x="1142" y="2055"/>
                    </a:cubicBezTo>
                    <a:lnTo>
                      <a:pt x="1119" y="2101"/>
                    </a:lnTo>
                    <a:cubicBezTo>
                      <a:pt x="800" y="2511"/>
                      <a:pt x="411" y="2899"/>
                      <a:pt x="46" y="3265"/>
                    </a:cubicBezTo>
                    <a:lnTo>
                      <a:pt x="23" y="3310"/>
                    </a:lnTo>
                    <a:lnTo>
                      <a:pt x="1" y="3333"/>
                    </a:lnTo>
                    <a:cubicBezTo>
                      <a:pt x="69" y="3379"/>
                      <a:pt x="138" y="3447"/>
                      <a:pt x="229" y="3493"/>
                    </a:cubicBezTo>
                    <a:cubicBezTo>
                      <a:pt x="663" y="3812"/>
                      <a:pt x="1119" y="4086"/>
                      <a:pt x="1576" y="4337"/>
                    </a:cubicBezTo>
                    <a:cubicBezTo>
                      <a:pt x="2055" y="4589"/>
                      <a:pt x="2557" y="4817"/>
                      <a:pt x="3059" y="5022"/>
                    </a:cubicBezTo>
                    <a:cubicBezTo>
                      <a:pt x="4269" y="5456"/>
                      <a:pt x="5547" y="5753"/>
                      <a:pt x="6825" y="5890"/>
                    </a:cubicBezTo>
                    <a:lnTo>
                      <a:pt x="6803" y="5890"/>
                    </a:lnTo>
                    <a:cubicBezTo>
                      <a:pt x="7285" y="5931"/>
                      <a:pt x="7767" y="5953"/>
                      <a:pt x="8247" y="5953"/>
                    </a:cubicBezTo>
                    <a:cubicBezTo>
                      <a:pt x="8835" y="5953"/>
                      <a:pt x="9420" y="5919"/>
                      <a:pt x="9998" y="5844"/>
                    </a:cubicBezTo>
                    <a:cubicBezTo>
                      <a:pt x="10089" y="5456"/>
                      <a:pt x="10135" y="5022"/>
                      <a:pt x="10112" y="4589"/>
                    </a:cubicBezTo>
                    <a:cubicBezTo>
                      <a:pt x="10067" y="3790"/>
                      <a:pt x="9793" y="2991"/>
                      <a:pt x="9291" y="2260"/>
                    </a:cubicBezTo>
                    <a:cubicBezTo>
                      <a:pt x="8834" y="1576"/>
                      <a:pt x="8172" y="1005"/>
                      <a:pt x="7419" y="594"/>
                    </a:cubicBezTo>
                    <a:cubicBezTo>
                      <a:pt x="6711" y="206"/>
                      <a:pt x="5912" y="1"/>
                      <a:pt x="5113" y="1"/>
                    </a:cubicBezTo>
                    <a:close/>
                  </a:path>
                </a:pathLst>
              </a:custGeom>
              <a:solidFill>
                <a:schemeClr val="accent2">
                  <a:alpha val="351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1" name="Google Shape;8279;p96">
                <a:extLst>
                  <a:ext uri="{FF2B5EF4-FFF2-40B4-BE49-F238E27FC236}">
                    <a16:creationId xmlns:a16="http://schemas.microsoft.com/office/drawing/2014/main" id="{5131D5C7-7D4F-8FD5-1E48-7EB3E23F6209}"/>
                  </a:ext>
                </a:extLst>
              </p:cNvPr>
              <p:cNvSpPr/>
              <p:nvPr/>
            </p:nvSpPr>
            <p:spPr>
              <a:xfrm>
                <a:off x="6521703" y="2576825"/>
                <a:ext cx="13" cy="13"/>
              </a:xfrm>
              <a:custGeom>
                <a:avLst/>
                <a:gdLst/>
                <a:ahLst/>
                <a:cxnLst/>
                <a:rect l="l" t="t" r="r" b="b"/>
                <a:pathLst>
                  <a:path w="1" h="1" extrusionOk="0">
                    <a:moveTo>
                      <a:pt x="1" y="1"/>
                    </a:moveTo>
                    <a:lnTo>
                      <a:pt x="1" y="1"/>
                    </a:lnTo>
                    <a:cubicBezTo>
                      <a:pt x="1" y="1"/>
                      <a:pt x="1" y="1"/>
                      <a:pt x="1" y="1"/>
                    </a:cubicBezTo>
                    <a:cubicBezTo>
                      <a:pt x="1" y="1"/>
                      <a:pt x="1" y="1"/>
                      <a:pt x="1" y="1"/>
                    </a:cubicBezTo>
                    <a:close/>
                  </a:path>
                </a:pathLst>
              </a:custGeom>
              <a:solidFill>
                <a:srgbClr val="E8BA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2" name="Google Shape;8280;p96">
                <a:extLst>
                  <a:ext uri="{FF2B5EF4-FFF2-40B4-BE49-F238E27FC236}">
                    <a16:creationId xmlns:a16="http://schemas.microsoft.com/office/drawing/2014/main" id="{5D3DB891-2C31-1914-9530-55AEA0C37861}"/>
                  </a:ext>
                </a:extLst>
              </p:cNvPr>
              <p:cNvSpPr/>
              <p:nvPr/>
            </p:nvSpPr>
            <p:spPr>
              <a:xfrm>
                <a:off x="6238756" y="3145670"/>
                <a:ext cx="222035" cy="342456"/>
              </a:xfrm>
              <a:custGeom>
                <a:avLst/>
                <a:gdLst/>
                <a:ahLst/>
                <a:cxnLst/>
                <a:rect l="l" t="t" r="r" b="b"/>
                <a:pathLst>
                  <a:path w="17212" h="26547" extrusionOk="0">
                    <a:moveTo>
                      <a:pt x="6232" y="0"/>
                    </a:moveTo>
                    <a:cubicBezTo>
                      <a:pt x="5319" y="0"/>
                      <a:pt x="4475" y="137"/>
                      <a:pt x="3676" y="388"/>
                    </a:cubicBezTo>
                    <a:cubicBezTo>
                      <a:pt x="2854" y="662"/>
                      <a:pt x="2124" y="1073"/>
                      <a:pt x="1576" y="1598"/>
                    </a:cubicBezTo>
                    <a:cubicBezTo>
                      <a:pt x="1416" y="1758"/>
                      <a:pt x="1279" y="1918"/>
                      <a:pt x="1165" y="2077"/>
                    </a:cubicBezTo>
                    <a:cubicBezTo>
                      <a:pt x="1051" y="2214"/>
                      <a:pt x="937" y="2397"/>
                      <a:pt x="800" y="2625"/>
                    </a:cubicBezTo>
                    <a:cubicBezTo>
                      <a:pt x="754" y="2694"/>
                      <a:pt x="708" y="2785"/>
                      <a:pt x="663" y="2876"/>
                    </a:cubicBezTo>
                    <a:lnTo>
                      <a:pt x="640" y="2214"/>
                    </a:lnTo>
                    <a:cubicBezTo>
                      <a:pt x="640" y="1918"/>
                      <a:pt x="617" y="1644"/>
                      <a:pt x="617" y="1347"/>
                    </a:cubicBezTo>
                    <a:cubicBezTo>
                      <a:pt x="617" y="1187"/>
                      <a:pt x="594" y="1027"/>
                      <a:pt x="594" y="868"/>
                    </a:cubicBezTo>
                    <a:cubicBezTo>
                      <a:pt x="594" y="776"/>
                      <a:pt x="549" y="708"/>
                      <a:pt x="480" y="662"/>
                    </a:cubicBezTo>
                    <a:cubicBezTo>
                      <a:pt x="434" y="617"/>
                      <a:pt x="366" y="594"/>
                      <a:pt x="297" y="594"/>
                    </a:cubicBezTo>
                    <a:cubicBezTo>
                      <a:pt x="206" y="617"/>
                      <a:pt x="115" y="662"/>
                      <a:pt x="69" y="708"/>
                    </a:cubicBezTo>
                    <a:cubicBezTo>
                      <a:pt x="24" y="799"/>
                      <a:pt x="1" y="868"/>
                      <a:pt x="1" y="936"/>
                    </a:cubicBezTo>
                    <a:cubicBezTo>
                      <a:pt x="92" y="4725"/>
                      <a:pt x="640" y="8560"/>
                      <a:pt x="1621" y="12326"/>
                    </a:cubicBezTo>
                    <a:cubicBezTo>
                      <a:pt x="2694" y="16480"/>
                      <a:pt x="4201" y="20155"/>
                      <a:pt x="6095" y="23236"/>
                    </a:cubicBezTo>
                    <a:cubicBezTo>
                      <a:pt x="6780" y="24355"/>
                      <a:pt x="7533" y="25382"/>
                      <a:pt x="8332" y="26318"/>
                    </a:cubicBezTo>
                    <a:lnTo>
                      <a:pt x="8355" y="26364"/>
                    </a:lnTo>
                    <a:cubicBezTo>
                      <a:pt x="8400" y="26455"/>
                      <a:pt x="8515" y="26546"/>
                      <a:pt x="8652" y="26546"/>
                    </a:cubicBezTo>
                    <a:cubicBezTo>
                      <a:pt x="9565" y="26455"/>
                      <a:pt x="10341" y="26318"/>
                      <a:pt x="11071" y="26112"/>
                    </a:cubicBezTo>
                    <a:cubicBezTo>
                      <a:pt x="11824" y="25907"/>
                      <a:pt x="12532" y="25633"/>
                      <a:pt x="13171" y="25314"/>
                    </a:cubicBezTo>
                    <a:cubicBezTo>
                      <a:pt x="13810" y="24994"/>
                      <a:pt x="14449" y="24606"/>
                      <a:pt x="15065" y="24127"/>
                    </a:cubicBezTo>
                    <a:cubicBezTo>
                      <a:pt x="15636" y="23670"/>
                      <a:pt x="16207" y="23168"/>
                      <a:pt x="16891" y="22483"/>
                    </a:cubicBezTo>
                    <a:cubicBezTo>
                      <a:pt x="16914" y="22460"/>
                      <a:pt x="16937" y="22438"/>
                      <a:pt x="16937" y="22415"/>
                    </a:cubicBezTo>
                    <a:cubicBezTo>
                      <a:pt x="16960" y="22415"/>
                      <a:pt x="16983" y="22415"/>
                      <a:pt x="17006" y="22392"/>
                    </a:cubicBezTo>
                    <a:cubicBezTo>
                      <a:pt x="17143" y="22346"/>
                      <a:pt x="17211" y="22164"/>
                      <a:pt x="17165" y="22004"/>
                    </a:cubicBezTo>
                    <a:cubicBezTo>
                      <a:pt x="16709" y="20794"/>
                      <a:pt x="16275" y="19493"/>
                      <a:pt x="15910" y="18146"/>
                    </a:cubicBezTo>
                    <a:lnTo>
                      <a:pt x="15910" y="18192"/>
                    </a:lnTo>
                    <a:cubicBezTo>
                      <a:pt x="14814" y="14038"/>
                      <a:pt x="14267" y="9770"/>
                      <a:pt x="14289" y="5501"/>
                    </a:cubicBezTo>
                    <a:lnTo>
                      <a:pt x="14289" y="5501"/>
                    </a:lnTo>
                    <a:lnTo>
                      <a:pt x="14267" y="5570"/>
                    </a:lnTo>
                    <a:cubicBezTo>
                      <a:pt x="14289" y="4428"/>
                      <a:pt x="14335" y="3401"/>
                      <a:pt x="14404" y="2465"/>
                    </a:cubicBezTo>
                    <a:cubicBezTo>
                      <a:pt x="14404" y="2306"/>
                      <a:pt x="14312" y="2146"/>
                      <a:pt x="14152" y="2123"/>
                    </a:cubicBezTo>
                    <a:cubicBezTo>
                      <a:pt x="13970" y="2123"/>
                      <a:pt x="13810" y="2237"/>
                      <a:pt x="13810" y="2397"/>
                    </a:cubicBezTo>
                    <a:cubicBezTo>
                      <a:pt x="13764" y="2876"/>
                      <a:pt x="13742" y="3356"/>
                      <a:pt x="13719" y="3858"/>
                    </a:cubicBezTo>
                    <a:cubicBezTo>
                      <a:pt x="13627" y="3607"/>
                      <a:pt x="13468" y="3333"/>
                      <a:pt x="13262" y="3059"/>
                    </a:cubicBezTo>
                    <a:cubicBezTo>
                      <a:pt x="12966" y="2648"/>
                      <a:pt x="12555" y="2260"/>
                      <a:pt x="12098" y="1895"/>
                    </a:cubicBezTo>
                    <a:cubicBezTo>
                      <a:pt x="11687" y="1575"/>
                      <a:pt x="11185" y="1256"/>
                      <a:pt x="10615" y="1005"/>
                    </a:cubicBezTo>
                    <a:cubicBezTo>
                      <a:pt x="10112" y="754"/>
                      <a:pt x="9565" y="548"/>
                      <a:pt x="8925" y="366"/>
                    </a:cubicBezTo>
                    <a:cubicBezTo>
                      <a:pt x="8355" y="229"/>
                      <a:pt x="7761" y="114"/>
                      <a:pt x="7168" y="46"/>
                    </a:cubicBezTo>
                    <a:cubicBezTo>
                      <a:pt x="6848" y="23"/>
                      <a:pt x="6529" y="0"/>
                      <a:pt x="623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3" name="Google Shape;8281;p96">
                <a:extLst>
                  <a:ext uri="{FF2B5EF4-FFF2-40B4-BE49-F238E27FC236}">
                    <a16:creationId xmlns:a16="http://schemas.microsoft.com/office/drawing/2014/main" id="{9943F46E-DCD3-27FD-0B03-63407CA6588F}"/>
                  </a:ext>
                </a:extLst>
              </p:cNvPr>
              <p:cNvSpPr/>
              <p:nvPr/>
            </p:nvSpPr>
            <p:spPr>
              <a:xfrm>
                <a:off x="6292340" y="3354716"/>
                <a:ext cx="235876" cy="312412"/>
              </a:xfrm>
              <a:custGeom>
                <a:avLst/>
                <a:gdLst/>
                <a:ahLst/>
                <a:cxnLst/>
                <a:rect l="l" t="t" r="r" b="b"/>
                <a:pathLst>
                  <a:path w="18285" h="24218" extrusionOk="0">
                    <a:moveTo>
                      <a:pt x="12304" y="0"/>
                    </a:moveTo>
                    <a:cubicBezTo>
                      <a:pt x="12121" y="229"/>
                      <a:pt x="11939" y="457"/>
                      <a:pt x="11733" y="662"/>
                    </a:cubicBezTo>
                    <a:cubicBezTo>
                      <a:pt x="11140" y="1278"/>
                      <a:pt x="10501" y="1849"/>
                      <a:pt x="9816" y="2351"/>
                    </a:cubicBezTo>
                    <a:cubicBezTo>
                      <a:pt x="8309" y="3493"/>
                      <a:pt x="6620" y="4383"/>
                      <a:pt x="4863" y="5045"/>
                    </a:cubicBezTo>
                    <a:cubicBezTo>
                      <a:pt x="3288" y="5661"/>
                      <a:pt x="1667" y="6117"/>
                      <a:pt x="1" y="6391"/>
                    </a:cubicBezTo>
                    <a:cubicBezTo>
                      <a:pt x="731" y="7647"/>
                      <a:pt x="1507" y="8879"/>
                      <a:pt x="2261" y="10089"/>
                    </a:cubicBezTo>
                    <a:cubicBezTo>
                      <a:pt x="3311" y="11755"/>
                      <a:pt x="4383" y="13513"/>
                      <a:pt x="5342" y="15293"/>
                    </a:cubicBezTo>
                    <a:cubicBezTo>
                      <a:pt x="3973" y="16708"/>
                      <a:pt x="3196" y="18101"/>
                      <a:pt x="2945" y="19539"/>
                    </a:cubicBezTo>
                    <a:cubicBezTo>
                      <a:pt x="2877" y="19904"/>
                      <a:pt x="2854" y="20292"/>
                      <a:pt x="2877" y="20703"/>
                    </a:cubicBezTo>
                    <a:cubicBezTo>
                      <a:pt x="2923" y="21068"/>
                      <a:pt x="3014" y="21456"/>
                      <a:pt x="3151" y="21867"/>
                    </a:cubicBezTo>
                    <a:cubicBezTo>
                      <a:pt x="3425" y="22620"/>
                      <a:pt x="3950" y="23351"/>
                      <a:pt x="4749" y="24035"/>
                    </a:cubicBezTo>
                    <a:cubicBezTo>
                      <a:pt x="4794" y="24081"/>
                      <a:pt x="4863" y="24104"/>
                      <a:pt x="4931" y="24127"/>
                    </a:cubicBezTo>
                    <a:cubicBezTo>
                      <a:pt x="4977" y="24149"/>
                      <a:pt x="5023" y="24149"/>
                      <a:pt x="5068" y="24172"/>
                    </a:cubicBezTo>
                    <a:cubicBezTo>
                      <a:pt x="5137" y="24172"/>
                      <a:pt x="5205" y="24195"/>
                      <a:pt x="5251" y="24195"/>
                    </a:cubicBezTo>
                    <a:cubicBezTo>
                      <a:pt x="5251" y="24218"/>
                      <a:pt x="5251" y="24218"/>
                      <a:pt x="5274" y="24218"/>
                    </a:cubicBezTo>
                    <a:cubicBezTo>
                      <a:pt x="6985" y="24195"/>
                      <a:pt x="8812" y="23807"/>
                      <a:pt x="10660" y="23054"/>
                    </a:cubicBezTo>
                    <a:cubicBezTo>
                      <a:pt x="12486" y="22301"/>
                      <a:pt x="14198" y="21251"/>
                      <a:pt x="15750" y="19904"/>
                    </a:cubicBezTo>
                    <a:cubicBezTo>
                      <a:pt x="16732" y="19059"/>
                      <a:pt x="17576" y="18146"/>
                      <a:pt x="18284" y="17211"/>
                    </a:cubicBezTo>
                    <a:cubicBezTo>
                      <a:pt x="18238" y="16959"/>
                      <a:pt x="18193" y="16731"/>
                      <a:pt x="18124" y="16480"/>
                    </a:cubicBezTo>
                    <a:cubicBezTo>
                      <a:pt x="17417" y="14220"/>
                      <a:pt x="16663" y="11984"/>
                      <a:pt x="15910" y="9792"/>
                    </a:cubicBezTo>
                    <a:cubicBezTo>
                      <a:pt x="15134" y="7601"/>
                      <a:pt x="14312" y="5296"/>
                      <a:pt x="13354" y="2762"/>
                    </a:cubicBezTo>
                    <a:cubicBezTo>
                      <a:pt x="13011" y="1849"/>
                      <a:pt x="12669" y="936"/>
                      <a:pt x="12327" y="23"/>
                    </a:cubicBezTo>
                    <a:cubicBezTo>
                      <a:pt x="12327" y="23"/>
                      <a:pt x="12304" y="0"/>
                      <a:pt x="123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4" name="Google Shape;8282;p96">
                <a:extLst>
                  <a:ext uri="{FF2B5EF4-FFF2-40B4-BE49-F238E27FC236}">
                    <a16:creationId xmlns:a16="http://schemas.microsoft.com/office/drawing/2014/main" id="{6DB0DC52-B056-7515-FCC2-A53EFD9849AC}"/>
                  </a:ext>
                </a:extLst>
              </p:cNvPr>
              <p:cNvSpPr/>
              <p:nvPr/>
            </p:nvSpPr>
            <p:spPr>
              <a:xfrm>
                <a:off x="6344170" y="3559053"/>
                <a:ext cx="184044" cy="108063"/>
              </a:xfrm>
              <a:custGeom>
                <a:avLst/>
                <a:gdLst/>
                <a:ahLst/>
                <a:cxnLst/>
                <a:rect l="l" t="t" r="r" b="b"/>
                <a:pathLst>
                  <a:path w="14267" h="8377" extrusionOk="0">
                    <a:moveTo>
                      <a:pt x="13924" y="0"/>
                    </a:moveTo>
                    <a:cubicBezTo>
                      <a:pt x="13901" y="23"/>
                      <a:pt x="13878" y="46"/>
                      <a:pt x="13855" y="68"/>
                    </a:cubicBezTo>
                    <a:cubicBezTo>
                      <a:pt x="13399" y="685"/>
                      <a:pt x="12874" y="1255"/>
                      <a:pt x="12326" y="1780"/>
                    </a:cubicBezTo>
                    <a:cubicBezTo>
                      <a:pt x="11732" y="2351"/>
                      <a:pt x="11093" y="2876"/>
                      <a:pt x="10431" y="3355"/>
                    </a:cubicBezTo>
                    <a:cubicBezTo>
                      <a:pt x="9724" y="3880"/>
                      <a:pt x="8993" y="4337"/>
                      <a:pt x="8240" y="4770"/>
                    </a:cubicBezTo>
                    <a:cubicBezTo>
                      <a:pt x="7464" y="5204"/>
                      <a:pt x="6688" y="5592"/>
                      <a:pt x="5866" y="5957"/>
                    </a:cubicBezTo>
                    <a:cubicBezTo>
                      <a:pt x="5090" y="6300"/>
                      <a:pt x="4291" y="6597"/>
                      <a:pt x="3470" y="6848"/>
                    </a:cubicBezTo>
                    <a:cubicBezTo>
                      <a:pt x="2716" y="7076"/>
                      <a:pt x="1963" y="7258"/>
                      <a:pt x="1187" y="7373"/>
                    </a:cubicBezTo>
                    <a:cubicBezTo>
                      <a:pt x="799" y="7418"/>
                      <a:pt x="388" y="7464"/>
                      <a:pt x="0" y="7487"/>
                    </a:cubicBezTo>
                    <a:cubicBezTo>
                      <a:pt x="206" y="7715"/>
                      <a:pt x="434" y="7966"/>
                      <a:pt x="708" y="8194"/>
                    </a:cubicBezTo>
                    <a:cubicBezTo>
                      <a:pt x="753" y="8240"/>
                      <a:pt x="799" y="8240"/>
                      <a:pt x="845" y="8263"/>
                    </a:cubicBezTo>
                    <a:lnTo>
                      <a:pt x="913" y="8308"/>
                    </a:lnTo>
                    <a:lnTo>
                      <a:pt x="1005" y="8331"/>
                    </a:lnTo>
                    <a:cubicBezTo>
                      <a:pt x="1119" y="8354"/>
                      <a:pt x="1187" y="8354"/>
                      <a:pt x="1233" y="8377"/>
                    </a:cubicBezTo>
                    <a:cubicBezTo>
                      <a:pt x="2967" y="8377"/>
                      <a:pt x="4794" y="7966"/>
                      <a:pt x="6642" y="7213"/>
                    </a:cubicBezTo>
                    <a:cubicBezTo>
                      <a:pt x="8468" y="6460"/>
                      <a:pt x="10180" y="5410"/>
                      <a:pt x="11755" y="4063"/>
                    </a:cubicBezTo>
                    <a:cubicBezTo>
                      <a:pt x="12714" y="3241"/>
                      <a:pt x="13558" y="2328"/>
                      <a:pt x="14266" y="1370"/>
                    </a:cubicBezTo>
                    <a:cubicBezTo>
                      <a:pt x="14220" y="1118"/>
                      <a:pt x="14175" y="890"/>
                      <a:pt x="14129" y="639"/>
                    </a:cubicBezTo>
                    <a:cubicBezTo>
                      <a:pt x="14061" y="434"/>
                      <a:pt x="13992" y="228"/>
                      <a:pt x="1392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5" name="Google Shape;8283;p96">
                <a:extLst>
                  <a:ext uri="{FF2B5EF4-FFF2-40B4-BE49-F238E27FC236}">
                    <a16:creationId xmlns:a16="http://schemas.microsoft.com/office/drawing/2014/main" id="{408BEE3D-957D-3005-A3FB-988BFBF9EE46}"/>
                  </a:ext>
                </a:extLst>
              </p:cNvPr>
              <p:cNvSpPr/>
              <p:nvPr/>
            </p:nvSpPr>
            <p:spPr>
              <a:xfrm>
                <a:off x="6407763" y="3354716"/>
                <a:ext cx="115726" cy="286212"/>
              </a:xfrm>
              <a:custGeom>
                <a:avLst/>
                <a:gdLst/>
                <a:ahLst/>
                <a:cxnLst/>
                <a:rect l="l" t="t" r="r" b="b"/>
                <a:pathLst>
                  <a:path w="8971" h="22187" extrusionOk="0">
                    <a:moveTo>
                      <a:pt x="3356" y="0"/>
                    </a:moveTo>
                    <a:cubicBezTo>
                      <a:pt x="3150" y="251"/>
                      <a:pt x="2968" y="457"/>
                      <a:pt x="2785" y="662"/>
                    </a:cubicBezTo>
                    <a:cubicBezTo>
                      <a:pt x="2329" y="1119"/>
                      <a:pt x="1849" y="1575"/>
                      <a:pt x="1324" y="1986"/>
                    </a:cubicBezTo>
                    <a:cubicBezTo>
                      <a:pt x="1416" y="2191"/>
                      <a:pt x="1507" y="2374"/>
                      <a:pt x="1598" y="2580"/>
                    </a:cubicBezTo>
                    <a:cubicBezTo>
                      <a:pt x="2215" y="3926"/>
                      <a:pt x="2740" y="5296"/>
                      <a:pt x="3173" y="6688"/>
                    </a:cubicBezTo>
                    <a:cubicBezTo>
                      <a:pt x="3584" y="8126"/>
                      <a:pt x="3926" y="9587"/>
                      <a:pt x="4086" y="11071"/>
                    </a:cubicBezTo>
                    <a:cubicBezTo>
                      <a:pt x="4178" y="11801"/>
                      <a:pt x="4223" y="12531"/>
                      <a:pt x="4223" y="13262"/>
                    </a:cubicBezTo>
                    <a:cubicBezTo>
                      <a:pt x="4223" y="13969"/>
                      <a:pt x="4178" y="14677"/>
                      <a:pt x="4063" y="15384"/>
                    </a:cubicBezTo>
                    <a:cubicBezTo>
                      <a:pt x="3949" y="16069"/>
                      <a:pt x="3812" y="16754"/>
                      <a:pt x="3584" y="17393"/>
                    </a:cubicBezTo>
                    <a:cubicBezTo>
                      <a:pt x="3356" y="18032"/>
                      <a:pt x="3082" y="18671"/>
                      <a:pt x="2740" y="19242"/>
                    </a:cubicBezTo>
                    <a:cubicBezTo>
                      <a:pt x="2374" y="19858"/>
                      <a:pt x="1963" y="20406"/>
                      <a:pt x="1484" y="20908"/>
                    </a:cubicBezTo>
                    <a:cubicBezTo>
                      <a:pt x="1028" y="21388"/>
                      <a:pt x="548" y="21821"/>
                      <a:pt x="0" y="22186"/>
                    </a:cubicBezTo>
                    <a:cubicBezTo>
                      <a:pt x="320" y="22072"/>
                      <a:pt x="640" y="21935"/>
                      <a:pt x="936" y="21798"/>
                    </a:cubicBezTo>
                    <a:cubicBezTo>
                      <a:pt x="1712" y="21456"/>
                      <a:pt x="2511" y="21068"/>
                      <a:pt x="3310" y="20611"/>
                    </a:cubicBezTo>
                    <a:cubicBezTo>
                      <a:pt x="4063" y="20178"/>
                      <a:pt x="4794" y="19721"/>
                      <a:pt x="5501" y="19196"/>
                    </a:cubicBezTo>
                    <a:cubicBezTo>
                      <a:pt x="6163" y="18717"/>
                      <a:pt x="6802" y="18192"/>
                      <a:pt x="7396" y="17644"/>
                    </a:cubicBezTo>
                    <a:cubicBezTo>
                      <a:pt x="7967" y="17074"/>
                      <a:pt x="8491" y="16503"/>
                      <a:pt x="8925" y="15932"/>
                    </a:cubicBezTo>
                    <a:lnTo>
                      <a:pt x="8948" y="15887"/>
                    </a:lnTo>
                    <a:lnTo>
                      <a:pt x="8971" y="15864"/>
                    </a:lnTo>
                    <a:lnTo>
                      <a:pt x="8971" y="15841"/>
                    </a:lnTo>
                    <a:cubicBezTo>
                      <a:pt x="8332" y="13810"/>
                      <a:pt x="7670" y="11778"/>
                      <a:pt x="6962" y="9792"/>
                    </a:cubicBezTo>
                    <a:cubicBezTo>
                      <a:pt x="6209" y="7624"/>
                      <a:pt x="5364" y="5319"/>
                      <a:pt x="4406" y="2739"/>
                    </a:cubicBezTo>
                    <a:cubicBezTo>
                      <a:pt x="4063" y="1849"/>
                      <a:pt x="3721" y="936"/>
                      <a:pt x="3379" y="23"/>
                    </a:cubicBezTo>
                    <a:cubicBezTo>
                      <a:pt x="3379" y="23"/>
                      <a:pt x="3356" y="0"/>
                      <a:pt x="33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6" name="Google Shape;8284;p96">
                <a:extLst>
                  <a:ext uri="{FF2B5EF4-FFF2-40B4-BE49-F238E27FC236}">
                    <a16:creationId xmlns:a16="http://schemas.microsoft.com/office/drawing/2014/main" id="{AD00CE19-67D0-1D96-6E28-CA8EA1E68474}"/>
                  </a:ext>
                </a:extLst>
              </p:cNvPr>
              <p:cNvSpPr/>
              <p:nvPr/>
            </p:nvSpPr>
            <p:spPr>
              <a:xfrm>
                <a:off x="6352412" y="3559053"/>
                <a:ext cx="176085" cy="108063"/>
              </a:xfrm>
              <a:custGeom>
                <a:avLst/>
                <a:gdLst/>
                <a:ahLst/>
                <a:cxnLst/>
                <a:rect l="l" t="t" r="r" b="b"/>
                <a:pathLst>
                  <a:path w="13650" h="8377" extrusionOk="0">
                    <a:moveTo>
                      <a:pt x="13262" y="0"/>
                    </a:moveTo>
                    <a:lnTo>
                      <a:pt x="13262" y="23"/>
                    </a:lnTo>
                    <a:lnTo>
                      <a:pt x="13239" y="46"/>
                    </a:lnTo>
                    <a:lnTo>
                      <a:pt x="13216" y="91"/>
                    </a:lnTo>
                    <a:cubicBezTo>
                      <a:pt x="12782" y="662"/>
                      <a:pt x="12258" y="1233"/>
                      <a:pt x="11687" y="1803"/>
                    </a:cubicBezTo>
                    <a:cubicBezTo>
                      <a:pt x="11093" y="2351"/>
                      <a:pt x="10454" y="2876"/>
                      <a:pt x="9792" y="3355"/>
                    </a:cubicBezTo>
                    <a:cubicBezTo>
                      <a:pt x="9085" y="3880"/>
                      <a:pt x="8354" y="4337"/>
                      <a:pt x="7601" y="4770"/>
                    </a:cubicBezTo>
                    <a:cubicBezTo>
                      <a:pt x="6802" y="5227"/>
                      <a:pt x="6003" y="5615"/>
                      <a:pt x="5227" y="5957"/>
                    </a:cubicBezTo>
                    <a:cubicBezTo>
                      <a:pt x="4931" y="6094"/>
                      <a:pt x="4611" y="6231"/>
                      <a:pt x="4291" y="6345"/>
                    </a:cubicBezTo>
                    <a:cubicBezTo>
                      <a:pt x="4223" y="6391"/>
                      <a:pt x="4155" y="6437"/>
                      <a:pt x="4086" y="6482"/>
                    </a:cubicBezTo>
                    <a:cubicBezTo>
                      <a:pt x="3401" y="6939"/>
                      <a:pt x="2671" y="7304"/>
                      <a:pt x="1895" y="7601"/>
                    </a:cubicBezTo>
                    <a:cubicBezTo>
                      <a:pt x="1279" y="7852"/>
                      <a:pt x="639" y="8012"/>
                      <a:pt x="0" y="8149"/>
                    </a:cubicBezTo>
                    <a:cubicBezTo>
                      <a:pt x="23" y="8171"/>
                      <a:pt x="46" y="8194"/>
                      <a:pt x="69" y="8217"/>
                    </a:cubicBezTo>
                    <a:cubicBezTo>
                      <a:pt x="114" y="8240"/>
                      <a:pt x="160" y="8263"/>
                      <a:pt x="206" y="8286"/>
                    </a:cubicBezTo>
                    <a:lnTo>
                      <a:pt x="274" y="8308"/>
                    </a:lnTo>
                    <a:lnTo>
                      <a:pt x="366" y="8331"/>
                    </a:lnTo>
                    <a:cubicBezTo>
                      <a:pt x="480" y="8354"/>
                      <a:pt x="525" y="8377"/>
                      <a:pt x="594" y="8377"/>
                    </a:cubicBezTo>
                    <a:cubicBezTo>
                      <a:pt x="2328" y="8377"/>
                      <a:pt x="4132" y="7989"/>
                      <a:pt x="6003" y="7213"/>
                    </a:cubicBezTo>
                    <a:cubicBezTo>
                      <a:pt x="7829" y="6482"/>
                      <a:pt x="9541" y="5410"/>
                      <a:pt x="11116" y="4063"/>
                    </a:cubicBezTo>
                    <a:cubicBezTo>
                      <a:pt x="12075" y="3241"/>
                      <a:pt x="12919" y="2351"/>
                      <a:pt x="13650" y="1370"/>
                    </a:cubicBezTo>
                    <a:cubicBezTo>
                      <a:pt x="13604" y="1118"/>
                      <a:pt x="13536" y="890"/>
                      <a:pt x="13490" y="639"/>
                    </a:cubicBezTo>
                    <a:cubicBezTo>
                      <a:pt x="13422" y="434"/>
                      <a:pt x="13353" y="205"/>
                      <a:pt x="1328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7" name="Google Shape;8285;p96">
                <a:extLst>
                  <a:ext uri="{FF2B5EF4-FFF2-40B4-BE49-F238E27FC236}">
                    <a16:creationId xmlns:a16="http://schemas.microsoft.com/office/drawing/2014/main" id="{9D0A773E-4283-902C-B00C-7756485C687A}"/>
                  </a:ext>
                </a:extLst>
              </p:cNvPr>
              <p:cNvSpPr/>
              <p:nvPr/>
            </p:nvSpPr>
            <p:spPr>
              <a:xfrm>
                <a:off x="6437496" y="3419483"/>
                <a:ext cx="14151" cy="19608"/>
              </a:xfrm>
              <a:custGeom>
                <a:avLst/>
                <a:gdLst/>
                <a:ahLst/>
                <a:cxnLst/>
                <a:rect l="l" t="t" r="r" b="b"/>
                <a:pathLst>
                  <a:path w="1097" h="1520" extrusionOk="0">
                    <a:moveTo>
                      <a:pt x="320" y="1"/>
                    </a:moveTo>
                    <a:cubicBezTo>
                      <a:pt x="252" y="1"/>
                      <a:pt x="206" y="1"/>
                      <a:pt x="161" y="24"/>
                    </a:cubicBezTo>
                    <a:cubicBezTo>
                      <a:pt x="24" y="115"/>
                      <a:pt x="1" y="298"/>
                      <a:pt x="69" y="435"/>
                    </a:cubicBezTo>
                    <a:cubicBezTo>
                      <a:pt x="153" y="581"/>
                      <a:pt x="217" y="727"/>
                      <a:pt x="298" y="873"/>
                    </a:cubicBezTo>
                    <a:lnTo>
                      <a:pt x="298" y="873"/>
                    </a:lnTo>
                    <a:cubicBezTo>
                      <a:pt x="298" y="872"/>
                      <a:pt x="298" y="870"/>
                      <a:pt x="298" y="868"/>
                    </a:cubicBezTo>
                    <a:lnTo>
                      <a:pt x="298" y="868"/>
                    </a:lnTo>
                    <a:cubicBezTo>
                      <a:pt x="298" y="870"/>
                      <a:pt x="298" y="872"/>
                      <a:pt x="298" y="874"/>
                    </a:cubicBezTo>
                    <a:lnTo>
                      <a:pt x="298" y="874"/>
                    </a:lnTo>
                    <a:cubicBezTo>
                      <a:pt x="298" y="874"/>
                      <a:pt x="298" y="873"/>
                      <a:pt x="298" y="873"/>
                    </a:cubicBezTo>
                    <a:lnTo>
                      <a:pt x="298" y="873"/>
                    </a:lnTo>
                    <a:cubicBezTo>
                      <a:pt x="298" y="891"/>
                      <a:pt x="299" y="893"/>
                      <a:pt x="320" y="914"/>
                    </a:cubicBezTo>
                    <a:cubicBezTo>
                      <a:pt x="320" y="914"/>
                      <a:pt x="301" y="895"/>
                      <a:pt x="298" y="874"/>
                    </a:cubicBezTo>
                    <a:lnTo>
                      <a:pt x="298" y="874"/>
                    </a:lnTo>
                    <a:cubicBezTo>
                      <a:pt x="305" y="887"/>
                      <a:pt x="313" y="901"/>
                      <a:pt x="320" y="914"/>
                    </a:cubicBezTo>
                    <a:cubicBezTo>
                      <a:pt x="366" y="1051"/>
                      <a:pt x="435" y="1188"/>
                      <a:pt x="480" y="1325"/>
                    </a:cubicBezTo>
                    <a:cubicBezTo>
                      <a:pt x="537" y="1437"/>
                      <a:pt x="639" y="1519"/>
                      <a:pt x="763" y="1519"/>
                    </a:cubicBezTo>
                    <a:cubicBezTo>
                      <a:pt x="789" y="1519"/>
                      <a:pt x="817" y="1515"/>
                      <a:pt x="845" y="1507"/>
                    </a:cubicBezTo>
                    <a:cubicBezTo>
                      <a:pt x="982" y="1462"/>
                      <a:pt x="1096" y="1302"/>
                      <a:pt x="1028" y="1142"/>
                    </a:cubicBezTo>
                    <a:cubicBezTo>
                      <a:pt x="891" y="800"/>
                      <a:pt x="731" y="457"/>
                      <a:pt x="549" y="115"/>
                    </a:cubicBezTo>
                    <a:cubicBezTo>
                      <a:pt x="503" y="46"/>
                      <a:pt x="412" y="1"/>
                      <a:pt x="32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8" name="Google Shape;8286;p96">
                <a:extLst>
                  <a:ext uri="{FF2B5EF4-FFF2-40B4-BE49-F238E27FC236}">
                    <a16:creationId xmlns:a16="http://schemas.microsoft.com/office/drawing/2014/main" id="{9834155E-01FD-C69D-F37F-ED6CA6E653C1}"/>
                  </a:ext>
                </a:extLst>
              </p:cNvPr>
              <p:cNvSpPr/>
              <p:nvPr/>
            </p:nvSpPr>
            <p:spPr>
              <a:xfrm>
                <a:off x="6450744" y="3450699"/>
                <a:ext cx="13274" cy="20446"/>
              </a:xfrm>
              <a:custGeom>
                <a:avLst/>
                <a:gdLst/>
                <a:ahLst/>
                <a:cxnLst/>
                <a:rect l="l" t="t" r="r" b="b"/>
                <a:pathLst>
                  <a:path w="1029" h="1585" extrusionOk="0">
                    <a:moveTo>
                      <a:pt x="321" y="0"/>
                    </a:moveTo>
                    <a:cubicBezTo>
                      <a:pt x="298" y="0"/>
                      <a:pt x="275" y="23"/>
                      <a:pt x="252" y="23"/>
                    </a:cubicBezTo>
                    <a:cubicBezTo>
                      <a:pt x="92" y="69"/>
                      <a:pt x="1" y="229"/>
                      <a:pt x="69" y="388"/>
                    </a:cubicBezTo>
                    <a:cubicBezTo>
                      <a:pt x="184" y="708"/>
                      <a:pt x="298" y="1050"/>
                      <a:pt x="435" y="1370"/>
                    </a:cubicBezTo>
                    <a:cubicBezTo>
                      <a:pt x="457" y="1438"/>
                      <a:pt x="503" y="1507"/>
                      <a:pt x="572" y="1552"/>
                    </a:cubicBezTo>
                    <a:cubicBezTo>
                      <a:pt x="620" y="1569"/>
                      <a:pt x="668" y="1585"/>
                      <a:pt x="717" y="1585"/>
                    </a:cubicBezTo>
                    <a:cubicBezTo>
                      <a:pt x="737" y="1585"/>
                      <a:pt x="757" y="1582"/>
                      <a:pt x="777" y="1575"/>
                    </a:cubicBezTo>
                    <a:cubicBezTo>
                      <a:pt x="914" y="1530"/>
                      <a:pt x="1028" y="1347"/>
                      <a:pt x="982" y="1210"/>
                    </a:cubicBezTo>
                    <a:cubicBezTo>
                      <a:pt x="846" y="890"/>
                      <a:pt x="709" y="548"/>
                      <a:pt x="594" y="206"/>
                    </a:cubicBezTo>
                    <a:cubicBezTo>
                      <a:pt x="572" y="92"/>
                      <a:pt x="457" y="0"/>
                      <a:pt x="32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89" name="Google Shape;8287;p96">
                <a:extLst>
                  <a:ext uri="{FF2B5EF4-FFF2-40B4-BE49-F238E27FC236}">
                    <a16:creationId xmlns:a16="http://schemas.microsoft.com/office/drawing/2014/main" id="{0FE877F6-9C7B-C7C6-FD58-291A415870D2}"/>
                  </a:ext>
                </a:extLst>
              </p:cNvPr>
              <p:cNvSpPr/>
              <p:nvPr/>
            </p:nvSpPr>
            <p:spPr>
              <a:xfrm>
                <a:off x="6464288" y="3487204"/>
                <a:ext cx="12384" cy="17505"/>
              </a:xfrm>
              <a:custGeom>
                <a:avLst/>
                <a:gdLst/>
                <a:ahLst/>
                <a:cxnLst/>
                <a:rect l="l" t="t" r="r" b="b"/>
                <a:pathLst>
                  <a:path w="960" h="1357" extrusionOk="0">
                    <a:moveTo>
                      <a:pt x="891" y="845"/>
                    </a:moveTo>
                    <a:cubicBezTo>
                      <a:pt x="891" y="857"/>
                      <a:pt x="897" y="868"/>
                      <a:pt x="903" y="879"/>
                    </a:cubicBezTo>
                    <a:lnTo>
                      <a:pt x="891" y="845"/>
                    </a:lnTo>
                    <a:close/>
                    <a:moveTo>
                      <a:pt x="903" y="879"/>
                    </a:moveTo>
                    <a:lnTo>
                      <a:pt x="914" y="914"/>
                    </a:lnTo>
                    <a:cubicBezTo>
                      <a:pt x="914" y="902"/>
                      <a:pt x="908" y="891"/>
                      <a:pt x="903" y="879"/>
                    </a:cubicBezTo>
                    <a:close/>
                    <a:moveTo>
                      <a:pt x="252" y="1"/>
                    </a:moveTo>
                    <a:cubicBezTo>
                      <a:pt x="115" y="46"/>
                      <a:pt x="1" y="206"/>
                      <a:pt x="69" y="366"/>
                    </a:cubicBezTo>
                    <a:cubicBezTo>
                      <a:pt x="184" y="640"/>
                      <a:pt x="298" y="936"/>
                      <a:pt x="435" y="1210"/>
                    </a:cubicBezTo>
                    <a:cubicBezTo>
                      <a:pt x="457" y="1279"/>
                      <a:pt x="549" y="1325"/>
                      <a:pt x="594" y="1347"/>
                    </a:cubicBezTo>
                    <a:cubicBezTo>
                      <a:pt x="619" y="1353"/>
                      <a:pt x="642" y="1356"/>
                      <a:pt x="663" y="1356"/>
                    </a:cubicBezTo>
                    <a:cubicBezTo>
                      <a:pt x="722" y="1356"/>
                      <a:pt x="773" y="1335"/>
                      <a:pt x="823" y="1302"/>
                    </a:cubicBezTo>
                    <a:cubicBezTo>
                      <a:pt x="891" y="1279"/>
                      <a:pt x="937" y="1210"/>
                      <a:pt x="960" y="1142"/>
                    </a:cubicBezTo>
                    <a:cubicBezTo>
                      <a:pt x="960" y="1051"/>
                      <a:pt x="960" y="982"/>
                      <a:pt x="914" y="914"/>
                    </a:cubicBezTo>
                    <a:cubicBezTo>
                      <a:pt x="800" y="685"/>
                      <a:pt x="709" y="434"/>
                      <a:pt x="594" y="183"/>
                    </a:cubicBezTo>
                    <a:cubicBezTo>
                      <a:pt x="572" y="115"/>
                      <a:pt x="526" y="69"/>
                      <a:pt x="457" y="23"/>
                    </a:cubicBezTo>
                    <a:cubicBezTo>
                      <a:pt x="435" y="1"/>
                      <a:pt x="389" y="1"/>
                      <a:pt x="32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90" name="Google Shape;8288;p96">
                <a:extLst>
                  <a:ext uri="{FF2B5EF4-FFF2-40B4-BE49-F238E27FC236}">
                    <a16:creationId xmlns:a16="http://schemas.microsoft.com/office/drawing/2014/main" id="{5E27979D-47C3-EAB9-968B-BBF92EF2A630}"/>
                  </a:ext>
                </a:extLst>
              </p:cNvPr>
              <p:cNvSpPr/>
              <p:nvPr/>
            </p:nvSpPr>
            <p:spPr>
              <a:xfrm>
                <a:off x="6476065" y="3516357"/>
                <a:ext cx="13558" cy="18382"/>
              </a:xfrm>
              <a:custGeom>
                <a:avLst/>
                <a:gdLst/>
                <a:ahLst/>
                <a:cxnLst/>
                <a:rect l="l" t="t" r="r" b="b"/>
                <a:pathLst>
                  <a:path w="1051" h="1425" extrusionOk="0">
                    <a:moveTo>
                      <a:pt x="321" y="0"/>
                    </a:moveTo>
                    <a:cubicBezTo>
                      <a:pt x="252" y="0"/>
                      <a:pt x="206" y="0"/>
                      <a:pt x="161" y="23"/>
                    </a:cubicBezTo>
                    <a:cubicBezTo>
                      <a:pt x="24" y="114"/>
                      <a:pt x="1" y="297"/>
                      <a:pt x="69" y="434"/>
                    </a:cubicBezTo>
                    <a:cubicBezTo>
                      <a:pt x="206" y="662"/>
                      <a:pt x="321" y="891"/>
                      <a:pt x="435" y="1119"/>
                    </a:cubicBezTo>
                    <a:cubicBezTo>
                      <a:pt x="457" y="1164"/>
                      <a:pt x="457" y="1187"/>
                      <a:pt x="480" y="1210"/>
                    </a:cubicBezTo>
                    <a:cubicBezTo>
                      <a:pt x="503" y="1279"/>
                      <a:pt x="549" y="1347"/>
                      <a:pt x="617" y="1393"/>
                    </a:cubicBezTo>
                    <a:cubicBezTo>
                      <a:pt x="666" y="1409"/>
                      <a:pt x="714" y="1425"/>
                      <a:pt x="762" y="1425"/>
                    </a:cubicBezTo>
                    <a:cubicBezTo>
                      <a:pt x="783" y="1425"/>
                      <a:pt x="803" y="1422"/>
                      <a:pt x="823" y="1416"/>
                    </a:cubicBezTo>
                    <a:cubicBezTo>
                      <a:pt x="891" y="1393"/>
                      <a:pt x="960" y="1324"/>
                      <a:pt x="1005" y="1279"/>
                    </a:cubicBezTo>
                    <a:cubicBezTo>
                      <a:pt x="1028" y="1210"/>
                      <a:pt x="1051" y="1119"/>
                      <a:pt x="1028" y="1050"/>
                    </a:cubicBezTo>
                    <a:cubicBezTo>
                      <a:pt x="891" y="731"/>
                      <a:pt x="731" y="434"/>
                      <a:pt x="549" y="114"/>
                    </a:cubicBezTo>
                    <a:cubicBezTo>
                      <a:pt x="503" y="46"/>
                      <a:pt x="412" y="0"/>
                      <a:pt x="32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91" name="Google Shape;8289;p96">
                <a:extLst>
                  <a:ext uri="{FF2B5EF4-FFF2-40B4-BE49-F238E27FC236}">
                    <a16:creationId xmlns:a16="http://schemas.microsoft.com/office/drawing/2014/main" id="{96E65585-9A8E-E2FE-70B5-422A3B0BE174}"/>
                  </a:ext>
                </a:extLst>
              </p:cNvPr>
              <p:cNvSpPr/>
              <p:nvPr/>
            </p:nvSpPr>
            <p:spPr>
              <a:xfrm>
                <a:off x="6491093" y="3546979"/>
                <a:ext cx="12074" cy="16989"/>
              </a:xfrm>
              <a:custGeom>
                <a:avLst/>
                <a:gdLst/>
                <a:ahLst/>
                <a:cxnLst/>
                <a:rect l="l" t="t" r="r" b="b"/>
                <a:pathLst>
                  <a:path w="936" h="1317" extrusionOk="0">
                    <a:moveTo>
                      <a:pt x="228" y="0"/>
                    </a:moveTo>
                    <a:cubicBezTo>
                      <a:pt x="160" y="23"/>
                      <a:pt x="91" y="69"/>
                      <a:pt x="69" y="137"/>
                    </a:cubicBezTo>
                    <a:cubicBezTo>
                      <a:pt x="23" y="206"/>
                      <a:pt x="0" y="297"/>
                      <a:pt x="46" y="365"/>
                    </a:cubicBezTo>
                    <a:cubicBezTo>
                      <a:pt x="137" y="616"/>
                      <a:pt x="251" y="868"/>
                      <a:pt x="365" y="1119"/>
                    </a:cubicBezTo>
                    <a:cubicBezTo>
                      <a:pt x="388" y="1187"/>
                      <a:pt x="434" y="1256"/>
                      <a:pt x="502" y="1278"/>
                    </a:cubicBezTo>
                    <a:cubicBezTo>
                      <a:pt x="542" y="1305"/>
                      <a:pt x="582" y="1316"/>
                      <a:pt x="627" y="1316"/>
                    </a:cubicBezTo>
                    <a:cubicBezTo>
                      <a:pt x="659" y="1316"/>
                      <a:pt x="693" y="1311"/>
                      <a:pt x="730" y="1301"/>
                    </a:cubicBezTo>
                    <a:cubicBezTo>
                      <a:pt x="799" y="1278"/>
                      <a:pt x="845" y="1233"/>
                      <a:pt x="890" y="1164"/>
                    </a:cubicBezTo>
                    <a:cubicBezTo>
                      <a:pt x="913" y="1119"/>
                      <a:pt x="936" y="1027"/>
                      <a:pt x="913" y="959"/>
                    </a:cubicBezTo>
                    <a:cubicBezTo>
                      <a:pt x="799" y="708"/>
                      <a:pt x="685" y="434"/>
                      <a:pt x="571" y="183"/>
                    </a:cubicBezTo>
                    <a:cubicBezTo>
                      <a:pt x="548" y="114"/>
                      <a:pt x="525" y="69"/>
                      <a:pt x="434" y="23"/>
                    </a:cubicBezTo>
                    <a:cubicBezTo>
                      <a:pt x="411" y="0"/>
                      <a:pt x="365" y="0"/>
                      <a:pt x="29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92" name="Google Shape;8290;p96">
                <a:extLst>
                  <a:ext uri="{FF2B5EF4-FFF2-40B4-BE49-F238E27FC236}">
                    <a16:creationId xmlns:a16="http://schemas.microsoft.com/office/drawing/2014/main" id="{4C34A74E-E5AB-DF9A-A954-FC740C04462A}"/>
                  </a:ext>
                </a:extLst>
              </p:cNvPr>
              <p:cNvSpPr/>
              <p:nvPr/>
            </p:nvSpPr>
            <p:spPr>
              <a:xfrm>
                <a:off x="6280279" y="3338230"/>
                <a:ext cx="187566" cy="119557"/>
              </a:xfrm>
              <a:custGeom>
                <a:avLst/>
                <a:gdLst/>
                <a:ahLst/>
                <a:cxnLst/>
                <a:rect l="l" t="t" r="r" b="b"/>
                <a:pathLst>
                  <a:path w="14540" h="9268" extrusionOk="0">
                    <a:moveTo>
                      <a:pt x="12874" y="0"/>
                    </a:moveTo>
                    <a:cubicBezTo>
                      <a:pt x="12737" y="137"/>
                      <a:pt x="12600" y="274"/>
                      <a:pt x="12440" y="411"/>
                    </a:cubicBezTo>
                    <a:cubicBezTo>
                      <a:pt x="11755" y="982"/>
                      <a:pt x="11025" y="1529"/>
                      <a:pt x="10272" y="1986"/>
                    </a:cubicBezTo>
                    <a:cubicBezTo>
                      <a:pt x="9450" y="2511"/>
                      <a:pt x="8605" y="2967"/>
                      <a:pt x="7738" y="3355"/>
                    </a:cubicBezTo>
                    <a:cubicBezTo>
                      <a:pt x="6848" y="3743"/>
                      <a:pt x="5958" y="4063"/>
                      <a:pt x="5045" y="4337"/>
                    </a:cubicBezTo>
                    <a:cubicBezTo>
                      <a:pt x="3541" y="4781"/>
                      <a:pt x="1979" y="5049"/>
                      <a:pt x="412" y="5049"/>
                    </a:cubicBezTo>
                    <a:cubicBezTo>
                      <a:pt x="290" y="5049"/>
                      <a:pt x="168" y="5048"/>
                      <a:pt x="46" y="5044"/>
                    </a:cubicBezTo>
                    <a:cubicBezTo>
                      <a:pt x="23" y="5159"/>
                      <a:pt x="0" y="5273"/>
                      <a:pt x="0" y="5387"/>
                    </a:cubicBezTo>
                    <a:cubicBezTo>
                      <a:pt x="0" y="5569"/>
                      <a:pt x="0" y="5775"/>
                      <a:pt x="0" y="5957"/>
                    </a:cubicBezTo>
                    <a:cubicBezTo>
                      <a:pt x="23" y="6140"/>
                      <a:pt x="46" y="6323"/>
                      <a:pt x="91" y="6505"/>
                    </a:cubicBezTo>
                    <a:cubicBezTo>
                      <a:pt x="91" y="6505"/>
                      <a:pt x="91" y="6505"/>
                      <a:pt x="91" y="6482"/>
                    </a:cubicBezTo>
                    <a:cubicBezTo>
                      <a:pt x="137" y="6711"/>
                      <a:pt x="183" y="6916"/>
                      <a:pt x="251" y="7122"/>
                    </a:cubicBezTo>
                    <a:cubicBezTo>
                      <a:pt x="342" y="7304"/>
                      <a:pt x="411" y="7510"/>
                      <a:pt x="502" y="7669"/>
                    </a:cubicBezTo>
                    <a:cubicBezTo>
                      <a:pt x="502" y="7669"/>
                      <a:pt x="502" y="7669"/>
                      <a:pt x="502" y="7647"/>
                    </a:cubicBezTo>
                    <a:cubicBezTo>
                      <a:pt x="571" y="7829"/>
                      <a:pt x="685" y="7989"/>
                      <a:pt x="776" y="8149"/>
                    </a:cubicBezTo>
                    <a:cubicBezTo>
                      <a:pt x="890" y="8286"/>
                      <a:pt x="1004" y="8423"/>
                      <a:pt x="1119" y="8560"/>
                    </a:cubicBezTo>
                    <a:cubicBezTo>
                      <a:pt x="1210" y="8674"/>
                      <a:pt x="1324" y="8765"/>
                      <a:pt x="1438" y="8879"/>
                    </a:cubicBezTo>
                    <a:cubicBezTo>
                      <a:pt x="1529" y="8948"/>
                      <a:pt x="1644" y="9039"/>
                      <a:pt x="1758" y="9107"/>
                    </a:cubicBezTo>
                    <a:lnTo>
                      <a:pt x="1735" y="9107"/>
                    </a:lnTo>
                    <a:cubicBezTo>
                      <a:pt x="1849" y="9153"/>
                      <a:pt x="1940" y="9221"/>
                      <a:pt x="2054" y="9267"/>
                    </a:cubicBezTo>
                    <a:cubicBezTo>
                      <a:pt x="4451" y="9062"/>
                      <a:pt x="6779" y="8400"/>
                      <a:pt x="9016" y="7510"/>
                    </a:cubicBezTo>
                    <a:cubicBezTo>
                      <a:pt x="10956" y="6734"/>
                      <a:pt x="12805" y="5684"/>
                      <a:pt x="14471" y="4428"/>
                    </a:cubicBezTo>
                    <a:cubicBezTo>
                      <a:pt x="14494" y="4291"/>
                      <a:pt x="14517" y="4177"/>
                      <a:pt x="14517" y="4063"/>
                    </a:cubicBezTo>
                    <a:lnTo>
                      <a:pt x="14517" y="4040"/>
                    </a:lnTo>
                    <a:cubicBezTo>
                      <a:pt x="14540" y="3538"/>
                      <a:pt x="14494" y="3036"/>
                      <a:pt x="14380" y="2556"/>
                    </a:cubicBezTo>
                    <a:cubicBezTo>
                      <a:pt x="14289" y="2054"/>
                      <a:pt x="14129" y="1575"/>
                      <a:pt x="13901" y="1141"/>
                    </a:cubicBezTo>
                    <a:cubicBezTo>
                      <a:pt x="13901" y="1141"/>
                      <a:pt x="13901" y="1118"/>
                      <a:pt x="13901" y="1118"/>
                    </a:cubicBezTo>
                    <a:cubicBezTo>
                      <a:pt x="13764" y="867"/>
                      <a:pt x="13604" y="639"/>
                      <a:pt x="13421" y="434"/>
                    </a:cubicBezTo>
                    <a:cubicBezTo>
                      <a:pt x="13307" y="297"/>
                      <a:pt x="13193" y="205"/>
                      <a:pt x="13056" y="114"/>
                    </a:cubicBezTo>
                    <a:cubicBezTo>
                      <a:pt x="12988" y="69"/>
                      <a:pt x="12942" y="23"/>
                      <a:pt x="1287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93" name="Google Shape;8291;p96">
                <a:extLst>
                  <a:ext uri="{FF2B5EF4-FFF2-40B4-BE49-F238E27FC236}">
                    <a16:creationId xmlns:a16="http://schemas.microsoft.com/office/drawing/2014/main" id="{22FD833B-AAE4-3C5F-95B2-EA7125237C77}"/>
                  </a:ext>
                </a:extLst>
              </p:cNvPr>
              <p:cNvSpPr/>
              <p:nvPr/>
            </p:nvSpPr>
            <p:spPr>
              <a:xfrm>
                <a:off x="6453401" y="3343816"/>
                <a:ext cx="13" cy="13"/>
              </a:xfrm>
              <a:custGeom>
                <a:avLst/>
                <a:gdLst/>
                <a:ahLst/>
                <a:cxnLst/>
                <a:rect l="l" t="t" r="r" b="b"/>
                <a:pathLst>
                  <a:path w="1" h="1" extrusionOk="0">
                    <a:moveTo>
                      <a:pt x="0" y="1"/>
                    </a:moveTo>
                    <a:lnTo>
                      <a:pt x="0" y="1"/>
                    </a:lnTo>
                    <a:close/>
                  </a:path>
                </a:pathLst>
              </a:custGeom>
              <a:solidFill>
                <a:srgbClr val="E2C6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94" name="Google Shape;8292;p96">
                <a:extLst>
                  <a:ext uri="{FF2B5EF4-FFF2-40B4-BE49-F238E27FC236}">
                    <a16:creationId xmlns:a16="http://schemas.microsoft.com/office/drawing/2014/main" id="{9278249F-E510-B713-DC38-076EC173FCB2}"/>
                  </a:ext>
                </a:extLst>
              </p:cNvPr>
              <p:cNvSpPr/>
              <p:nvPr/>
            </p:nvSpPr>
            <p:spPr>
              <a:xfrm>
                <a:off x="6448396" y="3339404"/>
                <a:ext cx="13" cy="13"/>
              </a:xfrm>
              <a:custGeom>
                <a:avLst/>
                <a:gdLst/>
                <a:ahLst/>
                <a:cxnLst/>
                <a:rect l="l" t="t" r="r" b="b"/>
                <a:pathLst>
                  <a:path w="1" h="1" extrusionOk="0">
                    <a:moveTo>
                      <a:pt x="0" y="0"/>
                    </a:moveTo>
                    <a:cubicBezTo>
                      <a:pt x="0" y="0"/>
                      <a:pt x="0" y="0"/>
                      <a:pt x="0" y="0"/>
                    </a:cubicBezTo>
                    <a:cubicBezTo>
                      <a:pt x="0" y="0"/>
                      <a:pt x="0" y="0"/>
                      <a:pt x="0" y="0"/>
                    </a:cubicBezTo>
                    <a:close/>
                  </a:path>
                </a:pathLst>
              </a:custGeom>
              <a:solidFill>
                <a:srgbClr val="E2C6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95" name="Google Shape;8293;p96">
                <a:extLst>
                  <a:ext uri="{FF2B5EF4-FFF2-40B4-BE49-F238E27FC236}">
                    <a16:creationId xmlns:a16="http://schemas.microsoft.com/office/drawing/2014/main" id="{5FBF16AE-6F9C-D16B-01EB-64698164773B}"/>
                  </a:ext>
                </a:extLst>
              </p:cNvPr>
              <p:cNvSpPr/>
              <p:nvPr/>
            </p:nvSpPr>
            <p:spPr>
              <a:xfrm>
                <a:off x="6453401" y="3343816"/>
                <a:ext cx="13" cy="13"/>
              </a:xfrm>
              <a:custGeom>
                <a:avLst/>
                <a:gdLst/>
                <a:ahLst/>
                <a:cxnLst/>
                <a:rect l="l" t="t" r="r" b="b"/>
                <a:pathLst>
                  <a:path w="1" h="1" extrusionOk="0">
                    <a:moveTo>
                      <a:pt x="0" y="1"/>
                    </a:moveTo>
                    <a:cubicBezTo>
                      <a:pt x="0" y="1"/>
                      <a:pt x="0" y="1"/>
                      <a:pt x="0" y="1"/>
                    </a:cubicBezTo>
                    <a:cubicBezTo>
                      <a:pt x="0" y="1"/>
                      <a:pt x="0" y="1"/>
                      <a:pt x="0" y="1"/>
                    </a:cubicBezTo>
                    <a:close/>
                  </a:path>
                </a:pathLst>
              </a:custGeom>
              <a:solidFill>
                <a:srgbClr val="E2C6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96" name="Google Shape;8294;p96">
                <a:extLst>
                  <a:ext uri="{FF2B5EF4-FFF2-40B4-BE49-F238E27FC236}">
                    <a16:creationId xmlns:a16="http://schemas.microsoft.com/office/drawing/2014/main" id="{1671D851-381A-5408-C5A6-0D36EE9FF447}"/>
                  </a:ext>
                </a:extLst>
              </p:cNvPr>
              <p:cNvSpPr/>
              <p:nvPr/>
            </p:nvSpPr>
            <p:spPr>
              <a:xfrm>
                <a:off x="6459283" y="3352652"/>
                <a:ext cx="310" cy="13"/>
              </a:xfrm>
              <a:custGeom>
                <a:avLst/>
                <a:gdLst/>
                <a:ahLst/>
                <a:cxnLst/>
                <a:rect l="l" t="t" r="r" b="b"/>
                <a:pathLst>
                  <a:path w="24" h="1" extrusionOk="0">
                    <a:moveTo>
                      <a:pt x="1" y="0"/>
                    </a:moveTo>
                    <a:lnTo>
                      <a:pt x="24" y="0"/>
                    </a:lnTo>
                    <a:cubicBezTo>
                      <a:pt x="1" y="0"/>
                      <a:pt x="1" y="0"/>
                      <a:pt x="1" y="0"/>
                    </a:cubicBezTo>
                    <a:close/>
                  </a:path>
                </a:pathLst>
              </a:custGeom>
              <a:solidFill>
                <a:srgbClr val="E2C6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97" name="Google Shape;8295;p96">
                <a:extLst>
                  <a:ext uri="{FF2B5EF4-FFF2-40B4-BE49-F238E27FC236}">
                    <a16:creationId xmlns:a16="http://schemas.microsoft.com/office/drawing/2014/main" id="{1242F73E-108F-F735-1999-41C0C2A36425}"/>
                  </a:ext>
                </a:extLst>
              </p:cNvPr>
              <p:cNvSpPr/>
              <p:nvPr/>
            </p:nvSpPr>
            <p:spPr>
              <a:xfrm>
                <a:off x="6467538" y="3390344"/>
                <a:ext cx="0" cy="13"/>
              </a:xfrm>
              <a:custGeom>
                <a:avLst/>
                <a:gdLst/>
                <a:ahLst/>
                <a:cxnLst/>
                <a:rect l="l" t="t" r="r" b="b"/>
                <a:pathLst>
                  <a:path h="1" extrusionOk="0">
                    <a:moveTo>
                      <a:pt x="0" y="0"/>
                    </a:moveTo>
                    <a:lnTo>
                      <a:pt x="0" y="0"/>
                    </a:lnTo>
                    <a:lnTo>
                      <a:pt x="0" y="0"/>
                    </a:lnTo>
                    <a:cubicBezTo>
                      <a:pt x="0" y="0"/>
                      <a:pt x="0" y="0"/>
                      <a:pt x="0" y="0"/>
                    </a:cubicBezTo>
                    <a:cubicBezTo>
                      <a:pt x="0" y="0"/>
                      <a:pt x="0" y="0"/>
                      <a:pt x="0" y="0"/>
                    </a:cubicBezTo>
                    <a:close/>
                  </a:path>
                </a:pathLst>
              </a:custGeom>
              <a:solidFill>
                <a:srgbClr val="E2C6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98" name="Google Shape;8296;p96">
                <a:extLst>
                  <a:ext uri="{FF2B5EF4-FFF2-40B4-BE49-F238E27FC236}">
                    <a16:creationId xmlns:a16="http://schemas.microsoft.com/office/drawing/2014/main" id="{51F33FCB-57F6-A25E-D811-EE9E704F8A15}"/>
                  </a:ext>
                </a:extLst>
              </p:cNvPr>
              <p:cNvSpPr/>
              <p:nvPr/>
            </p:nvSpPr>
            <p:spPr>
              <a:xfrm>
                <a:off x="6423075" y="3338230"/>
                <a:ext cx="44763" cy="83334"/>
              </a:xfrm>
              <a:custGeom>
                <a:avLst/>
                <a:gdLst/>
                <a:ahLst/>
                <a:cxnLst/>
                <a:rect l="l" t="t" r="r" b="b"/>
                <a:pathLst>
                  <a:path w="3470" h="6460" extrusionOk="0">
                    <a:moveTo>
                      <a:pt x="1804" y="0"/>
                    </a:moveTo>
                    <a:cubicBezTo>
                      <a:pt x="1667" y="137"/>
                      <a:pt x="1507" y="274"/>
                      <a:pt x="1370" y="388"/>
                    </a:cubicBezTo>
                    <a:cubicBezTo>
                      <a:pt x="936" y="753"/>
                      <a:pt x="480" y="1118"/>
                      <a:pt x="0" y="1461"/>
                    </a:cubicBezTo>
                    <a:cubicBezTo>
                      <a:pt x="23" y="1461"/>
                      <a:pt x="23" y="1484"/>
                      <a:pt x="46" y="1507"/>
                    </a:cubicBezTo>
                    <a:cubicBezTo>
                      <a:pt x="115" y="1621"/>
                      <a:pt x="206" y="1712"/>
                      <a:pt x="274" y="1849"/>
                    </a:cubicBezTo>
                    <a:cubicBezTo>
                      <a:pt x="571" y="2305"/>
                      <a:pt x="731" y="2876"/>
                      <a:pt x="776" y="3424"/>
                    </a:cubicBezTo>
                    <a:cubicBezTo>
                      <a:pt x="845" y="4109"/>
                      <a:pt x="754" y="4793"/>
                      <a:pt x="571" y="5455"/>
                    </a:cubicBezTo>
                    <a:cubicBezTo>
                      <a:pt x="480" y="5798"/>
                      <a:pt x="343" y="6140"/>
                      <a:pt x="206" y="6460"/>
                    </a:cubicBezTo>
                    <a:cubicBezTo>
                      <a:pt x="1324" y="5889"/>
                      <a:pt x="2374" y="5204"/>
                      <a:pt x="3401" y="4428"/>
                    </a:cubicBezTo>
                    <a:cubicBezTo>
                      <a:pt x="3424" y="4314"/>
                      <a:pt x="3447" y="4177"/>
                      <a:pt x="3470" y="4063"/>
                    </a:cubicBezTo>
                    <a:cubicBezTo>
                      <a:pt x="3470" y="3584"/>
                      <a:pt x="3424" y="3081"/>
                      <a:pt x="3333" y="2534"/>
                    </a:cubicBezTo>
                    <a:cubicBezTo>
                      <a:pt x="3219" y="2032"/>
                      <a:pt x="3036" y="1552"/>
                      <a:pt x="2831" y="1141"/>
                    </a:cubicBezTo>
                    <a:cubicBezTo>
                      <a:pt x="2694" y="845"/>
                      <a:pt x="2534" y="616"/>
                      <a:pt x="2374" y="434"/>
                    </a:cubicBezTo>
                    <a:cubicBezTo>
                      <a:pt x="2237" y="297"/>
                      <a:pt x="2123" y="183"/>
                      <a:pt x="1986" y="91"/>
                    </a:cubicBezTo>
                    <a:cubicBezTo>
                      <a:pt x="1941" y="69"/>
                      <a:pt x="1872" y="23"/>
                      <a:pt x="180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99" name="Google Shape;8297;p96">
                <a:extLst>
                  <a:ext uri="{FF2B5EF4-FFF2-40B4-BE49-F238E27FC236}">
                    <a16:creationId xmlns:a16="http://schemas.microsoft.com/office/drawing/2014/main" id="{87A51E60-118D-ABDF-23F8-CDB183028CA5}"/>
                  </a:ext>
                </a:extLst>
              </p:cNvPr>
              <p:cNvSpPr/>
              <p:nvPr/>
            </p:nvSpPr>
            <p:spPr>
              <a:xfrm>
                <a:off x="6486668" y="3094434"/>
                <a:ext cx="364541" cy="244700"/>
              </a:xfrm>
              <a:custGeom>
                <a:avLst/>
                <a:gdLst/>
                <a:ahLst/>
                <a:cxnLst/>
                <a:rect l="l" t="t" r="r" b="b"/>
                <a:pathLst>
                  <a:path w="28259" h="18969" extrusionOk="0">
                    <a:moveTo>
                      <a:pt x="10067" y="1"/>
                    </a:moveTo>
                    <a:cubicBezTo>
                      <a:pt x="9701" y="1"/>
                      <a:pt x="9313" y="24"/>
                      <a:pt x="8880" y="115"/>
                    </a:cubicBezTo>
                    <a:cubicBezTo>
                      <a:pt x="8241" y="206"/>
                      <a:pt x="7556" y="412"/>
                      <a:pt x="6825" y="685"/>
                    </a:cubicBezTo>
                    <a:cubicBezTo>
                      <a:pt x="6163" y="937"/>
                      <a:pt x="5502" y="1279"/>
                      <a:pt x="4840" y="1667"/>
                    </a:cubicBezTo>
                    <a:cubicBezTo>
                      <a:pt x="4223" y="2032"/>
                      <a:pt x="3607" y="2443"/>
                      <a:pt x="3059" y="2877"/>
                    </a:cubicBezTo>
                    <a:cubicBezTo>
                      <a:pt x="2534" y="3288"/>
                      <a:pt x="2078" y="3744"/>
                      <a:pt x="1690" y="4201"/>
                    </a:cubicBezTo>
                    <a:cubicBezTo>
                      <a:pt x="1507" y="4406"/>
                      <a:pt x="1347" y="4634"/>
                      <a:pt x="1210" y="4840"/>
                    </a:cubicBezTo>
                    <a:cubicBezTo>
                      <a:pt x="982" y="5182"/>
                      <a:pt x="800" y="5593"/>
                      <a:pt x="663" y="6027"/>
                    </a:cubicBezTo>
                    <a:cubicBezTo>
                      <a:pt x="503" y="6483"/>
                      <a:pt x="412" y="6962"/>
                      <a:pt x="389" y="7487"/>
                    </a:cubicBezTo>
                    <a:cubicBezTo>
                      <a:pt x="389" y="7670"/>
                      <a:pt x="389" y="7853"/>
                      <a:pt x="389" y="8035"/>
                    </a:cubicBezTo>
                    <a:lnTo>
                      <a:pt x="320" y="8035"/>
                    </a:lnTo>
                    <a:cubicBezTo>
                      <a:pt x="297" y="8035"/>
                      <a:pt x="275" y="8035"/>
                      <a:pt x="229" y="8058"/>
                    </a:cubicBezTo>
                    <a:cubicBezTo>
                      <a:pt x="92" y="8104"/>
                      <a:pt x="1" y="8286"/>
                      <a:pt x="69" y="8423"/>
                    </a:cubicBezTo>
                    <a:cubicBezTo>
                      <a:pt x="708" y="10158"/>
                      <a:pt x="1576" y="11733"/>
                      <a:pt x="2671" y="13125"/>
                    </a:cubicBezTo>
                    <a:cubicBezTo>
                      <a:pt x="3744" y="14495"/>
                      <a:pt x="4999" y="15636"/>
                      <a:pt x="6415" y="16572"/>
                    </a:cubicBezTo>
                    <a:cubicBezTo>
                      <a:pt x="7122" y="17028"/>
                      <a:pt x="7853" y="17416"/>
                      <a:pt x="8606" y="17759"/>
                    </a:cubicBezTo>
                    <a:cubicBezTo>
                      <a:pt x="9359" y="18078"/>
                      <a:pt x="10135" y="18352"/>
                      <a:pt x="10980" y="18558"/>
                    </a:cubicBezTo>
                    <a:cubicBezTo>
                      <a:pt x="12098" y="18832"/>
                      <a:pt x="13285" y="18969"/>
                      <a:pt x="14495" y="18969"/>
                    </a:cubicBezTo>
                    <a:cubicBezTo>
                      <a:pt x="14997" y="18969"/>
                      <a:pt x="15499" y="18946"/>
                      <a:pt x="16001" y="18900"/>
                    </a:cubicBezTo>
                    <a:cubicBezTo>
                      <a:pt x="16846" y="18832"/>
                      <a:pt x="17713" y="18649"/>
                      <a:pt x="18603" y="18421"/>
                    </a:cubicBezTo>
                    <a:cubicBezTo>
                      <a:pt x="19539" y="18170"/>
                      <a:pt x="20429" y="17827"/>
                      <a:pt x="21251" y="17439"/>
                    </a:cubicBezTo>
                    <a:cubicBezTo>
                      <a:pt x="22118" y="17006"/>
                      <a:pt x="22986" y="16458"/>
                      <a:pt x="23807" y="15796"/>
                    </a:cubicBezTo>
                    <a:cubicBezTo>
                      <a:pt x="24606" y="15134"/>
                      <a:pt x="25337" y="14403"/>
                      <a:pt x="25953" y="13787"/>
                    </a:cubicBezTo>
                    <a:lnTo>
                      <a:pt x="26478" y="13239"/>
                    </a:lnTo>
                    <a:cubicBezTo>
                      <a:pt x="27026" y="12669"/>
                      <a:pt x="27596" y="12075"/>
                      <a:pt x="28190" y="11527"/>
                    </a:cubicBezTo>
                    <a:cubicBezTo>
                      <a:pt x="28236" y="11459"/>
                      <a:pt x="28258" y="11368"/>
                      <a:pt x="28258" y="11299"/>
                    </a:cubicBezTo>
                    <a:cubicBezTo>
                      <a:pt x="28258" y="11231"/>
                      <a:pt x="28213" y="11162"/>
                      <a:pt x="28144" y="11117"/>
                    </a:cubicBezTo>
                    <a:cubicBezTo>
                      <a:pt x="28099" y="11071"/>
                      <a:pt x="28030" y="11048"/>
                      <a:pt x="27962" y="11048"/>
                    </a:cubicBezTo>
                    <a:cubicBezTo>
                      <a:pt x="27848" y="11048"/>
                      <a:pt x="27802" y="11094"/>
                      <a:pt x="27733" y="11139"/>
                    </a:cubicBezTo>
                    <a:cubicBezTo>
                      <a:pt x="27186" y="11664"/>
                      <a:pt x="26661" y="12235"/>
                      <a:pt x="26136" y="12760"/>
                    </a:cubicBezTo>
                    <a:cubicBezTo>
                      <a:pt x="25953" y="12965"/>
                      <a:pt x="25748" y="13171"/>
                      <a:pt x="25542" y="13376"/>
                    </a:cubicBezTo>
                    <a:cubicBezTo>
                      <a:pt x="25519" y="12623"/>
                      <a:pt x="25405" y="11893"/>
                      <a:pt x="25200" y="11185"/>
                    </a:cubicBezTo>
                    <a:cubicBezTo>
                      <a:pt x="24949" y="10341"/>
                      <a:pt x="24606" y="9542"/>
                      <a:pt x="24173" y="8788"/>
                    </a:cubicBezTo>
                    <a:cubicBezTo>
                      <a:pt x="23693" y="8012"/>
                      <a:pt x="23146" y="7328"/>
                      <a:pt x="22529" y="6757"/>
                    </a:cubicBezTo>
                    <a:cubicBezTo>
                      <a:pt x="21890" y="6164"/>
                      <a:pt x="21183" y="5684"/>
                      <a:pt x="20406" y="5342"/>
                    </a:cubicBezTo>
                    <a:cubicBezTo>
                      <a:pt x="20018" y="5159"/>
                      <a:pt x="19585" y="5022"/>
                      <a:pt x="19151" y="4931"/>
                    </a:cubicBezTo>
                    <a:cubicBezTo>
                      <a:pt x="19242" y="4863"/>
                      <a:pt x="19311" y="4794"/>
                      <a:pt x="19402" y="4726"/>
                    </a:cubicBezTo>
                    <a:cubicBezTo>
                      <a:pt x="19539" y="4589"/>
                      <a:pt x="19699" y="4429"/>
                      <a:pt x="19859" y="4269"/>
                    </a:cubicBezTo>
                    <a:cubicBezTo>
                      <a:pt x="19904" y="4223"/>
                      <a:pt x="19927" y="4155"/>
                      <a:pt x="19927" y="4086"/>
                    </a:cubicBezTo>
                    <a:cubicBezTo>
                      <a:pt x="19927" y="3995"/>
                      <a:pt x="19881" y="3927"/>
                      <a:pt x="19813" y="3858"/>
                    </a:cubicBezTo>
                    <a:cubicBezTo>
                      <a:pt x="19767" y="3813"/>
                      <a:pt x="19699" y="3790"/>
                      <a:pt x="19630" y="3790"/>
                    </a:cubicBezTo>
                    <a:cubicBezTo>
                      <a:pt x="19539" y="3813"/>
                      <a:pt x="19471" y="3835"/>
                      <a:pt x="19402" y="3904"/>
                    </a:cubicBezTo>
                    <a:cubicBezTo>
                      <a:pt x="19265" y="4041"/>
                      <a:pt x="19128" y="4201"/>
                      <a:pt x="18968" y="4338"/>
                    </a:cubicBezTo>
                    <a:cubicBezTo>
                      <a:pt x="18763" y="4520"/>
                      <a:pt x="18580" y="4657"/>
                      <a:pt x="18421" y="4794"/>
                    </a:cubicBezTo>
                    <a:cubicBezTo>
                      <a:pt x="18329" y="4794"/>
                      <a:pt x="18238" y="4771"/>
                      <a:pt x="18147" y="4771"/>
                    </a:cubicBezTo>
                    <a:cubicBezTo>
                      <a:pt x="17964" y="4771"/>
                      <a:pt x="17850" y="4885"/>
                      <a:pt x="17827" y="5022"/>
                    </a:cubicBezTo>
                    <a:cubicBezTo>
                      <a:pt x="17827" y="5068"/>
                      <a:pt x="17827" y="5136"/>
                      <a:pt x="17850" y="5182"/>
                    </a:cubicBezTo>
                    <a:lnTo>
                      <a:pt x="17804" y="5205"/>
                    </a:lnTo>
                    <a:lnTo>
                      <a:pt x="17759" y="5228"/>
                    </a:lnTo>
                    <a:lnTo>
                      <a:pt x="17782" y="5228"/>
                    </a:lnTo>
                    <a:lnTo>
                      <a:pt x="17736" y="5251"/>
                    </a:lnTo>
                    <a:cubicBezTo>
                      <a:pt x="17508" y="5365"/>
                      <a:pt x="17302" y="5433"/>
                      <a:pt x="17097" y="5502"/>
                    </a:cubicBezTo>
                    <a:cubicBezTo>
                      <a:pt x="16937" y="5524"/>
                      <a:pt x="16800" y="5547"/>
                      <a:pt x="16663" y="5547"/>
                    </a:cubicBezTo>
                    <a:cubicBezTo>
                      <a:pt x="16503" y="5524"/>
                      <a:pt x="16389" y="5502"/>
                      <a:pt x="16275" y="5479"/>
                    </a:cubicBezTo>
                    <a:cubicBezTo>
                      <a:pt x="16138" y="5433"/>
                      <a:pt x="16001" y="5365"/>
                      <a:pt x="15864" y="5296"/>
                    </a:cubicBezTo>
                    <a:cubicBezTo>
                      <a:pt x="15704" y="5182"/>
                      <a:pt x="15545" y="5045"/>
                      <a:pt x="15362" y="4863"/>
                    </a:cubicBezTo>
                    <a:cubicBezTo>
                      <a:pt x="14951" y="4406"/>
                      <a:pt x="14655" y="3881"/>
                      <a:pt x="14403" y="3425"/>
                    </a:cubicBezTo>
                    <a:lnTo>
                      <a:pt x="14381" y="3379"/>
                    </a:lnTo>
                    <a:cubicBezTo>
                      <a:pt x="14084" y="2785"/>
                      <a:pt x="13787" y="2169"/>
                      <a:pt x="13536" y="1599"/>
                    </a:cubicBezTo>
                    <a:cubicBezTo>
                      <a:pt x="13468" y="1484"/>
                      <a:pt x="13376" y="1393"/>
                      <a:pt x="13262" y="1393"/>
                    </a:cubicBezTo>
                    <a:lnTo>
                      <a:pt x="13217" y="1393"/>
                    </a:lnTo>
                    <a:cubicBezTo>
                      <a:pt x="12988" y="1119"/>
                      <a:pt x="12760" y="891"/>
                      <a:pt x="12486" y="685"/>
                    </a:cubicBezTo>
                    <a:cubicBezTo>
                      <a:pt x="12030" y="366"/>
                      <a:pt x="11459" y="161"/>
                      <a:pt x="10820" y="46"/>
                    </a:cubicBezTo>
                    <a:cubicBezTo>
                      <a:pt x="10569" y="24"/>
                      <a:pt x="10318" y="1"/>
                      <a:pt x="1006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00" name="Google Shape;8298;p96">
                <a:extLst>
                  <a:ext uri="{FF2B5EF4-FFF2-40B4-BE49-F238E27FC236}">
                    <a16:creationId xmlns:a16="http://schemas.microsoft.com/office/drawing/2014/main" id="{ECCEC369-74B0-C0A5-03A6-1A5729F0A1F6}"/>
                  </a:ext>
                </a:extLst>
              </p:cNvPr>
              <p:cNvSpPr/>
              <p:nvPr/>
            </p:nvSpPr>
            <p:spPr>
              <a:xfrm>
                <a:off x="6553796" y="3094137"/>
                <a:ext cx="219377" cy="116616"/>
              </a:xfrm>
              <a:custGeom>
                <a:avLst/>
                <a:gdLst/>
                <a:ahLst/>
                <a:cxnLst/>
                <a:rect l="l" t="t" r="r" b="b"/>
                <a:pathLst>
                  <a:path w="17006" h="9040" extrusionOk="0">
                    <a:moveTo>
                      <a:pt x="4863" y="1"/>
                    </a:moveTo>
                    <a:cubicBezTo>
                      <a:pt x="4520" y="1"/>
                      <a:pt x="4132" y="47"/>
                      <a:pt x="3676" y="115"/>
                    </a:cubicBezTo>
                    <a:cubicBezTo>
                      <a:pt x="3014" y="229"/>
                      <a:pt x="2352" y="412"/>
                      <a:pt x="1621" y="708"/>
                    </a:cubicBezTo>
                    <a:cubicBezTo>
                      <a:pt x="1074" y="914"/>
                      <a:pt x="549" y="1165"/>
                      <a:pt x="1" y="1462"/>
                    </a:cubicBezTo>
                    <a:cubicBezTo>
                      <a:pt x="115" y="1827"/>
                      <a:pt x="275" y="2192"/>
                      <a:pt x="457" y="2580"/>
                    </a:cubicBezTo>
                    <a:cubicBezTo>
                      <a:pt x="891" y="3425"/>
                      <a:pt x="1439" y="4269"/>
                      <a:pt x="2124" y="5068"/>
                    </a:cubicBezTo>
                    <a:cubicBezTo>
                      <a:pt x="2922" y="5981"/>
                      <a:pt x="3790" y="6757"/>
                      <a:pt x="4726" y="7419"/>
                    </a:cubicBezTo>
                    <a:cubicBezTo>
                      <a:pt x="5479" y="7921"/>
                      <a:pt x="6232" y="8309"/>
                      <a:pt x="6985" y="8583"/>
                    </a:cubicBezTo>
                    <a:cubicBezTo>
                      <a:pt x="7351" y="8720"/>
                      <a:pt x="7716" y="8811"/>
                      <a:pt x="8081" y="8880"/>
                    </a:cubicBezTo>
                    <a:cubicBezTo>
                      <a:pt x="8469" y="8926"/>
                      <a:pt x="8834" y="8971"/>
                      <a:pt x="9199" y="8994"/>
                    </a:cubicBezTo>
                    <a:cubicBezTo>
                      <a:pt x="9451" y="9017"/>
                      <a:pt x="9724" y="9040"/>
                      <a:pt x="9975" y="9040"/>
                    </a:cubicBezTo>
                    <a:cubicBezTo>
                      <a:pt x="10204" y="9040"/>
                      <a:pt x="10432" y="9017"/>
                      <a:pt x="10660" y="9017"/>
                    </a:cubicBezTo>
                    <a:cubicBezTo>
                      <a:pt x="11140" y="8971"/>
                      <a:pt x="11596" y="8903"/>
                      <a:pt x="12030" y="8834"/>
                    </a:cubicBezTo>
                    <a:cubicBezTo>
                      <a:pt x="12509" y="8720"/>
                      <a:pt x="12966" y="8606"/>
                      <a:pt x="13399" y="8446"/>
                    </a:cubicBezTo>
                    <a:cubicBezTo>
                      <a:pt x="13856" y="8309"/>
                      <a:pt x="14289" y="8127"/>
                      <a:pt x="14746" y="7898"/>
                    </a:cubicBezTo>
                    <a:cubicBezTo>
                      <a:pt x="15248" y="7647"/>
                      <a:pt x="15773" y="7351"/>
                      <a:pt x="16252" y="7008"/>
                    </a:cubicBezTo>
                    <a:cubicBezTo>
                      <a:pt x="16504" y="6848"/>
                      <a:pt x="16755" y="6666"/>
                      <a:pt x="17006" y="6483"/>
                    </a:cubicBezTo>
                    <a:cubicBezTo>
                      <a:pt x="16458" y="6027"/>
                      <a:pt x="15842" y="5639"/>
                      <a:pt x="15202" y="5365"/>
                    </a:cubicBezTo>
                    <a:cubicBezTo>
                      <a:pt x="14814" y="5182"/>
                      <a:pt x="14404" y="5045"/>
                      <a:pt x="13970" y="4931"/>
                    </a:cubicBezTo>
                    <a:cubicBezTo>
                      <a:pt x="14038" y="4908"/>
                      <a:pt x="14130" y="4840"/>
                      <a:pt x="14198" y="4749"/>
                    </a:cubicBezTo>
                    <a:cubicBezTo>
                      <a:pt x="14358" y="4612"/>
                      <a:pt x="14518" y="4452"/>
                      <a:pt x="14655" y="4315"/>
                    </a:cubicBezTo>
                    <a:cubicBezTo>
                      <a:pt x="14700" y="4246"/>
                      <a:pt x="14746" y="4178"/>
                      <a:pt x="14746" y="4109"/>
                    </a:cubicBezTo>
                    <a:cubicBezTo>
                      <a:pt x="14723" y="4018"/>
                      <a:pt x="14677" y="3927"/>
                      <a:pt x="14632" y="3881"/>
                    </a:cubicBezTo>
                    <a:cubicBezTo>
                      <a:pt x="14563" y="3836"/>
                      <a:pt x="14495" y="3813"/>
                      <a:pt x="14426" y="3813"/>
                    </a:cubicBezTo>
                    <a:cubicBezTo>
                      <a:pt x="14335" y="3813"/>
                      <a:pt x="14267" y="3836"/>
                      <a:pt x="14198" y="3904"/>
                    </a:cubicBezTo>
                    <a:cubicBezTo>
                      <a:pt x="14061" y="4064"/>
                      <a:pt x="13901" y="4201"/>
                      <a:pt x="13742" y="4338"/>
                    </a:cubicBezTo>
                    <a:cubicBezTo>
                      <a:pt x="13559" y="4520"/>
                      <a:pt x="13376" y="4680"/>
                      <a:pt x="13194" y="4817"/>
                    </a:cubicBezTo>
                    <a:cubicBezTo>
                      <a:pt x="13125" y="4794"/>
                      <a:pt x="13034" y="4771"/>
                      <a:pt x="12943" y="4771"/>
                    </a:cubicBezTo>
                    <a:cubicBezTo>
                      <a:pt x="12760" y="4771"/>
                      <a:pt x="12623" y="4886"/>
                      <a:pt x="12600" y="5045"/>
                    </a:cubicBezTo>
                    <a:cubicBezTo>
                      <a:pt x="12600" y="5091"/>
                      <a:pt x="12600" y="5159"/>
                      <a:pt x="12646" y="5205"/>
                    </a:cubicBezTo>
                    <a:lnTo>
                      <a:pt x="12600" y="5228"/>
                    </a:lnTo>
                    <a:lnTo>
                      <a:pt x="12532" y="5251"/>
                    </a:lnTo>
                    <a:cubicBezTo>
                      <a:pt x="12304" y="5365"/>
                      <a:pt x="12098" y="5456"/>
                      <a:pt x="11893" y="5502"/>
                    </a:cubicBezTo>
                    <a:cubicBezTo>
                      <a:pt x="11733" y="5525"/>
                      <a:pt x="11596" y="5547"/>
                      <a:pt x="11459" y="5547"/>
                    </a:cubicBezTo>
                    <a:cubicBezTo>
                      <a:pt x="11322" y="5547"/>
                      <a:pt x="11185" y="5525"/>
                      <a:pt x="11071" y="5479"/>
                    </a:cubicBezTo>
                    <a:cubicBezTo>
                      <a:pt x="10934" y="5456"/>
                      <a:pt x="10797" y="5388"/>
                      <a:pt x="10660" y="5296"/>
                    </a:cubicBezTo>
                    <a:cubicBezTo>
                      <a:pt x="10500" y="5182"/>
                      <a:pt x="10341" y="5045"/>
                      <a:pt x="10158" y="4863"/>
                    </a:cubicBezTo>
                    <a:cubicBezTo>
                      <a:pt x="9770" y="4406"/>
                      <a:pt x="9451" y="3881"/>
                      <a:pt x="9222" y="3448"/>
                    </a:cubicBezTo>
                    <a:lnTo>
                      <a:pt x="9177" y="3402"/>
                    </a:lnTo>
                    <a:cubicBezTo>
                      <a:pt x="8903" y="2854"/>
                      <a:pt x="8652" y="2283"/>
                      <a:pt x="8378" y="1667"/>
                    </a:cubicBezTo>
                    <a:lnTo>
                      <a:pt x="8332" y="1599"/>
                    </a:lnTo>
                    <a:cubicBezTo>
                      <a:pt x="8286" y="1485"/>
                      <a:pt x="8172" y="1416"/>
                      <a:pt x="8058" y="1416"/>
                    </a:cubicBezTo>
                    <a:lnTo>
                      <a:pt x="7990" y="1416"/>
                    </a:lnTo>
                    <a:cubicBezTo>
                      <a:pt x="7807" y="1142"/>
                      <a:pt x="7556" y="914"/>
                      <a:pt x="7282" y="708"/>
                    </a:cubicBezTo>
                    <a:cubicBezTo>
                      <a:pt x="6826" y="366"/>
                      <a:pt x="6278" y="161"/>
                      <a:pt x="5616" y="69"/>
                    </a:cubicBezTo>
                    <a:cubicBezTo>
                      <a:pt x="5365" y="24"/>
                      <a:pt x="5091" y="1"/>
                      <a:pt x="486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01" name="Google Shape;8299;p96">
                <a:extLst>
                  <a:ext uri="{FF2B5EF4-FFF2-40B4-BE49-F238E27FC236}">
                    <a16:creationId xmlns:a16="http://schemas.microsoft.com/office/drawing/2014/main" id="{49318037-2A5B-6663-1E65-3678EBA47C11}"/>
                  </a:ext>
                </a:extLst>
              </p:cNvPr>
              <p:cNvSpPr/>
              <p:nvPr/>
            </p:nvSpPr>
            <p:spPr>
              <a:xfrm>
                <a:off x="6713967" y="3005223"/>
                <a:ext cx="325377" cy="268849"/>
              </a:xfrm>
              <a:custGeom>
                <a:avLst/>
                <a:gdLst/>
                <a:ahLst/>
                <a:cxnLst/>
                <a:rect l="l" t="t" r="r" b="b"/>
                <a:pathLst>
                  <a:path w="25223" h="20841" extrusionOk="0">
                    <a:moveTo>
                      <a:pt x="14244" y="1"/>
                    </a:moveTo>
                    <a:cubicBezTo>
                      <a:pt x="14038" y="138"/>
                      <a:pt x="13833" y="252"/>
                      <a:pt x="13628" y="389"/>
                    </a:cubicBezTo>
                    <a:cubicBezTo>
                      <a:pt x="11710" y="1804"/>
                      <a:pt x="9839" y="3265"/>
                      <a:pt x="8035" y="4703"/>
                    </a:cubicBezTo>
                    <a:cubicBezTo>
                      <a:pt x="6232" y="6164"/>
                      <a:pt x="4315" y="7716"/>
                      <a:pt x="2238" y="9450"/>
                    </a:cubicBezTo>
                    <a:cubicBezTo>
                      <a:pt x="1507" y="10089"/>
                      <a:pt x="754" y="10706"/>
                      <a:pt x="24" y="11345"/>
                    </a:cubicBezTo>
                    <a:cubicBezTo>
                      <a:pt x="1" y="11345"/>
                      <a:pt x="1" y="11345"/>
                      <a:pt x="1" y="11368"/>
                    </a:cubicBezTo>
                    <a:cubicBezTo>
                      <a:pt x="275" y="11459"/>
                      <a:pt x="549" y="11573"/>
                      <a:pt x="823" y="11687"/>
                    </a:cubicBezTo>
                    <a:cubicBezTo>
                      <a:pt x="1599" y="12030"/>
                      <a:pt x="2352" y="12440"/>
                      <a:pt x="3059" y="12920"/>
                    </a:cubicBezTo>
                    <a:cubicBezTo>
                      <a:pt x="4612" y="13970"/>
                      <a:pt x="6027" y="15271"/>
                      <a:pt x="7236" y="16709"/>
                    </a:cubicBezTo>
                    <a:cubicBezTo>
                      <a:pt x="8332" y="17987"/>
                      <a:pt x="9291" y="19379"/>
                      <a:pt x="10112" y="20840"/>
                    </a:cubicBezTo>
                    <a:cubicBezTo>
                      <a:pt x="11048" y="19745"/>
                      <a:pt x="11961" y="18603"/>
                      <a:pt x="12851" y="17508"/>
                    </a:cubicBezTo>
                    <a:cubicBezTo>
                      <a:pt x="14084" y="15956"/>
                      <a:pt x="15385" y="14335"/>
                      <a:pt x="16732" y="12851"/>
                    </a:cubicBezTo>
                    <a:cubicBezTo>
                      <a:pt x="18129" y="13488"/>
                      <a:pt x="19390" y="13796"/>
                      <a:pt x="20545" y="13796"/>
                    </a:cubicBezTo>
                    <a:cubicBezTo>
                      <a:pt x="20880" y="13796"/>
                      <a:pt x="21207" y="13770"/>
                      <a:pt x="21525" y="13719"/>
                    </a:cubicBezTo>
                    <a:cubicBezTo>
                      <a:pt x="21890" y="13650"/>
                      <a:pt x="22278" y="13536"/>
                      <a:pt x="22666" y="13376"/>
                    </a:cubicBezTo>
                    <a:cubicBezTo>
                      <a:pt x="22986" y="13217"/>
                      <a:pt x="23328" y="13011"/>
                      <a:pt x="23671" y="12737"/>
                    </a:cubicBezTo>
                    <a:cubicBezTo>
                      <a:pt x="24287" y="12212"/>
                      <a:pt x="24789" y="11482"/>
                      <a:pt x="25177" y="10523"/>
                    </a:cubicBezTo>
                    <a:cubicBezTo>
                      <a:pt x="25200" y="10432"/>
                      <a:pt x="25200" y="10363"/>
                      <a:pt x="25223" y="10295"/>
                    </a:cubicBezTo>
                    <a:cubicBezTo>
                      <a:pt x="25200" y="10249"/>
                      <a:pt x="25200" y="10204"/>
                      <a:pt x="25200" y="10158"/>
                    </a:cubicBezTo>
                    <a:cubicBezTo>
                      <a:pt x="25200" y="10089"/>
                      <a:pt x="25177" y="10021"/>
                      <a:pt x="25177" y="9975"/>
                    </a:cubicBezTo>
                    <a:cubicBezTo>
                      <a:pt x="25177" y="9975"/>
                      <a:pt x="25177" y="9975"/>
                      <a:pt x="25177" y="9952"/>
                    </a:cubicBezTo>
                    <a:cubicBezTo>
                      <a:pt x="24584" y="8332"/>
                      <a:pt x="23625" y="6757"/>
                      <a:pt x="22278" y="5250"/>
                    </a:cubicBezTo>
                    <a:cubicBezTo>
                      <a:pt x="20977" y="3790"/>
                      <a:pt x="19402" y="2534"/>
                      <a:pt x="17622" y="1484"/>
                    </a:cubicBezTo>
                    <a:cubicBezTo>
                      <a:pt x="16503" y="845"/>
                      <a:pt x="15362" y="343"/>
                      <a:pt x="142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02" name="Google Shape;8300;p96">
                <a:extLst>
                  <a:ext uri="{FF2B5EF4-FFF2-40B4-BE49-F238E27FC236}">
                    <a16:creationId xmlns:a16="http://schemas.microsoft.com/office/drawing/2014/main" id="{38704D6C-CAFC-78B3-FA83-7AB64875DF3F}"/>
                  </a:ext>
                </a:extLst>
              </p:cNvPr>
              <p:cNvSpPr/>
              <p:nvPr/>
            </p:nvSpPr>
            <p:spPr>
              <a:xfrm>
                <a:off x="6882677" y="3005223"/>
                <a:ext cx="156658" cy="147537"/>
              </a:xfrm>
              <a:custGeom>
                <a:avLst/>
                <a:gdLst/>
                <a:ahLst/>
                <a:cxnLst/>
                <a:rect l="l" t="t" r="r" b="b"/>
                <a:pathLst>
                  <a:path w="12144" h="11437" extrusionOk="0">
                    <a:moveTo>
                      <a:pt x="1165" y="1"/>
                    </a:moveTo>
                    <a:cubicBezTo>
                      <a:pt x="937" y="115"/>
                      <a:pt x="731" y="252"/>
                      <a:pt x="526" y="389"/>
                    </a:cubicBezTo>
                    <a:cubicBezTo>
                      <a:pt x="343" y="526"/>
                      <a:pt x="183" y="663"/>
                      <a:pt x="1" y="800"/>
                    </a:cubicBezTo>
                    <a:cubicBezTo>
                      <a:pt x="24" y="800"/>
                      <a:pt x="46" y="800"/>
                      <a:pt x="92" y="822"/>
                    </a:cubicBezTo>
                    <a:cubicBezTo>
                      <a:pt x="822" y="1051"/>
                      <a:pt x="1530" y="1347"/>
                      <a:pt x="2215" y="1690"/>
                    </a:cubicBezTo>
                    <a:cubicBezTo>
                      <a:pt x="2945" y="2078"/>
                      <a:pt x="3653" y="2511"/>
                      <a:pt x="4315" y="2968"/>
                    </a:cubicBezTo>
                    <a:cubicBezTo>
                      <a:pt x="5045" y="3470"/>
                      <a:pt x="5730" y="3995"/>
                      <a:pt x="6392" y="4566"/>
                    </a:cubicBezTo>
                    <a:cubicBezTo>
                      <a:pt x="7054" y="5136"/>
                      <a:pt x="7670" y="5753"/>
                      <a:pt x="8286" y="6392"/>
                    </a:cubicBezTo>
                    <a:cubicBezTo>
                      <a:pt x="8857" y="7031"/>
                      <a:pt x="9405" y="7670"/>
                      <a:pt x="9907" y="8378"/>
                    </a:cubicBezTo>
                    <a:cubicBezTo>
                      <a:pt x="10386" y="8994"/>
                      <a:pt x="10797" y="9656"/>
                      <a:pt x="11162" y="10341"/>
                    </a:cubicBezTo>
                    <a:cubicBezTo>
                      <a:pt x="11345" y="10706"/>
                      <a:pt x="11527" y="11071"/>
                      <a:pt x="11664" y="11436"/>
                    </a:cubicBezTo>
                    <a:cubicBezTo>
                      <a:pt x="11824" y="11162"/>
                      <a:pt x="11984" y="10843"/>
                      <a:pt x="12121" y="10523"/>
                    </a:cubicBezTo>
                    <a:cubicBezTo>
                      <a:pt x="12121" y="10455"/>
                      <a:pt x="12121" y="10409"/>
                      <a:pt x="12144" y="10363"/>
                    </a:cubicBezTo>
                    <a:lnTo>
                      <a:pt x="12144" y="10295"/>
                    </a:lnTo>
                    <a:lnTo>
                      <a:pt x="12121" y="10204"/>
                    </a:lnTo>
                    <a:cubicBezTo>
                      <a:pt x="12121" y="10089"/>
                      <a:pt x="12121" y="10021"/>
                      <a:pt x="12098" y="9975"/>
                    </a:cubicBezTo>
                    <a:cubicBezTo>
                      <a:pt x="11527" y="8332"/>
                      <a:pt x="10546" y="6757"/>
                      <a:pt x="9199" y="5250"/>
                    </a:cubicBezTo>
                    <a:cubicBezTo>
                      <a:pt x="7898" y="3790"/>
                      <a:pt x="6323" y="2511"/>
                      <a:pt x="4543" y="1484"/>
                    </a:cubicBezTo>
                    <a:cubicBezTo>
                      <a:pt x="3447" y="845"/>
                      <a:pt x="2306" y="343"/>
                      <a:pt x="11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03" name="Google Shape;8301;p96">
                <a:extLst>
                  <a:ext uri="{FF2B5EF4-FFF2-40B4-BE49-F238E27FC236}">
                    <a16:creationId xmlns:a16="http://schemas.microsoft.com/office/drawing/2014/main" id="{0AF6799F-CCC1-D349-9147-22E890A264DA}"/>
                  </a:ext>
                </a:extLst>
              </p:cNvPr>
              <p:cNvSpPr/>
              <p:nvPr/>
            </p:nvSpPr>
            <p:spPr>
              <a:xfrm>
                <a:off x="6713967" y="3015529"/>
                <a:ext cx="284161" cy="152542"/>
              </a:xfrm>
              <a:custGeom>
                <a:avLst/>
                <a:gdLst/>
                <a:ahLst/>
                <a:cxnLst/>
                <a:rect l="l" t="t" r="r" b="b"/>
                <a:pathLst>
                  <a:path w="22028" h="11825" extrusionOk="0">
                    <a:moveTo>
                      <a:pt x="13057" y="1"/>
                    </a:moveTo>
                    <a:cubicBezTo>
                      <a:pt x="11368" y="1279"/>
                      <a:pt x="9679" y="2580"/>
                      <a:pt x="8035" y="3904"/>
                    </a:cubicBezTo>
                    <a:cubicBezTo>
                      <a:pt x="6232" y="5342"/>
                      <a:pt x="4338" y="6894"/>
                      <a:pt x="2238" y="8651"/>
                    </a:cubicBezTo>
                    <a:cubicBezTo>
                      <a:pt x="1507" y="9290"/>
                      <a:pt x="754" y="9907"/>
                      <a:pt x="24" y="10523"/>
                    </a:cubicBezTo>
                    <a:cubicBezTo>
                      <a:pt x="24" y="10546"/>
                      <a:pt x="1" y="10569"/>
                      <a:pt x="1" y="10569"/>
                    </a:cubicBezTo>
                    <a:cubicBezTo>
                      <a:pt x="298" y="10683"/>
                      <a:pt x="571" y="10774"/>
                      <a:pt x="823" y="10888"/>
                    </a:cubicBezTo>
                    <a:cubicBezTo>
                      <a:pt x="1393" y="11162"/>
                      <a:pt x="1987" y="11459"/>
                      <a:pt x="2557" y="11824"/>
                    </a:cubicBezTo>
                    <a:cubicBezTo>
                      <a:pt x="2717" y="11664"/>
                      <a:pt x="2854" y="11505"/>
                      <a:pt x="3014" y="11368"/>
                    </a:cubicBezTo>
                    <a:cubicBezTo>
                      <a:pt x="4064" y="10340"/>
                      <a:pt x="5182" y="9382"/>
                      <a:pt x="6369" y="8514"/>
                    </a:cubicBezTo>
                    <a:cubicBezTo>
                      <a:pt x="7579" y="7647"/>
                      <a:pt x="8857" y="6848"/>
                      <a:pt x="10204" y="6186"/>
                    </a:cubicBezTo>
                    <a:cubicBezTo>
                      <a:pt x="10866" y="5867"/>
                      <a:pt x="11528" y="5593"/>
                      <a:pt x="12212" y="5342"/>
                    </a:cubicBezTo>
                    <a:cubicBezTo>
                      <a:pt x="12897" y="5113"/>
                      <a:pt x="13582" y="4931"/>
                      <a:pt x="14289" y="4794"/>
                    </a:cubicBezTo>
                    <a:cubicBezTo>
                      <a:pt x="14951" y="4657"/>
                      <a:pt x="15636" y="4588"/>
                      <a:pt x="16344" y="4566"/>
                    </a:cubicBezTo>
                    <a:cubicBezTo>
                      <a:pt x="17006" y="4566"/>
                      <a:pt x="17690" y="4611"/>
                      <a:pt x="18352" y="4748"/>
                    </a:cubicBezTo>
                    <a:cubicBezTo>
                      <a:pt x="19037" y="4885"/>
                      <a:pt x="19722" y="5091"/>
                      <a:pt x="20361" y="5387"/>
                    </a:cubicBezTo>
                    <a:cubicBezTo>
                      <a:pt x="20954" y="5661"/>
                      <a:pt x="21502" y="5981"/>
                      <a:pt x="22027" y="6346"/>
                    </a:cubicBezTo>
                    <a:cubicBezTo>
                      <a:pt x="21822" y="6095"/>
                      <a:pt x="21594" y="5844"/>
                      <a:pt x="21365" y="5593"/>
                    </a:cubicBezTo>
                    <a:cubicBezTo>
                      <a:pt x="20772" y="4976"/>
                      <a:pt x="20133" y="4360"/>
                      <a:pt x="19471" y="3767"/>
                    </a:cubicBezTo>
                    <a:cubicBezTo>
                      <a:pt x="18809" y="3196"/>
                      <a:pt x="18101" y="2648"/>
                      <a:pt x="17394" y="2169"/>
                    </a:cubicBezTo>
                    <a:cubicBezTo>
                      <a:pt x="16709" y="1690"/>
                      <a:pt x="16001" y="1279"/>
                      <a:pt x="15294" y="891"/>
                    </a:cubicBezTo>
                    <a:cubicBezTo>
                      <a:pt x="14563" y="526"/>
                      <a:pt x="13856" y="229"/>
                      <a:pt x="13171" y="23"/>
                    </a:cubicBezTo>
                    <a:lnTo>
                      <a:pt x="1312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04" name="Google Shape;8302;p96">
                <a:extLst>
                  <a:ext uri="{FF2B5EF4-FFF2-40B4-BE49-F238E27FC236}">
                    <a16:creationId xmlns:a16="http://schemas.microsoft.com/office/drawing/2014/main" id="{33E7A7F7-44D8-F969-C358-B44973FC6F46}"/>
                  </a:ext>
                </a:extLst>
              </p:cNvPr>
              <p:cNvSpPr/>
              <p:nvPr/>
            </p:nvSpPr>
            <p:spPr>
              <a:xfrm>
                <a:off x="6882380" y="3005223"/>
                <a:ext cx="156954" cy="136637"/>
              </a:xfrm>
              <a:custGeom>
                <a:avLst/>
                <a:gdLst/>
                <a:ahLst/>
                <a:cxnLst/>
                <a:rect l="l" t="t" r="r" b="b"/>
                <a:pathLst>
                  <a:path w="12167" h="10592" extrusionOk="0">
                    <a:moveTo>
                      <a:pt x="1188" y="1"/>
                    </a:moveTo>
                    <a:cubicBezTo>
                      <a:pt x="960" y="115"/>
                      <a:pt x="754" y="252"/>
                      <a:pt x="549" y="389"/>
                    </a:cubicBezTo>
                    <a:cubicBezTo>
                      <a:pt x="366" y="526"/>
                      <a:pt x="183" y="640"/>
                      <a:pt x="1" y="777"/>
                    </a:cubicBezTo>
                    <a:cubicBezTo>
                      <a:pt x="1" y="777"/>
                      <a:pt x="1" y="800"/>
                      <a:pt x="1" y="800"/>
                    </a:cubicBezTo>
                    <a:lnTo>
                      <a:pt x="69" y="800"/>
                    </a:lnTo>
                    <a:lnTo>
                      <a:pt x="115" y="822"/>
                    </a:lnTo>
                    <a:cubicBezTo>
                      <a:pt x="800" y="1028"/>
                      <a:pt x="1507" y="1325"/>
                      <a:pt x="2238" y="1690"/>
                    </a:cubicBezTo>
                    <a:cubicBezTo>
                      <a:pt x="2945" y="2078"/>
                      <a:pt x="3653" y="2489"/>
                      <a:pt x="4338" y="2968"/>
                    </a:cubicBezTo>
                    <a:cubicBezTo>
                      <a:pt x="5045" y="3447"/>
                      <a:pt x="5753" y="3995"/>
                      <a:pt x="6415" y="4566"/>
                    </a:cubicBezTo>
                    <a:cubicBezTo>
                      <a:pt x="7077" y="5159"/>
                      <a:pt x="7716" y="5775"/>
                      <a:pt x="8309" y="6392"/>
                    </a:cubicBezTo>
                    <a:cubicBezTo>
                      <a:pt x="8538" y="6643"/>
                      <a:pt x="8766" y="6894"/>
                      <a:pt x="8971" y="7145"/>
                    </a:cubicBezTo>
                    <a:cubicBezTo>
                      <a:pt x="9040" y="7213"/>
                      <a:pt x="9108" y="7259"/>
                      <a:pt x="9199" y="7305"/>
                    </a:cubicBezTo>
                    <a:cubicBezTo>
                      <a:pt x="9839" y="7807"/>
                      <a:pt x="10432" y="8378"/>
                      <a:pt x="10980" y="8994"/>
                    </a:cubicBezTo>
                    <a:cubicBezTo>
                      <a:pt x="11414" y="9496"/>
                      <a:pt x="11756" y="10044"/>
                      <a:pt x="12121" y="10592"/>
                    </a:cubicBezTo>
                    <a:cubicBezTo>
                      <a:pt x="12121" y="10569"/>
                      <a:pt x="12144" y="10546"/>
                      <a:pt x="12144" y="10523"/>
                    </a:cubicBezTo>
                    <a:cubicBezTo>
                      <a:pt x="12144" y="10455"/>
                      <a:pt x="12167" y="10409"/>
                      <a:pt x="12167" y="10363"/>
                    </a:cubicBezTo>
                    <a:lnTo>
                      <a:pt x="12167" y="10295"/>
                    </a:lnTo>
                    <a:lnTo>
                      <a:pt x="12167" y="10204"/>
                    </a:lnTo>
                    <a:cubicBezTo>
                      <a:pt x="12144" y="10089"/>
                      <a:pt x="12144" y="10021"/>
                      <a:pt x="12121" y="9952"/>
                    </a:cubicBezTo>
                    <a:cubicBezTo>
                      <a:pt x="11550" y="8332"/>
                      <a:pt x="10569" y="6757"/>
                      <a:pt x="9245" y="5250"/>
                    </a:cubicBezTo>
                    <a:cubicBezTo>
                      <a:pt x="7921" y="3790"/>
                      <a:pt x="6369" y="2511"/>
                      <a:pt x="4566" y="1484"/>
                    </a:cubicBezTo>
                    <a:cubicBezTo>
                      <a:pt x="3470" y="845"/>
                      <a:pt x="2329" y="343"/>
                      <a:pt x="118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05" name="Google Shape;8303;p96">
                <a:extLst>
                  <a:ext uri="{FF2B5EF4-FFF2-40B4-BE49-F238E27FC236}">
                    <a16:creationId xmlns:a16="http://schemas.microsoft.com/office/drawing/2014/main" id="{F0D43B3B-B83E-2646-4A58-CB962ED7AA83}"/>
                  </a:ext>
                </a:extLst>
              </p:cNvPr>
              <p:cNvSpPr/>
              <p:nvPr/>
            </p:nvSpPr>
            <p:spPr>
              <a:xfrm>
                <a:off x="6777573" y="3124812"/>
                <a:ext cx="17970" cy="16886"/>
              </a:xfrm>
              <a:custGeom>
                <a:avLst/>
                <a:gdLst/>
                <a:ahLst/>
                <a:cxnLst/>
                <a:rect l="l" t="t" r="r" b="b"/>
                <a:pathLst>
                  <a:path w="1393" h="1309" extrusionOk="0">
                    <a:moveTo>
                      <a:pt x="1053" y="1"/>
                    </a:moveTo>
                    <a:cubicBezTo>
                      <a:pt x="993" y="1"/>
                      <a:pt x="935" y="21"/>
                      <a:pt x="890" y="65"/>
                    </a:cubicBezTo>
                    <a:cubicBezTo>
                      <a:pt x="616" y="316"/>
                      <a:pt x="342" y="567"/>
                      <a:pt x="91" y="841"/>
                    </a:cubicBezTo>
                    <a:cubicBezTo>
                      <a:pt x="23" y="933"/>
                      <a:pt x="0" y="1024"/>
                      <a:pt x="46" y="1115"/>
                    </a:cubicBezTo>
                    <a:cubicBezTo>
                      <a:pt x="69" y="1184"/>
                      <a:pt x="91" y="1229"/>
                      <a:pt x="137" y="1252"/>
                    </a:cubicBezTo>
                    <a:cubicBezTo>
                      <a:pt x="185" y="1290"/>
                      <a:pt x="244" y="1308"/>
                      <a:pt x="304" y="1308"/>
                    </a:cubicBezTo>
                    <a:cubicBezTo>
                      <a:pt x="388" y="1308"/>
                      <a:pt x="472" y="1273"/>
                      <a:pt x="525" y="1206"/>
                    </a:cubicBezTo>
                    <a:cubicBezTo>
                      <a:pt x="652" y="1080"/>
                      <a:pt x="759" y="953"/>
                      <a:pt x="883" y="844"/>
                    </a:cubicBezTo>
                    <a:lnTo>
                      <a:pt x="883" y="844"/>
                    </a:lnTo>
                    <a:cubicBezTo>
                      <a:pt x="879" y="850"/>
                      <a:pt x="874" y="857"/>
                      <a:pt x="867" y="864"/>
                    </a:cubicBezTo>
                    <a:cubicBezTo>
                      <a:pt x="890" y="841"/>
                      <a:pt x="913" y="819"/>
                      <a:pt x="913" y="818"/>
                    </a:cubicBezTo>
                    <a:lnTo>
                      <a:pt x="913" y="818"/>
                    </a:lnTo>
                    <a:cubicBezTo>
                      <a:pt x="913" y="818"/>
                      <a:pt x="913" y="818"/>
                      <a:pt x="913" y="818"/>
                    </a:cubicBezTo>
                    <a:cubicBezTo>
                      <a:pt x="1027" y="704"/>
                      <a:pt x="1119" y="613"/>
                      <a:pt x="1233" y="522"/>
                    </a:cubicBezTo>
                    <a:cubicBezTo>
                      <a:pt x="1347" y="430"/>
                      <a:pt x="1392" y="248"/>
                      <a:pt x="1301" y="134"/>
                    </a:cubicBezTo>
                    <a:cubicBezTo>
                      <a:pt x="1245" y="50"/>
                      <a:pt x="1147" y="1"/>
                      <a:pt x="105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06" name="Google Shape;8304;p96">
                <a:extLst>
                  <a:ext uri="{FF2B5EF4-FFF2-40B4-BE49-F238E27FC236}">
                    <a16:creationId xmlns:a16="http://schemas.microsoft.com/office/drawing/2014/main" id="{1AABF557-13B3-4660-D5B8-92B670590CBD}"/>
                  </a:ext>
                </a:extLst>
              </p:cNvPr>
              <p:cNvSpPr/>
              <p:nvPr/>
            </p:nvSpPr>
            <p:spPr>
              <a:xfrm>
                <a:off x="6802895" y="3102419"/>
                <a:ext cx="18266" cy="16215"/>
              </a:xfrm>
              <a:custGeom>
                <a:avLst/>
                <a:gdLst/>
                <a:ahLst/>
                <a:cxnLst/>
                <a:rect l="l" t="t" r="r" b="b"/>
                <a:pathLst>
                  <a:path w="1416" h="1257" extrusionOk="0">
                    <a:moveTo>
                      <a:pt x="1120" y="0"/>
                    </a:moveTo>
                    <a:cubicBezTo>
                      <a:pt x="1062" y="0"/>
                      <a:pt x="1005" y="20"/>
                      <a:pt x="959" y="66"/>
                    </a:cubicBezTo>
                    <a:cubicBezTo>
                      <a:pt x="685" y="295"/>
                      <a:pt x="411" y="523"/>
                      <a:pt x="137" y="751"/>
                    </a:cubicBezTo>
                    <a:cubicBezTo>
                      <a:pt x="23" y="820"/>
                      <a:pt x="0" y="957"/>
                      <a:pt x="23" y="1071"/>
                    </a:cubicBezTo>
                    <a:cubicBezTo>
                      <a:pt x="46" y="1094"/>
                      <a:pt x="46" y="1116"/>
                      <a:pt x="69" y="1139"/>
                    </a:cubicBezTo>
                    <a:cubicBezTo>
                      <a:pt x="126" y="1212"/>
                      <a:pt x="221" y="1256"/>
                      <a:pt x="317" y="1256"/>
                    </a:cubicBezTo>
                    <a:cubicBezTo>
                      <a:pt x="373" y="1256"/>
                      <a:pt x="429" y="1241"/>
                      <a:pt x="479" y="1208"/>
                    </a:cubicBezTo>
                    <a:cubicBezTo>
                      <a:pt x="753" y="980"/>
                      <a:pt x="1027" y="751"/>
                      <a:pt x="1278" y="523"/>
                    </a:cubicBezTo>
                    <a:cubicBezTo>
                      <a:pt x="1347" y="477"/>
                      <a:pt x="1392" y="409"/>
                      <a:pt x="1392" y="340"/>
                    </a:cubicBezTo>
                    <a:cubicBezTo>
                      <a:pt x="1415" y="249"/>
                      <a:pt x="1392" y="181"/>
                      <a:pt x="1347" y="112"/>
                    </a:cubicBezTo>
                    <a:cubicBezTo>
                      <a:pt x="1292" y="44"/>
                      <a:pt x="1205" y="0"/>
                      <a:pt x="112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07" name="Google Shape;8305;p96">
                <a:extLst>
                  <a:ext uri="{FF2B5EF4-FFF2-40B4-BE49-F238E27FC236}">
                    <a16:creationId xmlns:a16="http://schemas.microsoft.com/office/drawing/2014/main" id="{D37DAAE0-404D-A1A4-51B8-C5FF6B5AF897}"/>
                  </a:ext>
                </a:extLst>
              </p:cNvPr>
              <p:cNvSpPr/>
              <p:nvPr/>
            </p:nvSpPr>
            <p:spPr>
              <a:xfrm>
                <a:off x="6832627" y="3078839"/>
                <a:ext cx="15906" cy="14990"/>
              </a:xfrm>
              <a:custGeom>
                <a:avLst/>
                <a:gdLst/>
                <a:ahLst/>
                <a:cxnLst/>
                <a:rect l="l" t="t" r="r" b="b"/>
                <a:pathLst>
                  <a:path w="1233" h="1162" extrusionOk="0">
                    <a:moveTo>
                      <a:pt x="913" y="0"/>
                    </a:moveTo>
                    <a:cubicBezTo>
                      <a:pt x="822" y="23"/>
                      <a:pt x="776" y="46"/>
                      <a:pt x="708" y="114"/>
                    </a:cubicBezTo>
                    <a:cubicBezTo>
                      <a:pt x="525" y="297"/>
                      <a:pt x="320" y="479"/>
                      <a:pt x="137" y="639"/>
                    </a:cubicBezTo>
                    <a:cubicBezTo>
                      <a:pt x="69" y="708"/>
                      <a:pt x="23" y="753"/>
                      <a:pt x="23" y="822"/>
                    </a:cubicBezTo>
                    <a:cubicBezTo>
                      <a:pt x="0" y="867"/>
                      <a:pt x="0" y="936"/>
                      <a:pt x="23" y="959"/>
                    </a:cubicBezTo>
                    <a:cubicBezTo>
                      <a:pt x="46" y="1004"/>
                      <a:pt x="46" y="1027"/>
                      <a:pt x="69" y="1050"/>
                    </a:cubicBezTo>
                    <a:cubicBezTo>
                      <a:pt x="123" y="1118"/>
                      <a:pt x="210" y="1162"/>
                      <a:pt x="296" y="1162"/>
                    </a:cubicBezTo>
                    <a:cubicBezTo>
                      <a:pt x="354" y="1162"/>
                      <a:pt x="411" y="1142"/>
                      <a:pt x="457" y="1096"/>
                    </a:cubicBezTo>
                    <a:cubicBezTo>
                      <a:pt x="708" y="890"/>
                      <a:pt x="936" y="685"/>
                      <a:pt x="1164" y="457"/>
                    </a:cubicBezTo>
                    <a:cubicBezTo>
                      <a:pt x="1210" y="411"/>
                      <a:pt x="1233" y="320"/>
                      <a:pt x="1210" y="251"/>
                    </a:cubicBezTo>
                    <a:cubicBezTo>
                      <a:pt x="1210" y="183"/>
                      <a:pt x="1164" y="114"/>
                      <a:pt x="1119" y="68"/>
                    </a:cubicBezTo>
                    <a:cubicBezTo>
                      <a:pt x="1050" y="23"/>
                      <a:pt x="982" y="0"/>
                      <a:pt x="91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08" name="Google Shape;8306;p96">
                <a:extLst>
                  <a:ext uri="{FF2B5EF4-FFF2-40B4-BE49-F238E27FC236}">
                    <a16:creationId xmlns:a16="http://schemas.microsoft.com/office/drawing/2014/main" id="{C3A67331-CF98-3A73-8B3D-431EF5C3862C}"/>
                  </a:ext>
                </a:extLst>
              </p:cNvPr>
              <p:cNvSpPr/>
              <p:nvPr/>
            </p:nvSpPr>
            <p:spPr>
              <a:xfrm>
                <a:off x="6856182" y="3056923"/>
                <a:ext cx="16202" cy="16293"/>
              </a:xfrm>
              <a:custGeom>
                <a:avLst/>
                <a:gdLst/>
                <a:ahLst/>
                <a:cxnLst/>
                <a:rect l="l" t="t" r="r" b="b"/>
                <a:pathLst>
                  <a:path w="1256" h="1263" extrusionOk="0">
                    <a:moveTo>
                      <a:pt x="946" y="1"/>
                    </a:moveTo>
                    <a:cubicBezTo>
                      <a:pt x="891" y="1"/>
                      <a:pt x="833" y="22"/>
                      <a:pt x="799" y="56"/>
                    </a:cubicBezTo>
                    <a:cubicBezTo>
                      <a:pt x="548" y="284"/>
                      <a:pt x="297" y="535"/>
                      <a:pt x="92" y="809"/>
                    </a:cubicBezTo>
                    <a:cubicBezTo>
                      <a:pt x="23" y="877"/>
                      <a:pt x="0" y="991"/>
                      <a:pt x="46" y="1083"/>
                    </a:cubicBezTo>
                    <a:cubicBezTo>
                      <a:pt x="46" y="1128"/>
                      <a:pt x="92" y="1174"/>
                      <a:pt x="137" y="1197"/>
                    </a:cubicBezTo>
                    <a:cubicBezTo>
                      <a:pt x="183" y="1243"/>
                      <a:pt x="241" y="1263"/>
                      <a:pt x="299" y="1263"/>
                    </a:cubicBezTo>
                    <a:cubicBezTo>
                      <a:pt x="384" y="1263"/>
                      <a:pt x="471" y="1219"/>
                      <a:pt x="525" y="1151"/>
                    </a:cubicBezTo>
                    <a:cubicBezTo>
                      <a:pt x="708" y="946"/>
                      <a:pt x="891" y="763"/>
                      <a:pt x="1073" y="581"/>
                    </a:cubicBezTo>
                    <a:cubicBezTo>
                      <a:pt x="1096" y="558"/>
                      <a:pt x="1119" y="535"/>
                      <a:pt x="1142" y="512"/>
                    </a:cubicBezTo>
                    <a:cubicBezTo>
                      <a:pt x="1187" y="466"/>
                      <a:pt x="1233" y="398"/>
                      <a:pt x="1256" y="329"/>
                    </a:cubicBezTo>
                    <a:cubicBezTo>
                      <a:pt x="1256" y="261"/>
                      <a:pt x="1233" y="170"/>
                      <a:pt x="1187" y="124"/>
                    </a:cubicBezTo>
                    <a:cubicBezTo>
                      <a:pt x="1165" y="56"/>
                      <a:pt x="1096" y="10"/>
                      <a:pt x="1005" y="10"/>
                    </a:cubicBezTo>
                    <a:cubicBezTo>
                      <a:pt x="986" y="4"/>
                      <a:pt x="966" y="1"/>
                      <a:pt x="94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09" name="Google Shape;8307;p96">
                <a:extLst>
                  <a:ext uri="{FF2B5EF4-FFF2-40B4-BE49-F238E27FC236}">
                    <a16:creationId xmlns:a16="http://schemas.microsoft.com/office/drawing/2014/main" id="{A00C5F3D-2D04-6985-0228-B05C520AEC76}"/>
                  </a:ext>
                </a:extLst>
              </p:cNvPr>
              <p:cNvSpPr/>
              <p:nvPr/>
            </p:nvSpPr>
            <p:spPr>
              <a:xfrm>
                <a:off x="6880329" y="3034259"/>
                <a:ext cx="15312" cy="14667"/>
              </a:xfrm>
              <a:custGeom>
                <a:avLst/>
                <a:gdLst/>
                <a:ahLst/>
                <a:cxnLst/>
                <a:rect l="l" t="t" r="r" b="b"/>
                <a:pathLst>
                  <a:path w="1187" h="1137" extrusionOk="0">
                    <a:moveTo>
                      <a:pt x="877" y="0"/>
                    </a:moveTo>
                    <a:cubicBezTo>
                      <a:pt x="822" y="0"/>
                      <a:pt x="764" y="22"/>
                      <a:pt x="731" y="55"/>
                    </a:cubicBezTo>
                    <a:cubicBezTo>
                      <a:pt x="525" y="238"/>
                      <a:pt x="320" y="443"/>
                      <a:pt x="114" y="626"/>
                    </a:cubicBezTo>
                    <a:cubicBezTo>
                      <a:pt x="69" y="671"/>
                      <a:pt x="23" y="717"/>
                      <a:pt x="0" y="808"/>
                    </a:cubicBezTo>
                    <a:cubicBezTo>
                      <a:pt x="0" y="854"/>
                      <a:pt x="0" y="900"/>
                      <a:pt x="23" y="945"/>
                    </a:cubicBezTo>
                    <a:cubicBezTo>
                      <a:pt x="23" y="968"/>
                      <a:pt x="46" y="991"/>
                      <a:pt x="69" y="1014"/>
                    </a:cubicBezTo>
                    <a:cubicBezTo>
                      <a:pt x="91" y="1082"/>
                      <a:pt x="160" y="1128"/>
                      <a:pt x="251" y="1128"/>
                    </a:cubicBezTo>
                    <a:cubicBezTo>
                      <a:pt x="270" y="1134"/>
                      <a:pt x="290" y="1137"/>
                      <a:pt x="310" y="1137"/>
                    </a:cubicBezTo>
                    <a:cubicBezTo>
                      <a:pt x="365" y="1137"/>
                      <a:pt x="423" y="1116"/>
                      <a:pt x="457" y="1082"/>
                    </a:cubicBezTo>
                    <a:cubicBezTo>
                      <a:pt x="662" y="900"/>
                      <a:pt x="867" y="717"/>
                      <a:pt x="1073" y="512"/>
                    </a:cubicBezTo>
                    <a:cubicBezTo>
                      <a:pt x="1119" y="466"/>
                      <a:pt x="1164" y="420"/>
                      <a:pt x="1164" y="329"/>
                    </a:cubicBezTo>
                    <a:cubicBezTo>
                      <a:pt x="1187" y="260"/>
                      <a:pt x="1164" y="192"/>
                      <a:pt x="1119" y="124"/>
                    </a:cubicBezTo>
                    <a:cubicBezTo>
                      <a:pt x="1073" y="55"/>
                      <a:pt x="1004" y="9"/>
                      <a:pt x="936" y="9"/>
                    </a:cubicBezTo>
                    <a:cubicBezTo>
                      <a:pt x="918" y="3"/>
                      <a:pt x="898" y="0"/>
                      <a:pt x="87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10" name="Google Shape;8308;p96">
                <a:extLst>
                  <a:ext uri="{FF2B5EF4-FFF2-40B4-BE49-F238E27FC236}">
                    <a16:creationId xmlns:a16="http://schemas.microsoft.com/office/drawing/2014/main" id="{A9BD7527-0EAB-B84A-DD33-BA2394F4B3DD}"/>
                  </a:ext>
                </a:extLst>
              </p:cNvPr>
              <p:cNvSpPr/>
              <p:nvPr/>
            </p:nvSpPr>
            <p:spPr>
              <a:xfrm>
                <a:off x="6699842" y="3123290"/>
                <a:ext cx="159302" cy="173144"/>
              </a:xfrm>
              <a:custGeom>
                <a:avLst/>
                <a:gdLst/>
                <a:ahLst/>
                <a:cxnLst/>
                <a:rect l="l" t="t" r="r" b="b"/>
                <a:pathLst>
                  <a:path w="12349" h="13422" extrusionOk="0">
                    <a:moveTo>
                      <a:pt x="12303" y="10432"/>
                    </a:moveTo>
                    <a:lnTo>
                      <a:pt x="12303" y="10432"/>
                    </a:lnTo>
                    <a:cubicBezTo>
                      <a:pt x="12301" y="10439"/>
                      <a:pt x="12298" y="10446"/>
                      <a:pt x="12296" y="10454"/>
                    </a:cubicBezTo>
                    <a:lnTo>
                      <a:pt x="12296" y="10454"/>
                    </a:lnTo>
                    <a:cubicBezTo>
                      <a:pt x="12303" y="10452"/>
                      <a:pt x="12303" y="10447"/>
                      <a:pt x="12303" y="10432"/>
                    </a:cubicBezTo>
                    <a:close/>
                    <a:moveTo>
                      <a:pt x="3652" y="1"/>
                    </a:moveTo>
                    <a:cubicBezTo>
                      <a:pt x="3538" y="23"/>
                      <a:pt x="3401" y="46"/>
                      <a:pt x="3287" y="69"/>
                    </a:cubicBezTo>
                    <a:cubicBezTo>
                      <a:pt x="3287" y="69"/>
                      <a:pt x="3287" y="92"/>
                      <a:pt x="3287" y="92"/>
                    </a:cubicBezTo>
                    <a:cubicBezTo>
                      <a:pt x="2785" y="229"/>
                      <a:pt x="2328" y="457"/>
                      <a:pt x="1918" y="708"/>
                    </a:cubicBezTo>
                    <a:cubicBezTo>
                      <a:pt x="1484" y="959"/>
                      <a:pt x="1096" y="1279"/>
                      <a:pt x="731" y="1644"/>
                    </a:cubicBezTo>
                    <a:cubicBezTo>
                      <a:pt x="548" y="1849"/>
                      <a:pt x="365" y="2078"/>
                      <a:pt x="228" y="2306"/>
                    </a:cubicBezTo>
                    <a:cubicBezTo>
                      <a:pt x="228" y="2306"/>
                      <a:pt x="228" y="2306"/>
                      <a:pt x="228" y="2329"/>
                    </a:cubicBezTo>
                    <a:cubicBezTo>
                      <a:pt x="160" y="2466"/>
                      <a:pt x="91" y="2626"/>
                      <a:pt x="46" y="2785"/>
                    </a:cubicBezTo>
                    <a:cubicBezTo>
                      <a:pt x="23" y="2831"/>
                      <a:pt x="23" y="2899"/>
                      <a:pt x="0" y="2968"/>
                    </a:cubicBezTo>
                    <a:cubicBezTo>
                      <a:pt x="183" y="3059"/>
                      <a:pt x="365" y="3151"/>
                      <a:pt x="525" y="3265"/>
                    </a:cubicBezTo>
                    <a:cubicBezTo>
                      <a:pt x="1301" y="3698"/>
                      <a:pt x="2054" y="4223"/>
                      <a:pt x="2762" y="4771"/>
                    </a:cubicBezTo>
                    <a:cubicBezTo>
                      <a:pt x="3515" y="5365"/>
                      <a:pt x="4223" y="6026"/>
                      <a:pt x="4885" y="6711"/>
                    </a:cubicBezTo>
                    <a:cubicBezTo>
                      <a:pt x="5524" y="7419"/>
                      <a:pt x="6140" y="8149"/>
                      <a:pt x="6688" y="8925"/>
                    </a:cubicBezTo>
                    <a:cubicBezTo>
                      <a:pt x="7692" y="10295"/>
                      <a:pt x="8514" y="11801"/>
                      <a:pt x="9039" y="13422"/>
                    </a:cubicBezTo>
                    <a:cubicBezTo>
                      <a:pt x="9153" y="13399"/>
                      <a:pt x="9267" y="13376"/>
                      <a:pt x="9359" y="13331"/>
                    </a:cubicBezTo>
                    <a:cubicBezTo>
                      <a:pt x="9541" y="13285"/>
                      <a:pt x="9724" y="13216"/>
                      <a:pt x="9906" y="13125"/>
                    </a:cubicBezTo>
                    <a:cubicBezTo>
                      <a:pt x="10060" y="13059"/>
                      <a:pt x="10234" y="12973"/>
                      <a:pt x="10389" y="12885"/>
                    </a:cubicBezTo>
                    <a:lnTo>
                      <a:pt x="10389" y="12885"/>
                    </a:lnTo>
                    <a:cubicBezTo>
                      <a:pt x="10386" y="12891"/>
                      <a:pt x="10386" y="12897"/>
                      <a:pt x="10386" y="12897"/>
                    </a:cubicBezTo>
                    <a:cubicBezTo>
                      <a:pt x="10568" y="12783"/>
                      <a:pt x="10751" y="12646"/>
                      <a:pt x="10911" y="12509"/>
                    </a:cubicBezTo>
                    <a:cubicBezTo>
                      <a:pt x="11062" y="12379"/>
                      <a:pt x="11213" y="12250"/>
                      <a:pt x="11344" y="12121"/>
                    </a:cubicBezTo>
                    <a:lnTo>
                      <a:pt x="11344" y="12121"/>
                    </a:lnTo>
                    <a:cubicBezTo>
                      <a:pt x="11344" y="12121"/>
                      <a:pt x="11344" y="12121"/>
                      <a:pt x="11344" y="12121"/>
                    </a:cubicBezTo>
                    <a:cubicBezTo>
                      <a:pt x="11348" y="12118"/>
                      <a:pt x="11351" y="12115"/>
                      <a:pt x="11354" y="12111"/>
                    </a:cubicBezTo>
                    <a:lnTo>
                      <a:pt x="11354" y="12111"/>
                    </a:lnTo>
                    <a:cubicBezTo>
                      <a:pt x="11358" y="12107"/>
                      <a:pt x="11363" y="12102"/>
                      <a:pt x="11367" y="12098"/>
                    </a:cubicBezTo>
                    <a:lnTo>
                      <a:pt x="11367" y="12098"/>
                    </a:lnTo>
                    <a:cubicBezTo>
                      <a:pt x="11367" y="12098"/>
                      <a:pt x="11367" y="12098"/>
                      <a:pt x="11367" y="12098"/>
                    </a:cubicBezTo>
                    <a:lnTo>
                      <a:pt x="11367" y="12098"/>
                    </a:lnTo>
                    <a:cubicBezTo>
                      <a:pt x="11494" y="11966"/>
                      <a:pt x="11602" y="11817"/>
                      <a:pt x="11710" y="11687"/>
                    </a:cubicBezTo>
                    <a:cubicBezTo>
                      <a:pt x="11801" y="11527"/>
                      <a:pt x="11915" y="11390"/>
                      <a:pt x="11983" y="11231"/>
                    </a:cubicBezTo>
                    <a:cubicBezTo>
                      <a:pt x="12052" y="11094"/>
                      <a:pt x="12120" y="10957"/>
                      <a:pt x="12166" y="10820"/>
                    </a:cubicBezTo>
                    <a:cubicBezTo>
                      <a:pt x="12231" y="10712"/>
                      <a:pt x="12255" y="10583"/>
                      <a:pt x="12296" y="10454"/>
                    </a:cubicBezTo>
                    <a:lnTo>
                      <a:pt x="12296" y="10454"/>
                    </a:lnTo>
                    <a:cubicBezTo>
                      <a:pt x="12292" y="10455"/>
                      <a:pt x="12288" y="10455"/>
                      <a:pt x="12280" y="10455"/>
                    </a:cubicBezTo>
                    <a:cubicBezTo>
                      <a:pt x="12326" y="10340"/>
                      <a:pt x="12349" y="10226"/>
                      <a:pt x="12349" y="10112"/>
                    </a:cubicBezTo>
                    <a:cubicBezTo>
                      <a:pt x="11344" y="7921"/>
                      <a:pt x="9952" y="5935"/>
                      <a:pt x="8377" y="4109"/>
                    </a:cubicBezTo>
                    <a:cubicBezTo>
                      <a:pt x="7008" y="2557"/>
                      <a:pt x="5387" y="1165"/>
                      <a:pt x="365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11" name="Google Shape;8309;p96">
                <a:extLst>
                  <a:ext uri="{FF2B5EF4-FFF2-40B4-BE49-F238E27FC236}">
                    <a16:creationId xmlns:a16="http://schemas.microsoft.com/office/drawing/2014/main" id="{68A68F76-7B27-9C62-E613-DEF43829F91C}"/>
                  </a:ext>
                </a:extLst>
              </p:cNvPr>
              <p:cNvSpPr/>
              <p:nvPr/>
            </p:nvSpPr>
            <p:spPr>
              <a:xfrm>
                <a:off x="6702783" y="3153319"/>
                <a:ext cx="13" cy="13"/>
              </a:xfrm>
              <a:custGeom>
                <a:avLst/>
                <a:gdLst/>
                <a:ahLst/>
                <a:cxnLst/>
                <a:rect l="l" t="t" r="r" b="b"/>
                <a:pathLst>
                  <a:path w="1" h="1" extrusionOk="0">
                    <a:moveTo>
                      <a:pt x="0" y="1"/>
                    </a:moveTo>
                    <a:lnTo>
                      <a:pt x="0" y="1"/>
                    </a:lnTo>
                    <a:cubicBezTo>
                      <a:pt x="0" y="1"/>
                      <a:pt x="0" y="1"/>
                      <a:pt x="0" y="1"/>
                    </a:cubicBezTo>
                    <a:close/>
                  </a:path>
                </a:pathLst>
              </a:custGeom>
              <a:solidFill>
                <a:srgbClr val="E2C6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12" name="Google Shape;8310;p96">
                <a:extLst>
                  <a:ext uri="{FF2B5EF4-FFF2-40B4-BE49-F238E27FC236}">
                    <a16:creationId xmlns:a16="http://schemas.microsoft.com/office/drawing/2014/main" id="{87B739AC-C018-00DC-184A-1E9AEF7901E6}"/>
                  </a:ext>
                </a:extLst>
              </p:cNvPr>
              <p:cNvSpPr/>
              <p:nvPr/>
            </p:nvSpPr>
            <p:spPr>
              <a:xfrm>
                <a:off x="6700422" y="3159214"/>
                <a:ext cx="13" cy="310"/>
              </a:xfrm>
              <a:custGeom>
                <a:avLst/>
                <a:gdLst/>
                <a:ahLst/>
                <a:cxnLst/>
                <a:rect l="l" t="t" r="r" b="b"/>
                <a:pathLst>
                  <a:path w="1" h="24" extrusionOk="0">
                    <a:moveTo>
                      <a:pt x="1" y="0"/>
                    </a:moveTo>
                    <a:cubicBezTo>
                      <a:pt x="1" y="0"/>
                      <a:pt x="1" y="0"/>
                      <a:pt x="1" y="23"/>
                    </a:cubicBezTo>
                    <a:cubicBezTo>
                      <a:pt x="1" y="0"/>
                      <a:pt x="1" y="0"/>
                      <a:pt x="1" y="0"/>
                    </a:cubicBezTo>
                    <a:close/>
                  </a:path>
                </a:pathLst>
              </a:custGeom>
              <a:solidFill>
                <a:srgbClr val="E2C6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13" name="Google Shape;8311;p96">
                <a:extLst>
                  <a:ext uri="{FF2B5EF4-FFF2-40B4-BE49-F238E27FC236}">
                    <a16:creationId xmlns:a16="http://schemas.microsoft.com/office/drawing/2014/main" id="{BD8E161E-94F9-CB6E-9C3F-DB61228B0EF6}"/>
                  </a:ext>
                </a:extLst>
              </p:cNvPr>
              <p:cNvSpPr/>
              <p:nvPr/>
            </p:nvSpPr>
            <p:spPr>
              <a:xfrm>
                <a:off x="6702783" y="3153319"/>
                <a:ext cx="13" cy="13"/>
              </a:xfrm>
              <a:custGeom>
                <a:avLst/>
                <a:gdLst/>
                <a:ahLst/>
                <a:cxnLst/>
                <a:rect l="l" t="t" r="r" b="b"/>
                <a:pathLst>
                  <a:path w="1" h="1" extrusionOk="0">
                    <a:moveTo>
                      <a:pt x="0" y="1"/>
                    </a:moveTo>
                    <a:lnTo>
                      <a:pt x="0" y="1"/>
                    </a:lnTo>
                    <a:cubicBezTo>
                      <a:pt x="0" y="1"/>
                      <a:pt x="0" y="1"/>
                      <a:pt x="0" y="1"/>
                    </a:cubicBezTo>
                    <a:close/>
                  </a:path>
                </a:pathLst>
              </a:custGeom>
              <a:solidFill>
                <a:srgbClr val="E2C6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14" name="Google Shape;8312;p96">
                <a:extLst>
                  <a:ext uri="{FF2B5EF4-FFF2-40B4-BE49-F238E27FC236}">
                    <a16:creationId xmlns:a16="http://schemas.microsoft.com/office/drawing/2014/main" id="{8C1C006E-6D50-8F27-5668-44C773F63ECC}"/>
                  </a:ext>
                </a:extLst>
              </p:cNvPr>
              <p:cNvSpPr/>
              <p:nvPr/>
            </p:nvSpPr>
            <p:spPr>
              <a:xfrm>
                <a:off x="6709259" y="3144496"/>
                <a:ext cx="13" cy="13"/>
              </a:xfrm>
              <a:custGeom>
                <a:avLst/>
                <a:gdLst/>
                <a:ahLst/>
                <a:cxnLst/>
                <a:rect l="l" t="t" r="r" b="b"/>
                <a:pathLst>
                  <a:path w="1" h="1" extrusionOk="0">
                    <a:moveTo>
                      <a:pt x="1" y="0"/>
                    </a:moveTo>
                    <a:cubicBezTo>
                      <a:pt x="1" y="0"/>
                      <a:pt x="1" y="0"/>
                      <a:pt x="1" y="0"/>
                    </a:cubicBezTo>
                    <a:cubicBezTo>
                      <a:pt x="1" y="0"/>
                      <a:pt x="1" y="0"/>
                      <a:pt x="1" y="0"/>
                    </a:cubicBezTo>
                    <a:close/>
                  </a:path>
                </a:pathLst>
              </a:custGeom>
              <a:solidFill>
                <a:srgbClr val="E2C6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15" name="Google Shape;8313;p96">
                <a:extLst>
                  <a:ext uri="{FF2B5EF4-FFF2-40B4-BE49-F238E27FC236}">
                    <a16:creationId xmlns:a16="http://schemas.microsoft.com/office/drawing/2014/main" id="{95D75EF2-1494-2D3B-653A-4283AAEB257F}"/>
                  </a:ext>
                </a:extLst>
              </p:cNvPr>
              <p:cNvSpPr/>
              <p:nvPr/>
            </p:nvSpPr>
            <p:spPr>
              <a:xfrm>
                <a:off x="6741945" y="3124464"/>
                <a:ext cx="310" cy="13"/>
              </a:xfrm>
              <a:custGeom>
                <a:avLst/>
                <a:gdLst/>
                <a:ahLst/>
                <a:cxnLst/>
                <a:rect l="l" t="t" r="r" b="b"/>
                <a:pathLst>
                  <a:path w="24" h="1" extrusionOk="0">
                    <a:moveTo>
                      <a:pt x="23" y="1"/>
                    </a:moveTo>
                    <a:cubicBezTo>
                      <a:pt x="23" y="1"/>
                      <a:pt x="23" y="1"/>
                      <a:pt x="23" y="1"/>
                    </a:cubicBezTo>
                    <a:cubicBezTo>
                      <a:pt x="23" y="1"/>
                      <a:pt x="23" y="1"/>
                      <a:pt x="23" y="1"/>
                    </a:cubicBezTo>
                    <a:cubicBezTo>
                      <a:pt x="23" y="1"/>
                      <a:pt x="23" y="1"/>
                      <a:pt x="0" y="1"/>
                    </a:cubicBezTo>
                    <a:cubicBezTo>
                      <a:pt x="0" y="1"/>
                      <a:pt x="23" y="1"/>
                      <a:pt x="23" y="1"/>
                    </a:cubicBezTo>
                    <a:close/>
                  </a:path>
                </a:pathLst>
              </a:custGeom>
              <a:solidFill>
                <a:srgbClr val="E2C6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16" name="Google Shape;8314;p96">
                <a:extLst>
                  <a:ext uri="{FF2B5EF4-FFF2-40B4-BE49-F238E27FC236}">
                    <a16:creationId xmlns:a16="http://schemas.microsoft.com/office/drawing/2014/main" id="{E0083ED4-D8D0-F181-5893-69522C46F9C9}"/>
                  </a:ext>
                </a:extLst>
              </p:cNvPr>
              <p:cNvSpPr/>
              <p:nvPr/>
            </p:nvSpPr>
            <p:spPr>
              <a:xfrm>
                <a:off x="6699842" y="3123290"/>
                <a:ext cx="85695" cy="54193"/>
              </a:xfrm>
              <a:custGeom>
                <a:avLst/>
                <a:gdLst/>
                <a:ahLst/>
                <a:cxnLst/>
                <a:rect l="l" t="t" r="r" b="b"/>
                <a:pathLst>
                  <a:path w="6643" h="4201" extrusionOk="0">
                    <a:moveTo>
                      <a:pt x="3652" y="1"/>
                    </a:moveTo>
                    <a:cubicBezTo>
                      <a:pt x="3538" y="23"/>
                      <a:pt x="3401" y="46"/>
                      <a:pt x="3287" y="69"/>
                    </a:cubicBezTo>
                    <a:cubicBezTo>
                      <a:pt x="2831" y="206"/>
                      <a:pt x="2374" y="411"/>
                      <a:pt x="1895" y="708"/>
                    </a:cubicBezTo>
                    <a:cubicBezTo>
                      <a:pt x="1461" y="982"/>
                      <a:pt x="1050" y="1302"/>
                      <a:pt x="731" y="1644"/>
                    </a:cubicBezTo>
                    <a:cubicBezTo>
                      <a:pt x="525" y="1872"/>
                      <a:pt x="365" y="2078"/>
                      <a:pt x="228" y="2306"/>
                    </a:cubicBezTo>
                    <a:cubicBezTo>
                      <a:pt x="137" y="2466"/>
                      <a:pt x="91" y="2626"/>
                      <a:pt x="46" y="2785"/>
                    </a:cubicBezTo>
                    <a:cubicBezTo>
                      <a:pt x="23" y="2831"/>
                      <a:pt x="23" y="2899"/>
                      <a:pt x="0" y="2968"/>
                    </a:cubicBezTo>
                    <a:cubicBezTo>
                      <a:pt x="0" y="2968"/>
                      <a:pt x="0" y="2968"/>
                      <a:pt x="0" y="2991"/>
                    </a:cubicBezTo>
                    <a:cubicBezTo>
                      <a:pt x="183" y="3082"/>
                      <a:pt x="365" y="3173"/>
                      <a:pt x="525" y="3265"/>
                    </a:cubicBezTo>
                    <a:cubicBezTo>
                      <a:pt x="1027" y="3539"/>
                      <a:pt x="1507" y="3858"/>
                      <a:pt x="1986" y="4200"/>
                    </a:cubicBezTo>
                    <a:cubicBezTo>
                      <a:pt x="1986" y="4178"/>
                      <a:pt x="2009" y="4155"/>
                      <a:pt x="2009" y="4132"/>
                    </a:cubicBezTo>
                    <a:cubicBezTo>
                      <a:pt x="2100" y="4041"/>
                      <a:pt x="2169" y="3927"/>
                      <a:pt x="2260" y="3812"/>
                    </a:cubicBezTo>
                    <a:cubicBezTo>
                      <a:pt x="2602" y="3379"/>
                      <a:pt x="3082" y="3036"/>
                      <a:pt x="3584" y="2808"/>
                    </a:cubicBezTo>
                    <a:cubicBezTo>
                      <a:pt x="4200" y="2534"/>
                      <a:pt x="4885" y="2374"/>
                      <a:pt x="5570" y="2329"/>
                    </a:cubicBezTo>
                    <a:cubicBezTo>
                      <a:pt x="5752" y="2317"/>
                      <a:pt x="5929" y="2312"/>
                      <a:pt x="6106" y="2312"/>
                    </a:cubicBezTo>
                    <a:cubicBezTo>
                      <a:pt x="6283" y="2312"/>
                      <a:pt x="6460" y="2317"/>
                      <a:pt x="6642" y="2329"/>
                    </a:cubicBezTo>
                    <a:cubicBezTo>
                      <a:pt x="5707" y="1484"/>
                      <a:pt x="4725" y="708"/>
                      <a:pt x="365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17" name="Google Shape;8315;p96">
                <a:extLst>
                  <a:ext uri="{FF2B5EF4-FFF2-40B4-BE49-F238E27FC236}">
                    <a16:creationId xmlns:a16="http://schemas.microsoft.com/office/drawing/2014/main" id="{2E65F7BF-C2F1-BDAB-5E4F-51DC56C2683F}"/>
                  </a:ext>
                </a:extLst>
              </p:cNvPr>
              <p:cNvSpPr/>
              <p:nvPr/>
            </p:nvSpPr>
            <p:spPr>
              <a:xfrm>
                <a:off x="6196073" y="2738182"/>
                <a:ext cx="511756" cy="493502"/>
              </a:xfrm>
              <a:custGeom>
                <a:avLst/>
                <a:gdLst/>
                <a:ahLst/>
                <a:cxnLst/>
                <a:rect l="l" t="t" r="r" b="b"/>
                <a:pathLst>
                  <a:path w="39671" h="38256" extrusionOk="0">
                    <a:moveTo>
                      <a:pt x="19151" y="0"/>
                    </a:moveTo>
                    <a:cubicBezTo>
                      <a:pt x="18808" y="0"/>
                      <a:pt x="18443" y="46"/>
                      <a:pt x="18078" y="91"/>
                    </a:cubicBezTo>
                    <a:cubicBezTo>
                      <a:pt x="17233" y="228"/>
                      <a:pt x="16343" y="548"/>
                      <a:pt x="15453" y="1027"/>
                    </a:cubicBezTo>
                    <a:cubicBezTo>
                      <a:pt x="14996" y="1256"/>
                      <a:pt x="14540" y="1552"/>
                      <a:pt x="14106" y="1895"/>
                    </a:cubicBezTo>
                    <a:cubicBezTo>
                      <a:pt x="13718" y="2169"/>
                      <a:pt x="13353" y="2488"/>
                      <a:pt x="12919" y="2922"/>
                    </a:cubicBezTo>
                    <a:cubicBezTo>
                      <a:pt x="12440" y="3401"/>
                      <a:pt x="11983" y="3903"/>
                      <a:pt x="11550" y="4383"/>
                    </a:cubicBezTo>
                    <a:cubicBezTo>
                      <a:pt x="11299" y="4679"/>
                      <a:pt x="11048" y="4953"/>
                      <a:pt x="10796" y="5227"/>
                    </a:cubicBezTo>
                    <a:lnTo>
                      <a:pt x="10751" y="5273"/>
                    </a:lnTo>
                    <a:cubicBezTo>
                      <a:pt x="10431" y="5615"/>
                      <a:pt x="10157" y="5889"/>
                      <a:pt x="9883" y="6140"/>
                    </a:cubicBezTo>
                    <a:cubicBezTo>
                      <a:pt x="9678" y="6323"/>
                      <a:pt x="9450" y="6528"/>
                      <a:pt x="9176" y="6711"/>
                    </a:cubicBezTo>
                    <a:cubicBezTo>
                      <a:pt x="8788" y="6962"/>
                      <a:pt x="8331" y="7167"/>
                      <a:pt x="7943" y="7373"/>
                    </a:cubicBezTo>
                    <a:lnTo>
                      <a:pt x="7532" y="7555"/>
                    </a:lnTo>
                    <a:cubicBezTo>
                      <a:pt x="7167" y="7738"/>
                      <a:pt x="6825" y="7898"/>
                      <a:pt x="6460" y="8080"/>
                    </a:cubicBezTo>
                    <a:cubicBezTo>
                      <a:pt x="6117" y="8286"/>
                      <a:pt x="5638" y="8537"/>
                      <a:pt x="5204" y="8856"/>
                    </a:cubicBezTo>
                    <a:cubicBezTo>
                      <a:pt x="5204" y="8834"/>
                      <a:pt x="5181" y="8788"/>
                      <a:pt x="5136" y="8765"/>
                    </a:cubicBezTo>
                    <a:cubicBezTo>
                      <a:pt x="5090" y="8742"/>
                      <a:pt x="5022" y="8742"/>
                      <a:pt x="4976" y="8742"/>
                    </a:cubicBezTo>
                    <a:cubicBezTo>
                      <a:pt x="4862" y="8742"/>
                      <a:pt x="4771" y="8788"/>
                      <a:pt x="4725" y="8879"/>
                    </a:cubicBezTo>
                    <a:cubicBezTo>
                      <a:pt x="2785" y="12417"/>
                      <a:pt x="1438" y="16594"/>
                      <a:pt x="730" y="21273"/>
                    </a:cubicBezTo>
                    <a:cubicBezTo>
                      <a:pt x="206" y="24834"/>
                      <a:pt x="0" y="28692"/>
                      <a:pt x="160" y="33028"/>
                    </a:cubicBezTo>
                    <a:lnTo>
                      <a:pt x="320" y="33279"/>
                    </a:lnTo>
                    <a:cubicBezTo>
                      <a:pt x="320" y="33302"/>
                      <a:pt x="342" y="33302"/>
                      <a:pt x="365" y="33302"/>
                    </a:cubicBezTo>
                    <a:cubicBezTo>
                      <a:pt x="1940" y="35608"/>
                      <a:pt x="4771" y="37137"/>
                      <a:pt x="8719" y="37844"/>
                    </a:cubicBezTo>
                    <a:cubicBezTo>
                      <a:pt x="10249" y="38118"/>
                      <a:pt x="11915" y="38232"/>
                      <a:pt x="13809" y="38255"/>
                    </a:cubicBezTo>
                    <a:lnTo>
                      <a:pt x="13878" y="38255"/>
                    </a:lnTo>
                    <a:cubicBezTo>
                      <a:pt x="15407" y="38255"/>
                      <a:pt x="17005" y="38164"/>
                      <a:pt x="18626" y="37959"/>
                    </a:cubicBezTo>
                    <a:cubicBezTo>
                      <a:pt x="20725" y="37730"/>
                      <a:pt x="22825" y="37297"/>
                      <a:pt x="24811" y="36703"/>
                    </a:cubicBezTo>
                    <a:cubicBezTo>
                      <a:pt x="26888" y="36087"/>
                      <a:pt x="28851" y="35288"/>
                      <a:pt x="30654" y="34329"/>
                    </a:cubicBezTo>
                    <a:cubicBezTo>
                      <a:pt x="32526" y="33302"/>
                      <a:pt x="34238" y="32092"/>
                      <a:pt x="35745" y="30723"/>
                    </a:cubicBezTo>
                    <a:cubicBezTo>
                      <a:pt x="36566" y="29947"/>
                      <a:pt x="37297" y="29171"/>
                      <a:pt x="37936" y="28372"/>
                    </a:cubicBezTo>
                    <a:cubicBezTo>
                      <a:pt x="38689" y="27436"/>
                      <a:pt x="39260" y="26477"/>
                      <a:pt x="39625" y="25519"/>
                    </a:cubicBezTo>
                    <a:cubicBezTo>
                      <a:pt x="39648" y="25473"/>
                      <a:pt x="39670" y="25405"/>
                      <a:pt x="39648" y="25336"/>
                    </a:cubicBezTo>
                    <a:cubicBezTo>
                      <a:pt x="39670" y="25313"/>
                      <a:pt x="39670" y="25268"/>
                      <a:pt x="39670" y="25222"/>
                    </a:cubicBezTo>
                    <a:cubicBezTo>
                      <a:pt x="39670" y="25131"/>
                      <a:pt x="39648" y="25085"/>
                      <a:pt x="39579" y="25017"/>
                    </a:cubicBezTo>
                    <a:lnTo>
                      <a:pt x="39397" y="24766"/>
                    </a:lnTo>
                    <a:lnTo>
                      <a:pt x="39397" y="24811"/>
                    </a:lnTo>
                    <a:cubicBezTo>
                      <a:pt x="38347" y="23396"/>
                      <a:pt x="37411" y="21753"/>
                      <a:pt x="36635" y="19927"/>
                    </a:cubicBezTo>
                    <a:cubicBezTo>
                      <a:pt x="35813" y="17941"/>
                      <a:pt x="35151" y="15750"/>
                      <a:pt x="34626" y="13216"/>
                    </a:cubicBezTo>
                    <a:cubicBezTo>
                      <a:pt x="34580" y="13079"/>
                      <a:pt x="34443" y="13011"/>
                      <a:pt x="34329" y="13011"/>
                    </a:cubicBezTo>
                    <a:lnTo>
                      <a:pt x="34261" y="13011"/>
                    </a:lnTo>
                    <a:cubicBezTo>
                      <a:pt x="34101" y="13056"/>
                      <a:pt x="34010" y="13216"/>
                      <a:pt x="34055" y="13376"/>
                    </a:cubicBezTo>
                    <a:cubicBezTo>
                      <a:pt x="34170" y="13924"/>
                      <a:pt x="34261" y="14403"/>
                      <a:pt x="34375" y="14859"/>
                    </a:cubicBezTo>
                    <a:cubicBezTo>
                      <a:pt x="34352" y="14814"/>
                      <a:pt x="34307" y="14791"/>
                      <a:pt x="34261" y="14768"/>
                    </a:cubicBezTo>
                    <a:lnTo>
                      <a:pt x="34215" y="14722"/>
                    </a:lnTo>
                    <a:cubicBezTo>
                      <a:pt x="34033" y="14586"/>
                      <a:pt x="33850" y="14426"/>
                      <a:pt x="33667" y="14289"/>
                    </a:cubicBezTo>
                    <a:cubicBezTo>
                      <a:pt x="33325" y="14015"/>
                      <a:pt x="32960" y="13695"/>
                      <a:pt x="32617" y="13376"/>
                    </a:cubicBezTo>
                    <a:cubicBezTo>
                      <a:pt x="31020" y="11869"/>
                      <a:pt x="29513" y="10020"/>
                      <a:pt x="28052" y="7692"/>
                    </a:cubicBezTo>
                    <a:lnTo>
                      <a:pt x="28052" y="7738"/>
                    </a:lnTo>
                    <a:lnTo>
                      <a:pt x="27687" y="7076"/>
                    </a:lnTo>
                    <a:lnTo>
                      <a:pt x="27276" y="6391"/>
                    </a:lnTo>
                    <a:lnTo>
                      <a:pt x="27117" y="6117"/>
                    </a:lnTo>
                    <a:lnTo>
                      <a:pt x="27048" y="6003"/>
                    </a:lnTo>
                    <a:lnTo>
                      <a:pt x="26980" y="5889"/>
                    </a:lnTo>
                    <a:cubicBezTo>
                      <a:pt x="26820" y="5615"/>
                      <a:pt x="26660" y="5318"/>
                      <a:pt x="26500" y="5045"/>
                    </a:cubicBezTo>
                    <a:cubicBezTo>
                      <a:pt x="25952" y="4177"/>
                      <a:pt x="25405" y="3447"/>
                      <a:pt x="24788" y="2762"/>
                    </a:cubicBezTo>
                    <a:cubicBezTo>
                      <a:pt x="24149" y="2100"/>
                      <a:pt x="23487" y="1529"/>
                      <a:pt x="22780" y="1096"/>
                    </a:cubicBezTo>
                    <a:cubicBezTo>
                      <a:pt x="22437" y="868"/>
                      <a:pt x="22072" y="685"/>
                      <a:pt x="21684" y="525"/>
                    </a:cubicBezTo>
                    <a:cubicBezTo>
                      <a:pt x="21342" y="388"/>
                      <a:pt x="20954" y="251"/>
                      <a:pt x="20520" y="160"/>
                    </a:cubicBezTo>
                    <a:cubicBezTo>
                      <a:pt x="20086" y="69"/>
                      <a:pt x="19630" y="0"/>
                      <a:pt x="191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18" name="Google Shape;8316;p96">
                <a:extLst>
                  <a:ext uri="{FF2B5EF4-FFF2-40B4-BE49-F238E27FC236}">
                    <a16:creationId xmlns:a16="http://schemas.microsoft.com/office/drawing/2014/main" id="{5F16FC1B-BCDC-B072-C848-452CEF85CAB6}"/>
                  </a:ext>
                </a:extLst>
              </p:cNvPr>
              <p:cNvSpPr/>
              <p:nvPr/>
            </p:nvSpPr>
            <p:spPr>
              <a:xfrm>
                <a:off x="6401868" y="2779395"/>
                <a:ext cx="306246" cy="451397"/>
              </a:xfrm>
              <a:custGeom>
                <a:avLst/>
                <a:gdLst/>
                <a:ahLst/>
                <a:cxnLst/>
                <a:rect l="l" t="t" r="r" b="b"/>
                <a:pathLst>
                  <a:path w="23740" h="34992" extrusionOk="0">
                    <a:moveTo>
                      <a:pt x="9200" y="1"/>
                    </a:moveTo>
                    <a:cubicBezTo>
                      <a:pt x="9200" y="183"/>
                      <a:pt x="9222" y="366"/>
                      <a:pt x="9222" y="549"/>
                    </a:cubicBezTo>
                    <a:cubicBezTo>
                      <a:pt x="9291" y="1690"/>
                      <a:pt x="9382" y="2854"/>
                      <a:pt x="9519" y="3949"/>
                    </a:cubicBezTo>
                    <a:cubicBezTo>
                      <a:pt x="9725" y="5456"/>
                      <a:pt x="10021" y="6917"/>
                      <a:pt x="10386" y="8332"/>
                    </a:cubicBezTo>
                    <a:cubicBezTo>
                      <a:pt x="10592" y="9062"/>
                      <a:pt x="10820" y="9816"/>
                      <a:pt x="11048" y="10523"/>
                    </a:cubicBezTo>
                    <a:cubicBezTo>
                      <a:pt x="11163" y="10888"/>
                      <a:pt x="11299" y="11254"/>
                      <a:pt x="11436" y="11642"/>
                    </a:cubicBezTo>
                    <a:cubicBezTo>
                      <a:pt x="11551" y="11961"/>
                      <a:pt x="11665" y="12258"/>
                      <a:pt x="11802" y="12577"/>
                    </a:cubicBezTo>
                    <a:cubicBezTo>
                      <a:pt x="12213" y="13559"/>
                      <a:pt x="12737" y="14495"/>
                      <a:pt x="13194" y="15271"/>
                    </a:cubicBezTo>
                    <a:cubicBezTo>
                      <a:pt x="13468" y="15773"/>
                      <a:pt x="13765" y="16252"/>
                      <a:pt x="14039" y="16732"/>
                    </a:cubicBezTo>
                    <a:lnTo>
                      <a:pt x="14244" y="17051"/>
                    </a:lnTo>
                    <a:cubicBezTo>
                      <a:pt x="14427" y="17394"/>
                      <a:pt x="14632" y="17736"/>
                      <a:pt x="14837" y="18078"/>
                    </a:cubicBezTo>
                    <a:cubicBezTo>
                      <a:pt x="15203" y="18717"/>
                      <a:pt x="15499" y="19242"/>
                      <a:pt x="15773" y="19767"/>
                    </a:cubicBezTo>
                    <a:cubicBezTo>
                      <a:pt x="16070" y="20384"/>
                      <a:pt x="16321" y="20909"/>
                      <a:pt x="16504" y="21365"/>
                    </a:cubicBezTo>
                    <a:cubicBezTo>
                      <a:pt x="16892" y="22301"/>
                      <a:pt x="17097" y="23077"/>
                      <a:pt x="17166" y="23830"/>
                    </a:cubicBezTo>
                    <a:cubicBezTo>
                      <a:pt x="17234" y="24355"/>
                      <a:pt x="17211" y="24880"/>
                      <a:pt x="17143" y="25382"/>
                    </a:cubicBezTo>
                    <a:cubicBezTo>
                      <a:pt x="17074" y="25862"/>
                      <a:pt x="16937" y="26341"/>
                      <a:pt x="16732" y="26820"/>
                    </a:cubicBezTo>
                    <a:cubicBezTo>
                      <a:pt x="16344" y="27711"/>
                      <a:pt x="15750" y="28532"/>
                      <a:pt x="14929" y="29308"/>
                    </a:cubicBezTo>
                    <a:cubicBezTo>
                      <a:pt x="14130" y="30062"/>
                      <a:pt x="13171" y="30724"/>
                      <a:pt x="12007" y="31363"/>
                    </a:cubicBezTo>
                    <a:cubicBezTo>
                      <a:pt x="10911" y="31956"/>
                      <a:pt x="9679" y="32504"/>
                      <a:pt x="8264" y="32983"/>
                    </a:cubicBezTo>
                    <a:cubicBezTo>
                      <a:pt x="6940" y="33440"/>
                      <a:pt x="5479" y="33873"/>
                      <a:pt x="3950" y="34216"/>
                    </a:cubicBezTo>
                    <a:cubicBezTo>
                      <a:pt x="2694" y="34513"/>
                      <a:pt x="1370" y="34786"/>
                      <a:pt x="1" y="34992"/>
                    </a:cubicBezTo>
                    <a:cubicBezTo>
                      <a:pt x="846" y="34969"/>
                      <a:pt x="1736" y="34901"/>
                      <a:pt x="2672" y="34786"/>
                    </a:cubicBezTo>
                    <a:cubicBezTo>
                      <a:pt x="4794" y="34558"/>
                      <a:pt x="6871" y="34124"/>
                      <a:pt x="8857" y="33531"/>
                    </a:cubicBezTo>
                    <a:cubicBezTo>
                      <a:pt x="10934" y="32915"/>
                      <a:pt x="12897" y="32116"/>
                      <a:pt x="14700" y="31134"/>
                    </a:cubicBezTo>
                    <a:cubicBezTo>
                      <a:pt x="16572" y="30130"/>
                      <a:pt x="18284" y="28920"/>
                      <a:pt x="19791" y="27528"/>
                    </a:cubicBezTo>
                    <a:cubicBezTo>
                      <a:pt x="20612" y="26775"/>
                      <a:pt x="21365" y="25976"/>
                      <a:pt x="22005" y="25200"/>
                    </a:cubicBezTo>
                    <a:cubicBezTo>
                      <a:pt x="22758" y="24241"/>
                      <a:pt x="23328" y="23282"/>
                      <a:pt x="23694" y="22324"/>
                    </a:cubicBezTo>
                    <a:cubicBezTo>
                      <a:pt x="23716" y="22278"/>
                      <a:pt x="23716" y="22210"/>
                      <a:pt x="23694" y="22141"/>
                    </a:cubicBezTo>
                    <a:cubicBezTo>
                      <a:pt x="23716" y="22118"/>
                      <a:pt x="23739" y="22073"/>
                      <a:pt x="23739" y="22027"/>
                    </a:cubicBezTo>
                    <a:cubicBezTo>
                      <a:pt x="23739" y="21936"/>
                      <a:pt x="23716" y="21890"/>
                      <a:pt x="23648" y="21799"/>
                    </a:cubicBezTo>
                    <a:lnTo>
                      <a:pt x="23443" y="21548"/>
                    </a:lnTo>
                    <a:lnTo>
                      <a:pt x="23443" y="21616"/>
                    </a:lnTo>
                    <a:cubicBezTo>
                      <a:pt x="22370" y="20155"/>
                      <a:pt x="21457" y="18512"/>
                      <a:pt x="20704" y="16732"/>
                    </a:cubicBezTo>
                    <a:cubicBezTo>
                      <a:pt x="19859" y="14746"/>
                      <a:pt x="19197" y="12555"/>
                      <a:pt x="18672" y="10021"/>
                    </a:cubicBezTo>
                    <a:cubicBezTo>
                      <a:pt x="18649" y="9884"/>
                      <a:pt x="18489" y="9793"/>
                      <a:pt x="18375" y="9793"/>
                    </a:cubicBezTo>
                    <a:cubicBezTo>
                      <a:pt x="18353" y="9793"/>
                      <a:pt x="18330" y="9793"/>
                      <a:pt x="18284" y="9816"/>
                    </a:cubicBezTo>
                    <a:cubicBezTo>
                      <a:pt x="18124" y="9861"/>
                      <a:pt x="18033" y="10021"/>
                      <a:pt x="18079" y="10204"/>
                    </a:cubicBezTo>
                    <a:cubicBezTo>
                      <a:pt x="18190" y="10717"/>
                      <a:pt x="18280" y="11165"/>
                      <a:pt x="18391" y="11611"/>
                    </a:cubicBezTo>
                    <a:lnTo>
                      <a:pt x="18391" y="11611"/>
                    </a:lnTo>
                    <a:cubicBezTo>
                      <a:pt x="18377" y="11584"/>
                      <a:pt x="18347" y="11567"/>
                      <a:pt x="18330" y="11550"/>
                    </a:cubicBezTo>
                    <a:lnTo>
                      <a:pt x="18284" y="11505"/>
                    </a:lnTo>
                    <a:cubicBezTo>
                      <a:pt x="18079" y="11368"/>
                      <a:pt x="17896" y="11231"/>
                      <a:pt x="17736" y="11094"/>
                    </a:cubicBezTo>
                    <a:cubicBezTo>
                      <a:pt x="17394" y="10797"/>
                      <a:pt x="17029" y="10500"/>
                      <a:pt x="16663" y="10158"/>
                    </a:cubicBezTo>
                    <a:cubicBezTo>
                      <a:pt x="15066" y="8674"/>
                      <a:pt x="13582" y="6803"/>
                      <a:pt x="12121" y="4474"/>
                    </a:cubicBezTo>
                    <a:lnTo>
                      <a:pt x="12098" y="4543"/>
                    </a:lnTo>
                    <a:lnTo>
                      <a:pt x="11733" y="3881"/>
                    </a:lnTo>
                    <a:lnTo>
                      <a:pt x="11322" y="3196"/>
                    </a:lnTo>
                    <a:lnTo>
                      <a:pt x="11163" y="2922"/>
                    </a:lnTo>
                    <a:lnTo>
                      <a:pt x="11094" y="2785"/>
                    </a:lnTo>
                    <a:lnTo>
                      <a:pt x="11048" y="2694"/>
                    </a:lnTo>
                    <a:cubicBezTo>
                      <a:pt x="10889" y="2397"/>
                      <a:pt x="10706" y="2123"/>
                      <a:pt x="10546" y="1850"/>
                    </a:cubicBezTo>
                    <a:cubicBezTo>
                      <a:pt x="10135" y="1165"/>
                      <a:pt x="9702" y="571"/>
                      <a:pt x="922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19" name="Google Shape;8317;p96">
                <a:extLst>
                  <a:ext uri="{FF2B5EF4-FFF2-40B4-BE49-F238E27FC236}">
                    <a16:creationId xmlns:a16="http://schemas.microsoft.com/office/drawing/2014/main" id="{C4E60B08-56E1-0CDE-A031-4CE6C6942FD3}"/>
                  </a:ext>
                </a:extLst>
              </p:cNvPr>
              <p:cNvSpPr/>
              <p:nvPr/>
            </p:nvSpPr>
            <p:spPr>
              <a:xfrm>
                <a:off x="6965999" y="2763075"/>
                <a:ext cx="449449" cy="404966"/>
              </a:xfrm>
              <a:custGeom>
                <a:avLst/>
                <a:gdLst/>
                <a:ahLst/>
                <a:cxnLst/>
                <a:rect l="l" t="t" r="r" b="b"/>
                <a:pathLst>
                  <a:path w="32207" h="30460" extrusionOk="0">
                    <a:moveTo>
                      <a:pt x="19491" y="1"/>
                    </a:moveTo>
                    <a:cubicBezTo>
                      <a:pt x="18503" y="1"/>
                      <a:pt x="17483" y="350"/>
                      <a:pt x="16663" y="1061"/>
                    </a:cubicBezTo>
                    <a:lnTo>
                      <a:pt x="13170" y="4074"/>
                    </a:lnTo>
                    <a:lnTo>
                      <a:pt x="4588" y="11470"/>
                    </a:lnTo>
                    <a:lnTo>
                      <a:pt x="2009" y="13706"/>
                    </a:lnTo>
                    <a:cubicBezTo>
                      <a:pt x="297" y="15167"/>
                      <a:pt x="0" y="17747"/>
                      <a:pt x="1347" y="19299"/>
                    </a:cubicBezTo>
                    <a:lnTo>
                      <a:pt x="9906" y="29228"/>
                    </a:lnTo>
                    <a:cubicBezTo>
                      <a:pt x="10608" y="30048"/>
                      <a:pt x="11643" y="30459"/>
                      <a:pt x="12716" y="30459"/>
                    </a:cubicBezTo>
                    <a:cubicBezTo>
                      <a:pt x="13704" y="30459"/>
                      <a:pt x="14724" y="30110"/>
                      <a:pt x="15544" y="29410"/>
                    </a:cubicBezTo>
                    <a:lnTo>
                      <a:pt x="30198" y="16765"/>
                    </a:lnTo>
                    <a:cubicBezTo>
                      <a:pt x="31910" y="15281"/>
                      <a:pt x="32207" y="12725"/>
                      <a:pt x="30860" y="11173"/>
                    </a:cubicBezTo>
                    <a:lnTo>
                      <a:pt x="22301" y="1221"/>
                    </a:lnTo>
                    <a:cubicBezTo>
                      <a:pt x="21599" y="413"/>
                      <a:pt x="20564" y="1"/>
                      <a:pt x="194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20" name="Google Shape;8318;p96">
                <a:extLst>
                  <a:ext uri="{FF2B5EF4-FFF2-40B4-BE49-F238E27FC236}">
                    <a16:creationId xmlns:a16="http://schemas.microsoft.com/office/drawing/2014/main" id="{594CAD3C-7142-F901-A6C0-8964D9D8EA47}"/>
                  </a:ext>
                </a:extLst>
              </p:cNvPr>
              <p:cNvSpPr/>
              <p:nvPr/>
            </p:nvSpPr>
            <p:spPr>
              <a:xfrm>
                <a:off x="7231874" y="2752307"/>
                <a:ext cx="50658" cy="9740"/>
              </a:xfrm>
              <a:custGeom>
                <a:avLst/>
                <a:gdLst/>
                <a:ahLst/>
                <a:cxnLst/>
                <a:rect l="l" t="t" r="r" b="b"/>
                <a:pathLst>
                  <a:path w="3927" h="755" extrusionOk="0">
                    <a:moveTo>
                      <a:pt x="3926" y="754"/>
                    </a:moveTo>
                    <a:cubicBezTo>
                      <a:pt x="2808" y="46"/>
                      <a:pt x="1279" y="1"/>
                      <a:pt x="1" y="640"/>
                    </a:cubicBezTo>
                    <a:cubicBezTo>
                      <a:pt x="1279" y="1"/>
                      <a:pt x="2808" y="46"/>
                      <a:pt x="3926" y="75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21" name="Google Shape;8319;p96">
                <a:extLst>
                  <a:ext uri="{FF2B5EF4-FFF2-40B4-BE49-F238E27FC236}">
                    <a16:creationId xmlns:a16="http://schemas.microsoft.com/office/drawing/2014/main" id="{5F646F63-81F6-70BC-DBBB-9D2D18E797D0}"/>
                  </a:ext>
                </a:extLst>
              </p:cNvPr>
              <p:cNvSpPr/>
              <p:nvPr/>
            </p:nvSpPr>
            <p:spPr>
              <a:xfrm>
                <a:off x="7008690" y="2941926"/>
                <a:ext cx="12681" cy="50658"/>
              </a:xfrm>
              <a:custGeom>
                <a:avLst/>
                <a:gdLst/>
                <a:ahLst/>
                <a:cxnLst/>
                <a:rect l="l" t="t" r="r" b="b"/>
                <a:pathLst>
                  <a:path w="983" h="3927" extrusionOk="0">
                    <a:moveTo>
                      <a:pt x="982" y="0"/>
                    </a:moveTo>
                    <a:cubicBezTo>
                      <a:pt x="161" y="1187"/>
                      <a:pt x="1" y="2694"/>
                      <a:pt x="526" y="3926"/>
                    </a:cubicBezTo>
                    <a:cubicBezTo>
                      <a:pt x="1" y="2694"/>
                      <a:pt x="184" y="1187"/>
                      <a:pt x="982" y="0"/>
                    </a:cubicBezTo>
                    <a:close/>
                  </a:path>
                </a:pathLst>
              </a:custGeom>
              <a:solidFill>
                <a:srgbClr val="FE67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22" name="Google Shape;8320;p96">
                <a:extLst>
                  <a:ext uri="{FF2B5EF4-FFF2-40B4-BE49-F238E27FC236}">
                    <a16:creationId xmlns:a16="http://schemas.microsoft.com/office/drawing/2014/main" id="{7FC5BEE3-C3B5-98C7-9F4B-CD65638BCDE9}"/>
                  </a:ext>
                </a:extLst>
              </p:cNvPr>
              <p:cNvSpPr/>
              <p:nvPr/>
            </p:nvSpPr>
            <p:spPr>
              <a:xfrm>
                <a:off x="7142959" y="3140072"/>
                <a:ext cx="50658" cy="9727"/>
              </a:xfrm>
              <a:custGeom>
                <a:avLst/>
                <a:gdLst/>
                <a:ahLst/>
                <a:cxnLst/>
                <a:rect l="l" t="t" r="r" b="b"/>
                <a:pathLst>
                  <a:path w="3927" h="754" extrusionOk="0">
                    <a:moveTo>
                      <a:pt x="3926" y="115"/>
                    </a:moveTo>
                    <a:cubicBezTo>
                      <a:pt x="2648" y="754"/>
                      <a:pt x="1119" y="708"/>
                      <a:pt x="0" y="1"/>
                    </a:cubicBezTo>
                    <a:cubicBezTo>
                      <a:pt x="1119" y="708"/>
                      <a:pt x="2648" y="754"/>
                      <a:pt x="3926" y="115"/>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23" name="Google Shape;8321;p96">
                <a:extLst>
                  <a:ext uri="{FF2B5EF4-FFF2-40B4-BE49-F238E27FC236}">
                    <a16:creationId xmlns:a16="http://schemas.microsoft.com/office/drawing/2014/main" id="{226AF2F2-3B11-D1F1-3ED0-6F61E17B0377}"/>
                  </a:ext>
                </a:extLst>
              </p:cNvPr>
              <p:cNvSpPr/>
              <p:nvPr/>
            </p:nvSpPr>
            <p:spPr>
              <a:xfrm>
                <a:off x="7005169" y="2754822"/>
                <a:ext cx="415174" cy="392534"/>
              </a:xfrm>
              <a:custGeom>
                <a:avLst/>
                <a:gdLst/>
                <a:ahLst/>
                <a:cxnLst/>
                <a:rect l="l" t="t" r="r" b="b"/>
                <a:pathLst>
                  <a:path w="32184" h="30429" extrusionOk="0">
                    <a:moveTo>
                      <a:pt x="19471" y="1"/>
                    </a:moveTo>
                    <a:cubicBezTo>
                      <a:pt x="18486" y="1"/>
                      <a:pt x="17472" y="350"/>
                      <a:pt x="16662" y="1061"/>
                    </a:cubicBezTo>
                    <a:lnTo>
                      <a:pt x="13147" y="4074"/>
                    </a:lnTo>
                    <a:lnTo>
                      <a:pt x="4565" y="11469"/>
                    </a:lnTo>
                    <a:lnTo>
                      <a:pt x="1986" y="13706"/>
                    </a:lnTo>
                    <a:cubicBezTo>
                      <a:pt x="297" y="15167"/>
                      <a:pt x="0" y="17724"/>
                      <a:pt x="1347" y="19276"/>
                    </a:cubicBezTo>
                    <a:lnTo>
                      <a:pt x="9906" y="29205"/>
                    </a:lnTo>
                    <a:cubicBezTo>
                      <a:pt x="10610" y="30016"/>
                      <a:pt x="11651" y="30428"/>
                      <a:pt x="12725" y="30428"/>
                    </a:cubicBezTo>
                    <a:cubicBezTo>
                      <a:pt x="13706" y="30428"/>
                      <a:pt x="14715" y="30085"/>
                      <a:pt x="15521" y="29387"/>
                    </a:cubicBezTo>
                    <a:lnTo>
                      <a:pt x="30175" y="16742"/>
                    </a:lnTo>
                    <a:cubicBezTo>
                      <a:pt x="31887" y="15258"/>
                      <a:pt x="32184" y="12725"/>
                      <a:pt x="30837" y="11150"/>
                    </a:cubicBezTo>
                    <a:lnTo>
                      <a:pt x="22278" y="1221"/>
                    </a:lnTo>
                    <a:cubicBezTo>
                      <a:pt x="21576" y="413"/>
                      <a:pt x="20541" y="1"/>
                      <a:pt x="1947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24" name="Google Shape;8322;p96">
                <a:extLst>
                  <a:ext uri="{FF2B5EF4-FFF2-40B4-BE49-F238E27FC236}">
                    <a16:creationId xmlns:a16="http://schemas.microsoft.com/office/drawing/2014/main" id="{8725A0D6-4C29-DBF6-C413-E90F54F2AA80}"/>
                  </a:ext>
                </a:extLst>
              </p:cNvPr>
              <p:cNvSpPr/>
              <p:nvPr/>
            </p:nvSpPr>
            <p:spPr>
              <a:xfrm>
                <a:off x="7032244" y="2782285"/>
                <a:ext cx="360129" cy="340212"/>
              </a:xfrm>
              <a:custGeom>
                <a:avLst/>
                <a:gdLst/>
                <a:ahLst/>
                <a:cxnLst/>
                <a:rect l="l" t="t" r="r" b="b"/>
                <a:pathLst>
                  <a:path w="27917" h="26373" extrusionOk="0">
                    <a:moveTo>
                      <a:pt x="16887" y="1"/>
                    </a:moveTo>
                    <a:cubicBezTo>
                      <a:pt x="16032" y="1"/>
                      <a:pt x="15151" y="304"/>
                      <a:pt x="14449" y="918"/>
                    </a:cubicBezTo>
                    <a:lnTo>
                      <a:pt x="11414" y="3520"/>
                    </a:lnTo>
                    <a:lnTo>
                      <a:pt x="3973" y="9934"/>
                    </a:lnTo>
                    <a:lnTo>
                      <a:pt x="1736" y="11874"/>
                    </a:lnTo>
                    <a:cubicBezTo>
                      <a:pt x="275" y="13129"/>
                      <a:pt x="1" y="15344"/>
                      <a:pt x="1165" y="16713"/>
                    </a:cubicBezTo>
                    <a:lnTo>
                      <a:pt x="8606" y="25318"/>
                    </a:lnTo>
                    <a:cubicBezTo>
                      <a:pt x="9211" y="26018"/>
                      <a:pt x="10099" y="26372"/>
                      <a:pt x="11021" y="26372"/>
                    </a:cubicBezTo>
                    <a:cubicBezTo>
                      <a:pt x="11874" y="26372"/>
                      <a:pt x="12755" y="26069"/>
                      <a:pt x="13468" y="25455"/>
                    </a:cubicBezTo>
                    <a:lnTo>
                      <a:pt x="26182" y="14499"/>
                    </a:lnTo>
                    <a:cubicBezTo>
                      <a:pt x="27642" y="13221"/>
                      <a:pt x="27916" y="11007"/>
                      <a:pt x="26752" y="9660"/>
                    </a:cubicBezTo>
                    <a:lnTo>
                      <a:pt x="19311" y="1055"/>
                    </a:lnTo>
                    <a:cubicBezTo>
                      <a:pt x="18706" y="355"/>
                      <a:pt x="17812" y="1"/>
                      <a:pt x="1688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25" name="Google Shape;8323;p96">
                <a:extLst>
                  <a:ext uri="{FF2B5EF4-FFF2-40B4-BE49-F238E27FC236}">
                    <a16:creationId xmlns:a16="http://schemas.microsoft.com/office/drawing/2014/main" id="{893A5434-341E-0B55-CD44-E58F13C97323}"/>
                  </a:ext>
                </a:extLst>
              </p:cNvPr>
              <p:cNvSpPr/>
              <p:nvPr/>
            </p:nvSpPr>
            <p:spPr>
              <a:xfrm>
                <a:off x="7036965" y="2966357"/>
                <a:ext cx="322139" cy="156129"/>
              </a:xfrm>
              <a:custGeom>
                <a:avLst/>
                <a:gdLst/>
                <a:ahLst/>
                <a:cxnLst/>
                <a:rect l="l" t="t" r="r" b="b"/>
                <a:pathLst>
                  <a:path w="24972" h="12103" extrusionOk="0">
                    <a:moveTo>
                      <a:pt x="91" y="1"/>
                    </a:moveTo>
                    <a:lnTo>
                      <a:pt x="91" y="1"/>
                    </a:lnTo>
                    <a:cubicBezTo>
                      <a:pt x="0" y="868"/>
                      <a:pt x="228" y="1758"/>
                      <a:pt x="799" y="2443"/>
                    </a:cubicBezTo>
                    <a:lnTo>
                      <a:pt x="8240" y="11048"/>
                    </a:lnTo>
                    <a:cubicBezTo>
                      <a:pt x="8845" y="11748"/>
                      <a:pt x="9739" y="12102"/>
                      <a:pt x="10664" y="12102"/>
                    </a:cubicBezTo>
                    <a:cubicBezTo>
                      <a:pt x="11519" y="12102"/>
                      <a:pt x="12400" y="11799"/>
                      <a:pt x="13102" y="11185"/>
                    </a:cubicBezTo>
                    <a:lnTo>
                      <a:pt x="24971" y="959"/>
                    </a:lnTo>
                    <a:lnTo>
                      <a:pt x="24971" y="959"/>
                    </a:lnTo>
                    <a:cubicBezTo>
                      <a:pt x="23921" y="1599"/>
                      <a:pt x="22825" y="2146"/>
                      <a:pt x="21730" y="2648"/>
                    </a:cubicBezTo>
                    <a:cubicBezTo>
                      <a:pt x="20315" y="3265"/>
                      <a:pt x="18854" y="3790"/>
                      <a:pt x="17370" y="4178"/>
                    </a:cubicBezTo>
                    <a:cubicBezTo>
                      <a:pt x="15932" y="4566"/>
                      <a:pt x="14449" y="4840"/>
                      <a:pt x="12965" y="4954"/>
                    </a:cubicBezTo>
                    <a:cubicBezTo>
                      <a:pt x="12399" y="4990"/>
                      <a:pt x="11829" y="5012"/>
                      <a:pt x="11260" y="5012"/>
                    </a:cubicBezTo>
                    <a:cubicBezTo>
                      <a:pt x="10407" y="5012"/>
                      <a:pt x="9555" y="4963"/>
                      <a:pt x="8719" y="4840"/>
                    </a:cubicBezTo>
                    <a:cubicBezTo>
                      <a:pt x="7829" y="4726"/>
                      <a:pt x="6939" y="4520"/>
                      <a:pt x="6095" y="4246"/>
                    </a:cubicBezTo>
                    <a:cubicBezTo>
                      <a:pt x="5227" y="3950"/>
                      <a:pt x="4405" y="3584"/>
                      <a:pt x="3629" y="3128"/>
                    </a:cubicBezTo>
                    <a:cubicBezTo>
                      <a:pt x="2899" y="2694"/>
                      <a:pt x="2214" y="2169"/>
                      <a:pt x="1575" y="1599"/>
                    </a:cubicBezTo>
                    <a:cubicBezTo>
                      <a:pt x="1050" y="1096"/>
                      <a:pt x="548" y="571"/>
                      <a:pt x="9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26" name="Google Shape;8324;p96">
                <a:extLst>
                  <a:ext uri="{FF2B5EF4-FFF2-40B4-BE49-F238E27FC236}">
                    <a16:creationId xmlns:a16="http://schemas.microsoft.com/office/drawing/2014/main" id="{7BDF0ABF-3C85-2DDC-0AF1-66B14D559F50}"/>
                  </a:ext>
                </a:extLst>
              </p:cNvPr>
              <p:cNvSpPr/>
              <p:nvPr/>
            </p:nvSpPr>
            <p:spPr>
              <a:xfrm>
                <a:off x="7007813" y="2939565"/>
                <a:ext cx="405176" cy="207909"/>
              </a:xfrm>
              <a:custGeom>
                <a:avLst/>
                <a:gdLst/>
                <a:ahLst/>
                <a:cxnLst/>
                <a:rect l="l" t="t" r="r" b="b"/>
                <a:pathLst>
                  <a:path w="31409" h="16117" extrusionOk="0">
                    <a:moveTo>
                      <a:pt x="31408" y="1"/>
                    </a:moveTo>
                    <a:cubicBezTo>
                      <a:pt x="30358" y="914"/>
                      <a:pt x="29262" y="1735"/>
                      <a:pt x="28098" y="2489"/>
                    </a:cubicBezTo>
                    <a:cubicBezTo>
                      <a:pt x="27802" y="2671"/>
                      <a:pt x="27528" y="2854"/>
                      <a:pt x="27231" y="3036"/>
                    </a:cubicBezTo>
                    <a:lnTo>
                      <a:pt x="15362" y="13262"/>
                    </a:lnTo>
                    <a:cubicBezTo>
                      <a:pt x="14660" y="13876"/>
                      <a:pt x="13779" y="14179"/>
                      <a:pt x="12924" y="14179"/>
                    </a:cubicBezTo>
                    <a:cubicBezTo>
                      <a:pt x="11999" y="14179"/>
                      <a:pt x="11105" y="13825"/>
                      <a:pt x="10500" y="13125"/>
                    </a:cubicBezTo>
                    <a:lnTo>
                      <a:pt x="3059" y="4520"/>
                    </a:lnTo>
                    <a:cubicBezTo>
                      <a:pt x="2488" y="3835"/>
                      <a:pt x="2260" y="2945"/>
                      <a:pt x="2351" y="2078"/>
                    </a:cubicBezTo>
                    <a:cubicBezTo>
                      <a:pt x="2260" y="1964"/>
                      <a:pt x="2192" y="1849"/>
                      <a:pt x="2100" y="1713"/>
                    </a:cubicBezTo>
                    <a:cubicBezTo>
                      <a:pt x="1735" y="1233"/>
                      <a:pt x="1393" y="708"/>
                      <a:pt x="1073" y="160"/>
                    </a:cubicBezTo>
                    <a:lnTo>
                      <a:pt x="1073" y="160"/>
                    </a:lnTo>
                    <a:cubicBezTo>
                      <a:pt x="23" y="1644"/>
                      <a:pt x="0" y="3653"/>
                      <a:pt x="1119" y="4954"/>
                    </a:cubicBezTo>
                    <a:lnTo>
                      <a:pt x="9701" y="14906"/>
                    </a:lnTo>
                    <a:cubicBezTo>
                      <a:pt x="10400" y="15711"/>
                      <a:pt x="11431" y="16117"/>
                      <a:pt x="12497" y="16117"/>
                    </a:cubicBezTo>
                    <a:cubicBezTo>
                      <a:pt x="13485" y="16117"/>
                      <a:pt x="14504" y="15768"/>
                      <a:pt x="15316" y="15065"/>
                    </a:cubicBezTo>
                    <a:lnTo>
                      <a:pt x="29993" y="2420"/>
                    </a:lnTo>
                    <a:cubicBezTo>
                      <a:pt x="30746" y="1758"/>
                      <a:pt x="31225" y="891"/>
                      <a:pt x="3140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27" name="Google Shape;8325;p96">
                <a:extLst>
                  <a:ext uri="{FF2B5EF4-FFF2-40B4-BE49-F238E27FC236}">
                    <a16:creationId xmlns:a16="http://schemas.microsoft.com/office/drawing/2014/main" id="{483ABBAC-79EC-2BE2-BB9D-0B870B4DCD09}"/>
                  </a:ext>
                </a:extLst>
              </p:cNvPr>
              <p:cNvSpPr/>
              <p:nvPr/>
            </p:nvSpPr>
            <p:spPr>
              <a:xfrm>
                <a:off x="7040784" y="2790914"/>
                <a:ext cx="120744" cy="112165"/>
              </a:xfrm>
              <a:custGeom>
                <a:avLst/>
                <a:gdLst/>
                <a:ahLst/>
                <a:cxnLst/>
                <a:rect l="l" t="t" r="r" b="b"/>
                <a:pathLst>
                  <a:path w="9360" h="8695" extrusionOk="0">
                    <a:moveTo>
                      <a:pt x="6001" y="0"/>
                    </a:moveTo>
                    <a:cubicBezTo>
                      <a:pt x="5814" y="0"/>
                      <a:pt x="5626" y="8"/>
                      <a:pt x="5433" y="21"/>
                    </a:cubicBezTo>
                    <a:cubicBezTo>
                      <a:pt x="4840" y="66"/>
                      <a:pt x="4269" y="272"/>
                      <a:pt x="3721" y="500"/>
                    </a:cubicBezTo>
                    <a:cubicBezTo>
                      <a:pt x="3174" y="728"/>
                      <a:pt x="2671" y="1094"/>
                      <a:pt x="2215" y="1482"/>
                    </a:cubicBezTo>
                    <a:cubicBezTo>
                      <a:pt x="1302" y="2280"/>
                      <a:pt x="594" y="3353"/>
                      <a:pt x="252" y="4517"/>
                    </a:cubicBezTo>
                    <a:cubicBezTo>
                      <a:pt x="92" y="5111"/>
                      <a:pt x="1" y="5727"/>
                      <a:pt x="24" y="6343"/>
                    </a:cubicBezTo>
                    <a:cubicBezTo>
                      <a:pt x="24" y="6709"/>
                      <a:pt x="69" y="7074"/>
                      <a:pt x="138" y="7439"/>
                    </a:cubicBezTo>
                    <a:cubicBezTo>
                      <a:pt x="229" y="7827"/>
                      <a:pt x="343" y="8192"/>
                      <a:pt x="480" y="8535"/>
                    </a:cubicBezTo>
                    <a:cubicBezTo>
                      <a:pt x="503" y="8603"/>
                      <a:pt x="549" y="8649"/>
                      <a:pt x="572" y="8694"/>
                    </a:cubicBezTo>
                    <a:cubicBezTo>
                      <a:pt x="1256" y="8124"/>
                      <a:pt x="1941" y="7530"/>
                      <a:pt x="2626" y="6937"/>
                    </a:cubicBezTo>
                    <a:cubicBezTo>
                      <a:pt x="2580" y="6754"/>
                      <a:pt x="2557" y="6572"/>
                      <a:pt x="2534" y="6389"/>
                    </a:cubicBezTo>
                    <a:cubicBezTo>
                      <a:pt x="2534" y="6092"/>
                      <a:pt x="2557" y="5818"/>
                      <a:pt x="2603" y="5544"/>
                    </a:cubicBezTo>
                    <a:cubicBezTo>
                      <a:pt x="2671" y="5225"/>
                      <a:pt x="2786" y="4928"/>
                      <a:pt x="2923" y="4631"/>
                    </a:cubicBezTo>
                    <a:cubicBezTo>
                      <a:pt x="3082" y="4312"/>
                      <a:pt x="3288" y="4015"/>
                      <a:pt x="3516" y="3718"/>
                    </a:cubicBezTo>
                    <a:cubicBezTo>
                      <a:pt x="3767" y="3467"/>
                      <a:pt x="4018" y="3239"/>
                      <a:pt x="4315" y="3056"/>
                    </a:cubicBezTo>
                    <a:cubicBezTo>
                      <a:pt x="4566" y="2897"/>
                      <a:pt x="4840" y="2760"/>
                      <a:pt x="5137" y="2646"/>
                    </a:cubicBezTo>
                    <a:cubicBezTo>
                      <a:pt x="5365" y="2577"/>
                      <a:pt x="5616" y="2531"/>
                      <a:pt x="5890" y="2509"/>
                    </a:cubicBezTo>
                    <a:cubicBezTo>
                      <a:pt x="6118" y="2509"/>
                      <a:pt x="6346" y="2509"/>
                      <a:pt x="6597" y="2554"/>
                    </a:cubicBezTo>
                    <a:cubicBezTo>
                      <a:pt x="6826" y="2623"/>
                      <a:pt x="7077" y="2691"/>
                      <a:pt x="7282" y="2805"/>
                    </a:cubicBezTo>
                    <a:cubicBezTo>
                      <a:pt x="7328" y="2805"/>
                      <a:pt x="7351" y="2828"/>
                      <a:pt x="7373" y="2851"/>
                    </a:cubicBezTo>
                    <a:lnTo>
                      <a:pt x="9359" y="1139"/>
                    </a:lnTo>
                    <a:cubicBezTo>
                      <a:pt x="9291" y="1094"/>
                      <a:pt x="9245" y="1048"/>
                      <a:pt x="9199" y="1002"/>
                    </a:cubicBezTo>
                    <a:cubicBezTo>
                      <a:pt x="8652" y="637"/>
                      <a:pt x="8058" y="340"/>
                      <a:pt x="7419" y="180"/>
                    </a:cubicBezTo>
                    <a:cubicBezTo>
                      <a:pt x="6943" y="49"/>
                      <a:pt x="6479" y="0"/>
                      <a:pt x="600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28" name="Google Shape;8326;p96">
                <a:extLst>
                  <a:ext uri="{FF2B5EF4-FFF2-40B4-BE49-F238E27FC236}">
                    <a16:creationId xmlns:a16="http://schemas.microsoft.com/office/drawing/2014/main" id="{04E1BBF9-2D31-B8C0-4B73-72F31724E741}"/>
                  </a:ext>
                </a:extLst>
              </p:cNvPr>
              <p:cNvSpPr/>
              <p:nvPr/>
            </p:nvSpPr>
            <p:spPr>
              <a:xfrm>
                <a:off x="6052968" y="2165802"/>
                <a:ext cx="158722" cy="145770"/>
              </a:xfrm>
              <a:custGeom>
                <a:avLst/>
                <a:gdLst/>
                <a:ahLst/>
                <a:cxnLst/>
                <a:rect l="l" t="t" r="r" b="b"/>
                <a:pathLst>
                  <a:path w="12304" h="11300" extrusionOk="0">
                    <a:moveTo>
                      <a:pt x="10523" y="1"/>
                    </a:moveTo>
                    <a:cubicBezTo>
                      <a:pt x="10432" y="1"/>
                      <a:pt x="10341" y="24"/>
                      <a:pt x="10250" y="47"/>
                    </a:cubicBezTo>
                    <a:cubicBezTo>
                      <a:pt x="10021" y="115"/>
                      <a:pt x="9816" y="252"/>
                      <a:pt x="9588" y="480"/>
                    </a:cubicBezTo>
                    <a:cubicBezTo>
                      <a:pt x="9405" y="686"/>
                      <a:pt x="9222" y="914"/>
                      <a:pt x="9040" y="1256"/>
                    </a:cubicBezTo>
                    <a:cubicBezTo>
                      <a:pt x="8880" y="1507"/>
                      <a:pt x="8720" y="1827"/>
                      <a:pt x="8560" y="2215"/>
                    </a:cubicBezTo>
                    <a:cubicBezTo>
                      <a:pt x="8378" y="2694"/>
                      <a:pt x="8241" y="3128"/>
                      <a:pt x="8172" y="3562"/>
                    </a:cubicBezTo>
                    <a:cubicBezTo>
                      <a:pt x="7921" y="3311"/>
                      <a:pt x="7647" y="3082"/>
                      <a:pt x="7282" y="2763"/>
                    </a:cubicBezTo>
                    <a:cubicBezTo>
                      <a:pt x="6666" y="2238"/>
                      <a:pt x="6073" y="1804"/>
                      <a:pt x="5479" y="1462"/>
                    </a:cubicBezTo>
                    <a:cubicBezTo>
                      <a:pt x="5159" y="1256"/>
                      <a:pt x="4840" y="1096"/>
                      <a:pt x="4543" y="960"/>
                    </a:cubicBezTo>
                    <a:cubicBezTo>
                      <a:pt x="4201" y="823"/>
                      <a:pt x="3904" y="731"/>
                      <a:pt x="3607" y="663"/>
                    </a:cubicBezTo>
                    <a:cubicBezTo>
                      <a:pt x="3470" y="640"/>
                      <a:pt x="3311" y="640"/>
                      <a:pt x="3174" y="640"/>
                    </a:cubicBezTo>
                    <a:cubicBezTo>
                      <a:pt x="3037" y="640"/>
                      <a:pt x="2877" y="640"/>
                      <a:pt x="2740" y="686"/>
                    </a:cubicBezTo>
                    <a:cubicBezTo>
                      <a:pt x="2489" y="754"/>
                      <a:pt x="2238" y="891"/>
                      <a:pt x="2032" y="1096"/>
                    </a:cubicBezTo>
                    <a:cubicBezTo>
                      <a:pt x="1850" y="1302"/>
                      <a:pt x="1736" y="1530"/>
                      <a:pt x="1690" y="1781"/>
                    </a:cubicBezTo>
                    <a:cubicBezTo>
                      <a:pt x="1667" y="2009"/>
                      <a:pt x="1690" y="2261"/>
                      <a:pt x="1781" y="2489"/>
                    </a:cubicBezTo>
                    <a:cubicBezTo>
                      <a:pt x="1941" y="2854"/>
                      <a:pt x="2192" y="3219"/>
                      <a:pt x="2626" y="3584"/>
                    </a:cubicBezTo>
                    <a:cubicBezTo>
                      <a:pt x="2557" y="3562"/>
                      <a:pt x="2512" y="3562"/>
                      <a:pt x="2443" y="3539"/>
                    </a:cubicBezTo>
                    <a:cubicBezTo>
                      <a:pt x="2101" y="3447"/>
                      <a:pt x="1781" y="3402"/>
                      <a:pt x="1507" y="3402"/>
                    </a:cubicBezTo>
                    <a:cubicBezTo>
                      <a:pt x="1188" y="3402"/>
                      <a:pt x="914" y="3447"/>
                      <a:pt x="686" y="3584"/>
                    </a:cubicBezTo>
                    <a:cubicBezTo>
                      <a:pt x="229" y="3836"/>
                      <a:pt x="1" y="4383"/>
                      <a:pt x="184" y="4840"/>
                    </a:cubicBezTo>
                    <a:cubicBezTo>
                      <a:pt x="343" y="5251"/>
                      <a:pt x="686" y="5525"/>
                      <a:pt x="1005" y="5753"/>
                    </a:cubicBezTo>
                    <a:cubicBezTo>
                      <a:pt x="1439" y="6027"/>
                      <a:pt x="1895" y="6255"/>
                      <a:pt x="2352" y="6438"/>
                    </a:cubicBezTo>
                    <a:cubicBezTo>
                      <a:pt x="2672" y="6575"/>
                      <a:pt x="3037" y="6711"/>
                      <a:pt x="3448" y="6871"/>
                    </a:cubicBezTo>
                    <a:cubicBezTo>
                      <a:pt x="2991" y="6871"/>
                      <a:pt x="2557" y="6917"/>
                      <a:pt x="2147" y="6985"/>
                    </a:cubicBezTo>
                    <a:cubicBezTo>
                      <a:pt x="1713" y="7054"/>
                      <a:pt x="1142" y="7191"/>
                      <a:pt x="709" y="7533"/>
                    </a:cubicBezTo>
                    <a:cubicBezTo>
                      <a:pt x="549" y="7670"/>
                      <a:pt x="435" y="7853"/>
                      <a:pt x="389" y="8058"/>
                    </a:cubicBezTo>
                    <a:cubicBezTo>
                      <a:pt x="343" y="8264"/>
                      <a:pt x="389" y="8492"/>
                      <a:pt x="503" y="8743"/>
                    </a:cubicBezTo>
                    <a:cubicBezTo>
                      <a:pt x="572" y="8880"/>
                      <a:pt x="663" y="9017"/>
                      <a:pt x="754" y="9131"/>
                    </a:cubicBezTo>
                    <a:cubicBezTo>
                      <a:pt x="846" y="9245"/>
                      <a:pt x="960" y="9336"/>
                      <a:pt x="1097" y="9405"/>
                    </a:cubicBezTo>
                    <a:cubicBezTo>
                      <a:pt x="1416" y="9565"/>
                      <a:pt x="1804" y="9633"/>
                      <a:pt x="2147" y="9679"/>
                    </a:cubicBezTo>
                    <a:cubicBezTo>
                      <a:pt x="2580" y="9724"/>
                      <a:pt x="3014" y="9747"/>
                      <a:pt x="3402" y="9770"/>
                    </a:cubicBezTo>
                    <a:lnTo>
                      <a:pt x="3585" y="9770"/>
                    </a:lnTo>
                    <a:cubicBezTo>
                      <a:pt x="3836" y="9793"/>
                      <a:pt x="4132" y="9793"/>
                      <a:pt x="4383" y="9839"/>
                    </a:cubicBezTo>
                    <a:cubicBezTo>
                      <a:pt x="4566" y="9861"/>
                      <a:pt x="4749" y="9884"/>
                      <a:pt x="4931" y="9930"/>
                    </a:cubicBezTo>
                    <a:lnTo>
                      <a:pt x="5023" y="9953"/>
                    </a:lnTo>
                    <a:cubicBezTo>
                      <a:pt x="5319" y="9998"/>
                      <a:pt x="5616" y="10067"/>
                      <a:pt x="5913" y="10135"/>
                    </a:cubicBezTo>
                    <a:cubicBezTo>
                      <a:pt x="6529" y="10272"/>
                      <a:pt x="7077" y="10432"/>
                      <a:pt x="7602" y="10637"/>
                    </a:cubicBezTo>
                    <a:cubicBezTo>
                      <a:pt x="8035" y="10820"/>
                      <a:pt x="8424" y="11025"/>
                      <a:pt x="8789" y="11254"/>
                    </a:cubicBezTo>
                    <a:cubicBezTo>
                      <a:pt x="8834" y="11277"/>
                      <a:pt x="8880" y="11299"/>
                      <a:pt x="8926" y="11299"/>
                    </a:cubicBezTo>
                    <a:cubicBezTo>
                      <a:pt x="9040" y="11299"/>
                      <a:pt x="9131" y="11231"/>
                      <a:pt x="9177" y="11162"/>
                    </a:cubicBezTo>
                    <a:cubicBezTo>
                      <a:pt x="9222" y="11071"/>
                      <a:pt x="9245" y="10980"/>
                      <a:pt x="9200" y="10889"/>
                    </a:cubicBezTo>
                    <a:cubicBezTo>
                      <a:pt x="9976" y="10774"/>
                      <a:pt x="10820" y="10272"/>
                      <a:pt x="11436" y="9542"/>
                    </a:cubicBezTo>
                    <a:cubicBezTo>
                      <a:pt x="11870" y="9017"/>
                      <a:pt x="12144" y="8446"/>
                      <a:pt x="12213" y="7898"/>
                    </a:cubicBezTo>
                    <a:cubicBezTo>
                      <a:pt x="12304" y="7351"/>
                      <a:pt x="12167" y="6826"/>
                      <a:pt x="12030" y="6301"/>
                    </a:cubicBezTo>
                    <a:cubicBezTo>
                      <a:pt x="11984" y="6050"/>
                      <a:pt x="11916" y="5798"/>
                      <a:pt x="11870" y="5525"/>
                    </a:cubicBezTo>
                    <a:cubicBezTo>
                      <a:pt x="11802" y="5000"/>
                      <a:pt x="11847" y="4475"/>
                      <a:pt x="11893" y="3950"/>
                    </a:cubicBezTo>
                    <a:lnTo>
                      <a:pt x="11893" y="3904"/>
                    </a:lnTo>
                    <a:cubicBezTo>
                      <a:pt x="11939" y="3356"/>
                      <a:pt x="11984" y="2808"/>
                      <a:pt x="11939" y="2261"/>
                    </a:cubicBezTo>
                    <a:cubicBezTo>
                      <a:pt x="11893" y="1781"/>
                      <a:pt x="11756" y="1325"/>
                      <a:pt x="11551" y="845"/>
                    </a:cubicBezTo>
                    <a:cubicBezTo>
                      <a:pt x="11391" y="526"/>
                      <a:pt x="11208" y="298"/>
                      <a:pt x="10957" y="138"/>
                    </a:cubicBezTo>
                    <a:cubicBezTo>
                      <a:pt x="10843" y="47"/>
                      <a:pt x="10683" y="1"/>
                      <a:pt x="10523" y="1"/>
                    </a:cubicBezTo>
                    <a:close/>
                  </a:path>
                </a:pathLst>
              </a:custGeom>
              <a:solidFill>
                <a:srgbClr val="FCBC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29" name="Google Shape;8327;p96">
                <a:extLst>
                  <a:ext uri="{FF2B5EF4-FFF2-40B4-BE49-F238E27FC236}">
                    <a16:creationId xmlns:a16="http://schemas.microsoft.com/office/drawing/2014/main" id="{EBD1ADB0-31AA-A0A6-8CA2-5FEAE8453F84}"/>
                  </a:ext>
                </a:extLst>
              </p:cNvPr>
              <p:cNvSpPr/>
              <p:nvPr/>
            </p:nvSpPr>
            <p:spPr>
              <a:xfrm>
                <a:off x="7006342" y="2699897"/>
                <a:ext cx="135450" cy="161082"/>
              </a:xfrm>
              <a:custGeom>
                <a:avLst/>
                <a:gdLst/>
                <a:ahLst/>
                <a:cxnLst/>
                <a:rect l="l" t="t" r="r" b="b"/>
                <a:pathLst>
                  <a:path w="10500" h="12487" extrusionOk="0">
                    <a:moveTo>
                      <a:pt x="2990" y="1"/>
                    </a:moveTo>
                    <a:cubicBezTo>
                      <a:pt x="2717" y="1"/>
                      <a:pt x="2465" y="24"/>
                      <a:pt x="2214" y="92"/>
                    </a:cubicBezTo>
                    <a:cubicBezTo>
                      <a:pt x="1918" y="161"/>
                      <a:pt x="1621" y="298"/>
                      <a:pt x="1347" y="457"/>
                    </a:cubicBezTo>
                    <a:cubicBezTo>
                      <a:pt x="1119" y="640"/>
                      <a:pt x="891" y="845"/>
                      <a:pt x="685" y="1119"/>
                    </a:cubicBezTo>
                    <a:cubicBezTo>
                      <a:pt x="457" y="1416"/>
                      <a:pt x="297" y="1781"/>
                      <a:pt x="160" y="2215"/>
                    </a:cubicBezTo>
                    <a:cubicBezTo>
                      <a:pt x="46" y="2603"/>
                      <a:pt x="0" y="3059"/>
                      <a:pt x="0" y="3539"/>
                    </a:cubicBezTo>
                    <a:cubicBezTo>
                      <a:pt x="0" y="3972"/>
                      <a:pt x="46" y="4452"/>
                      <a:pt x="160" y="4931"/>
                    </a:cubicBezTo>
                    <a:cubicBezTo>
                      <a:pt x="274" y="5410"/>
                      <a:pt x="457" y="5890"/>
                      <a:pt x="685" y="6369"/>
                    </a:cubicBezTo>
                    <a:cubicBezTo>
                      <a:pt x="708" y="6438"/>
                      <a:pt x="776" y="6483"/>
                      <a:pt x="845" y="6483"/>
                    </a:cubicBezTo>
                    <a:cubicBezTo>
                      <a:pt x="891" y="6552"/>
                      <a:pt x="913" y="6620"/>
                      <a:pt x="936" y="6689"/>
                    </a:cubicBezTo>
                    <a:cubicBezTo>
                      <a:pt x="1050" y="6917"/>
                      <a:pt x="1142" y="7168"/>
                      <a:pt x="1210" y="7396"/>
                    </a:cubicBezTo>
                    <a:lnTo>
                      <a:pt x="1210" y="7351"/>
                    </a:lnTo>
                    <a:lnTo>
                      <a:pt x="1324" y="7739"/>
                    </a:lnTo>
                    <a:cubicBezTo>
                      <a:pt x="1484" y="8218"/>
                      <a:pt x="1667" y="8720"/>
                      <a:pt x="1895" y="9199"/>
                    </a:cubicBezTo>
                    <a:cubicBezTo>
                      <a:pt x="2032" y="9496"/>
                      <a:pt x="2169" y="9747"/>
                      <a:pt x="2351" y="9976"/>
                    </a:cubicBezTo>
                    <a:cubicBezTo>
                      <a:pt x="2511" y="10181"/>
                      <a:pt x="2739" y="10364"/>
                      <a:pt x="2968" y="10455"/>
                    </a:cubicBezTo>
                    <a:cubicBezTo>
                      <a:pt x="3105" y="10523"/>
                      <a:pt x="3264" y="10569"/>
                      <a:pt x="3447" y="10569"/>
                    </a:cubicBezTo>
                    <a:cubicBezTo>
                      <a:pt x="3538" y="10569"/>
                      <a:pt x="3630" y="10546"/>
                      <a:pt x="3721" y="10523"/>
                    </a:cubicBezTo>
                    <a:cubicBezTo>
                      <a:pt x="3881" y="10501"/>
                      <a:pt x="4040" y="10432"/>
                      <a:pt x="4177" y="10364"/>
                    </a:cubicBezTo>
                    <a:cubicBezTo>
                      <a:pt x="4314" y="10272"/>
                      <a:pt x="4451" y="10135"/>
                      <a:pt x="4565" y="9976"/>
                    </a:cubicBezTo>
                    <a:cubicBezTo>
                      <a:pt x="4588" y="9976"/>
                      <a:pt x="4611" y="9953"/>
                      <a:pt x="4611" y="9930"/>
                    </a:cubicBezTo>
                    <a:cubicBezTo>
                      <a:pt x="4702" y="10227"/>
                      <a:pt x="4771" y="10478"/>
                      <a:pt x="4862" y="10752"/>
                    </a:cubicBezTo>
                    <a:cubicBezTo>
                      <a:pt x="4976" y="11117"/>
                      <a:pt x="5113" y="11414"/>
                      <a:pt x="5250" y="11665"/>
                    </a:cubicBezTo>
                    <a:cubicBezTo>
                      <a:pt x="5319" y="11779"/>
                      <a:pt x="5410" y="11916"/>
                      <a:pt x="5501" y="12030"/>
                    </a:cubicBezTo>
                    <a:cubicBezTo>
                      <a:pt x="5570" y="12121"/>
                      <a:pt x="5684" y="12235"/>
                      <a:pt x="5798" y="12327"/>
                    </a:cubicBezTo>
                    <a:cubicBezTo>
                      <a:pt x="5889" y="12372"/>
                      <a:pt x="6003" y="12441"/>
                      <a:pt x="6140" y="12463"/>
                    </a:cubicBezTo>
                    <a:cubicBezTo>
                      <a:pt x="6186" y="12486"/>
                      <a:pt x="6254" y="12486"/>
                      <a:pt x="6346" y="12486"/>
                    </a:cubicBezTo>
                    <a:cubicBezTo>
                      <a:pt x="6414" y="12486"/>
                      <a:pt x="6483" y="12486"/>
                      <a:pt x="6574" y="12463"/>
                    </a:cubicBezTo>
                    <a:cubicBezTo>
                      <a:pt x="6734" y="12441"/>
                      <a:pt x="6848" y="12372"/>
                      <a:pt x="6939" y="12304"/>
                    </a:cubicBezTo>
                    <a:cubicBezTo>
                      <a:pt x="7053" y="12235"/>
                      <a:pt x="7145" y="12144"/>
                      <a:pt x="7259" y="12007"/>
                    </a:cubicBezTo>
                    <a:cubicBezTo>
                      <a:pt x="7396" y="11847"/>
                      <a:pt x="7487" y="11619"/>
                      <a:pt x="7555" y="11368"/>
                    </a:cubicBezTo>
                    <a:cubicBezTo>
                      <a:pt x="7670" y="11322"/>
                      <a:pt x="7807" y="11277"/>
                      <a:pt x="7921" y="11208"/>
                    </a:cubicBezTo>
                    <a:cubicBezTo>
                      <a:pt x="8035" y="11162"/>
                      <a:pt x="8149" y="11071"/>
                      <a:pt x="8286" y="10957"/>
                    </a:cubicBezTo>
                    <a:cubicBezTo>
                      <a:pt x="8446" y="10820"/>
                      <a:pt x="8605" y="10615"/>
                      <a:pt x="8720" y="10364"/>
                    </a:cubicBezTo>
                    <a:cubicBezTo>
                      <a:pt x="8857" y="10112"/>
                      <a:pt x="8925" y="9816"/>
                      <a:pt x="8971" y="9496"/>
                    </a:cubicBezTo>
                    <a:cubicBezTo>
                      <a:pt x="9016" y="9496"/>
                      <a:pt x="9062" y="9473"/>
                      <a:pt x="9108" y="9428"/>
                    </a:cubicBezTo>
                    <a:cubicBezTo>
                      <a:pt x="9404" y="9199"/>
                      <a:pt x="9655" y="8926"/>
                      <a:pt x="9884" y="8606"/>
                    </a:cubicBezTo>
                    <a:cubicBezTo>
                      <a:pt x="10066" y="8355"/>
                      <a:pt x="10226" y="8058"/>
                      <a:pt x="10317" y="7739"/>
                    </a:cubicBezTo>
                    <a:cubicBezTo>
                      <a:pt x="10500" y="7168"/>
                      <a:pt x="10477" y="6529"/>
                      <a:pt x="10295" y="5867"/>
                    </a:cubicBezTo>
                    <a:cubicBezTo>
                      <a:pt x="10135" y="5274"/>
                      <a:pt x="9815" y="4657"/>
                      <a:pt x="9359" y="4018"/>
                    </a:cubicBezTo>
                    <a:cubicBezTo>
                      <a:pt x="8948" y="3448"/>
                      <a:pt x="8446" y="2900"/>
                      <a:pt x="7852" y="2375"/>
                    </a:cubicBezTo>
                    <a:cubicBezTo>
                      <a:pt x="7304" y="1873"/>
                      <a:pt x="6711" y="1439"/>
                      <a:pt x="6095" y="1051"/>
                    </a:cubicBezTo>
                    <a:cubicBezTo>
                      <a:pt x="5524" y="686"/>
                      <a:pt x="4976" y="435"/>
                      <a:pt x="4451" y="252"/>
                    </a:cubicBezTo>
                    <a:cubicBezTo>
                      <a:pt x="4086" y="138"/>
                      <a:pt x="3698" y="47"/>
                      <a:pt x="3287" y="1"/>
                    </a:cubicBezTo>
                    <a:close/>
                  </a:path>
                </a:pathLst>
              </a:custGeom>
              <a:solidFill>
                <a:srgbClr val="FCBC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30" name="Google Shape;8328;p96">
                <a:extLst>
                  <a:ext uri="{FF2B5EF4-FFF2-40B4-BE49-F238E27FC236}">
                    <a16:creationId xmlns:a16="http://schemas.microsoft.com/office/drawing/2014/main" id="{D1BC1764-41FC-6BCD-C606-37AA43EC69A2}"/>
                  </a:ext>
                </a:extLst>
              </p:cNvPr>
              <p:cNvSpPr/>
              <p:nvPr/>
            </p:nvSpPr>
            <p:spPr>
              <a:xfrm>
                <a:off x="7051980" y="2777925"/>
                <a:ext cx="16499" cy="45653"/>
              </a:xfrm>
              <a:custGeom>
                <a:avLst/>
                <a:gdLst/>
                <a:ahLst/>
                <a:cxnLst/>
                <a:rect l="l" t="t" r="r" b="b"/>
                <a:pathLst>
                  <a:path w="1279" h="3539" extrusionOk="0">
                    <a:moveTo>
                      <a:pt x="114" y="1"/>
                    </a:moveTo>
                    <a:cubicBezTo>
                      <a:pt x="92" y="1"/>
                      <a:pt x="69" y="23"/>
                      <a:pt x="46" y="23"/>
                    </a:cubicBezTo>
                    <a:cubicBezTo>
                      <a:pt x="0" y="69"/>
                      <a:pt x="0" y="138"/>
                      <a:pt x="23" y="183"/>
                    </a:cubicBezTo>
                    <a:cubicBezTo>
                      <a:pt x="114" y="297"/>
                      <a:pt x="183" y="411"/>
                      <a:pt x="251" y="526"/>
                    </a:cubicBezTo>
                    <a:cubicBezTo>
                      <a:pt x="388" y="754"/>
                      <a:pt x="502" y="959"/>
                      <a:pt x="594" y="1187"/>
                    </a:cubicBezTo>
                    <a:cubicBezTo>
                      <a:pt x="708" y="1416"/>
                      <a:pt x="776" y="1644"/>
                      <a:pt x="845" y="1895"/>
                    </a:cubicBezTo>
                    <a:cubicBezTo>
                      <a:pt x="845" y="1872"/>
                      <a:pt x="845" y="1872"/>
                      <a:pt x="845" y="1872"/>
                    </a:cubicBezTo>
                    <a:cubicBezTo>
                      <a:pt x="890" y="2032"/>
                      <a:pt x="936" y="2192"/>
                      <a:pt x="959" y="2374"/>
                    </a:cubicBezTo>
                    <a:cubicBezTo>
                      <a:pt x="1005" y="2557"/>
                      <a:pt x="1005" y="2740"/>
                      <a:pt x="1005" y="2922"/>
                    </a:cubicBezTo>
                    <a:cubicBezTo>
                      <a:pt x="1005" y="3082"/>
                      <a:pt x="1005" y="3242"/>
                      <a:pt x="982" y="3379"/>
                    </a:cubicBezTo>
                    <a:cubicBezTo>
                      <a:pt x="982" y="3447"/>
                      <a:pt x="1027" y="3516"/>
                      <a:pt x="1096" y="3538"/>
                    </a:cubicBezTo>
                    <a:cubicBezTo>
                      <a:pt x="1164" y="3538"/>
                      <a:pt x="1233" y="3493"/>
                      <a:pt x="1233" y="3424"/>
                    </a:cubicBezTo>
                    <a:cubicBezTo>
                      <a:pt x="1278" y="3150"/>
                      <a:pt x="1278" y="2854"/>
                      <a:pt x="1256" y="2580"/>
                    </a:cubicBezTo>
                    <a:cubicBezTo>
                      <a:pt x="1233" y="2283"/>
                      <a:pt x="1142" y="1986"/>
                      <a:pt x="1050" y="1690"/>
                    </a:cubicBezTo>
                    <a:cubicBezTo>
                      <a:pt x="959" y="1393"/>
                      <a:pt x="845" y="1096"/>
                      <a:pt x="685" y="799"/>
                    </a:cubicBezTo>
                    <a:cubicBezTo>
                      <a:pt x="548" y="548"/>
                      <a:pt x="388" y="297"/>
                      <a:pt x="206" y="46"/>
                    </a:cubicBezTo>
                    <a:cubicBezTo>
                      <a:pt x="183" y="23"/>
                      <a:pt x="160" y="1"/>
                      <a:pt x="114" y="1"/>
                    </a:cubicBezTo>
                    <a:close/>
                  </a:path>
                </a:pathLst>
              </a:custGeom>
              <a:solidFill>
                <a:schemeClr val="accent2">
                  <a:alpha val="351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31" name="Google Shape;8329;p96">
                <a:extLst>
                  <a:ext uri="{FF2B5EF4-FFF2-40B4-BE49-F238E27FC236}">
                    <a16:creationId xmlns:a16="http://schemas.microsoft.com/office/drawing/2014/main" id="{DBBEB5F9-7F73-4D9F-5AA8-0A2755D6DF45}"/>
                  </a:ext>
                </a:extLst>
              </p:cNvPr>
              <p:cNvSpPr/>
              <p:nvPr/>
            </p:nvSpPr>
            <p:spPr>
              <a:xfrm>
                <a:off x="7087892" y="2783226"/>
                <a:ext cx="18279" cy="57134"/>
              </a:xfrm>
              <a:custGeom>
                <a:avLst/>
                <a:gdLst/>
                <a:ahLst/>
                <a:cxnLst/>
                <a:rect l="l" t="t" r="r" b="b"/>
                <a:pathLst>
                  <a:path w="1417" h="4429" extrusionOk="0">
                    <a:moveTo>
                      <a:pt x="138" y="0"/>
                    </a:moveTo>
                    <a:cubicBezTo>
                      <a:pt x="115" y="0"/>
                      <a:pt x="92" y="0"/>
                      <a:pt x="92" y="23"/>
                    </a:cubicBezTo>
                    <a:cubicBezTo>
                      <a:pt x="47" y="23"/>
                      <a:pt x="24" y="46"/>
                      <a:pt x="1" y="92"/>
                    </a:cubicBezTo>
                    <a:cubicBezTo>
                      <a:pt x="1" y="115"/>
                      <a:pt x="1" y="183"/>
                      <a:pt x="1" y="206"/>
                    </a:cubicBezTo>
                    <a:cubicBezTo>
                      <a:pt x="206" y="525"/>
                      <a:pt x="366" y="868"/>
                      <a:pt x="526" y="1233"/>
                    </a:cubicBezTo>
                    <a:cubicBezTo>
                      <a:pt x="686" y="1598"/>
                      <a:pt x="823" y="2009"/>
                      <a:pt x="937" y="2397"/>
                    </a:cubicBezTo>
                    <a:lnTo>
                      <a:pt x="914" y="2374"/>
                    </a:lnTo>
                    <a:lnTo>
                      <a:pt x="914" y="2374"/>
                    </a:lnTo>
                    <a:cubicBezTo>
                      <a:pt x="1097" y="2991"/>
                      <a:pt x="1211" y="3630"/>
                      <a:pt x="1211" y="4269"/>
                    </a:cubicBezTo>
                    <a:lnTo>
                      <a:pt x="1211" y="4314"/>
                    </a:lnTo>
                    <a:cubicBezTo>
                      <a:pt x="1211" y="4337"/>
                      <a:pt x="1211" y="4360"/>
                      <a:pt x="1233" y="4383"/>
                    </a:cubicBezTo>
                    <a:cubicBezTo>
                      <a:pt x="1256" y="4406"/>
                      <a:pt x="1279" y="4429"/>
                      <a:pt x="1302" y="4429"/>
                    </a:cubicBezTo>
                    <a:cubicBezTo>
                      <a:pt x="1348" y="4429"/>
                      <a:pt x="1416" y="4383"/>
                      <a:pt x="1416" y="4337"/>
                    </a:cubicBezTo>
                    <a:cubicBezTo>
                      <a:pt x="1416" y="3995"/>
                      <a:pt x="1393" y="3652"/>
                      <a:pt x="1348" y="3287"/>
                    </a:cubicBezTo>
                    <a:cubicBezTo>
                      <a:pt x="1302" y="2899"/>
                      <a:pt x="1233" y="2511"/>
                      <a:pt x="1142" y="2146"/>
                    </a:cubicBezTo>
                    <a:cubicBezTo>
                      <a:pt x="937" y="1416"/>
                      <a:pt x="663" y="708"/>
                      <a:pt x="252" y="46"/>
                    </a:cubicBezTo>
                    <a:cubicBezTo>
                      <a:pt x="229" y="46"/>
                      <a:pt x="229" y="23"/>
                      <a:pt x="206" y="0"/>
                    </a:cubicBezTo>
                    <a:close/>
                  </a:path>
                </a:pathLst>
              </a:custGeom>
              <a:solidFill>
                <a:schemeClr val="accent2">
                  <a:alpha val="351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32" name="Google Shape;8330;p96">
                <a:extLst>
                  <a:ext uri="{FF2B5EF4-FFF2-40B4-BE49-F238E27FC236}">
                    <a16:creationId xmlns:a16="http://schemas.microsoft.com/office/drawing/2014/main" id="{97E1148C-0FD1-291E-0D3D-01D0202ABC1C}"/>
                  </a:ext>
                </a:extLst>
              </p:cNvPr>
              <p:cNvSpPr/>
              <p:nvPr/>
            </p:nvSpPr>
            <p:spPr>
              <a:xfrm>
                <a:off x="7107331" y="2770275"/>
                <a:ext cx="16499" cy="48001"/>
              </a:xfrm>
              <a:custGeom>
                <a:avLst/>
                <a:gdLst/>
                <a:ahLst/>
                <a:cxnLst/>
                <a:rect l="l" t="t" r="r" b="b"/>
                <a:pathLst>
                  <a:path w="1279" h="3721" extrusionOk="0">
                    <a:moveTo>
                      <a:pt x="92" y="0"/>
                    </a:moveTo>
                    <a:cubicBezTo>
                      <a:pt x="69" y="0"/>
                      <a:pt x="46" y="23"/>
                      <a:pt x="46" y="23"/>
                    </a:cubicBezTo>
                    <a:cubicBezTo>
                      <a:pt x="23" y="46"/>
                      <a:pt x="0" y="69"/>
                      <a:pt x="0" y="91"/>
                    </a:cubicBezTo>
                    <a:cubicBezTo>
                      <a:pt x="0" y="114"/>
                      <a:pt x="0" y="137"/>
                      <a:pt x="23" y="160"/>
                    </a:cubicBezTo>
                    <a:cubicBezTo>
                      <a:pt x="46" y="206"/>
                      <a:pt x="92" y="251"/>
                      <a:pt x="115" y="297"/>
                    </a:cubicBezTo>
                    <a:cubicBezTo>
                      <a:pt x="411" y="822"/>
                      <a:pt x="662" y="1392"/>
                      <a:pt x="822" y="1986"/>
                    </a:cubicBezTo>
                    <a:lnTo>
                      <a:pt x="799" y="1963"/>
                    </a:lnTo>
                    <a:lnTo>
                      <a:pt x="799" y="1963"/>
                    </a:lnTo>
                    <a:cubicBezTo>
                      <a:pt x="891" y="2214"/>
                      <a:pt x="936" y="2488"/>
                      <a:pt x="982" y="2762"/>
                    </a:cubicBezTo>
                    <a:cubicBezTo>
                      <a:pt x="1028" y="3059"/>
                      <a:pt x="1050" y="3333"/>
                      <a:pt x="1050" y="3629"/>
                    </a:cubicBezTo>
                    <a:cubicBezTo>
                      <a:pt x="1050" y="3652"/>
                      <a:pt x="1073" y="3675"/>
                      <a:pt x="1096" y="3698"/>
                    </a:cubicBezTo>
                    <a:cubicBezTo>
                      <a:pt x="1119" y="3721"/>
                      <a:pt x="1164" y="3721"/>
                      <a:pt x="1187" y="3721"/>
                    </a:cubicBezTo>
                    <a:cubicBezTo>
                      <a:pt x="1210" y="3721"/>
                      <a:pt x="1256" y="3698"/>
                      <a:pt x="1256" y="3675"/>
                    </a:cubicBezTo>
                    <a:cubicBezTo>
                      <a:pt x="1279" y="3652"/>
                      <a:pt x="1279" y="3629"/>
                      <a:pt x="1279" y="3584"/>
                    </a:cubicBezTo>
                    <a:cubicBezTo>
                      <a:pt x="1279" y="3287"/>
                      <a:pt x="1256" y="2967"/>
                      <a:pt x="1187" y="2671"/>
                    </a:cubicBezTo>
                    <a:cubicBezTo>
                      <a:pt x="1142" y="2374"/>
                      <a:pt x="1050" y="2077"/>
                      <a:pt x="982" y="1780"/>
                    </a:cubicBezTo>
                    <a:cubicBezTo>
                      <a:pt x="776" y="1164"/>
                      <a:pt x="525" y="594"/>
                      <a:pt x="183" y="46"/>
                    </a:cubicBezTo>
                    <a:cubicBezTo>
                      <a:pt x="160" y="23"/>
                      <a:pt x="137" y="0"/>
                      <a:pt x="92" y="0"/>
                    </a:cubicBezTo>
                    <a:close/>
                  </a:path>
                </a:pathLst>
              </a:custGeom>
              <a:solidFill>
                <a:schemeClr val="accent2">
                  <a:alpha val="351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33" name="Google Shape;8331;p96">
                <a:extLst>
                  <a:ext uri="{FF2B5EF4-FFF2-40B4-BE49-F238E27FC236}">
                    <a16:creationId xmlns:a16="http://schemas.microsoft.com/office/drawing/2014/main" id="{5494BAD6-11FB-5F43-8C9B-747DF77CC3CB}"/>
                  </a:ext>
                </a:extLst>
              </p:cNvPr>
              <p:cNvSpPr/>
              <p:nvPr/>
            </p:nvSpPr>
            <p:spPr>
              <a:xfrm>
                <a:off x="6100966" y="2256781"/>
                <a:ext cx="20924" cy="6785"/>
              </a:xfrm>
              <a:custGeom>
                <a:avLst/>
                <a:gdLst/>
                <a:ahLst/>
                <a:cxnLst/>
                <a:rect l="l" t="t" r="r" b="b"/>
                <a:pathLst>
                  <a:path w="1622" h="526" extrusionOk="0">
                    <a:moveTo>
                      <a:pt x="46" y="1"/>
                    </a:moveTo>
                    <a:cubicBezTo>
                      <a:pt x="23" y="24"/>
                      <a:pt x="23" y="47"/>
                      <a:pt x="1" y="69"/>
                    </a:cubicBezTo>
                    <a:cubicBezTo>
                      <a:pt x="1" y="92"/>
                      <a:pt x="1" y="115"/>
                      <a:pt x="23" y="138"/>
                    </a:cubicBezTo>
                    <a:cubicBezTo>
                      <a:pt x="46" y="161"/>
                      <a:pt x="69" y="183"/>
                      <a:pt x="92" y="183"/>
                    </a:cubicBezTo>
                    <a:cubicBezTo>
                      <a:pt x="297" y="206"/>
                      <a:pt x="503" y="229"/>
                      <a:pt x="708" y="275"/>
                    </a:cubicBezTo>
                    <a:cubicBezTo>
                      <a:pt x="936" y="320"/>
                      <a:pt x="1165" y="389"/>
                      <a:pt x="1370" y="480"/>
                    </a:cubicBezTo>
                    <a:lnTo>
                      <a:pt x="1347" y="457"/>
                    </a:lnTo>
                    <a:lnTo>
                      <a:pt x="1347" y="457"/>
                    </a:lnTo>
                    <a:cubicBezTo>
                      <a:pt x="1393" y="480"/>
                      <a:pt x="1438" y="503"/>
                      <a:pt x="1484" y="503"/>
                    </a:cubicBezTo>
                    <a:cubicBezTo>
                      <a:pt x="1507" y="526"/>
                      <a:pt x="1530" y="526"/>
                      <a:pt x="1553" y="526"/>
                    </a:cubicBezTo>
                    <a:cubicBezTo>
                      <a:pt x="1575" y="503"/>
                      <a:pt x="1598" y="503"/>
                      <a:pt x="1621" y="480"/>
                    </a:cubicBezTo>
                    <a:cubicBezTo>
                      <a:pt x="1621" y="457"/>
                      <a:pt x="1621" y="412"/>
                      <a:pt x="1621" y="389"/>
                    </a:cubicBezTo>
                    <a:cubicBezTo>
                      <a:pt x="1621" y="366"/>
                      <a:pt x="1598" y="343"/>
                      <a:pt x="1575" y="343"/>
                    </a:cubicBezTo>
                    <a:cubicBezTo>
                      <a:pt x="1347" y="252"/>
                      <a:pt x="1119" y="183"/>
                      <a:pt x="891" y="115"/>
                    </a:cubicBezTo>
                    <a:cubicBezTo>
                      <a:pt x="640" y="69"/>
                      <a:pt x="389" y="24"/>
                      <a:pt x="115" y="1"/>
                    </a:cubicBezTo>
                    <a:close/>
                  </a:path>
                </a:pathLst>
              </a:custGeom>
              <a:solidFill>
                <a:schemeClr val="accent2">
                  <a:alpha val="351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34" name="Google Shape;8332;p96">
                <a:extLst>
                  <a:ext uri="{FF2B5EF4-FFF2-40B4-BE49-F238E27FC236}">
                    <a16:creationId xmlns:a16="http://schemas.microsoft.com/office/drawing/2014/main" id="{9D10DC45-F462-E3AA-3AA5-0FE4FF452961}"/>
                  </a:ext>
                </a:extLst>
              </p:cNvPr>
              <p:cNvSpPr/>
              <p:nvPr/>
            </p:nvSpPr>
            <p:spPr>
              <a:xfrm>
                <a:off x="6089486" y="2211143"/>
                <a:ext cx="37990" cy="20459"/>
              </a:xfrm>
              <a:custGeom>
                <a:avLst/>
                <a:gdLst/>
                <a:ahLst/>
                <a:cxnLst/>
                <a:rect l="l" t="t" r="r" b="b"/>
                <a:pathLst>
                  <a:path w="2945" h="1586" extrusionOk="0">
                    <a:moveTo>
                      <a:pt x="92" y="1"/>
                    </a:moveTo>
                    <a:cubicBezTo>
                      <a:pt x="46" y="1"/>
                      <a:pt x="23" y="24"/>
                      <a:pt x="0" y="69"/>
                    </a:cubicBezTo>
                    <a:cubicBezTo>
                      <a:pt x="0" y="115"/>
                      <a:pt x="23" y="161"/>
                      <a:pt x="69" y="184"/>
                    </a:cubicBezTo>
                    <a:cubicBezTo>
                      <a:pt x="206" y="229"/>
                      <a:pt x="320" y="252"/>
                      <a:pt x="457" y="298"/>
                    </a:cubicBezTo>
                    <a:lnTo>
                      <a:pt x="434" y="298"/>
                    </a:lnTo>
                    <a:cubicBezTo>
                      <a:pt x="845" y="457"/>
                      <a:pt x="1256" y="640"/>
                      <a:pt x="1644" y="868"/>
                    </a:cubicBezTo>
                    <a:cubicBezTo>
                      <a:pt x="2032" y="1074"/>
                      <a:pt x="2397" y="1325"/>
                      <a:pt x="2762" y="1576"/>
                    </a:cubicBezTo>
                    <a:cubicBezTo>
                      <a:pt x="2776" y="1583"/>
                      <a:pt x="2791" y="1585"/>
                      <a:pt x="2807" y="1585"/>
                    </a:cubicBezTo>
                    <a:cubicBezTo>
                      <a:pt x="2846" y="1585"/>
                      <a:pt x="2890" y="1569"/>
                      <a:pt x="2922" y="1553"/>
                    </a:cubicBezTo>
                    <a:cubicBezTo>
                      <a:pt x="2945" y="1530"/>
                      <a:pt x="2945" y="1485"/>
                      <a:pt x="2945" y="1462"/>
                    </a:cubicBezTo>
                    <a:cubicBezTo>
                      <a:pt x="2945" y="1416"/>
                      <a:pt x="2945" y="1393"/>
                      <a:pt x="2899" y="1370"/>
                    </a:cubicBezTo>
                    <a:cubicBezTo>
                      <a:pt x="2488" y="1074"/>
                      <a:pt x="2032" y="800"/>
                      <a:pt x="1575" y="572"/>
                    </a:cubicBezTo>
                    <a:cubicBezTo>
                      <a:pt x="1096" y="321"/>
                      <a:pt x="617" y="138"/>
                      <a:pt x="114" y="1"/>
                    </a:cubicBezTo>
                    <a:close/>
                  </a:path>
                </a:pathLst>
              </a:custGeom>
              <a:solidFill>
                <a:schemeClr val="accent2">
                  <a:alpha val="351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35" name="Google Shape;8333;p96">
                <a:extLst>
                  <a:ext uri="{FF2B5EF4-FFF2-40B4-BE49-F238E27FC236}">
                    <a16:creationId xmlns:a16="http://schemas.microsoft.com/office/drawing/2014/main" id="{745FE3ED-0FBE-6815-176C-0C6208A11592}"/>
                  </a:ext>
                </a:extLst>
              </p:cNvPr>
              <p:cNvSpPr/>
              <p:nvPr/>
            </p:nvSpPr>
            <p:spPr>
              <a:xfrm>
                <a:off x="6148371" y="2243237"/>
                <a:ext cx="369830" cy="414593"/>
              </a:xfrm>
              <a:custGeom>
                <a:avLst/>
                <a:gdLst/>
                <a:ahLst/>
                <a:cxnLst/>
                <a:rect l="l" t="t" r="r" b="b"/>
                <a:pathLst>
                  <a:path w="28669" h="32139" extrusionOk="0">
                    <a:moveTo>
                      <a:pt x="4771" y="1"/>
                    </a:moveTo>
                    <a:cubicBezTo>
                      <a:pt x="4725" y="1"/>
                      <a:pt x="4680" y="24"/>
                      <a:pt x="4634" y="24"/>
                    </a:cubicBezTo>
                    <a:cubicBezTo>
                      <a:pt x="4132" y="184"/>
                      <a:pt x="3630" y="457"/>
                      <a:pt x="3082" y="845"/>
                    </a:cubicBezTo>
                    <a:cubicBezTo>
                      <a:pt x="2580" y="1188"/>
                      <a:pt x="2123" y="1622"/>
                      <a:pt x="1644" y="2146"/>
                    </a:cubicBezTo>
                    <a:cubicBezTo>
                      <a:pt x="1210" y="2626"/>
                      <a:pt x="845" y="3151"/>
                      <a:pt x="571" y="3721"/>
                    </a:cubicBezTo>
                    <a:cubicBezTo>
                      <a:pt x="274" y="4292"/>
                      <a:pt x="69" y="4886"/>
                      <a:pt x="0" y="5456"/>
                    </a:cubicBezTo>
                    <a:cubicBezTo>
                      <a:pt x="0" y="5502"/>
                      <a:pt x="0" y="5525"/>
                      <a:pt x="23" y="5570"/>
                    </a:cubicBezTo>
                    <a:cubicBezTo>
                      <a:pt x="0" y="5593"/>
                      <a:pt x="0" y="5616"/>
                      <a:pt x="0" y="5639"/>
                    </a:cubicBezTo>
                    <a:cubicBezTo>
                      <a:pt x="0" y="5707"/>
                      <a:pt x="46" y="5799"/>
                      <a:pt x="92" y="5844"/>
                    </a:cubicBezTo>
                    <a:lnTo>
                      <a:pt x="229" y="5958"/>
                    </a:lnTo>
                    <a:cubicBezTo>
                      <a:pt x="251" y="5981"/>
                      <a:pt x="274" y="6004"/>
                      <a:pt x="297" y="6027"/>
                    </a:cubicBezTo>
                    <a:cubicBezTo>
                      <a:pt x="2100" y="7602"/>
                      <a:pt x="3675" y="9405"/>
                      <a:pt x="5113" y="11140"/>
                    </a:cubicBezTo>
                    <a:cubicBezTo>
                      <a:pt x="6643" y="12988"/>
                      <a:pt x="8103" y="14815"/>
                      <a:pt x="9473" y="16595"/>
                    </a:cubicBezTo>
                    <a:lnTo>
                      <a:pt x="9792" y="17006"/>
                    </a:lnTo>
                    <a:lnTo>
                      <a:pt x="9975" y="17280"/>
                    </a:lnTo>
                    <a:lnTo>
                      <a:pt x="10112" y="17439"/>
                    </a:lnTo>
                    <a:lnTo>
                      <a:pt x="10226" y="17599"/>
                    </a:lnTo>
                    <a:cubicBezTo>
                      <a:pt x="10272" y="17668"/>
                      <a:pt x="10295" y="17690"/>
                      <a:pt x="10317" y="17713"/>
                    </a:cubicBezTo>
                    <a:cubicBezTo>
                      <a:pt x="10409" y="17827"/>
                      <a:pt x="10477" y="17942"/>
                      <a:pt x="10568" y="18056"/>
                    </a:cubicBezTo>
                    <a:cubicBezTo>
                      <a:pt x="11230" y="18946"/>
                      <a:pt x="11915" y="19882"/>
                      <a:pt x="12623" y="20863"/>
                    </a:cubicBezTo>
                    <a:cubicBezTo>
                      <a:pt x="13969" y="22803"/>
                      <a:pt x="15271" y="24766"/>
                      <a:pt x="16435" y="26706"/>
                    </a:cubicBezTo>
                    <a:cubicBezTo>
                      <a:pt x="17097" y="27779"/>
                      <a:pt x="17736" y="28875"/>
                      <a:pt x="18329" y="29970"/>
                    </a:cubicBezTo>
                    <a:cubicBezTo>
                      <a:pt x="18398" y="30062"/>
                      <a:pt x="18489" y="30130"/>
                      <a:pt x="18603" y="30130"/>
                    </a:cubicBezTo>
                    <a:cubicBezTo>
                      <a:pt x="18649" y="30130"/>
                      <a:pt x="18694" y="30107"/>
                      <a:pt x="18740" y="30085"/>
                    </a:cubicBezTo>
                    <a:cubicBezTo>
                      <a:pt x="18763" y="30062"/>
                      <a:pt x="18786" y="30039"/>
                      <a:pt x="18808" y="30016"/>
                    </a:cubicBezTo>
                    <a:cubicBezTo>
                      <a:pt x="19060" y="30495"/>
                      <a:pt x="19242" y="30906"/>
                      <a:pt x="19402" y="31272"/>
                    </a:cubicBezTo>
                    <a:cubicBezTo>
                      <a:pt x="19493" y="31500"/>
                      <a:pt x="19584" y="31705"/>
                      <a:pt x="19676" y="31911"/>
                    </a:cubicBezTo>
                    <a:cubicBezTo>
                      <a:pt x="19699" y="31979"/>
                      <a:pt x="19744" y="32048"/>
                      <a:pt x="19813" y="32093"/>
                    </a:cubicBezTo>
                    <a:cubicBezTo>
                      <a:pt x="19858" y="32116"/>
                      <a:pt x="19904" y="32139"/>
                      <a:pt x="19950" y="32139"/>
                    </a:cubicBezTo>
                    <a:cubicBezTo>
                      <a:pt x="19995" y="32139"/>
                      <a:pt x="20018" y="32139"/>
                      <a:pt x="20041" y="32116"/>
                    </a:cubicBezTo>
                    <a:cubicBezTo>
                      <a:pt x="20109" y="32093"/>
                      <a:pt x="20178" y="32048"/>
                      <a:pt x="20224" y="31979"/>
                    </a:cubicBezTo>
                    <a:cubicBezTo>
                      <a:pt x="20246" y="31911"/>
                      <a:pt x="20269" y="31819"/>
                      <a:pt x="20246" y="31751"/>
                    </a:cubicBezTo>
                    <a:cubicBezTo>
                      <a:pt x="19950" y="31043"/>
                      <a:pt x="19630" y="30313"/>
                      <a:pt x="19242" y="29605"/>
                    </a:cubicBezTo>
                    <a:lnTo>
                      <a:pt x="19242" y="29605"/>
                    </a:lnTo>
                    <a:cubicBezTo>
                      <a:pt x="19425" y="29628"/>
                      <a:pt x="19630" y="29651"/>
                      <a:pt x="19858" y="29651"/>
                    </a:cubicBezTo>
                    <a:cubicBezTo>
                      <a:pt x="20338" y="29651"/>
                      <a:pt x="20840" y="29582"/>
                      <a:pt x="21365" y="29468"/>
                    </a:cubicBezTo>
                    <a:cubicBezTo>
                      <a:pt x="22141" y="29263"/>
                      <a:pt x="22963" y="28943"/>
                      <a:pt x="23739" y="28464"/>
                    </a:cubicBezTo>
                    <a:cubicBezTo>
                      <a:pt x="24515" y="28008"/>
                      <a:pt x="25222" y="27460"/>
                      <a:pt x="25839" y="26821"/>
                    </a:cubicBezTo>
                    <a:cubicBezTo>
                      <a:pt x="26478" y="26181"/>
                      <a:pt x="26980" y="25474"/>
                      <a:pt x="27368" y="24721"/>
                    </a:cubicBezTo>
                    <a:cubicBezTo>
                      <a:pt x="27642" y="24196"/>
                      <a:pt x="27824" y="23671"/>
                      <a:pt x="27939" y="23123"/>
                    </a:cubicBezTo>
                    <a:lnTo>
                      <a:pt x="28098" y="23420"/>
                    </a:lnTo>
                    <a:cubicBezTo>
                      <a:pt x="28167" y="23511"/>
                      <a:pt x="28258" y="23557"/>
                      <a:pt x="28349" y="23557"/>
                    </a:cubicBezTo>
                    <a:cubicBezTo>
                      <a:pt x="28418" y="23557"/>
                      <a:pt x="28464" y="23557"/>
                      <a:pt x="28509" y="23511"/>
                    </a:cubicBezTo>
                    <a:cubicBezTo>
                      <a:pt x="28578" y="23488"/>
                      <a:pt x="28623" y="23420"/>
                      <a:pt x="28646" y="23328"/>
                    </a:cubicBezTo>
                    <a:cubicBezTo>
                      <a:pt x="28669" y="23260"/>
                      <a:pt x="28646" y="23169"/>
                      <a:pt x="28623" y="23123"/>
                    </a:cubicBezTo>
                    <a:cubicBezTo>
                      <a:pt x="28418" y="22826"/>
                      <a:pt x="28235" y="22529"/>
                      <a:pt x="28053" y="22233"/>
                    </a:cubicBezTo>
                    <a:cubicBezTo>
                      <a:pt x="28030" y="22141"/>
                      <a:pt x="27984" y="22073"/>
                      <a:pt x="27916" y="22027"/>
                    </a:cubicBezTo>
                    <a:cubicBezTo>
                      <a:pt x="27048" y="20726"/>
                      <a:pt x="26044" y="19357"/>
                      <a:pt x="24948" y="18010"/>
                    </a:cubicBezTo>
                    <a:cubicBezTo>
                      <a:pt x="23647" y="16367"/>
                      <a:pt x="22232" y="14769"/>
                      <a:pt x="20612" y="13103"/>
                    </a:cubicBezTo>
                    <a:cubicBezTo>
                      <a:pt x="17736" y="10112"/>
                      <a:pt x="14426" y="7145"/>
                      <a:pt x="10774" y="4269"/>
                    </a:cubicBezTo>
                    <a:cubicBezTo>
                      <a:pt x="8925" y="2808"/>
                      <a:pt x="7008" y="1393"/>
                      <a:pt x="5045" y="47"/>
                    </a:cubicBezTo>
                    <a:cubicBezTo>
                      <a:pt x="4999" y="1"/>
                      <a:pt x="4931" y="1"/>
                      <a:pt x="4908" y="1"/>
                    </a:cubicBezTo>
                    <a:cubicBezTo>
                      <a:pt x="4862" y="1"/>
                      <a:pt x="4839" y="1"/>
                      <a:pt x="4817" y="24"/>
                    </a:cubicBezTo>
                    <a:cubicBezTo>
                      <a:pt x="4794" y="1"/>
                      <a:pt x="4794" y="1"/>
                      <a:pt x="477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36" name="Google Shape;8334;p96">
                <a:extLst>
                  <a:ext uri="{FF2B5EF4-FFF2-40B4-BE49-F238E27FC236}">
                    <a16:creationId xmlns:a16="http://schemas.microsoft.com/office/drawing/2014/main" id="{BDF74983-5A25-48F0-335C-1D899627DE40}"/>
                  </a:ext>
                </a:extLst>
              </p:cNvPr>
              <p:cNvSpPr/>
              <p:nvPr/>
            </p:nvSpPr>
            <p:spPr>
              <a:xfrm>
                <a:off x="6148371" y="2295350"/>
                <a:ext cx="335387" cy="362477"/>
              </a:xfrm>
              <a:custGeom>
                <a:avLst/>
                <a:gdLst/>
                <a:ahLst/>
                <a:cxnLst/>
                <a:rect l="l" t="t" r="r" b="b"/>
                <a:pathLst>
                  <a:path w="25999" h="28099" extrusionOk="0">
                    <a:moveTo>
                      <a:pt x="411" y="1"/>
                    </a:moveTo>
                    <a:cubicBezTo>
                      <a:pt x="183" y="480"/>
                      <a:pt x="46" y="960"/>
                      <a:pt x="0" y="1416"/>
                    </a:cubicBezTo>
                    <a:cubicBezTo>
                      <a:pt x="0" y="1462"/>
                      <a:pt x="0" y="1485"/>
                      <a:pt x="0" y="1530"/>
                    </a:cubicBezTo>
                    <a:cubicBezTo>
                      <a:pt x="0" y="1553"/>
                      <a:pt x="0" y="1576"/>
                      <a:pt x="0" y="1599"/>
                    </a:cubicBezTo>
                    <a:cubicBezTo>
                      <a:pt x="0" y="1667"/>
                      <a:pt x="23" y="1759"/>
                      <a:pt x="92" y="1804"/>
                    </a:cubicBezTo>
                    <a:lnTo>
                      <a:pt x="229" y="1918"/>
                    </a:lnTo>
                    <a:cubicBezTo>
                      <a:pt x="251" y="1941"/>
                      <a:pt x="251" y="1964"/>
                      <a:pt x="274" y="1987"/>
                    </a:cubicBezTo>
                    <a:cubicBezTo>
                      <a:pt x="2100" y="3562"/>
                      <a:pt x="3675" y="5388"/>
                      <a:pt x="5113" y="7100"/>
                    </a:cubicBezTo>
                    <a:cubicBezTo>
                      <a:pt x="6643" y="8948"/>
                      <a:pt x="8103" y="10797"/>
                      <a:pt x="9473" y="12578"/>
                    </a:cubicBezTo>
                    <a:lnTo>
                      <a:pt x="9792" y="12989"/>
                    </a:lnTo>
                    <a:lnTo>
                      <a:pt x="9975" y="13240"/>
                    </a:lnTo>
                    <a:lnTo>
                      <a:pt x="10112" y="13399"/>
                    </a:lnTo>
                    <a:lnTo>
                      <a:pt x="10226" y="13582"/>
                    </a:lnTo>
                    <a:lnTo>
                      <a:pt x="10272" y="13628"/>
                    </a:lnTo>
                    <a:cubicBezTo>
                      <a:pt x="10295" y="13650"/>
                      <a:pt x="10295" y="13673"/>
                      <a:pt x="10317" y="13673"/>
                    </a:cubicBezTo>
                    <a:cubicBezTo>
                      <a:pt x="10386" y="13787"/>
                      <a:pt x="10477" y="13902"/>
                      <a:pt x="10568" y="14016"/>
                    </a:cubicBezTo>
                    <a:cubicBezTo>
                      <a:pt x="11208" y="14883"/>
                      <a:pt x="11892" y="15819"/>
                      <a:pt x="12600" y="16823"/>
                    </a:cubicBezTo>
                    <a:cubicBezTo>
                      <a:pt x="13969" y="18786"/>
                      <a:pt x="15271" y="20749"/>
                      <a:pt x="16435" y="22666"/>
                    </a:cubicBezTo>
                    <a:cubicBezTo>
                      <a:pt x="17119" y="23808"/>
                      <a:pt x="17758" y="24903"/>
                      <a:pt x="18329" y="25930"/>
                    </a:cubicBezTo>
                    <a:cubicBezTo>
                      <a:pt x="18375" y="26022"/>
                      <a:pt x="18489" y="26090"/>
                      <a:pt x="18603" y="26090"/>
                    </a:cubicBezTo>
                    <a:cubicBezTo>
                      <a:pt x="18649" y="26090"/>
                      <a:pt x="18694" y="26067"/>
                      <a:pt x="18740" y="26045"/>
                    </a:cubicBezTo>
                    <a:cubicBezTo>
                      <a:pt x="18763" y="26045"/>
                      <a:pt x="18786" y="26022"/>
                      <a:pt x="18808" y="25976"/>
                    </a:cubicBezTo>
                    <a:lnTo>
                      <a:pt x="18877" y="26136"/>
                    </a:lnTo>
                    <a:cubicBezTo>
                      <a:pt x="19082" y="26547"/>
                      <a:pt x="19242" y="26912"/>
                      <a:pt x="19402" y="27232"/>
                    </a:cubicBezTo>
                    <a:cubicBezTo>
                      <a:pt x="19493" y="27460"/>
                      <a:pt x="19584" y="27665"/>
                      <a:pt x="19676" y="27893"/>
                    </a:cubicBezTo>
                    <a:cubicBezTo>
                      <a:pt x="19699" y="27939"/>
                      <a:pt x="19721" y="28008"/>
                      <a:pt x="19813" y="28053"/>
                    </a:cubicBezTo>
                    <a:cubicBezTo>
                      <a:pt x="19858" y="28099"/>
                      <a:pt x="19904" y="28099"/>
                      <a:pt x="19950" y="28099"/>
                    </a:cubicBezTo>
                    <a:cubicBezTo>
                      <a:pt x="19995" y="28099"/>
                      <a:pt x="20018" y="28099"/>
                      <a:pt x="20041" y="28076"/>
                    </a:cubicBezTo>
                    <a:cubicBezTo>
                      <a:pt x="20132" y="28053"/>
                      <a:pt x="20178" y="28008"/>
                      <a:pt x="20224" y="27939"/>
                    </a:cubicBezTo>
                    <a:cubicBezTo>
                      <a:pt x="20269" y="27871"/>
                      <a:pt x="20269" y="27779"/>
                      <a:pt x="20246" y="27711"/>
                    </a:cubicBezTo>
                    <a:cubicBezTo>
                      <a:pt x="19950" y="26980"/>
                      <a:pt x="19630" y="26273"/>
                      <a:pt x="19242" y="25542"/>
                    </a:cubicBezTo>
                    <a:lnTo>
                      <a:pt x="19242" y="25542"/>
                    </a:lnTo>
                    <a:cubicBezTo>
                      <a:pt x="19402" y="25588"/>
                      <a:pt x="19607" y="25611"/>
                      <a:pt x="19858" y="25611"/>
                    </a:cubicBezTo>
                    <a:cubicBezTo>
                      <a:pt x="20338" y="25611"/>
                      <a:pt x="20840" y="25542"/>
                      <a:pt x="21365" y="25428"/>
                    </a:cubicBezTo>
                    <a:cubicBezTo>
                      <a:pt x="22141" y="25246"/>
                      <a:pt x="22963" y="24903"/>
                      <a:pt x="23739" y="24424"/>
                    </a:cubicBezTo>
                    <a:cubicBezTo>
                      <a:pt x="24515" y="23990"/>
                      <a:pt x="25222" y="23420"/>
                      <a:pt x="25839" y="22781"/>
                    </a:cubicBezTo>
                    <a:cubicBezTo>
                      <a:pt x="25884" y="22735"/>
                      <a:pt x="25953" y="22689"/>
                      <a:pt x="25998" y="22621"/>
                    </a:cubicBezTo>
                    <a:cubicBezTo>
                      <a:pt x="25588" y="22484"/>
                      <a:pt x="25200" y="22324"/>
                      <a:pt x="24811" y="22164"/>
                    </a:cubicBezTo>
                    <a:cubicBezTo>
                      <a:pt x="23739" y="21708"/>
                      <a:pt x="22689" y="21206"/>
                      <a:pt x="21684" y="20612"/>
                    </a:cubicBezTo>
                    <a:cubicBezTo>
                      <a:pt x="20726" y="20019"/>
                      <a:pt x="19790" y="19357"/>
                      <a:pt x="18991" y="18558"/>
                    </a:cubicBezTo>
                    <a:cubicBezTo>
                      <a:pt x="18740" y="18330"/>
                      <a:pt x="18535" y="18101"/>
                      <a:pt x="18306" y="17873"/>
                    </a:cubicBezTo>
                    <a:cubicBezTo>
                      <a:pt x="18078" y="17622"/>
                      <a:pt x="17873" y="17394"/>
                      <a:pt x="17644" y="17143"/>
                    </a:cubicBezTo>
                    <a:cubicBezTo>
                      <a:pt x="17211" y="16663"/>
                      <a:pt x="16777" y="16161"/>
                      <a:pt x="16343" y="15659"/>
                    </a:cubicBezTo>
                    <a:cubicBezTo>
                      <a:pt x="15476" y="14632"/>
                      <a:pt x="14609" y="13582"/>
                      <a:pt x="13741" y="12555"/>
                    </a:cubicBezTo>
                    <a:cubicBezTo>
                      <a:pt x="13399" y="12144"/>
                      <a:pt x="13034" y="11756"/>
                      <a:pt x="12691" y="11345"/>
                    </a:cubicBezTo>
                    <a:cubicBezTo>
                      <a:pt x="10911" y="9337"/>
                      <a:pt x="9039" y="7374"/>
                      <a:pt x="7099" y="5502"/>
                    </a:cubicBezTo>
                    <a:cubicBezTo>
                      <a:pt x="6848" y="5274"/>
                      <a:pt x="6597" y="5023"/>
                      <a:pt x="6323" y="4794"/>
                    </a:cubicBezTo>
                    <a:cubicBezTo>
                      <a:pt x="6118" y="4566"/>
                      <a:pt x="5889" y="4361"/>
                      <a:pt x="5661" y="4155"/>
                    </a:cubicBezTo>
                    <a:cubicBezTo>
                      <a:pt x="5250" y="3790"/>
                      <a:pt x="4885" y="3425"/>
                      <a:pt x="4497" y="3060"/>
                    </a:cubicBezTo>
                    <a:cubicBezTo>
                      <a:pt x="3698" y="2261"/>
                      <a:pt x="2876" y="1485"/>
                      <a:pt x="1941" y="823"/>
                    </a:cubicBezTo>
                    <a:cubicBezTo>
                      <a:pt x="1689" y="640"/>
                      <a:pt x="1416" y="480"/>
                      <a:pt x="1119" y="321"/>
                    </a:cubicBezTo>
                    <a:cubicBezTo>
                      <a:pt x="891" y="206"/>
                      <a:pt x="662" y="92"/>
                      <a:pt x="41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37" name="Google Shape;8335;p96">
                <a:extLst>
                  <a:ext uri="{FF2B5EF4-FFF2-40B4-BE49-F238E27FC236}">
                    <a16:creationId xmlns:a16="http://schemas.microsoft.com/office/drawing/2014/main" id="{DD467412-3B84-C369-32E4-C9E5D9AA4F20}"/>
                  </a:ext>
                </a:extLst>
              </p:cNvPr>
              <p:cNvSpPr/>
              <p:nvPr/>
            </p:nvSpPr>
            <p:spPr>
              <a:xfrm>
                <a:off x="6245232" y="2516766"/>
                <a:ext cx="805915" cy="450816"/>
              </a:xfrm>
              <a:custGeom>
                <a:avLst/>
                <a:gdLst/>
                <a:ahLst/>
                <a:cxnLst/>
                <a:rect l="l" t="t" r="r" b="b"/>
                <a:pathLst>
                  <a:path w="62474" h="34947" extrusionOk="0">
                    <a:moveTo>
                      <a:pt x="21297" y="1"/>
                    </a:moveTo>
                    <a:cubicBezTo>
                      <a:pt x="21228" y="1"/>
                      <a:pt x="21137" y="23"/>
                      <a:pt x="21091" y="92"/>
                    </a:cubicBezTo>
                    <a:cubicBezTo>
                      <a:pt x="21069" y="115"/>
                      <a:pt x="21046" y="138"/>
                      <a:pt x="21046" y="160"/>
                    </a:cubicBezTo>
                    <a:cubicBezTo>
                      <a:pt x="18079" y="1507"/>
                      <a:pt x="15111" y="3630"/>
                      <a:pt x="12235" y="6483"/>
                    </a:cubicBezTo>
                    <a:cubicBezTo>
                      <a:pt x="9519" y="9176"/>
                      <a:pt x="7054" y="12326"/>
                      <a:pt x="4931" y="15818"/>
                    </a:cubicBezTo>
                    <a:cubicBezTo>
                      <a:pt x="3927" y="17485"/>
                      <a:pt x="2991" y="19219"/>
                      <a:pt x="2215" y="20977"/>
                    </a:cubicBezTo>
                    <a:cubicBezTo>
                      <a:pt x="1416" y="22689"/>
                      <a:pt x="777" y="24401"/>
                      <a:pt x="275" y="26067"/>
                    </a:cubicBezTo>
                    <a:cubicBezTo>
                      <a:pt x="184" y="26364"/>
                      <a:pt x="115" y="26660"/>
                      <a:pt x="24" y="26957"/>
                    </a:cubicBezTo>
                    <a:cubicBezTo>
                      <a:pt x="1" y="27049"/>
                      <a:pt x="1" y="27117"/>
                      <a:pt x="24" y="27208"/>
                    </a:cubicBezTo>
                    <a:cubicBezTo>
                      <a:pt x="47" y="27277"/>
                      <a:pt x="115" y="27322"/>
                      <a:pt x="184" y="27345"/>
                    </a:cubicBezTo>
                    <a:cubicBezTo>
                      <a:pt x="206" y="27391"/>
                      <a:pt x="252" y="27391"/>
                      <a:pt x="298" y="27414"/>
                    </a:cubicBezTo>
                    <a:cubicBezTo>
                      <a:pt x="914" y="27551"/>
                      <a:pt x="1576" y="27619"/>
                      <a:pt x="2261" y="27619"/>
                    </a:cubicBezTo>
                    <a:cubicBezTo>
                      <a:pt x="3242" y="27619"/>
                      <a:pt x="4292" y="27459"/>
                      <a:pt x="5388" y="27185"/>
                    </a:cubicBezTo>
                    <a:cubicBezTo>
                      <a:pt x="6232" y="26980"/>
                      <a:pt x="7100" y="26683"/>
                      <a:pt x="7967" y="26295"/>
                    </a:cubicBezTo>
                    <a:cubicBezTo>
                      <a:pt x="8834" y="25907"/>
                      <a:pt x="9679" y="25474"/>
                      <a:pt x="10455" y="24971"/>
                    </a:cubicBezTo>
                    <a:cubicBezTo>
                      <a:pt x="11642" y="24241"/>
                      <a:pt x="12760" y="23351"/>
                      <a:pt x="13742" y="22392"/>
                    </a:cubicBezTo>
                    <a:cubicBezTo>
                      <a:pt x="14198" y="21913"/>
                      <a:pt x="14632" y="21433"/>
                      <a:pt x="15043" y="20909"/>
                    </a:cubicBezTo>
                    <a:cubicBezTo>
                      <a:pt x="15134" y="20772"/>
                      <a:pt x="15248" y="20635"/>
                      <a:pt x="15340" y="20498"/>
                    </a:cubicBezTo>
                    <a:lnTo>
                      <a:pt x="15340" y="20498"/>
                    </a:lnTo>
                    <a:cubicBezTo>
                      <a:pt x="15294" y="20703"/>
                      <a:pt x="15271" y="20931"/>
                      <a:pt x="15225" y="21228"/>
                    </a:cubicBezTo>
                    <a:cubicBezTo>
                      <a:pt x="15180" y="21913"/>
                      <a:pt x="15180" y="22643"/>
                      <a:pt x="15225" y="23465"/>
                    </a:cubicBezTo>
                    <a:cubicBezTo>
                      <a:pt x="15317" y="24971"/>
                      <a:pt x="15636" y="26478"/>
                      <a:pt x="16138" y="27916"/>
                    </a:cubicBezTo>
                    <a:cubicBezTo>
                      <a:pt x="16663" y="29377"/>
                      <a:pt x="17394" y="30678"/>
                      <a:pt x="18307" y="31751"/>
                    </a:cubicBezTo>
                    <a:cubicBezTo>
                      <a:pt x="18763" y="32321"/>
                      <a:pt x="19288" y="32800"/>
                      <a:pt x="19859" y="33234"/>
                    </a:cubicBezTo>
                    <a:cubicBezTo>
                      <a:pt x="20430" y="33668"/>
                      <a:pt x="21046" y="34033"/>
                      <a:pt x="21731" y="34307"/>
                    </a:cubicBezTo>
                    <a:cubicBezTo>
                      <a:pt x="22393" y="34581"/>
                      <a:pt x="23123" y="34763"/>
                      <a:pt x="23899" y="34878"/>
                    </a:cubicBezTo>
                    <a:cubicBezTo>
                      <a:pt x="24287" y="34923"/>
                      <a:pt x="24652" y="34946"/>
                      <a:pt x="25063" y="34946"/>
                    </a:cubicBezTo>
                    <a:cubicBezTo>
                      <a:pt x="25383" y="34946"/>
                      <a:pt x="25725" y="34923"/>
                      <a:pt x="26113" y="34900"/>
                    </a:cubicBezTo>
                    <a:cubicBezTo>
                      <a:pt x="26980" y="34832"/>
                      <a:pt x="27779" y="34695"/>
                      <a:pt x="28510" y="34490"/>
                    </a:cubicBezTo>
                    <a:cubicBezTo>
                      <a:pt x="29400" y="34238"/>
                      <a:pt x="30085" y="33896"/>
                      <a:pt x="30632" y="33440"/>
                    </a:cubicBezTo>
                    <a:cubicBezTo>
                      <a:pt x="30929" y="33211"/>
                      <a:pt x="31157" y="32937"/>
                      <a:pt x="31340" y="32618"/>
                    </a:cubicBezTo>
                    <a:cubicBezTo>
                      <a:pt x="31363" y="32618"/>
                      <a:pt x="31363" y="32572"/>
                      <a:pt x="31386" y="32549"/>
                    </a:cubicBezTo>
                    <a:cubicBezTo>
                      <a:pt x="31431" y="32481"/>
                      <a:pt x="31454" y="32390"/>
                      <a:pt x="31454" y="32298"/>
                    </a:cubicBezTo>
                    <a:cubicBezTo>
                      <a:pt x="31363" y="31933"/>
                      <a:pt x="31294" y="31499"/>
                      <a:pt x="31226" y="30997"/>
                    </a:cubicBezTo>
                    <a:cubicBezTo>
                      <a:pt x="31180" y="30586"/>
                      <a:pt x="31135" y="30176"/>
                      <a:pt x="31089" y="29765"/>
                    </a:cubicBezTo>
                    <a:cubicBezTo>
                      <a:pt x="30998" y="28989"/>
                      <a:pt x="30929" y="28190"/>
                      <a:pt x="30884" y="27368"/>
                    </a:cubicBezTo>
                    <a:cubicBezTo>
                      <a:pt x="30747" y="24834"/>
                      <a:pt x="30861" y="22187"/>
                      <a:pt x="31226" y="19539"/>
                    </a:cubicBezTo>
                    <a:lnTo>
                      <a:pt x="31637" y="19471"/>
                    </a:lnTo>
                    <a:cubicBezTo>
                      <a:pt x="32162" y="19356"/>
                      <a:pt x="32687" y="19265"/>
                      <a:pt x="33212" y="19151"/>
                    </a:cubicBezTo>
                    <a:cubicBezTo>
                      <a:pt x="33988" y="19014"/>
                      <a:pt x="34741" y="18900"/>
                      <a:pt x="35494" y="18809"/>
                    </a:cubicBezTo>
                    <a:cubicBezTo>
                      <a:pt x="36932" y="18626"/>
                      <a:pt x="38484" y="18512"/>
                      <a:pt x="40059" y="18466"/>
                    </a:cubicBezTo>
                    <a:lnTo>
                      <a:pt x="41292" y="18466"/>
                    </a:lnTo>
                    <a:cubicBezTo>
                      <a:pt x="45423" y="18466"/>
                      <a:pt x="49760" y="18968"/>
                      <a:pt x="54165" y="19973"/>
                    </a:cubicBezTo>
                    <a:lnTo>
                      <a:pt x="55078" y="20201"/>
                    </a:lnTo>
                    <a:lnTo>
                      <a:pt x="55147" y="20201"/>
                    </a:lnTo>
                    <a:lnTo>
                      <a:pt x="55101" y="20178"/>
                    </a:lnTo>
                    <a:lnTo>
                      <a:pt x="55101" y="20178"/>
                    </a:lnTo>
                    <a:cubicBezTo>
                      <a:pt x="56630" y="20566"/>
                      <a:pt x="58046" y="20977"/>
                      <a:pt x="59301" y="21365"/>
                    </a:cubicBezTo>
                    <a:cubicBezTo>
                      <a:pt x="59324" y="21365"/>
                      <a:pt x="59370" y="21388"/>
                      <a:pt x="59415" y="21388"/>
                    </a:cubicBezTo>
                    <a:cubicBezTo>
                      <a:pt x="59484" y="21388"/>
                      <a:pt x="59552" y="21365"/>
                      <a:pt x="59598" y="21319"/>
                    </a:cubicBezTo>
                    <a:cubicBezTo>
                      <a:pt x="59621" y="21297"/>
                      <a:pt x="59666" y="21297"/>
                      <a:pt x="59689" y="21274"/>
                    </a:cubicBezTo>
                    <a:cubicBezTo>
                      <a:pt x="60146" y="20977"/>
                      <a:pt x="60556" y="20566"/>
                      <a:pt x="60944" y="20018"/>
                    </a:cubicBezTo>
                    <a:cubicBezTo>
                      <a:pt x="61310" y="19493"/>
                      <a:pt x="61606" y="18900"/>
                      <a:pt x="61857" y="18192"/>
                    </a:cubicBezTo>
                    <a:cubicBezTo>
                      <a:pt x="62109" y="17530"/>
                      <a:pt x="62268" y="16891"/>
                      <a:pt x="62382" y="16229"/>
                    </a:cubicBezTo>
                    <a:cubicBezTo>
                      <a:pt x="62451" y="15704"/>
                      <a:pt x="62474" y="15225"/>
                      <a:pt x="62451" y="14791"/>
                    </a:cubicBezTo>
                    <a:lnTo>
                      <a:pt x="62428" y="14632"/>
                    </a:lnTo>
                    <a:lnTo>
                      <a:pt x="62382" y="14472"/>
                    </a:lnTo>
                    <a:cubicBezTo>
                      <a:pt x="62337" y="14312"/>
                      <a:pt x="62291" y="14198"/>
                      <a:pt x="62246" y="14107"/>
                    </a:cubicBezTo>
                    <a:cubicBezTo>
                      <a:pt x="62246" y="14107"/>
                      <a:pt x="62246" y="14061"/>
                      <a:pt x="62246" y="14061"/>
                    </a:cubicBezTo>
                    <a:cubicBezTo>
                      <a:pt x="58867" y="12029"/>
                      <a:pt x="54987" y="10432"/>
                      <a:pt x="50673" y="9268"/>
                    </a:cubicBezTo>
                    <a:cubicBezTo>
                      <a:pt x="46587" y="8172"/>
                      <a:pt x="42342" y="7533"/>
                      <a:pt x="38028" y="7350"/>
                    </a:cubicBezTo>
                    <a:cubicBezTo>
                      <a:pt x="37480" y="7327"/>
                      <a:pt x="36818" y="7305"/>
                      <a:pt x="36111" y="7305"/>
                    </a:cubicBezTo>
                    <a:lnTo>
                      <a:pt x="34695" y="7305"/>
                    </a:lnTo>
                    <a:lnTo>
                      <a:pt x="34901" y="6894"/>
                    </a:lnTo>
                    <a:cubicBezTo>
                      <a:pt x="35083" y="6506"/>
                      <a:pt x="35289" y="6118"/>
                      <a:pt x="35471" y="5730"/>
                    </a:cubicBezTo>
                    <a:cubicBezTo>
                      <a:pt x="35494" y="5661"/>
                      <a:pt x="35471" y="5570"/>
                      <a:pt x="35449" y="5501"/>
                    </a:cubicBezTo>
                    <a:cubicBezTo>
                      <a:pt x="35426" y="5433"/>
                      <a:pt x="35357" y="5365"/>
                      <a:pt x="35289" y="5342"/>
                    </a:cubicBezTo>
                    <a:cubicBezTo>
                      <a:pt x="35266" y="5319"/>
                      <a:pt x="35243" y="5319"/>
                      <a:pt x="35220" y="5319"/>
                    </a:cubicBezTo>
                    <a:cubicBezTo>
                      <a:pt x="34353" y="4771"/>
                      <a:pt x="33257" y="4497"/>
                      <a:pt x="32048" y="4497"/>
                    </a:cubicBezTo>
                    <a:cubicBezTo>
                      <a:pt x="31842" y="4497"/>
                      <a:pt x="31614" y="4497"/>
                      <a:pt x="31409" y="4520"/>
                    </a:cubicBezTo>
                    <a:cubicBezTo>
                      <a:pt x="31317" y="4520"/>
                      <a:pt x="31249" y="4566"/>
                      <a:pt x="31203" y="4611"/>
                    </a:cubicBezTo>
                    <a:cubicBezTo>
                      <a:pt x="31157" y="4657"/>
                      <a:pt x="31135" y="4703"/>
                      <a:pt x="31112" y="4771"/>
                    </a:cubicBezTo>
                    <a:cubicBezTo>
                      <a:pt x="31112" y="4771"/>
                      <a:pt x="31043" y="4794"/>
                      <a:pt x="31020" y="4862"/>
                    </a:cubicBezTo>
                    <a:cubicBezTo>
                      <a:pt x="30610" y="5547"/>
                      <a:pt x="30130" y="6163"/>
                      <a:pt x="29583" y="6711"/>
                    </a:cubicBezTo>
                    <a:cubicBezTo>
                      <a:pt x="29583" y="6734"/>
                      <a:pt x="29583" y="6734"/>
                      <a:pt x="29604" y="6734"/>
                    </a:cubicBezTo>
                    <a:lnTo>
                      <a:pt x="29604" y="6734"/>
                    </a:lnTo>
                    <a:cubicBezTo>
                      <a:pt x="29085" y="7227"/>
                      <a:pt x="28501" y="7652"/>
                      <a:pt x="27962" y="7989"/>
                    </a:cubicBezTo>
                    <a:cubicBezTo>
                      <a:pt x="27414" y="8309"/>
                      <a:pt x="26821" y="8583"/>
                      <a:pt x="26250" y="8765"/>
                    </a:cubicBezTo>
                    <a:cubicBezTo>
                      <a:pt x="25771" y="8880"/>
                      <a:pt x="25337" y="8948"/>
                      <a:pt x="24903" y="8971"/>
                    </a:cubicBezTo>
                    <a:lnTo>
                      <a:pt x="24858" y="8971"/>
                    </a:lnTo>
                    <a:cubicBezTo>
                      <a:pt x="24538" y="8971"/>
                      <a:pt x="24219" y="8948"/>
                      <a:pt x="23922" y="8880"/>
                    </a:cubicBezTo>
                    <a:cubicBezTo>
                      <a:pt x="23671" y="8811"/>
                      <a:pt x="23442" y="8720"/>
                      <a:pt x="23214" y="8583"/>
                    </a:cubicBezTo>
                    <a:cubicBezTo>
                      <a:pt x="23009" y="8469"/>
                      <a:pt x="22803" y="8332"/>
                      <a:pt x="22644" y="8149"/>
                    </a:cubicBezTo>
                    <a:cubicBezTo>
                      <a:pt x="22461" y="7989"/>
                      <a:pt x="22301" y="7784"/>
                      <a:pt x="22164" y="7579"/>
                    </a:cubicBezTo>
                    <a:cubicBezTo>
                      <a:pt x="22027" y="7327"/>
                      <a:pt x="21936" y="7076"/>
                      <a:pt x="21845" y="6803"/>
                    </a:cubicBezTo>
                    <a:cubicBezTo>
                      <a:pt x="21753" y="6506"/>
                      <a:pt x="21708" y="6163"/>
                      <a:pt x="21685" y="5821"/>
                    </a:cubicBezTo>
                    <a:cubicBezTo>
                      <a:pt x="21685" y="5387"/>
                      <a:pt x="21731" y="4908"/>
                      <a:pt x="21845" y="4429"/>
                    </a:cubicBezTo>
                    <a:cubicBezTo>
                      <a:pt x="21982" y="3927"/>
                      <a:pt x="22187" y="3424"/>
                      <a:pt x="22461" y="2945"/>
                    </a:cubicBezTo>
                    <a:lnTo>
                      <a:pt x="22461" y="2899"/>
                    </a:lnTo>
                    <a:lnTo>
                      <a:pt x="22575" y="2740"/>
                    </a:lnTo>
                    <a:lnTo>
                      <a:pt x="22666" y="2580"/>
                    </a:lnTo>
                    <a:cubicBezTo>
                      <a:pt x="22712" y="2489"/>
                      <a:pt x="22735" y="2420"/>
                      <a:pt x="22735" y="2352"/>
                    </a:cubicBezTo>
                    <a:cubicBezTo>
                      <a:pt x="22712" y="2306"/>
                      <a:pt x="22689" y="2260"/>
                      <a:pt x="22666" y="2215"/>
                    </a:cubicBezTo>
                    <a:cubicBezTo>
                      <a:pt x="22689" y="2169"/>
                      <a:pt x="22712" y="2100"/>
                      <a:pt x="22689" y="2032"/>
                    </a:cubicBezTo>
                    <a:cubicBezTo>
                      <a:pt x="22598" y="1690"/>
                      <a:pt x="22461" y="1324"/>
                      <a:pt x="22256" y="1005"/>
                    </a:cubicBezTo>
                    <a:cubicBezTo>
                      <a:pt x="22073" y="685"/>
                      <a:pt x="21822" y="389"/>
                      <a:pt x="21525" y="92"/>
                    </a:cubicBezTo>
                    <a:cubicBezTo>
                      <a:pt x="21457" y="23"/>
                      <a:pt x="21388" y="1"/>
                      <a:pt x="2129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38" name="Google Shape;8336;p96">
                <a:extLst>
                  <a:ext uri="{FF2B5EF4-FFF2-40B4-BE49-F238E27FC236}">
                    <a16:creationId xmlns:a16="http://schemas.microsoft.com/office/drawing/2014/main" id="{FAB0EC39-0943-784E-3AE7-6CB1ED0DC560}"/>
                  </a:ext>
                </a:extLst>
              </p:cNvPr>
              <p:cNvSpPr/>
              <p:nvPr/>
            </p:nvSpPr>
            <p:spPr>
              <a:xfrm>
                <a:off x="6244948" y="2797648"/>
                <a:ext cx="184921" cy="75401"/>
              </a:xfrm>
              <a:custGeom>
                <a:avLst/>
                <a:gdLst/>
                <a:ahLst/>
                <a:cxnLst/>
                <a:rect l="l" t="t" r="r" b="b"/>
                <a:pathLst>
                  <a:path w="14335" h="5845" extrusionOk="0">
                    <a:moveTo>
                      <a:pt x="14334" y="1"/>
                    </a:moveTo>
                    <a:cubicBezTo>
                      <a:pt x="12668" y="1416"/>
                      <a:pt x="10751" y="2512"/>
                      <a:pt x="8697" y="3288"/>
                    </a:cubicBezTo>
                    <a:cubicBezTo>
                      <a:pt x="6893" y="3950"/>
                      <a:pt x="4999" y="4361"/>
                      <a:pt x="3081" y="4520"/>
                    </a:cubicBezTo>
                    <a:cubicBezTo>
                      <a:pt x="2538" y="4560"/>
                      <a:pt x="1986" y="4584"/>
                      <a:pt x="1436" y="4584"/>
                    </a:cubicBezTo>
                    <a:cubicBezTo>
                      <a:pt x="1039" y="4584"/>
                      <a:pt x="643" y="4572"/>
                      <a:pt x="251" y="4543"/>
                    </a:cubicBezTo>
                    <a:lnTo>
                      <a:pt x="228" y="4543"/>
                    </a:lnTo>
                    <a:cubicBezTo>
                      <a:pt x="160" y="4771"/>
                      <a:pt x="91" y="4977"/>
                      <a:pt x="46" y="5182"/>
                    </a:cubicBezTo>
                    <a:cubicBezTo>
                      <a:pt x="23" y="5274"/>
                      <a:pt x="0" y="5342"/>
                      <a:pt x="46" y="5433"/>
                    </a:cubicBezTo>
                    <a:cubicBezTo>
                      <a:pt x="69" y="5502"/>
                      <a:pt x="137" y="5547"/>
                      <a:pt x="206" y="5593"/>
                    </a:cubicBezTo>
                    <a:cubicBezTo>
                      <a:pt x="228" y="5616"/>
                      <a:pt x="274" y="5639"/>
                      <a:pt x="320" y="5639"/>
                    </a:cubicBezTo>
                    <a:cubicBezTo>
                      <a:pt x="936" y="5776"/>
                      <a:pt x="1598" y="5844"/>
                      <a:pt x="2283" y="5844"/>
                    </a:cubicBezTo>
                    <a:cubicBezTo>
                      <a:pt x="3264" y="5844"/>
                      <a:pt x="4314" y="5707"/>
                      <a:pt x="5410" y="5433"/>
                    </a:cubicBezTo>
                    <a:cubicBezTo>
                      <a:pt x="6254" y="5205"/>
                      <a:pt x="7122" y="4908"/>
                      <a:pt x="7989" y="4520"/>
                    </a:cubicBezTo>
                    <a:cubicBezTo>
                      <a:pt x="8856" y="4155"/>
                      <a:pt x="9701" y="3699"/>
                      <a:pt x="10477" y="3196"/>
                    </a:cubicBezTo>
                    <a:cubicBezTo>
                      <a:pt x="11664" y="2466"/>
                      <a:pt x="12782" y="1599"/>
                      <a:pt x="13764" y="617"/>
                    </a:cubicBezTo>
                    <a:cubicBezTo>
                      <a:pt x="13969" y="412"/>
                      <a:pt x="14152" y="206"/>
                      <a:pt x="1433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39" name="Google Shape;8337;p96">
                <a:extLst>
                  <a:ext uri="{FF2B5EF4-FFF2-40B4-BE49-F238E27FC236}">
                    <a16:creationId xmlns:a16="http://schemas.microsoft.com/office/drawing/2014/main" id="{9A2394A8-E5D7-ACE3-C91E-1576F1D8ABF7}"/>
                  </a:ext>
                </a:extLst>
              </p:cNvPr>
              <p:cNvSpPr/>
              <p:nvPr/>
            </p:nvSpPr>
            <p:spPr>
              <a:xfrm>
                <a:off x="6505514" y="2713441"/>
                <a:ext cx="519122" cy="254130"/>
              </a:xfrm>
              <a:custGeom>
                <a:avLst/>
                <a:gdLst/>
                <a:ahLst/>
                <a:cxnLst/>
                <a:rect l="l" t="t" r="r" b="b"/>
                <a:pathLst>
                  <a:path w="40242" h="19700" extrusionOk="0">
                    <a:moveTo>
                      <a:pt x="19585" y="1"/>
                    </a:moveTo>
                    <a:cubicBezTo>
                      <a:pt x="18580" y="1"/>
                      <a:pt x="17576" y="46"/>
                      <a:pt x="16572" y="138"/>
                    </a:cubicBezTo>
                    <a:lnTo>
                      <a:pt x="16594" y="138"/>
                    </a:lnTo>
                    <a:cubicBezTo>
                      <a:pt x="15545" y="252"/>
                      <a:pt x="14495" y="412"/>
                      <a:pt x="13467" y="640"/>
                    </a:cubicBezTo>
                    <a:cubicBezTo>
                      <a:pt x="12463" y="868"/>
                      <a:pt x="11482" y="1165"/>
                      <a:pt x="10523" y="1507"/>
                    </a:cubicBezTo>
                    <a:lnTo>
                      <a:pt x="10546" y="1507"/>
                    </a:lnTo>
                    <a:cubicBezTo>
                      <a:pt x="10135" y="1667"/>
                      <a:pt x="9724" y="1827"/>
                      <a:pt x="9336" y="2032"/>
                    </a:cubicBezTo>
                    <a:cubicBezTo>
                      <a:pt x="9016" y="2192"/>
                      <a:pt x="8697" y="2375"/>
                      <a:pt x="8377" y="2580"/>
                    </a:cubicBezTo>
                    <a:lnTo>
                      <a:pt x="8400" y="2580"/>
                    </a:lnTo>
                    <a:cubicBezTo>
                      <a:pt x="8240" y="2694"/>
                      <a:pt x="8081" y="2831"/>
                      <a:pt x="7921" y="2968"/>
                    </a:cubicBezTo>
                    <a:cubicBezTo>
                      <a:pt x="7807" y="3082"/>
                      <a:pt x="7693" y="3196"/>
                      <a:pt x="7578" y="3333"/>
                    </a:cubicBezTo>
                    <a:lnTo>
                      <a:pt x="7556" y="3333"/>
                    </a:lnTo>
                    <a:cubicBezTo>
                      <a:pt x="7442" y="3470"/>
                      <a:pt x="7350" y="3607"/>
                      <a:pt x="7259" y="3767"/>
                    </a:cubicBezTo>
                    <a:cubicBezTo>
                      <a:pt x="7168" y="3927"/>
                      <a:pt x="7076" y="4064"/>
                      <a:pt x="6985" y="4246"/>
                    </a:cubicBezTo>
                    <a:cubicBezTo>
                      <a:pt x="6894" y="4497"/>
                      <a:pt x="6802" y="4749"/>
                      <a:pt x="6711" y="5000"/>
                    </a:cubicBezTo>
                    <a:cubicBezTo>
                      <a:pt x="6643" y="5273"/>
                      <a:pt x="6574" y="5570"/>
                      <a:pt x="6529" y="5867"/>
                    </a:cubicBezTo>
                    <a:cubicBezTo>
                      <a:pt x="6460" y="6278"/>
                      <a:pt x="6414" y="6711"/>
                      <a:pt x="6392" y="7122"/>
                    </a:cubicBezTo>
                    <a:cubicBezTo>
                      <a:pt x="6346" y="7556"/>
                      <a:pt x="6323" y="7990"/>
                      <a:pt x="6300" y="8423"/>
                    </a:cubicBezTo>
                    <a:cubicBezTo>
                      <a:pt x="6255" y="9291"/>
                      <a:pt x="6255" y="10158"/>
                      <a:pt x="6209" y="11048"/>
                    </a:cubicBezTo>
                    <a:cubicBezTo>
                      <a:pt x="6186" y="11916"/>
                      <a:pt x="6118" y="12806"/>
                      <a:pt x="5935" y="13673"/>
                    </a:cubicBezTo>
                    <a:cubicBezTo>
                      <a:pt x="5844" y="14107"/>
                      <a:pt x="5730" y="14518"/>
                      <a:pt x="5570" y="14929"/>
                    </a:cubicBezTo>
                    <a:cubicBezTo>
                      <a:pt x="5433" y="15317"/>
                      <a:pt x="5250" y="15682"/>
                      <a:pt x="5022" y="16024"/>
                    </a:cubicBezTo>
                    <a:cubicBezTo>
                      <a:pt x="4771" y="16458"/>
                      <a:pt x="4429" y="16846"/>
                      <a:pt x="4063" y="17143"/>
                    </a:cubicBezTo>
                    <a:cubicBezTo>
                      <a:pt x="3881" y="17302"/>
                      <a:pt x="3675" y="17439"/>
                      <a:pt x="3493" y="17576"/>
                    </a:cubicBezTo>
                    <a:cubicBezTo>
                      <a:pt x="3310" y="17668"/>
                      <a:pt x="3150" y="17759"/>
                      <a:pt x="2968" y="17827"/>
                    </a:cubicBezTo>
                    <a:cubicBezTo>
                      <a:pt x="2557" y="17987"/>
                      <a:pt x="2146" y="18101"/>
                      <a:pt x="1735" y="18170"/>
                    </a:cubicBezTo>
                    <a:cubicBezTo>
                      <a:pt x="1378" y="18226"/>
                      <a:pt x="1006" y="18267"/>
                      <a:pt x="644" y="18267"/>
                    </a:cubicBezTo>
                    <a:cubicBezTo>
                      <a:pt x="566" y="18267"/>
                      <a:pt x="488" y="18265"/>
                      <a:pt x="411" y="18261"/>
                    </a:cubicBezTo>
                    <a:cubicBezTo>
                      <a:pt x="274" y="18261"/>
                      <a:pt x="137" y="18238"/>
                      <a:pt x="0" y="18238"/>
                    </a:cubicBezTo>
                    <a:cubicBezTo>
                      <a:pt x="480" y="18558"/>
                      <a:pt x="1005" y="18832"/>
                      <a:pt x="1553" y="19060"/>
                    </a:cubicBezTo>
                    <a:cubicBezTo>
                      <a:pt x="2192" y="19334"/>
                      <a:pt x="2945" y="19539"/>
                      <a:pt x="3721" y="19631"/>
                    </a:cubicBezTo>
                    <a:cubicBezTo>
                      <a:pt x="4109" y="19676"/>
                      <a:pt x="4497" y="19699"/>
                      <a:pt x="4885" y="19699"/>
                    </a:cubicBezTo>
                    <a:cubicBezTo>
                      <a:pt x="5182" y="19699"/>
                      <a:pt x="5524" y="19676"/>
                      <a:pt x="5935" y="19653"/>
                    </a:cubicBezTo>
                    <a:cubicBezTo>
                      <a:pt x="6802" y="19608"/>
                      <a:pt x="7601" y="19471"/>
                      <a:pt x="8332" y="19243"/>
                    </a:cubicBezTo>
                    <a:cubicBezTo>
                      <a:pt x="9222" y="18991"/>
                      <a:pt x="9907" y="18649"/>
                      <a:pt x="10454" y="18215"/>
                    </a:cubicBezTo>
                    <a:cubicBezTo>
                      <a:pt x="10751" y="17964"/>
                      <a:pt x="11002" y="17690"/>
                      <a:pt x="11162" y="17371"/>
                    </a:cubicBezTo>
                    <a:cubicBezTo>
                      <a:pt x="11185" y="17371"/>
                      <a:pt x="11208" y="17325"/>
                      <a:pt x="11208" y="17302"/>
                    </a:cubicBezTo>
                    <a:cubicBezTo>
                      <a:pt x="11276" y="17257"/>
                      <a:pt x="11299" y="17143"/>
                      <a:pt x="11276" y="17051"/>
                    </a:cubicBezTo>
                    <a:cubicBezTo>
                      <a:pt x="11208" y="16663"/>
                      <a:pt x="11139" y="16230"/>
                      <a:pt x="11071" y="15750"/>
                    </a:cubicBezTo>
                    <a:cubicBezTo>
                      <a:pt x="11002" y="15339"/>
                      <a:pt x="10957" y="14929"/>
                      <a:pt x="10911" y="14518"/>
                    </a:cubicBezTo>
                    <a:cubicBezTo>
                      <a:pt x="10820" y="13742"/>
                      <a:pt x="10751" y="12943"/>
                      <a:pt x="10706" y="12121"/>
                    </a:cubicBezTo>
                    <a:cubicBezTo>
                      <a:pt x="10591" y="9587"/>
                      <a:pt x="10706" y="6940"/>
                      <a:pt x="11048" y="4292"/>
                    </a:cubicBezTo>
                    <a:lnTo>
                      <a:pt x="11459" y="4246"/>
                    </a:lnTo>
                    <a:cubicBezTo>
                      <a:pt x="11984" y="4132"/>
                      <a:pt x="12509" y="4018"/>
                      <a:pt x="13034" y="3927"/>
                    </a:cubicBezTo>
                    <a:cubicBezTo>
                      <a:pt x="13810" y="3790"/>
                      <a:pt x="14586" y="3653"/>
                      <a:pt x="15316" y="3584"/>
                    </a:cubicBezTo>
                    <a:cubicBezTo>
                      <a:pt x="16754" y="3402"/>
                      <a:pt x="18306" y="3288"/>
                      <a:pt x="19881" y="3242"/>
                    </a:cubicBezTo>
                    <a:cubicBezTo>
                      <a:pt x="20292" y="3219"/>
                      <a:pt x="20703" y="3219"/>
                      <a:pt x="21114" y="3219"/>
                    </a:cubicBezTo>
                    <a:cubicBezTo>
                      <a:pt x="25245" y="3219"/>
                      <a:pt x="29582" y="3721"/>
                      <a:pt x="33987" y="4726"/>
                    </a:cubicBezTo>
                    <a:lnTo>
                      <a:pt x="34900" y="4954"/>
                    </a:lnTo>
                    <a:lnTo>
                      <a:pt x="34969" y="4954"/>
                    </a:lnTo>
                    <a:lnTo>
                      <a:pt x="34923" y="4908"/>
                    </a:lnTo>
                    <a:lnTo>
                      <a:pt x="34923" y="4908"/>
                    </a:lnTo>
                    <a:cubicBezTo>
                      <a:pt x="36612" y="5388"/>
                      <a:pt x="37982" y="5776"/>
                      <a:pt x="39123" y="6118"/>
                    </a:cubicBezTo>
                    <a:cubicBezTo>
                      <a:pt x="39169" y="6141"/>
                      <a:pt x="39192" y="6141"/>
                      <a:pt x="39237" y="6141"/>
                    </a:cubicBezTo>
                    <a:cubicBezTo>
                      <a:pt x="39306" y="6141"/>
                      <a:pt x="39374" y="6118"/>
                      <a:pt x="39443" y="6072"/>
                    </a:cubicBezTo>
                    <a:cubicBezTo>
                      <a:pt x="39465" y="6072"/>
                      <a:pt x="39488" y="6050"/>
                      <a:pt x="39511" y="6027"/>
                    </a:cubicBezTo>
                    <a:cubicBezTo>
                      <a:pt x="39762" y="5867"/>
                      <a:pt x="39990" y="5662"/>
                      <a:pt x="40241" y="5433"/>
                    </a:cubicBezTo>
                    <a:cubicBezTo>
                      <a:pt x="39625" y="5114"/>
                      <a:pt x="38986" y="4817"/>
                      <a:pt x="38370" y="4520"/>
                    </a:cubicBezTo>
                    <a:cubicBezTo>
                      <a:pt x="36361" y="3607"/>
                      <a:pt x="34307" y="2786"/>
                      <a:pt x="32207" y="2124"/>
                    </a:cubicBezTo>
                    <a:cubicBezTo>
                      <a:pt x="30084" y="1439"/>
                      <a:pt x="27916" y="914"/>
                      <a:pt x="25725" y="549"/>
                    </a:cubicBezTo>
                    <a:lnTo>
                      <a:pt x="25747" y="549"/>
                    </a:lnTo>
                    <a:cubicBezTo>
                      <a:pt x="23716" y="206"/>
                      <a:pt x="21639" y="1"/>
                      <a:pt x="195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40" name="Google Shape;8338;p96">
                <a:extLst>
                  <a:ext uri="{FF2B5EF4-FFF2-40B4-BE49-F238E27FC236}">
                    <a16:creationId xmlns:a16="http://schemas.microsoft.com/office/drawing/2014/main" id="{956DEEBD-32D0-8929-B3A7-21E7DB6EE851}"/>
                  </a:ext>
                </a:extLst>
              </p:cNvPr>
              <p:cNvSpPr/>
              <p:nvPr/>
            </p:nvSpPr>
            <p:spPr>
              <a:xfrm>
                <a:off x="6595616" y="2768211"/>
                <a:ext cx="13" cy="13"/>
              </a:xfrm>
              <a:custGeom>
                <a:avLst/>
                <a:gdLst/>
                <a:ahLst/>
                <a:cxnLst/>
                <a:rect l="l" t="t" r="r" b="b"/>
                <a:pathLst>
                  <a:path w="1" h="1" extrusionOk="0">
                    <a:moveTo>
                      <a:pt x="0" y="0"/>
                    </a:moveTo>
                    <a:lnTo>
                      <a:pt x="0" y="0"/>
                    </a:lnTo>
                    <a:close/>
                  </a:path>
                </a:pathLst>
              </a:custGeom>
              <a:solidFill>
                <a:srgbClr val="7D4A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41" name="Google Shape;8339;p96">
                <a:extLst>
                  <a:ext uri="{FF2B5EF4-FFF2-40B4-BE49-F238E27FC236}">
                    <a16:creationId xmlns:a16="http://schemas.microsoft.com/office/drawing/2014/main" id="{281A6D42-24E8-E81E-57E8-89616FF051D4}"/>
                  </a:ext>
                </a:extLst>
              </p:cNvPr>
              <p:cNvSpPr/>
              <p:nvPr/>
            </p:nvSpPr>
            <p:spPr>
              <a:xfrm>
                <a:off x="6595616" y="2768211"/>
                <a:ext cx="13" cy="13"/>
              </a:xfrm>
              <a:custGeom>
                <a:avLst/>
                <a:gdLst/>
                <a:ahLst/>
                <a:cxnLst/>
                <a:rect l="l" t="t" r="r" b="b"/>
                <a:pathLst>
                  <a:path w="1" h="1" extrusionOk="0">
                    <a:moveTo>
                      <a:pt x="0" y="0"/>
                    </a:moveTo>
                    <a:cubicBezTo>
                      <a:pt x="0" y="0"/>
                      <a:pt x="0" y="0"/>
                      <a:pt x="0" y="0"/>
                    </a:cubicBezTo>
                    <a:cubicBezTo>
                      <a:pt x="0" y="0"/>
                      <a:pt x="0" y="0"/>
                      <a:pt x="0" y="0"/>
                    </a:cubicBezTo>
                    <a:cubicBezTo>
                      <a:pt x="0" y="0"/>
                      <a:pt x="0" y="0"/>
                      <a:pt x="0" y="0"/>
                    </a:cubicBezTo>
                    <a:close/>
                  </a:path>
                </a:pathLst>
              </a:custGeom>
              <a:solidFill>
                <a:srgbClr val="7D4A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42" name="Google Shape;8340;p96">
                <a:extLst>
                  <a:ext uri="{FF2B5EF4-FFF2-40B4-BE49-F238E27FC236}">
                    <a16:creationId xmlns:a16="http://schemas.microsoft.com/office/drawing/2014/main" id="{DDE1A6BD-BCA2-3CF2-38C4-8EF85F156A10}"/>
                  </a:ext>
                </a:extLst>
              </p:cNvPr>
              <p:cNvSpPr/>
              <p:nvPr/>
            </p:nvSpPr>
            <p:spPr>
              <a:xfrm>
                <a:off x="6595616" y="2768211"/>
                <a:ext cx="13" cy="13"/>
              </a:xfrm>
              <a:custGeom>
                <a:avLst/>
                <a:gdLst/>
                <a:ahLst/>
                <a:cxnLst/>
                <a:rect l="l" t="t" r="r" b="b"/>
                <a:pathLst>
                  <a:path w="1" h="1" extrusionOk="0">
                    <a:moveTo>
                      <a:pt x="0" y="0"/>
                    </a:moveTo>
                    <a:cubicBezTo>
                      <a:pt x="0" y="0"/>
                      <a:pt x="0" y="0"/>
                      <a:pt x="0" y="0"/>
                    </a:cubicBezTo>
                    <a:cubicBezTo>
                      <a:pt x="0" y="0"/>
                      <a:pt x="0" y="0"/>
                      <a:pt x="0" y="0"/>
                    </a:cubicBezTo>
                    <a:cubicBezTo>
                      <a:pt x="0" y="0"/>
                      <a:pt x="0" y="0"/>
                      <a:pt x="0" y="0"/>
                    </a:cubicBezTo>
                    <a:close/>
                  </a:path>
                </a:pathLst>
              </a:custGeom>
              <a:solidFill>
                <a:srgbClr val="7D4A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43" name="Google Shape;8341;p96">
                <a:extLst>
                  <a:ext uri="{FF2B5EF4-FFF2-40B4-BE49-F238E27FC236}">
                    <a16:creationId xmlns:a16="http://schemas.microsoft.com/office/drawing/2014/main" id="{94F3E9E3-BA97-3857-C551-BFED95B3672C}"/>
                  </a:ext>
                </a:extLst>
              </p:cNvPr>
              <p:cNvSpPr/>
              <p:nvPr/>
            </p:nvSpPr>
            <p:spPr>
              <a:xfrm>
                <a:off x="6595616" y="2768211"/>
                <a:ext cx="13" cy="13"/>
              </a:xfrm>
              <a:custGeom>
                <a:avLst/>
                <a:gdLst/>
                <a:ahLst/>
                <a:cxnLst/>
                <a:rect l="l" t="t" r="r" b="b"/>
                <a:pathLst>
                  <a:path w="1" h="1" extrusionOk="0">
                    <a:moveTo>
                      <a:pt x="0" y="0"/>
                    </a:moveTo>
                    <a:lnTo>
                      <a:pt x="0" y="0"/>
                    </a:lnTo>
                    <a:lnTo>
                      <a:pt x="0" y="0"/>
                    </a:lnTo>
                    <a:cubicBezTo>
                      <a:pt x="0" y="0"/>
                      <a:pt x="0" y="0"/>
                      <a:pt x="0" y="0"/>
                    </a:cubicBezTo>
                    <a:close/>
                  </a:path>
                </a:pathLst>
              </a:custGeom>
              <a:solidFill>
                <a:srgbClr val="7D4A3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44" name="Google Shape;8342;p96">
                <a:extLst>
                  <a:ext uri="{FF2B5EF4-FFF2-40B4-BE49-F238E27FC236}">
                    <a16:creationId xmlns:a16="http://schemas.microsoft.com/office/drawing/2014/main" id="{2FC398C5-606B-94DC-4F2F-0C84B3D6AF35}"/>
                  </a:ext>
                </a:extLst>
              </p:cNvPr>
              <p:cNvSpPr/>
              <p:nvPr/>
            </p:nvSpPr>
            <p:spPr>
              <a:xfrm>
                <a:off x="6546740" y="2616877"/>
                <a:ext cx="890" cy="593"/>
              </a:xfrm>
              <a:custGeom>
                <a:avLst/>
                <a:gdLst/>
                <a:ahLst/>
                <a:cxnLst/>
                <a:rect l="l" t="t" r="r" b="b"/>
                <a:pathLst>
                  <a:path w="69" h="46" extrusionOk="0">
                    <a:moveTo>
                      <a:pt x="68" y="46"/>
                    </a:moveTo>
                    <a:cubicBezTo>
                      <a:pt x="46" y="23"/>
                      <a:pt x="23" y="23"/>
                      <a:pt x="0" y="0"/>
                    </a:cubicBezTo>
                    <a:cubicBezTo>
                      <a:pt x="23" y="23"/>
                      <a:pt x="46" y="23"/>
                      <a:pt x="68" y="46"/>
                    </a:cubicBezTo>
                    <a:close/>
                  </a:path>
                </a:pathLst>
              </a:custGeom>
              <a:solidFill>
                <a:srgbClr val="6C40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45" name="Google Shape;8343;p96">
                <a:extLst>
                  <a:ext uri="{FF2B5EF4-FFF2-40B4-BE49-F238E27FC236}">
                    <a16:creationId xmlns:a16="http://schemas.microsoft.com/office/drawing/2014/main" id="{89BBBE39-F02B-665B-AC16-BBA77D2CB1FA}"/>
                  </a:ext>
                </a:extLst>
              </p:cNvPr>
              <p:cNvSpPr/>
              <p:nvPr/>
            </p:nvSpPr>
            <p:spPr>
              <a:xfrm>
                <a:off x="6434852" y="2623056"/>
                <a:ext cx="109547" cy="172267"/>
              </a:xfrm>
              <a:custGeom>
                <a:avLst/>
                <a:gdLst/>
                <a:ahLst/>
                <a:cxnLst/>
                <a:rect l="l" t="t" r="r" b="b"/>
                <a:pathLst>
                  <a:path w="8492" h="13354" extrusionOk="0">
                    <a:moveTo>
                      <a:pt x="8012" y="0"/>
                    </a:moveTo>
                    <a:cubicBezTo>
                      <a:pt x="6734" y="1553"/>
                      <a:pt x="5501" y="3150"/>
                      <a:pt x="4360" y="4817"/>
                    </a:cubicBezTo>
                    <a:cubicBezTo>
                      <a:pt x="3059" y="6665"/>
                      <a:pt x="1895" y="8606"/>
                      <a:pt x="959" y="10660"/>
                    </a:cubicBezTo>
                    <a:cubicBezTo>
                      <a:pt x="594" y="11459"/>
                      <a:pt x="274" y="12258"/>
                      <a:pt x="0" y="13102"/>
                    </a:cubicBezTo>
                    <a:cubicBezTo>
                      <a:pt x="23" y="13079"/>
                      <a:pt x="46" y="13079"/>
                      <a:pt x="69" y="13057"/>
                    </a:cubicBezTo>
                    <a:cubicBezTo>
                      <a:pt x="92" y="13034"/>
                      <a:pt x="137" y="13034"/>
                      <a:pt x="183" y="13034"/>
                    </a:cubicBezTo>
                    <a:cubicBezTo>
                      <a:pt x="229" y="13034"/>
                      <a:pt x="274" y="13034"/>
                      <a:pt x="320" y="13057"/>
                    </a:cubicBezTo>
                    <a:cubicBezTo>
                      <a:pt x="411" y="13102"/>
                      <a:pt x="457" y="13193"/>
                      <a:pt x="480" y="13285"/>
                    </a:cubicBezTo>
                    <a:cubicBezTo>
                      <a:pt x="503" y="13308"/>
                      <a:pt x="503" y="13330"/>
                      <a:pt x="503" y="13353"/>
                    </a:cubicBezTo>
                    <a:cubicBezTo>
                      <a:pt x="708" y="12714"/>
                      <a:pt x="959" y="12098"/>
                      <a:pt x="1210" y="11482"/>
                    </a:cubicBezTo>
                    <a:cubicBezTo>
                      <a:pt x="1963" y="9701"/>
                      <a:pt x="2922" y="8035"/>
                      <a:pt x="3972" y="6414"/>
                    </a:cubicBezTo>
                    <a:cubicBezTo>
                      <a:pt x="4999" y="4817"/>
                      <a:pt x="6140" y="3265"/>
                      <a:pt x="7327" y="1781"/>
                    </a:cubicBezTo>
                    <a:cubicBezTo>
                      <a:pt x="7327" y="1758"/>
                      <a:pt x="7327" y="1758"/>
                      <a:pt x="7350" y="1735"/>
                    </a:cubicBezTo>
                    <a:cubicBezTo>
                      <a:pt x="7350" y="1735"/>
                      <a:pt x="7373" y="1712"/>
                      <a:pt x="7373" y="1712"/>
                    </a:cubicBezTo>
                    <a:cubicBezTo>
                      <a:pt x="7738" y="1256"/>
                      <a:pt x="8103" y="799"/>
                      <a:pt x="8491" y="343"/>
                    </a:cubicBezTo>
                    <a:cubicBezTo>
                      <a:pt x="8377" y="297"/>
                      <a:pt x="8286" y="229"/>
                      <a:pt x="8218" y="160"/>
                    </a:cubicBezTo>
                    <a:cubicBezTo>
                      <a:pt x="8218" y="160"/>
                      <a:pt x="8195" y="160"/>
                      <a:pt x="8195" y="137"/>
                    </a:cubicBezTo>
                    <a:cubicBezTo>
                      <a:pt x="8172" y="115"/>
                      <a:pt x="8126" y="92"/>
                      <a:pt x="8081" y="69"/>
                    </a:cubicBezTo>
                    <a:cubicBezTo>
                      <a:pt x="8058" y="46"/>
                      <a:pt x="8035" y="23"/>
                      <a:pt x="801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46" name="Google Shape;8344;p96">
                <a:extLst>
                  <a:ext uri="{FF2B5EF4-FFF2-40B4-BE49-F238E27FC236}">
                    <a16:creationId xmlns:a16="http://schemas.microsoft.com/office/drawing/2014/main" id="{D1EA7426-1AD2-153E-5DF8-187A328F4956}"/>
                  </a:ext>
                </a:extLst>
              </p:cNvPr>
              <p:cNvSpPr/>
              <p:nvPr/>
            </p:nvSpPr>
            <p:spPr>
              <a:xfrm>
                <a:off x="6529662" y="2645436"/>
                <a:ext cx="13" cy="13"/>
              </a:xfrm>
              <a:custGeom>
                <a:avLst/>
                <a:gdLst/>
                <a:ahLst/>
                <a:cxnLst/>
                <a:rect l="l" t="t" r="r" b="b"/>
                <a:pathLst>
                  <a:path w="1" h="1" extrusionOk="0">
                    <a:moveTo>
                      <a:pt x="0" y="0"/>
                    </a:moveTo>
                    <a:cubicBezTo>
                      <a:pt x="0" y="0"/>
                      <a:pt x="0" y="0"/>
                      <a:pt x="0" y="0"/>
                    </a:cubicBezTo>
                    <a:cubicBezTo>
                      <a:pt x="0" y="0"/>
                      <a:pt x="0" y="0"/>
                      <a:pt x="0" y="0"/>
                    </a:cubicBezTo>
                    <a:close/>
                  </a:path>
                </a:pathLst>
              </a:custGeom>
              <a:solidFill>
                <a:srgbClr val="6C40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47" name="Google Shape;8345;p96">
                <a:extLst>
                  <a:ext uri="{FF2B5EF4-FFF2-40B4-BE49-F238E27FC236}">
                    <a16:creationId xmlns:a16="http://schemas.microsoft.com/office/drawing/2014/main" id="{C14B9292-5E92-35B0-4F6C-109E1E4CDD97}"/>
                  </a:ext>
                </a:extLst>
              </p:cNvPr>
              <p:cNvSpPr/>
              <p:nvPr/>
            </p:nvSpPr>
            <p:spPr>
              <a:xfrm>
                <a:off x="6529365" y="2645436"/>
                <a:ext cx="310" cy="310"/>
              </a:xfrm>
              <a:custGeom>
                <a:avLst/>
                <a:gdLst/>
                <a:ahLst/>
                <a:cxnLst/>
                <a:rect l="l" t="t" r="r" b="b"/>
                <a:pathLst>
                  <a:path w="24" h="24" extrusionOk="0">
                    <a:moveTo>
                      <a:pt x="0" y="23"/>
                    </a:moveTo>
                    <a:cubicBezTo>
                      <a:pt x="0" y="23"/>
                      <a:pt x="23" y="23"/>
                      <a:pt x="23" y="0"/>
                    </a:cubicBezTo>
                    <a:cubicBezTo>
                      <a:pt x="23" y="23"/>
                      <a:pt x="0" y="23"/>
                      <a:pt x="0" y="23"/>
                    </a:cubicBezTo>
                    <a:close/>
                  </a:path>
                </a:pathLst>
              </a:custGeom>
              <a:solidFill>
                <a:srgbClr val="6C40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48" name="Google Shape;8346;p96">
                <a:extLst>
                  <a:ext uri="{FF2B5EF4-FFF2-40B4-BE49-F238E27FC236}">
                    <a16:creationId xmlns:a16="http://schemas.microsoft.com/office/drawing/2014/main" id="{BADC5F4D-9F9D-53EF-F303-984DF8C5C773}"/>
                  </a:ext>
                </a:extLst>
              </p:cNvPr>
              <p:cNvSpPr/>
              <p:nvPr/>
            </p:nvSpPr>
            <p:spPr>
              <a:xfrm>
                <a:off x="6529365" y="2645733"/>
                <a:ext cx="13" cy="297"/>
              </a:xfrm>
              <a:custGeom>
                <a:avLst/>
                <a:gdLst/>
                <a:ahLst/>
                <a:cxnLst/>
                <a:rect l="l" t="t" r="r" b="b"/>
                <a:pathLst>
                  <a:path w="1" h="23" extrusionOk="0">
                    <a:moveTo>
                      <a:pt x="0" y="23"/>
                    </a:moveTo>
                    <a:cubicBezTo>
                      <a:pt x="0" y="23"/>
                      <a:pt x="0" y="23"/>
                      <a:pt x="0" y="0"/>
                    </a:cubicBezTo>
                    <a:cubicBezTo>
                      <a:pt x="0" y="23"/>
                      <a:pt x="0" y="23"/>
                      <a:pt x="0" y="23"/>
                    </a:cubicBezTo>
                    <a:close/>
                  </a:path>
                </a:pathLst>
              </a:custGeom>
              <a:solidFill>
                <a:srgbClr val="6C40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49" name="Google Shape;8347;p96">
                <a:extLst>
                  <a:ext uri="{FF2B5EF4-FFF2-40B4-BE49-F238E27FC236}">
                    <a16:creationId xmlns:a16="http://schemas.microsoft.com/office/drawing/2014/main" id="{B89BBB07-61AE-6680-0C28-CE9C3B4A0C17}"/>
                  </a:ext>
                </a:extLst>
              </p:cNvPr>
              <p:cNvSpPr/>
              <p:nvPr/>
            </p:nvSpPr>
            <p:spPr>
              <a:xfrm>
                <a:off x="6529662" y="2645436"/>
                <a:ext cx="13" cy="13"/>
              </a:xfrm>
              <a:custGeom>
                <a:avLst/>
                <a:gdLst/>
                <a:ahLst/>
                <a:cxnLst/>
                <a:rect l="l" t="t" r="r" b="b"/>
                <a:pathLst>
                  <a:path w="1" h="1" extrusionOk="0">
                    <a:moveTo>
                      <a:pt x="0" y="0"/>
                    </a:moveTo>
                    <a:cubicBezTo>
                      <a:pt x="0" y="0"/>
                      <a:pt x="0" y="0"/>
                      <a:pt x="0" y="0"/>
                    </a:cubicBezTo>
                    <a:cubicBezTo>
                      <a:pt x="0" y="0"/>
                      <a:pt x="0" y="0"/>
                      <a:pt x="0" y="0"/>
                    </a:cubicBezTo>
                    <a:close/>
                  </a:path>
                </a:pathLst>
              </a:custGeom>
              <a:solidFill>
                <a:srgbClr val="6C40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50" name="Google Shape;8348;p96">
                <a:extLst>
                  <a:ext uri="{FF2B5EF4-FFF2-40B4-BE49-F238E27FC236}">
                    <a16:creationId xmlns:a16="http://schemas.microsoft.com/office/drawing/2014/main" id="{2131B8D3-43EC-D5C7-2917-164C36915496}"/>
                  </a:ext>
                </a:extLst>
              </p:cNvPr>
              <p:cNvSpPr/>
              <p:nvPr/>
            </p:nvSpPr>
            <p:spPr>
              <a:xfrm>
                <a:off x="6529365" y="2645733"/>
                <a:ext cx="13" cy="13"/>
              </a:xfrm>
              <a:custGeom>
                <a:avLst/>
                <a:gdLst/>
                <a:ahLst/>
                <a:cxnLst/>
                <a:rect l="l" t="t" r="r" b="b"/>
                <a:pathLst>
                  <a:path w="1" h="1" extrusionOk="0">
                    <a:moveTo>
                      <a:pt x="0" y="0"/>
                    </a:moveTo>
                    <a:cubicBezTo>
                      <a:pt x="0" y="0"/>
                      <a:pt x="0" y="0"/>
                      <a:pt x="0" y="0"/>
                    </a:cubicBezTo>
                    <a:cubicBezTo>
                      <a:pt x="0" y="0"/>
                      <a:pt x="0" y="0"/>
                      <a:pt x="0" y="0"/>
                    </a:cubicBezTo>
                    <a:close/>
                  </a:path>
                </a:pathLst>
              </a:custGeom>
              <a:solidFill>
                <a:srgbClr val="6C40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51" name="Google Shape;8349;p96">
                <a:extLst>
                  <a:ext uri="{FF2B5EF4-FFF2-40B4-BE49-F238E27FC236}">
                    <a16:creationId xmlns:a16="http://schemas.microsoft.com/office/drawing/2014/main" id="{4AB7C99B-ACBC-40B5-2255-15DE692041AB}"/>
                  </a:ext>
                </a:extLst>
              </p:cNvPr>
              <p:cNvSpPr/>
              <p:nvPr/>
            </p:nvSpPr>
            <p:spPr>
              <a:xfrm>
                <a:off x="6436619" y="2793533"/>
                <a:ext cx="310" cy="310"/>
              </a:xfrm>
              <a:custGeom>
                <a:avLst/>
                <a:gdLst/>
                <a:ahLst/>
                <a:cxnLst/>
                <a:rect l="l" t="t" r="r" b="b"/>
                <a:pathLst>
                  <a:path w="24" h="24" extrusionOk="0">
                    <a:moveTo>
                      <a:pt x="0" y="0"/>
                    </a:moveTo>
                    <a:cubicBezTo>
                      <a:pt x="23" y="23"/>
                      <a:pt x="23" y="23"/>
                      <a:pt x="23" y="23"/>
                    </a:cubicBezTo>
                    <a:cubicBezTo>
                      <a:pt x="23" y="23"/>
                      <a:pt x="23" y="0"/>
                      <a:pt x="23" y="0"/>
                    </a:cubicBezTo>
                    <a:close/>
                  </a:path>
                </a:pathLst>
              </a:custGeom>
              <a:solidFill>
                <a:srgbClr val="6C40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52" name="Google Shape;8350;p96">
                <a:extLst>
                  <a:ext uri="{FF2B5EF4-FFF2-40B4-BE49-F238E27FC236}">
                    <a16:creationId xmlns:a16="http://schemas.microsoft.com/office/drawing/2014/main" id="{F85C1173-EE1B-C4AE-F474-431A3CC46954}"/>
                  </a:ext>
                </a:extLst>
              </p:cNvPr>
              <p:cNvSpPr/>
              <p:nvPr/>
            </p:nvSpPr>
            <p:spPr>
              <a:xfrm>
                <a:off x="6433962" y="2795597"/>
                <a:ext cx="606" cy="593"/>
              </a:xfrm>
              <a:custGeom>
                <a:avLst/>
                <a:gdLst/>
                <a:ahLst/>
                <a:cxnLst/>
                <a:rect l="l" t="t" r="r" b="b"/>
                <a:pathLst>
                  <a:path w="47" h="46" extrusionOk="0">
                    <a:moveTo>
                      <a:pt x="47" y="0"/>
                    </a:moveTo>
                    <a:cubicBezTo>
                      <a:pt x="24" y="0"/>
                      <a:pt x="24" y="23"/>
                      <a:pt x="24" y="23"/>
                    </a:cubicBezTo>
                    <a:cubicBezTo>
                      <a:pt x="24" y="23"/>
                      <a:pt x="1" y="23"/>
                      <a:pt x="1" y="46"/>
                    </a:cubicBezTo>
                    <a:lnTo>
                      <a:pt x="24" y="46"/>
                    </a:lnTo>
                    <a:cubicBezTo>
                      <a:pt x="24" y="23"/>
                      <a:pt x="24" y="0"/>
                      <a:pt x="47" y="0"/>
                    </a:cubicBezTo>
                    <a:close/>
                  </a:path>
                </a:pathLst>
              </a:custGeom>
              <a:solidFill>
                <a:srgbClr val="6C40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53" name="Google Shape;8351;p96">
                <a:extLst>
                  <a:ext uri="{FF2B5EF4-FFF2-40B4-BE49-F238E27FC236}">
                    <a16:creationId xmlns:a16="http://schemas.microsoft.com/office/drawing/2014/main" id="{51AED367-4AA6-07F0-D54F-4D5F41319D32}"/>
                  </a:ext>
                </a:extLst>
              </p:cNvPr>
              <p:cNvSpPr/>
              <p:nvPr/>
            </p:nvSpPr>
            <p:spPr>
              <a:xfrm>
                <a:off x="6433962" y="2795880"/>
                <a:ext cx="310" cy="310"/>
              </a:xfrm>
              <a:custGeom>
                <a:avLst/>
                <a:gdLst/>
                <a:ahLst/>
                <a:cxnLst/>
                <a:rect l="l" t="t" r="r" b="b"/>
                <a:pathLst>
                  <a:path w="24" h="24" extrusionOk="0">
                    <a:moveTo>
                      <a:pt x="1" y="24"/>
                    </a:moveTo>
                    <a:lnTo>
                      <a:pt x="1" y="24"/>
                    </a:lnTo>
                    <a:cubicBezTo>
                      <a:pt x="1" y="24"/>
                      <a:pt x="1" y="1"/>
                      <a:pt x="24" y="1"/>
                    </a:cubicBezTo>
                    <a:cubicBezTo>
                      <a:pt x="1" y="1"/>
                      <a:pt x="1" y="24"/>
                      <a:pt x="1" y="24"/>
                    </a:cubicBezTo>
                    <a:close/>
                  </a:path>
                </a:pathLst>
              </a:custGeom>
              <a:solidFill>
                <a:srgbClr val="6C40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54" name="Google Shape;8352;p96">
                <a:extLst>
                  <a:ext uri="{FF2B5EF4-FFF2-40B4-BE49-F238E27FC236}">
                    <a16:creationId xmlns:a16="http://schemas.microsoft.com/office/drawing/2014/main" id="{8D529AF9-A930-25C9-ED09-4FB27414C481}"/>
                  </a:ext>
                </a:extLst>
              </p:cNvPr>
              <p:cNvSpPr/>
              <p:nvPr/>
            </p:nvSpPr>
            <p:spPr>
              <a:xfrm>
                <a:off x="6494614" y="2627184"/>
                <a:ext cx="17686" cy="17080"/>
              </a:xfrm>
              <a:custGeom>
                <a:avLst/>
                <a:gdLst/>
                <a:ahLst/>
                <a:cxnLst/>
                <a:rect l="l" t="t" r="r" b="b"/>
                <a:pathLst>
                  <a:path w="1371" h="1324" extrusionOk="0">
                    <a:moveTo>
                      <a:pt x="731" y="0"/>
                    </a:moveTo>
                    <a:cubicBezTo>
                      <a:pt x="366" y="0"/>
                      <a:pt x="47" y="251"/>
                      <a:pt x="24" y="639"/>
                    </a:cubicBezTo>
                    <a:cubicBezTo>
                      <a:pt x="1" y="982"/>
                      <a:pt x="298" y="1324"/>
                      <a:pt x="663" y="1324"/>
                    </a:cubicBezTo>
                    <a:cubicBezTo>
                      <a:pt x="1028" y="1324"/>
                      <a:pt x="1348" y="1073"/>
                      <a:pt x="1370" y="708"/>
                    </a:cubicBezTo>
                    <a:cubicBezTo>
                      <a:pt x="1370" y="365"/>
                      <a:pt x="1097" y="0"/>
                      <a:pt x="73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55" name="Google Shape;8353;p96">
                <a:extLst>
                  <a:ext uri="{FF2B5EF4-FFF2-40B4-BE49-F238E27FC236}">
                    <a16:creationId xmlns:a16="http://schemas.microsoft.com/office/drawing/2014/main" id="{5CB6BDE4-224D-F6D7-E455-25D3C7B23279}"/>
                  </a:ext>
                </a:extLst>
              </p:cNvPr>
              <p:cNvSpPr/>
              <p:nvPr/>
            </p:nvSpPr>
            <p:spPr>
              <a:xfrm>
                <a:off x="6466945" y="2665753"/>
                <a:ext cx="17673" cy="17092"/>
              </a:xfrm>
              <a:custGeom>
                <a:avLst/>
                <a:gdLst/>
                <a:ahLst/>
                <a:cxnLst/>
                <a:rect l="l" t="t" r="r" b="b"/>
                <a:pathLst>
                  <a:path w="1370" h="1325" extrusionOk="0">
                    <a:moveTo>
                      <a:pt x="731" y="0"/>
                    </a:moveTo>
                    <a:cubicBezTo>
                      <a:pt x="366" y="0"/>
                      <a:pt x="46" y="251"/>
                      <a:pt x="23" y="616"/>
                    </a:cubicBezTo>
                    <a:cubicBezTo>
                      <a:pt x="0" y="982"/>
                      <a:pt x="274" y="1324"/>
                      <a:pt x="639" y="1324"/>
                    </a:cubicBezTo>
                    <a:cubicBezTo>
                      <a:pt x="1005" y="1324"/>
                      <a:pt x="1324" y="1073"/>
                      <a:pt x="1347" y="708"/>
                    </a:cubicBezTo>
                    <a:cubicBezTo>
                      <a:pt x="1370" y="365"/>
                      <a:pt x="1073" y="0"/>
                      <a:pt x="73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56" name="Google Shape;8354;p96">
                <a:extLst>
                  <a:ext uri="{FF2B5EF4-FFF2-40B4-BE49-F238E27FC236}">
                    <a16:creationId xmlns:a16="http://schemas.microsoft.com/office/drawing/2014/main" id="{04CADDE3-E42A-EFC4-714A-69A5BEA28A93}"/>
                  </a:ext>
                </a:extLst>
              </p:cNvPr>
              <p:cNvSpPr/>
              <p:nvPr/>
            </p:nvSpPr>
            <p:spPr>
              <a:xfrm>
                <a:off x="6441327" y="2704618"/>
                <a:ext cx="17686" cy="17080"/>
              </a:xfrm>
              <a:custGeom>
                <a:avLst/>
                <a:gdLst/>
                <a:ahLst/>
                <a:cxnLst/>
                <a:rect l="l" t="t" r="r" b="b"/>
                <a:pathLst>
                  <a:path w="1371" h="1324" extrusionOk="0">
                    <a:moveTo>
                      <a:pt x="708" y="0"/>
                    </a:moveTo>
                    <a:cubicBezTo>
                      <a:pt x="366" y="0"/>
                      <a:pt x="46" y="251"/>
                      <a:pt x="23" y="639"/>
                    </a:cubicBezTo>
                    <a:cubicBezTo>
                      <a:pt x="1" y="982"/>
                      <a:pt x="274" y="1324"/>
                      <a:pt x="640" y="1324"/>
                    </a:cubicBezTo>
                    <a:cubicBezTo>
                      <a:pt x="1005" y="1324"/>
                      <a:pt x="1324" y="1073"/>
                      <a:pt x="1347" y="708"/>
                    </a:cubicBezTo>
                    <a:cubicBezTo>
                      <a:pt x="1370" y="365"/>
                      <a:pt x="1073" y="0"/>
                      <a:pt x="70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57" name="Google Shape;8355;p96">
                <a:extLst>
                  <a:ext uri="{FF2B5EF4-FFF2-40B4-BE49-F238E27FC236}">
                    <a16:creationId xmlns:a16="http://schemas.microsoft.com/office/drawing/2014/main" id="{A3ABA855-DA3D-B27B-529A-5F472F029F85}"/>
                  </a:ext>
                </a:extLst>
              </p:cNvPr>
              <p:cNvSpPr/>
              <p:nvPr/>
            </p:nvSpPr>
            <p:spPr>
              <a:xfrm>
                <a:off x="6416599" y="2748192"/>
                <a:ext cx="17673" cy="17092"/>
              </a:xfrm>
              <a:custGeom>
                <a:avLst/>
                <a:gdLst/>
                <a:ahLst/>
                <a:cxnLst/>
                <a:rect l="l" t="t" r="r" b="b"/>
                <a:pathLst>
                  <a:path w="1370" h="1325" extrusionOk="0">
                    <a:moveTo>
                      <a:pt x="708" y="0"/>
                    </a:moveTo>
                    <a:cubicBezTo>
                      <a:pt x="343" y="0"/>
                      <a:pt x="23" y="274"/>
                      <a:pt x="23" y="639"/>
                    </a:cubicBezTo>
                    <a:cubicBezTo>
                      <a:pt x="0" y="1005"/>
                      <a:pt x="297" y="1324"/>
                      <a:pt x="662" y="1324"/>
                    </a:cubicBezTo>
                    <a:cubicBezTo>
                      <a:pt x="1027" y="1324"/>
                      <a:pt x="1347" y="1050"/>
                      <a:pt x="1347" y="685"/>
                    </a:cubicBezTo>
                    <a:cubicBezTo>
                      <a:pt x="1370" y="320"/>
                      <a:pt x="1073" y="0"/>
                      <a:pt x="70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58" name="Google Shape;8356;p96">
                <a:extLst>
                  <a:ext uri="{FF2B5EF4-FFF2-40B4-BE49-F238E27FC236}">
                    <a16:creationId xmlns:a16="http://schemas.microsoft.com/office/drawing/2014/main" id="{9F4634EC-F6D6-E969-1994-562D90B9205C}"/>
                  </a:ext>
                </a:extLst>
              </p:cNvPr>
              <p:cNvSpPr/>
              <p:nvPr/>
            </p:nvSpPr>
            <p:spPr>
              <a:xfrm>
                <a:off x="6624458" y="2583894"/>
                <a:ext cx="92480" cy="251395"/>
              </a:xfrm>
              <a:custGeom>
                <a:avLst/>
                <a:gdLst/>
                <a:ahLst/>
                <a:cxnLst/>
                <a:rect l="l" t="t" r="r" b="b"/>
                <a:pathLst>
                  <a:path w="7169" h="19488" extrusionOk="0">
                    <a:moveTo>
                      <a:pt x="6848" y="1"/>
                    </a:moveTo>
                    <a:cubicBezTo>
                      <a:pt x="6803" y="1"/>
                      <a:pt x="6757" y="24"/>
                      <a:pt x="6689" y="69"/>
                    </a:cubicBezTo>
                    <a:cubicBezTo>
                      <a:pt x="6438" y="229"/>
                      <a:pt x="6164" y="434"/>
                      <a:pt x="5913" y="640"/>
                    </a:cubicBezTo>
                    <a:cubicBezTo>
                      <a:pt x="5776" y="571"/>
                      <a:pt x="5616" y="526"/>
                      <a:pt x="5479" y="503"/>
                    </a:cubicBezTo>
                    <a:cubicBezTo>
                      <a:pt x="5296" y="457"/>
                      <a:pt x="5137" y="457"/>
                      <a:pt x="5000" y="457"/>
                    </a:cubicBezTo>
                    <a:cubicBezTo>
                      <a:pt x="4977" y="434"/>
                      <a:pt x="4977" y="389"/>
                      <a:pt x="4954" y="366"/>
                    </a:cubicBezTo>
                    <a:cubicBezTo>
                      <a:pt x="4908" y="297"/>
                      <a:pt x="4840" y="252"/>
                      <a:pt x="4749" y="252"/>
                    </a:cubicBezTo>
                    <a:lnTo>
                      <a:pt x="4703" y="252"/>
                    </a:lnTo>
                    <a:cubicBezTo>
                      <a:pt x="4634" y="252"/>
                      <a:pt x="4589" y="275"/>
                      <a:pt x="4543" y="297"/>
                    </a:cubicBezTo>
                    <a:cubicBezTo>
                      <a:pt x="4406" y="389"/>
                      <a:pt x="4269" y="480"/>
                      <a:pt x="4155" y="571"/>
                    </a:cubicBezTo>
                    <a:cubicBezTo>
                      <a:pt x="4064" y="594"/>
                      <a:pt x="3950" y="617"/>
                      <a:pt x="3858" y="663"/>
                    </a:cubicBezTo>
                    <a:cubicBezTo>
                      <a:pt x="3744" y="685"/>
                      <a:pt x="3676" y="822"/>
                      <a:pt x="3676" y="937"/>
                    </a:cubicBezTo>
                    <a:cubicBezTo>
                      <a:pt x="3333" y="1233"/>
                      <a:pt x="3014" y="1553"/>
                      <a:pt x="2694" y="1895"/>
                    </a:cubicBezTo>
                    <a:cubicBezTo>
                      <a:pt x="2192" y="2466"/>
                      <a:pt x="1758" y="3128"/>
                      <a:pt x="1370" y="3904"/>
                    </a:cubicBezTo>
                    <a:cubicBezTo>
                      <a:pt x="1028" y="4589"/>
                      <a:pt x="754" y="5342"/>
                      <a:pt x="526" y="6209"/>
                    </a:cubicBezTo>
                    <a:cubicBezTo>
                      <a:pt x="320" y="6985"/>
                      <a:pt x="184" y="7784"/>
                      <a:pt x="115" y="8652"/>
                    </a:cubicBezTo>
                    <a:cubicBezTo>
                      <a:pt x="1" y="10295"/>
                      <a:pt x="161" y="11938"/>
                      <a:pt x="572" y="13513"/>
                    </a:cubicBezTo>
                    <a:cubicBezTo>
                      <a:pt x="777" y="14289"/>
                      <a:pt x="1097" y="15111"/>
                      <a:pt x="1530" y="16093"/>
                    </a:cubicBezTo>
                    <a:cubicBezTo>
                      <a:pt x="2055" y="17188"/>
                      <a:pt x="2603" y="18101"/>
                      <a:pt x="3242" y="18900"/>
                    </a:cubicBezTo>
                    <a:cubicBezTo>
                      <a:pt x="3379" y="19060"/>
                      <a:pt x="3493" y="19220"/>
                      <a:pt x="3630" y="19357"/>
                    </a:cubicBezTo>
                    <a:cubicBezTo>
                      <a:pt x="3653" y="19379"/>
                      <a:pt x="3653" y="19379"/>
                      <a:pt x="3653" y="19402"/>
                    </a:cubicBezTo>
                    <a:cubicBezTo>
                      <a:pt x="3721" y="19402"/>
                      <a:pt x="3790" y="19425"/>
                      <a:pt x="3858" y="19425"/>
                    </a:cubicBezTo>
                    <a:cubicBezTo>
                      <a:pt x="4018" y="19448"/>
                      <a:pt x="4178" y="19471"/>
                      <a:pt x="4315" y="19471"/>
                    </a:cubicBezTo>
                    <a:lnTo>
                      <a:pt x="4338" y="19471"/>
                    </a:lnTo>
                    <a:cubicBezTo>
                      <a:pt x="4418" y="19482"/>
                      <a:pt x="4492" y="19488"/>
                      <a:pt x="4566" y="19488"/>
                    </a:cubicBezTo>
                    <a:cubicBezTo>
                      <a:pt x="4640" y="19488"/>
                      <a:pt x="4714" y="19482"/>
                      <a:pt x="4794" y="19471"/>
                    </a:cubicBezTo>
                    <a:cubicBezTo>
                      <a:pt x="4931" y="19471"/>
                      <a:pt x="5091" y="19448"/>
                      <a:pt x="5228" y="19402"/>
                    </a:cubicBezTo>
                    <a:lnTo>
                      <a:pt x="5251" y="19402"/>
                    </a:lnTo>
                    <a:cubicBezTo>
                      <a:pt x="5365" y="19379"/>
                      <a:pt x="5456" y="19334"/>
                      <a:pt x="5570" y="19311"/>
                    </a:cubicBezTo>
                    <a:cubicBezTo>
                      <a:pt x="5662" y="19265"/>
                      <a:pt x="5753" y="19220"/>
                      <a:pt x="5844" y="19197"/>
                    </a:cubicBezTo>
                    <a:cubicBezTo>
                      <a:pt x="5935" y="19128"/>
                      <a:pt x="6027" y="19083"/>
                      <a:pt x="6095" y="19037"/>
                    </a:cubicBezTo>
                    <a:cubicBezTo>
                      <a:pt x="6164" y="18991"/>
                      <a:pt x="6232" y="18923"/>
                      <a:pt x="6301" y="18877"/>
                    </a:cubicBezTo>
                    <a:cubicBezTo>
                      <a:pt x="6301" y="18832"/>
                      <a:pt x="6278" y="18809"/>
                      <a:pt x="6255" y="18786"/>
                    </a:cubicBezTo>
                    <a:cubicBezTo>
                      <a:pt x="5707" y="18170"/>
                      <a:pt x="5228" y="17485"/>
                      <a:pt x="4771" y="16686"/>
                    </a:cubicBezTo>
                    <a:lnTo>
                      <a:pt x="4771" y="16686"/>
                    </a:lnTo>
                    <a:lnTo>
                      <a:pt x="4794" y="16754"/>
                    </a:lnTo>
                    <a:cubicBezTo>
                      <a:pt x="4452" y="16115"/>
                      <a:pt x="4109" y="15408"/>
                      <a:pt x="3790" y="14586"/>
                    </a:cubicBezTo>
                    <a:cubicBezTo>
                      <a:pt x="3562" y="14038"/>
                      <a:pt x="3379" y="13490"/>
                      <a:pt x="3242" y="12943"/>
                    </a:cubicBezTo>
                    <a:cubicBezTo>
                      <a:pt x="2945" y="11801"/>
                      <a:pt x="2808" y="10569"/>
                      <a:pt x="2808" y="9313"/>
                    </a:cubicBezTo>
                    <a:cubicBezTo>
                      <a:pt x="2831" y="8081"/>
                      <a:pt x="3014" y="6894"/>
                      <a:pt x="3311" y="5776"/>
                    </a:cubicBezTo>
                    <a:cubicBezTo>
                      <a:pt x="3584" y="4863"/>
                      <a:pt x="3950" y="3995"/>
                      <a:pt x="4406" y="3242"/>
                    </a:cubicBezTo>
                    <a:lnTo>
                      <a:pt x="4452" y="3173"/>
                    </a:lnTo>
                    <a:lnTo>
                      <a:pt x="4429" y="3219"/>
                    </a:lnTo>
                    <a:cubicBezTo>
                      <a:pt x="4817" y="2580"/>
                      <a:pt x="5296" y="1987"/>
                      <a:pt x="5799" y="1484"/>
                    </a:cubicBezTo>
                    <a:lnTo>
                      <a:pt x="5799" y="1507"/>
                    </a:lnTo>
                    <a:cubicBezTo>
                      <a:pt x="6187" y="1142"/>
                      <a:pt x="6597" y="800"/>
                      <a:pt x="7054" y="526"/>
                    </a:cubicBezTo>
                    <a:cubicBezTo>
                      <a:pt x="7100" y="503"/>
                      <a:pt x="7145" y="434"/>
                      <a:pt x="7145" y="366"/>
                    </a:cubicBezTo>
                    <a:cubicBezTo>
                      <a:pt x="7168" y="275"/>
                      <a:pt x="7145" y="183"/>
                      <a:pt x="7100" y="115"/>
                    </a:cubicBezTo>
                    <a:cubicBezTo>
                      <a:pt x="7054" y="69"/>
                      <a:pt x="6985" y="24"/>
                      <a:pt x="69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59" name="Google Shape;8357;p96">
                <a:extLst>
                  <a:ext uri="{FF2B5EF4-FFF2-40B4-BE49-F238E27FC236}">
                    <a16:creationId xmlns:a16="http://schemas.microsoft.com/office/drawing/2014/main" id="{CB884A1C-AFE1-48D4-C388-A3E4BF4B7CE3}"/>
                  </a:ext>
                </a:extLst>
              </p:cNvPr>
              <p:cNvSpPr/>
              <p:nvPr/>
            </p:nvSpPr>
            <p:spPr>
              <a:xfrm>
                <a:off x="6659506" y="2805310"/>
                <a:ext cx="60952" cy="37423"/>
              </a:xfrm>
              <a:custGeom>
                <a:avLst/>
                <a:gdLst/>
                <a:ahLst/>
                <a:cxnLst/>
                <a:rect l="l" t="t" r="r" b="b"/>
                <a:pathLst>
                  <a:path w="4725" h="2901" extrusionOk="0">
                    <a:moveTo>
                      <a:pt x="3972" y="0"/>
                    </a:moveTo>
                    <a:cubicBezTo>
                      <a:pt x="3743" y="0"/>
                      <a:pt x="3515" y="114"/>
                      <a:pt x="3378" y="320"/>
                    </a:cubicBezTo>
                    <a:cubicBezTo>
                      <a:pt x="3355" y="388"/>
                      <a:pt x="3310" y="434"/>
                      <a:pt x="3264" y="502"/>
                    </a:cubicBezTo>
                    <a:cubicBezTo>
                      <a:pt x="3150" y="639"/>
                      <a:pt x="3013" y="776"/>
                      <a:pt x="2853" y="913"/>
                    </a:cubicBezTo>
                    <a:cubicBezTo>
                      <a:pt x="2648" y="1050"/>
                      <a:pt x="2465" y="1164"/>
                      <a:pt x="2237" y="1256"/>
                    </a:cubicBezTo>
                    <a:cubicBezTo>
                      <a:pt x="1917" y="1393"/>
                      <a:pt x="1575" y="1461"/>
                      <a:pt x="1233" y="1530"/>
                    </a:cubicBezTo>
                    <a:cubicBezTo>
                      <a:pt x="1050" y="1552"/>
                      <a:pt x="845" y="1552"/>
                      <a:pt x="662" y="1575"/>
                    </a:cubicBezTo>
                    <a:cubicBezTo>
                      <a:pt x="297" y="1575"/>
                      <a:pt x="0" y="1849"/>
                      <a:pt x="0" y="2237"/>
                    </a:cubicBezTo>
                    <a:cubicBezTo>
                      <a:pt x="0" y="2569"/>
                      <a:pt x="278" y="2900"/>
                      <a:pt x="627" y="2900"/>
                    </a:cubicBezTo>
                    <a:cubicBezTo>
                      <a:pt x="639" y="2900"/>
                      <a:pt x="650" y="2900"/>
                      <a:pt x="662" y="2899"/>
                    </a:cubicBezTo>
                    <a:cubicBezTo>
                      <a:pt x="1415" y="2876"/>
                      <a:pt x="2146" y="2739"/>
                      <a:pt x="2830" y="2443"/>
                    </a:cubicBezTo>
                    <a:cubicBezTo>
                      <a:pt x="3173" y="2306"/>
                      <a:pt x="3470" y="2100"/>
                      <a:pt x="3789" y="1872"/>
                    </a:cubicBezTo>
                    <a:cubicBezTo>
                      <a:pt x="4086" y="1621"/>
                      <a:pt x="4337" y="1324"/>
                      <a:pt x="4542" y="1005"/>
                    </a:cubicBezTo>
                    <a:cubicBezTo>
                      <a:pt x="4725" y="708"/>
                      <a:pt x="4588" y="274"/>
                      <a:pt x="4291" y="92"/>
                    </a:cubicBezTo>
                    <a:cubicBezTo>
                      <a:pt x="4200" y="23"/>
                      <a:pt x="4086" y="0"/>
                      <a:pt x="397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60" name="Google Shape;8358;p96">
                <a:extLst>
                  <a:ext uri="{FF2B5EF4-FFF2-40B4-BE49-F238E27FC236}">
                    <a16:creationId xmlns:a16="http://schemas.microsoft.com/office/drawing/2014/main" id="{7D88F5A3-3802-12F4-21F9-8E162E947C69}"/>
                  </a:ext>
                </a:extLst>
              </p:cNvPr>
              <p:cNvSpPr/>
              <p:nvPr/>
            </p:nvSpPr>
            <p:spPr>
              <a:xfrm>
                <a:off x="6338275" y="2503222"/>
                <a:ext cx="178742" cy="173737"/>
              </a:xfrm>
              <a:custGeom>
                <a:avLst/>
                <a:gdLst/>
                <a:ahLst/>
                <a:cxnLst/>
                <a:rect l="l" t="t" r="r" b="b"/>
                <a:pathLst>
                  <a:path w="13856" h="13468" extrusionOk="0">
                    <a:moveTo>
                      <a:pt x="10843" y="1"/>
                    </a:moveTo>
                    <a:cubicBezTo>
                      <a:pt x="10751" y="1"/>
                      <a:pt x="10637" y="69"/>
                      <a:pt x="10592" y="138"/>
                    </a:cubicBezTo>
                    <a:cubicBezTo>
                      <a:pt x="10158" y="183"/>
                      <a:pt x="9701" y="252"/>
                      <a:pt x="9268" y="366"/>
                    </a:cubicBezTo>
                    <a:cubicBezTo>
                      <a:pt x="8537" y="548"/>
                      <a:pt x="7784" y="845"/>
                      <a:pt x="7031" y="1256"/>
                    </a:cubicBezTo>
                    <a:cubicBezTo>
                      <a:pt x="6346" y="1621"/>
                      <a:pt x="5707" y="2078"/>
                      <a:pt x="5022" y="2648"/>
                    </a:cubicBezTo>
                    <a:cubicBezTo>
                      <a:pt x="4429" y="3150"/>
                      <a:pt x="3835" y="3744"/>
                      <a:pt x="3310" y="4406"/>
                    </a:cubicBezTo>
                    <a:cubicBezTo>
                      <a:pt x="2260" y="5684"/>
                      <a:pt x="1462" y="7099"/>
                      <a:pt x="914" y="8629"/>
                    </a:cubicBezTo>
                    <a:cubicBezTo>
                      <a:pt x="640" y="9382"/>
                      <a:pt x="412" y="10226"/>
                      <a:pt x="229" y="11276"/>
                    </a:cubicBezTo>
                    <a:cubicBezTo>
                      <a:pt x="92" y="12052"/>
                      <a:pt x="24" y="12760"/>
                      <a:pt x="1" y="13468"/>
                    </a:cubicBezTo>
                    <a:cubicBezTo>
                      <a:pt x="183" y="13216"/>
                      <a:pt x="366" y="12965"/>
                      <a:pt x="549" y="12714"/>
                    </a:cubicBezTo>
                    <a:cubicBezTo>
                      <a:pt x="617" y="12623"/>
                      <a:pt x="685" y="12532"/>
                      <a:pt x="754" y="12440"/>
                    </a:cubicBezTo>
                    <a:cubicBezTo>
                      <a:pt x="914" y="12189"/>
                      <a:pt x="1073" y="11961"/>
                      <a:pt x="1279" y="11756"/>
                    </a:cubicBezTo>
                    <a:cubicBezTo>
                      <a:pt x="1325" y="11687"/>
                      <a:pt x="1393" y="11619"/>
                      <a:pt x="1439" y="11550"/>
                    </a:cubicBezTo>
                    <a:cubicBezTo>
                      <a:pt x="1576" y="11390"/>
                      <a:pt x="1690" y="11253"/>
                      <a:pt x="1804" y="11094"/>
                    </a:cubicBezTo>
                    <a:cubicBezTo>
                      <a:pt x="1918" y="10934"/>
                      <a:pt x="2055" y="10774"/>
                      <a:pt x="2169" y="10637"/>
                    </a:cubicBezTo>
                    <a:cubicBezTo>
                      <a:pt x="2215" y="10569"/>
                      <a:pt x="2260" y="10523"/>
                      <a:pt x="2329" y="10477"/>
                    </a:cubicBezTo>
                    <a:cubicBezTo>
                      <a:pt x="2466" y="10272"/>
                      <a:pt x="2626" y="10089"/>
                      <a:pt x="2785" y="9930"/>
                    </a:cubicBezTo>
                    <a:cubicBezTo>
                      <a:pt x="2808" y="9884"/>
                      <a:pt x="2831" y="9861"/>
                      <a:pt x="2854" y="9838"/>
                    </a:cubicBezTo>
                    <a:cubicBezTo>
                      <a:pt x="2945" y="9724"/>
                      <a:pt x="3059" y="9587"/>
                      <a:pt x="3151" y="9496"/>
                    </a:cubicBezTo>
                    <a:cubicBezTo>
                      <a:pt x="3173" y="9473"/>
                      <a:pt x="3196" y="9450"/>
                      <a:pt x="3219" y="9427"/>
                    </a:cubicBezTo>
                    <a:cubicBezTo>
                      <a:pt x="3402" y="9199"/>
                      <a:pt x="3607" y="8971"/>
                      <a:pt x="3813" y="8743"/>
                    </a:cubicBezTo>
                    <a:cubicBezTo>
                      <a:pt x="4155" y="7967"/>
                      <a:pt x="4611" y="7213"/>
                      <a:pt x="5114" y="6483"/>
                    </a:cubicBezTo>
                    <a:cubicBezTo>
                      <a:pt x="5844" y="5502"/>
                      <a:pt x="6666" y="4611"/>
                      <a:pt x="7556" y="3881"/>
                    </a:cubicBezTo>
                    <a:cubicBezTo>
                      <a:pt x="8286" y="3287"/>
                      <a:pt x="9085" y="2808"/>
                      <a:pt x="9884" y="2443"/>
                    </a:cubicBezTo>
                    <a:lnTo>
                      <a:pt x="9953" y="2420"/>
                    </a:lnTo>
                    <a:lnTo>
                      <a:pt x="9907" y="2420"/>
                    </a:lnTo>
                    <a:cubicBezTo>
                      <a:pt x="10614" y="2123"/>
                      <a:pt x="11322" y="1918"/>
                      <a:pt x="12007" y="1804"/>
                    </a:cubicBezTo>
                    <a:cubicBezTo>
                      <a:pt x="12401" y="1752"/>
                      <a:pt x="12794" y="1727"/>
                      <a:pt x="13188" y="1727"/>
                    </a:cubicBezTo>
                    <a:cubicBezTo>
                      <a:pt x="13319" y="1727"/>
                      <a:pt x="13451" y="1730"/>
                      <a:pt x="13582" y="1735"/>
                    </a:cubicBezTo>
                    <a:cubicBezTo>
                      <a:pt x="13650" y="1735"/>
                      <a:pt x="13696" y="1713"/>
                      <a:pt x="13764" y="1644"/>
                    </a:cubicBezTo>
                    <a:cubicBezTo>
                      <a:pt x="13810" y="1598"/>
                      <a:pt x="13856" y="1507"/>
                      <a:pt x="13856" y="1439"/>
                    </a:cubicBezTo>
                    <a:cubicBezTo>
                      <a:pt x="13856" y="1347"/>
                      <a:pt x="13810" y="1279"/>
                      <a:pt x="13764" y="1233"/>
                    </a:cubicBezTo>
                    <a:cubicBezTo>
                      <a:pt x="13742" y="1210"/>
                      <a:pt x="13719" y="1210"/>
                      <a:pt x="13719" y="1188"/>
                    </a:cubicBezTo>
                    <a:cubicBezTo>
                      <a:pt x="13673" y="1165"/>
                      <a:pt x="13627" y="1165"/>
                      <a:pt x="13559" y="1165"/>
                    </a:cubicBezTo>
                    <a:cubicBezTo>
                      <a:pt x="13399" y="1153"/>
                      <a:pt x="13239" y="1148"/>
                      <a:pt x="13080" y="1148"/>
                    </a:cubicBezTo>
                    <a:cubicBezTo>
                      <a:pt x="12920" y="1148"/>
                      <a:pt x="12760" y="1153"/>
                      <a:pt x="12600" y="1165"/>
                    </a:cubicBezTo>
                    <a:cubicBezTo>
                      <a:pt x="12509" y="1051"/>
                      <a:pt x="12418" y="914"/>
                      <a:pt x="12304" y="822"/>
                    </a:cubicBezTo>
                    <a:cubicBezTo>
                      <a:pt x="12189" y="685"/>
                      <a:pt x="12052" y="594"/>
                      <a:pt x="11938" y="503"/>
                    </a:cubicBezTo>
                    <a:cubicBezTo>
                      <a:pt x="11961" y="480"/>
                      <a:pt x="11961" y="434"/>
                      <a:pt x="11961" y="411"/>
                    </a:cubicBezTo>
                    <a:cubicBezTo>
                      <a:pt x="11961" y="320"/>
                      <a:pt x="11916" y="252"/>
                      <a:pt x="11870" y="206"/>
                    </a:cubicBezTo>
                    <a:cubicBezTo>
                      <a:pt x="11847" y="183"/>
                      <a:pt x="11824" y="183"/>
                      <a:pt x="11824" y="160"/>
                    </a:cubicBezTo>
                    <a:cubicBezTo>
                      <a:pt x="11779" y="138"/>
                      <a:pt x="11733" y="138"/>
                      <a:pt x="11664" y="115"/>
                    </a:cubicBezTo>
                    <a:lnTo>
                      <a:pt x="11185" y="115"/>
                    </a:lnTo>
                    <a:cubicBezTo>
                      <a:pt x="11094" y="92"/>
                      <a:pt x="11003" y="46"/>
                      <a:pt x="10911" y="23"/>
                    </a:cubicBezTo>
                    <a:cubicBezTo>
                      <a:pt x="10888" y="23"/>
                      <a:pt x="10866" y="1"/>
                      <a:pt x="108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61" name="Google Shape;8359;p96">
                <a:extLst>
                  <a:ext uri="{FF2B5EF4-FFF2-40B4-BE49-F238E27FC236}">
                    <a16:creationId xmlns:a16="http://schemas.microsoft.com/office/drawing/2014/main" id="{EF8C10B2-1A16-5993-AFE3-90495876141A}"/>
                  </a:ext>
                </a:extLst>
              </p:cNvPr>
              <p:cNvSpPr/>
              <p:nvPr/>
            </p:nvSpPr>
            <p:spPr>
              <a:xfrm>
                <a:off x="6398050" y="2209389"/>
                <a:ext cx="97769" cy="120434"/>
              </a:xfrm>
              <a:custGeom>
                <a:avLst/>
                <a:gdLst/>
                <a:ahLst/>
                <a:cxnLst/>
                <a:rect l="l" t="t" r="r" b="b"/>
                <a:pathLst>
                  <a:path w="7579" h="9336" extrusionOk="0">
                    <a:moveTo>
                      <a:pt x="4200" y="0"/>
                    </a:moveTo>
                    <a:cubicBezTo>
                      <a:pt x="3881" y="0"/>
                      <a:pt x="3538" y="46"/>
                      <a:pt x="3219" y="137"/>
                    </a:cubicBezTo>
                    <a:cubicBezTo>
                      <a:pt x="2511" y="320"/>
                      <a:pt x="1872" y="685"/>
                      <a:pt x="1347" y="1187"/>
                    </a:cubicBezTo>
                    <a:cubicBezTo>
                      <a:pt x="457" y="2077"/>
                      <a:pt x="0" y="3447"/>
                      <a:pt x="69" y="4953"/>
                    </a:cubicBezTo>
                    <a:cubicBezTo>
                      <a:pt x="137" y="6414"/>
                      <a:pt x="708" y="7783"/>
                      <a:pt x="1644" y="8742"/>
                    </a:cubicBezTo>
                    <a:cubicBezTo>
                      <a:pt x="1803" y="8902"/>
                      <a:pt x="1986" y="9062"/>
                      <a:pt x="2191" y="9221"/>
                    </a:cubicBezTo>
                    <a:cubicBezTo>
                      <a:pt x="2237" y="9244"/>
                      <a:pt x="2283" y="9244"/>
                      <a:pt x="2351" y="9244"/>
                    </a:cubicBezTo>
                    <a:lnTo>
                      <a:pt x="2420" y="9244"/>
                    </a:lnTo>
                    <a:cubicBezTo>
                      <a:pt x="2465" y="9221"/>
                      <a:pt x="2534" y="9199"/>
                      <a:pt x="2557" y="9153"/>
                    </a:cubicBezTo>
                    <a:cubicBezTo>
                      <a:pt x="2716" y="9199"/>
                      <a:pt x="2853" y="9244"/>
                      <a:pt x="2990" y="9290"/>
                    </a:cubicBezTo>
                    <a:cubicBezTo>
                      <a:pt x="3196" y="9313"/>
                      <a:pt x="3401" y="9336"/>
                      <a:pt x="3607" y="9336"/>
                    </a:cubicBezTo>
                    <a:lnTo>
                      <a:pt x="3721" y="9336"/>
                    </a:lnTo>
                    <a:cubicBezTo>
                      <a:pt x="4154" y="9336"/>
                      <a:pt x="4588" y="9199"/>
                      <a:pt x="5022" y="8970"/>
                    </a:cubicBezTo>
                    <a:cubicBezTo>
                      <a:pt x="5410" y="8788"/>
                      <a:pt x="5775" y="8514"/>
                      <a:pt x="6117" y="8126"/>
                    </a:cubicBezTo>
                    <a:cubicBezTo>
                      <a:pt x="6414" y="7806"/>
                      <a:pt x="6688" y="7441"/>
                      <a:pt x="6916" y="7007"/>
                    </a:cubicBezTo>
                    <a:cubicBezTo>
                      <a:pt x="7213" y="6460"/>
                      <a:pt x="7396" y="5820"/>
                      <a:pt x="7487" y="5090"/>
                    </a:cubicBezTo>
                    <a:cubicBezTo>
                      <a:pt x="7578" y="4451"/>
                      <a:pt x="7533" y="3766"/>
                      <a:pt x="7396" y="3081"/>
                    </a:cubicBezTo>
                    <a:cubicBezTo>
                      <a:pt x="7259" y="2419"/>
                      <a:pt x="7008" y="1803"/>
                      <a:pt x="6665" y="1324"/>
                    </a:cubicBezTo>
                    <a:cubicBezTo>
                      <a:pt x="6460" y="1073"/>
                      <a:pt x="6254" y="845"/>
                      <a:pt x="6049" y="662"/>
                    </a:cubicBezTo>
                    <a:cubicBezTo>
                      <a:pt x="5798" y="457"/>
                      <a:pt x="5524" y="320"/>
                      <a:pt x="5227" y="183"/>
                    </a:cubicBezTo>
                    <a:cubicBezTo>
                      <a:pt x="4908" y="68"/>
                      <a:pt x="4565" y="0"/>
                      <a:pt x="4200" y="0"/>
                    </a:cubicBezTo>
                    <a:close/>
                  </a:path>
                </a:pathLst>
              </a:custGeom>
              <a:solidFill>
                <a:srgbClr val="FCBC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62" name="Google Shape;8360;p96">
                <a:extLst>
                  <a:ext uri="{FF2B5EF4-FFF2-40B4-BE49-F238E27FC236}">
                    <a16:creationId xmlns:a16="http://schemas.microsoft.com/office/drawing/2014/main" id="{79BA1865-2C96-643D-3ED7-08A66ED17ABE}"/>
                  </a:ext>
                </a:extLst>
              </p:cNvPr>
              <p:cNvSpPr/>
              <p:nvPr/>
            </p:nvSpPr>
            <p:spPr>
              <a:xfrm>
                <a:off x="6443688" y="2221747"/>
                <a:ext cx="28574" cy="57134"/>
              </a:xfrm>
              <a:custGeom>
                <a:avLst/>
                <a:gdLst/>
                <a:ahLst/>
                <a:cxnLst/>
                <a:rect l="l" t="t" r="r" b="b"/>
                <a:pathLst>
                  <a:path w="2215" h="4429" extrusionOk="0">
                    <a:moveTo>
                      <a:pt x="160" y="1"/>
                    </a:moveTo>
                    <a:cubicBezTo>
                      <a:pt x="114" y="1"/>
                      <a:pt x="69" y="46"/>
                      <a:pt x="23" y="92"/>
                    </a:cubicBezTo>
                    <a:cubicBezTo>
                      <a:pt x="0" y="160"/>
                      <a:pt x="23" y="252"/>
                      <a:pt x="114" y="297"/>
                    </a:cubicBezTo>
                    <a:cubicBezTo>
                      <a:pt x="206" y="343"/>
                      <a:pt x="297" y="389"/>
                      <a:pt x="388" y="434"/>
                    </a:cubicBezTo>
                    <a:lnTo>
                      <a:pt x="365" y="434"/>
                    </a:lnTo>
                    <a:cubicBezTo>
                      <a:pt x="548" y="548"/>
                      <a:pt x="708" y="685"/>
                      <a:pt x="845" y="845"/>
                    </a:cubicBezTo>
                    <a:cubicBezTo>
                      <a:pt x="982" y="1005"/>
                      <a:pt x="1119" y="1165"/>
                      <a:pt x="1210" y="1347"/>
                    </a:cubicBezTo>
                    <a:cubicBezTo>
                      <a:pt x="1324" y="1598"/>
                      <a:pt x="1415" y="1872"/>
                      <a:pt x="1484" y="2146"/>
                    </a:cubicBezTo>
                    <a:cubicBezTo>
                      <a:pt x="1598" y="2694"/>
                      <a:pt x="1621" y="3265"/>
                      <a:pt x="1598" y="3812"/>
                    </a:cubicBezTo>
                    <a:cubicBezTo>
                      <a:pt x="1598" y="3904"/>
                      <a:pt x="1598" y="3995"/>
                      <a:pt x="1598" y="4109"/>
                    </a:cubicBezTo>
                    <a:cubicBezTo>
                      <a:pt x="1598" y="4178"/>
                      <a:pt x="1598" y="4246"/>
                      <a:pt x="1644" y="4315"/>
                    </a:cubicBezTo>
                    <a:cubicBezTo>
                      <a:pt x="1689" y="4360"/>
                      <a:pt x="1735" y="4406"/>
                      <a:pt x="1826" y="4429"/>
                    </a:cubicBezTo>
                    <a:cubicBezTo>
                      <a:pt x="1895" y="4429"/>
                      <a:pt x="1963" y="4429"/>
                      <a:pt x="2032" y="4383"/>
                    </a:cubicBezTo>
                    <a:cubicBezTo>
                      <a:pt x="2077" y="4337"/>
                      <a:pt x="2146" y="4269"/>
                      <a:pt x="2146" y="4201"/>
                    </a:cubicBezTo>
                    <a:cubicBezTo>
                      <a:pt x="2214" y="3379"/>
                      <a:pt x="2146" y="2534"/>
                      <a:pt x="1826" y="1758"/>
                    </a:cubicBezTo>
                    <a:cubicBezTo>
                      <a:pt x="1689" y="1393"/>
                      <a:pt x="1461" y="1051"/>
                      <a:pt x="1210" y="754"/>
                    </a:cubicBezTo>
                    <a:cubicBezTo>
                      <a:pt x="936" y="434"/>
                      <a:pt x="594" y="206"/>
                      <a:pt x="228" y="23"/>
                    </a:cubicBezTo>
                    <a:cubicBezTo>
                      <a:pt x="206" y="1"/>
                      <a:pt x="183" y="1"/>
                      <a:pt x="160" y="1"/>
                    </a:cubicBezTo>
                    <a:close/>
                  </a:path>
                </a:pathLst>
              </a:custGeom>
              <a:solidFill>
                <a:schemeClr val="accent2">
                  <a:alpha val="351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63" name="Google Shape;8361;p96">
                <a:extLst>
                  <a:ext uri="{FF2B5EF4-FFF2-40B4-BE49-F238E27FC236}">
                    <a16:creationId xmlns:a16="http://schemas.microsoft.com/office/drawing/2014/main" id="{194FFD87-D755-E31B-EF0D-D1B96C12CFC0}"/>
                  </a:ext>
                </a:extLst>
              </p:cNvPr>
              <p:cNvSpPr/>
              <p:nvPr/>
            </p:nvSpPr>
            <p:spPr>
              <a:xfrm>
                <a:off x="6400694" y="2043027"/>
                <a:ext cx="577133" cy="588614"/>
              </a:xfrm>
              <a:custGeom>
                <a:avLst/>
                <a:gdLst/>
                <a:ahLst/>
                <a:cxnLst/>
                <a:rect l="l" t="t" r="r" b="b"/>
                <a:pathLst>
                  <a:path w="44739" h="45629" extrusionOk="0">
                    <a:moveTo>
                      <a:pt x="16503" y="1"/>
                    </a:moveTo>
                    <a:cubicBezTo>
                      <a:pt x="16458" y="1"/>
                      <a:pt x="16412" y="1"/>
                      <a:pt x="16366" y="24"/>
                    </a:cubicBezTo>
                    <a:cubicBezTo>
                      <a:pt x="14837" y="777"/>
                      <a:pt x="13490" y="1758"/>
                      <a:pt x="12372" y="2968"/>
                    </a:cubicBezTo>
                    <a:cubicBezTo>
                      <a:pt x="11687" y="3676"/>
                      <a:pt x="11071" y="4474"/>
                      <a:pt x="10500" y="5319"/>
                    </a:cubicBezTo>
                    <a:cubicBezTo>
                      <a:pt x="9975" y="6141"/>
                      <a:pt x="9496" y="6985"/>
                      <a:pt x="9017" y="7967"/>
                    </a:cubicBezTo>
                    <a:cubicBezTo>
                      <a:pt x="8629" y="8788"/>
                      <a:pt x="8218" y="9724"/>
                      <a:pt x="7761" y="10820"/>
                    </a:cubicBezTo>
                    <a:cubicBezTo>
                      <a:pt x="7579" y="11299"/>
                      <a:pt x="7373" y="11779"/>
                      <a:pt x="7191" y="12281"/>
                    </a:cubicBezTo>
                    <a:lnTo>
                      <a:pt x="7122" y="12440"/>
                    </a:lnTo>
                    <a:lnTo>
                      <a:pt x="7099" y="12509"/>
                    </a:lnTo>
                    <a:cubicBezTo>
                      <a:pt x="6962" y="12851"/>
                      <a:pt x="6803" y="13285"/>
                      <a:pt x="6597" y="13696"/>
                    </a:cubicBezTo>
                    <a:cubicBezTo>
                      <a:pt x="5867" y="15225"/>
                      <a:pt x="4794" y="16595"/>
                      <a:pt x="3767" y="17919"/>
                    </a:cubicBezTo>
                    <a:lnTo>
                      <a:pt x="3265" y="18580"/>
                    </a:lnTo>
                    <a:cubicBezTo>
                      <a:pt x="2580" y="19471"/>
                      <a:pt x="2032" y="20224"/>
                      <a:pt x="1553" y="21023"/>
                    </a:cubicBezTo>
                    <a:cubicBezTo>
                      <a:pt x="982" y="21981"/>
                      <a:pt x="571" y="22849"/>
                      <a:pt x="343" y="23693"/>
                    </a:cubicBezTo>
                    <a:cubicBezTo>
                      <a:pt x="206" y="24196"/>
                      <a:pt x="115" y="24698"/>
                      <a:pt x="69" y="25177"/>
                    </a:cubicBezTo>
                    <a:cubicBezTo>
                      <a:pt x="1" y="25702"/>
                      <a:pt x="23" y="26227"/>
                      <a:pt x="69" y="26775"/>
                    </a:cubicBezTo>
                    <a:cubicBezTo>
                      <a:pt x="115" y="27254"/>
                      <a:pt x="183" y="27756"/>
                      <a:pt x="320" y="28281"/>
                    </a:cubicBezTo>
                    <a:cubicBezTo>
                      <a:pt x="434" y="28761"/>
                      <a:pt x="548" y="29217"/>
                      <a:pt x="708" y="29651"/>
                    </a:cubicBezTo>
                    <a:cubicBezTo>
                      <a:pt x="1005" y="30541"/>
                      <a:pt x="1370" y="31385"/>
                      <a:pt x="1827" y="32184"/>
                    </a:cubicBezTo>
                    <a:cubicBezTo>
                      <a:pt x="2238" y="32960"/>
                      <a:pt x="2763" y="33714"/>
                      <a:pt x="3356" y="34467"/>
                    </a:cubicBezTo>
                    <a:cubicBezTo>
                      <a:pt x="4452" y="35836"/>
                      <a:pt x="5798" y="37115"/>
                      <a:pt x="7350" y="38256"/>
                    </a:cubicBezTo>
                    <a:cubicBezTo>
                      <a:pt x="10181" y="40287"/>
                      <a:pt x="13559" y="41839"/>
                      <a:pt x="17394" y="42844"/>
                    </a:cubicBezTo>
                    <a:cubicBezTo>
                      <a:pt x="18398" y="43118"/>
                      <a:pt x="19357" y="43323"/>
                      <a:pt x="20270" y="43460"/>
                    </a:cubicBezTo>
                    <a:cubicBezTo>
                      <a:pt x="21365" y="43643"/>
                      <a:pt x="22324" y="43711"/>
                      <a:pt x="23214" y="43711"/>
                    </a:cubicBezTo>
                    <a:lnTo>
                      <a:pt x="23282" y="43711"/>
                    </a:lnTo>
                    <a:cubicBezTo>
                      <a:pt x="24287" y="43711"/>
                      <a:pt x="25200" y="43620"/>
                      <a:pt x="26113" y="43437"/>
                    </a:cubicBezTo>
                    <a:cubicBezTo>
                      <a:pt x="27003" y="43255"/>
                      <a:pt x="27802" y="42958"/>
                      <a:pt x="28532" y="42593"/>
                    </a:cubicBezTo>
                    <a:cubicBezTo>
                      <a:pt x="28692" y="42889"/>
                      <a:pt x="28898" y="43163"/>
                      <a:pt x="29149" y="43437"/>
                    </a:cubicBezTo>
                    <a:cubicBezTo>
                      <a:pt x="29468" y="43757"/>
                      <a:pt x="29788" y="44031"/>
                      <a:pt x="30107" y="44259"/>
                    </a:cubicBezTo>
                    <a:cubicBezTo>
                      <a:pt x="30769" y="44738"/>
                      <a:pt x="31545" y="45103"/>
                      <a:pt x="32344" y="45332"/>
                    </a:cubicBezTo>
                    <a:cubicBezTo>
                      <a:pt x="33052" y="45537"/>
                      <a:pt x="33759" y="45628"/>
                      <a:pt x="34444" y="45628"/>
                    </a:cubicBezTo>
                    <a:cubicBezTo>
                      <a:pt x="34672" y="45628"/>
                      <a:pt x="34878" y="45606"/>
                      <a:pt x="35083" y="45606"/>
                    </a:cubicBezTo>
                    <a:cubicBezTo>
                      <a:pt x="35585" y="45560"/>
                      <a:pt x="36019" y="45469"/>
                      <a:pt x="36407" y="45355"/>
                    </a:cubicBezTo>
                    <a:cubicBezTo>
                      <a:pt x="36864" y="45218"/>
                      <a:pt x="37252" y="45081"/>
                      <a:pt x="37571" y="44921"/>
                    </a:cubicBezTo>
                    <a:cubicBezTo>
                      <a:pt x="38142" y="44624"/>
                      <a:pt x="38690" y="44236"/>
                      <a:pt x="39169" y="43734"/>
                    </a:cubicBezTo>
                    <a:cubicBezTo>
                      <a:pt x="39694" y="43209"/>
                      <a:pt x="40105" y="42638"/>
                      <a:pt x="40401" y="42068"/>
                    </a:cubicBezTo>
                    <a:cubicBezTo>
                      <a:pt x="40744" y="41406"/>
                      <a:pt x="40949" y="40789"/>
                      <a:pt x="41018" y="40173"/>
                    </a:cubicBezTo>
                    <a:cubicBezTo>
                      <a:pt x="41063" y="39488"/>
                      <a:pt x="40949" y="38849"/>
                      <a:pt x="40675" y="38302"/>
                    </a:cubicBezTo>
                    <a:cubicBezTo>
                      <a:pt x="40538" y="38005"/>
                      <a:pt x="40333" y="37708"/>
                      <a:pt x="40105" y="37457"/>
                    </a:cubicBezTo>
                    <a:cubicBezTo>
                      <a:pt x="39808" y="37160"/>
                      <a:pt x="39488" y="36909"/>
                      <a:pt x="39192" y="36749"/>
                    </a:cubicBezTo>
                    <a:cubicBezTo>
                      <a:pt x="38963" y="36612"/>
                      <a:pt x="38712" y="36521"/>
                      <a:pt x="38461" y="36430"/>
                    </a:cubicBezTo>
                    <a:cubicBezTo>
                      <a:pt x="38233" y="36361"/>
                      <a:pt x="37982" y="36293"/>
                      <a:pt x="37708" y="36247"/>
                    </a:cubicBezTo>
                    <a:cubicBezTo>
                      <a:pt x="38165" y="35905"/>
                      <a:pt x="38690" y="35448"/>
                      <a:pt x="39237" y="34878"/>
                    </a:cubicBezTo>
                    <a:cubicBezTo>
                      <a:pt x="39899" y="34170"/>
                      <a:pt x="40538" y="33417"/>
                      <a:pt x="41109" y="32641"/>
                    </a:cubicBezTo>
                    <a:cubicBezTo>
                      <a:pt x="41703" y="31819"/>
                      <a:pt x="42250" y="30975"/>
                      <a:pt x="42707" y="30130"/>
                    </a:cubicBezTo>
                    <a:cubicBezTo>
                      <a:pt x="43232" y="29194"/>
                      <a:pt x="43620" y="28327"/>
                      <a:pt x="43917" y="27528"/>
                    </a:cubicBezTo>
                    <a:cubicBezTo>
                      <a:pt x="44259" y="26638"/>
                      <a:pt x="44464" y="25816"/>
                      <a:pt x="44601" y="25040"/>
                    </a:cubicBezTo>
                    <a:cubicBezTo>
                      <a:pt x="44693" y="24378"/>
                      <a:pt x="44738" y="23671"/>
                      <a:pt x="44715" y="22963"/>
                    </a:cubicBezTo>
                    <a:cubicBezTo>
                      <a:pt x="44624" y="20384"/>
                      <a:pt x="43620" y="17713"/>
                      <a:pt x="41725" y="15020"/>
                    </a:cubicBezTo>
                    <a:cubicBezTo>
                      <a:pt x="40881" y="13810"/>
                      <a:pt x="39876" y="12623"/>
                      <a:pt x="38735" y="11482"/>
                    </a:cubicBezTo>
                    <a:cubicBezTo>
                      <a:pt x="37617" y="10363"/>
                      <a:pt x="36407" y="9291"/>
                      <a:pt x="35129" y="8309"/>
                    </a:cubicBezTo>
                    <a:cubicBezTo>
                      <a:pt x="33873" y="7350"/>
                      <a:pt x="32595" y="6460"/>
                      <a:pt x="31271" y="5684"/>
                    </a:cubicBezTo>
                    <a:cubicBezTo>
                      <a:pt x="29947" y="4885"/>
                      <a:pt x="28669" y="4201"/>
                      <a:pt x="27460" y="3653"/>
                    </a:cubicBezTo>
                    <a:cubicBezTo>
                      <a:pt x="26889" y="3379"/>
                      <a:pt x="26318" y="3151"/>
                      <a:pt x="25702" y="2922"/>
                    </a:cubicBezTo>
                    <a:cubicBezTo>
                      <a:pt x="24538" y="2466"/>
                      <a:pt x="23534" y="2123"/>
                      <a:pt x="22598" y="1804"/>
                    </a:cubicBezTo>
                    <a:lnTo>
                      <a:pt x="22484" y="1781"/>
                    </a:lnTo>
                    <a:lnTo>
                      <a:pt x="22392" y="1758"/>
                    </a:lnTo>
                    <a:cubicBezTo>
                      <a:pt x="20155" y="1028"/>
                      <a:pt x="18329" y="663"/>
                      <a:pt x="16640" y="549"/>
                    </a:cubicBezTo>
                    <a:cubicBezTo>
                      <a:pt x="16709" y="549"/>
                      <a:pt x="16777" y="480"/>
                      <a:pt x="16800" y="412"/>
                    </a:cubicBezTo>
                    <a:cubicBezTo>
                      <a:pt x="16823" y="320"/>
                      <a:pt x="16823" y="229"/>
                      <a:pt x="16777" y="161"/>
                    </a:cubicBezTo>
                    <a:cubicBezTo>
                      <a:pt x="16754" y="92"/>
                      <a:pt x="16686" y="46"/>
                      <a:pt x="16595" y="24"/>
                    </a:cubicBezTo>
                    <a:cubicBezTo>
                      <a:pt x="16572" y="1"/>
                      <a:pt x="16526" y="1"/>
                      <a:pt x="16503" y="1"/>
                    </a:cubicBezTo>
                    <a:close/>
                  </a:path>
                </a:pathLst>
              </a:custGeom>
              <a:solidFill>
                <a:srgbClr val="FCBC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64" name="Google Shape;8362;p96">
                <a:extLst>
                  <a:ext uri="{FF2B5EF4-FFF2-40B4-BE49-F238E27FC236}">
                    <a16:creationId xmlns:a16="http://schemas.microsoft.com/office/drawing/2014/main" id="{6FBBB8D6-1BAF-6684-A6AE-0EF05D5F4A9E}"/>
                  </a:ext>
                </a:extLst>
              </p:cNvPr>
              <p:cNvSpPr/>
              <p:nvPr/>
            </p:nvSpPr>
            <p:spPr>
              <a:xfrm>
                <a:off x="6531132" y="2042730"/>
                <a:ext cx="446985" cy="445115"/>
              </a:xfrm>
              <a:custGeom>
                <a:avLst/>
                <a:gdLst/>
                <a:ahLst/>
                <a:cxnLst/>
                <a:rect l="l" t="t" r="r" b="b"/>
                <a:pathLst>
                  <a:path w="34650" h="34505" extrusionOk="0">
                    <a:moveTo>
                      <a:pt x="6391" y="1"/>
                    </a:moveTo>
                    <a:cubicBezTo>
                      <a:pt x="6346" y="1"/>
                      <a:pt x="6300" y="24"/>
                      <a:pt x="6254" y="47"/>
                    </a:cubicBezTo>
                    <a:cubicBezTo>
                      <a:pt x="4725" y="800"/>
                      <a:pt x="3378" y="1781"/>
                      <a:pt x="2237" y="2968"/>
                    </a:cubicBezTo>
                    <a:cubicBezTo>
                      <a:pt x="1552" y="3699"/>
                      <a:pt x="936" y="4497"/>
                      <a:pt x="388" y="5342"/>
                    </a:cubicBezTo>
                    <a:cubicBezTo>
                      <a:pt x="251" y="5547"/>
                      <a:pt x="114" y="5776"/>
                      <a:pt x="0" y="5981"/>
                    </a:cubicBezTo>
                    <a:cubicBezTo>
                      <a:pt x="799" y="5639"/>
                      <a:pt x="1644" y="5365"/>
                      <a:pt x="2511" y="5182"/>
                    </a:cubicBezTo>
                    <a:cubicBezTo>
                      <a:pt x="3766" y="4886"/>
                      <a:pt x="5045" y="4726"/>
                      <a:pt x="6346" y="4634"/>
                    </a:cubicBezTo>
                    <a:lnTo>
                      <a:pt x="6369" y="4634"/>
                    </a:lnTo>
                    <a:cubicBezTo>
                      <a:pt x="6391" y="4634"/>
                      <a:pt x="6414" y="4612"/>
                      <a:pt x="6437" y="4612"/>
                    </a:cubicBezTo>
                    <a:cubicBezTo>
                      <a:pt x="6483" y="4612"/>
                      <a:pt x="6528" y="4657"/>
                      <a:pt x="6551" y="4703"/>
                    </a:cubicBezTo>
                    <a:cubicBezTo>
                      <a:pt x="6620" y="5776"/>
                      <a:pt x="6802" y="6826"/>
                      <a:pt x="7053" y="7876"/>
                    </a:cubicBezTo>
                    <a:cubicBezTo>
                      <a:pt x="7053" y="7876"/>
                      <a:pt x="7053" y="7876"/>
                      <a:pt x="7053" y="7898"/>
                    </a:cubicBezTo>
                    <a:cubicBezTo>
                      <a:pt x="7624" y="10249"/>
                      <a:pt x="8537" y="12509"/>
                      <a:pt x="9678" y="14632"/>
                    </a:cubicBezTo>
                    <a:cubicBezTo>
                      <a:pt x="9678" y="14632"/>
                      <a:pt x="9678" y="14609"/>
                      <a:pt x="9678" y="14609"/>
                    </a:cubicBezTo>
                    <a:cubicBezTo>
                      <a:pt x="9678" y="14632"/>
                      <a:pt x="9678" y="14632"/>
                      <a:pt x="9701" y="14632"/>
                    </a:cubicBezTo>
                    <a:cubicBezTo>
                      <a:pt x="11002" y="17006"/>
                      <a:pt x="12600" y="19220"/>
                      <a:pt x="14472" y="21160"/>
                    </a:cubicBezTo>
                    <a:cubicBezTo>
                      <a:pt x="16024" y="22758"/>
                      <a:pt x="17781" y="24219"/>
                      <a:pt x="19699" y="25360"/>
                    </a:cubicBezTo>
                    <a:cubicBezTo>
                      <a:pt x="20794" y="26022"/>
                      <a:pt x="21958" y="26570"/>
                      <a:pt x="23145" y="27003"/>
                    </a:cubicBezTo>
                    <a:cubicBezTo>
                      <a:pt x="23191" y="27026"/>
                      <a:pt x="23214" y="27094"/>
                      <a:pt x="23191" y="27140"/>
                    </a:cubicBezTo>
                    <a:cubicBezTo>
                      <a:pt x="23191" y="27140"/>
                      <a:pt x="23191" y="27163"/>
                      <a:pt x="23191" y="27163"/>
                    </a:cubicBezTo>
                    <a:cubicBezTo>
                      <a:pt x="23236" y="27186"/>
                      <a:pt x="23282" y="27231"/>
                      <a:pt x="23259" y="27277"/>
                    </a:cubicBezTo>
                    <a:cubicBezTo>
                      <a:pt x="23054" y="27756"/>
                      <a:pt x="22848" y="28259"/>
                      <a:pt x="22689" y="28738"/>
                    </a:cubicBezTo>
                    <a:cubicBezTo>
                      <a:pt x="22483" y="29354"/>
                      <a:pt x="22301" y="29970"/>
                      <a:pt x="22186" y="30610"/>
                    </a:cubicBezTo>
                    <a:cubicBezTo>
                      <a:pt x="22095" y="31180"/>
                      <a:pt x="22027" y="31751"/>
                      <a:pt x="22072" y="32321"/>
                    </a:cubicBezTo>
                    <a:cubicBezTo>
                      <a:pt x="22095" y="32618"/>
                      <a:pt x="22141" y="32892"/>
                      <a:pt x="22232" y="33166"/>
                    </a:cubicBezTo>
                    <a:cubicBezTo>
                      <a:pt x="22232" y="33166"/>
                      <a:pt x="22232" y="33166"/>
                      <a:pt x="22232" y="33143"/>
                    </a:cubicBezTo>
                    <a:cubicBezTo>
                      <a:pt x="22297" y="33317"/>
                      <a:pt x="22363" y="33491"/>
                      <a:pt x="22467" y="33645"/>
                    </a:cubicBezTo>
                    <a:lnTo>
                      <a:pt x="22467" y="33645"/>
                    </a:lnTo>
                    <a:cubicBezTo>
                      <a:pt x="22465" y="33645"/>
                      <a:pt x="22463" y="33645"/>
                      <a:pt x="22460" y="33645"/>
                    </a:cubicBezTo>
                    <a:cubicBezTo>
                      <a:pt x="22575" y="33782"/>
                      <a:pt x="22666" y="33896"/>
                      <a:pt x="22803" y="34011"/>
                    </a:cubicBezTo>
                    <a:lnTo>
                      <a:pt x="22780" y="34011"/>
                    </a:lnTo>
                    <a:cubicBezTo>
                      <a:pt x="22917" y="34125"/>
                      <a:pt x="23077" y="34216"/>
                      <a:pt x="23214" y="34284"/>
                    </a:cubicBezTo>
                    <a:cubicBezTo>
                      <a:pt x="23396" y="34376"/>
                      <a:pt x="23602" y="34421"/>
                      <a:pt x="23807" y="34467"/>
                    </a:cubicBezTo>
                    <a:lnTo>
                      <a:pt x="23761" y="34467"/>
                    </a:lnTo>
                    <a:cubicBezTo>
                      <a:pt x="23895" y="34494"/>
                      <a:pt x="24029" y="34505"/>
                      <a:pt x="24163" y="34505"/>
                    </a:cubicBezTo>
                    <a:cubicBezTo>
                      <a:pt x="24257" y="34505"/>
                      <a:pt x="24352" y="34499"/>
                      <a:pt x="24446" y="34490"/>
                    </a:cubicBezTo>
                    <a:cubicBezTo>
                      <a:pt x="24743" y="34467"/>
                      <a:pt x="25017" y="34399"/>
                      <a:pt x="25291" y="34307"/>
                    </a:cubicBezTo>
                    <a:cubicBezTo>
                      <a:pt x="25785" y="34128"/>
                      <a:pt x="26279" y="33881"/>
                      <a:pt x="26730" y="33569"/>
                    </a:cubicBezTo>
                    <a:lnTo>
                      <a:pt x="26730" y="33569"/>
                    </a:lnTo>
                    <a:cubicBezTo>
                      <a:pt x="26729" y="33573"/>
                      <a:pt x="26729" y="33577"/>
                      <a:pt x="26729" y="33577"/>
                    </a:cubicBezTo>
                    <a:cubicBezTo>
                      <a:pt x="27185" y="33280"/>
                      <a:pt x="27596" y="32938"/>
                      <a:pt x="28007" y="32573"/>
                    </a:cubicBezTo>
                    <a:cubicBezTo>
                      <a:pt x="28395" y="32230"/>
                      <a:pt x="28783" y="31865"/>
                      <a:pt x="29148" y="31477"/>
                    </a:cubicBezTo>
                    <a:cubicBezTo>
                      <a:pt x="29468" y="31157"/>
                      <a:pt x="29787" y="30815"/>
                      <a:pt x="30107" y="30450"/>
                    </a:cubicBezTo>
                    <a:cubicBezTo>
                      <a:pt x="30426" y="30107"/>
                      <a:pt x="30723" y="29765"/>
                      <a:pt x="31043" y="29423"/>
                    </a:cubicBezTo>
                    <a:lnTo>
                      <a:pt x="31020" y="29423"/>
                    </a:lnTo>
                    <a:cubicBezTo>
                      <a:pt x="32252" y="28030"/>
                      <a:pt x="33394" y="26570"/>
                      <a:pt x="34489" y="25063"/>
                    </a:cubicBezTo>
                    <a:cubicBezTo>
                      <a:pt x="34603" y="24401"/>
                      <a:pt x="34649" y="23694"/>
                      <a:pt x="34603" y="22986"/>
                    </a:cubicBezTo>
                    <a:cubicBezTo>
                      <a:pt x="34512" y="20407"/>
                      <a:pt x="33508" y="17736"/>
                      <a:pt x="31613" y="15043"/>
                    </a:cubicBezTo>
                    <a:cubicBezTo>
                      <a:pt x="30769" y="13833"/>
                      <a:pt x="29764" y="12646"/>
                      <a:pt x="28623" y="11482"/>
                    </a:cubicBezTo>
                    <a:cubicBezTo>
                      <a:pt x="27505" y="10386"/>
                      <a:pt x="26295" y="9314"/>
                      <a:pt x="25017" y="8332"/>
                    </a:cubicBezTo>
                    <a:cubicBezTo>
                      <a:pt x="23761" y="7373"/>
                      <a:pt x="22460" y="6483"/>
                      <a:pt x="21159" y="5707"/>
                    </a:cubicBezTo>
                    <a:cubicBezTo>
                      <a:pt x="19858" y="4908"/>
                      <a:pt x="18580" y="4224"/>
                      <a:pt x="17370" y="3676"/>
                    </a:cubicBezTo>
                    <a:cubicBezTo>
                      <a:pt x="16800" y="3402"/>
                      <a:pt x="16229" y="3174"/>
                      <a:pt x="15590" y="2923"/>
                    </a:cubicBezTo>
                    <a:cubicBezTo>
                      <a:pt x="14426" y="2489"/>
                      <a:pt x="13422" y="2124"/>
                      <a:pt x="12486" y="1827"/>
                    </a:cubicBezTo>
                    <a:lnTo>
                      <a:pt x="12372" y="1781"/>
                    </a:lnTo>
                    <a:lnTo>
                      <a:pt x="12280" y="1758"/>
                    </a:lnTo>
                    <a:cubicBezTo>
                      <a:pt x="10043" y="1051"/>
                      <a:pt x="8217" y="663"/>
                      <a:pt x="6528" y="572"/>
                    </a:cubicBezTo>
                    <a:lnTo>
                      <a:pt x="6551" y="572"/>
                    </a:lnTo>
                    <a:cubicBezTo>
                      <a:pt x="6597" y="572"/>
                      <a:pt x="6665" y="526"/>
                      <a:pt x="6688" y="435"/>
                    </a:cubicBezTo>
                    <a:cubicBezTo>
                      <a:pt x="6734" y="343"/>
                      <a:pt x="6711" y="252"/>
                      <a:pt x="6665" y="184"/>
                    </a:cubicBezTo>
                    <a:cubicBezTo>
                      <a:pt x="6642" y="115"/>
                      <a:pt x="6574" y="47"/>
                      <a:pt x="6483" y="24"/>
                    </a:cubicBezTo>
                    <a:cubicBezTo>
                      <a:pt x="6437" y="1"/>
                      <a:pt x="6414" y="1"/>
                      <a:pt x="6391" y="1"/>
                    </a:cubicBezTo>
                    <a:close/>
                  </a:path>
                </a:pathLst>
              </a:custGeom>
              <a:solidFill>
                <a:schemeClr val="accent2">
                  <a:alpha val="351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65" name="Google Shape;8363;p96">
                <a:extLst>
                  <a:ext uri="{FF2B5EF4-FFF2-40B4-BE49-F238E27FC236}">
                    <a16:creationId xmlns:a16="http://schemas.microsoft.com/office/drawing/2014/main" id="{24865053-F5FC-1619-C9F5-EBD2A2935BBE}"/>
                  </a:ext>
                </a:extLst>
              </p:cNvPr>
              <p:cNvSpPr/>
              <p:nvPr/>
            </p:nvSpPr>
            <p:spPr>
              <a:xfrm>
                <a:off x="6655971" y="2231460"/>
                <a:ext cx="310" cy="13"/>
              </a:xfrm>
              <a:custGeom>
                <a:avLst/>
                <a:gdLst/>
                <a:ahLst/>
                <a:cxnLst/>
                <a:rect l="l" t="t" r="r" b="b"/>
                <a:pathLst>
                  <a:path w="24" h="1" extrusionOk="0">
                    <a:moveTo>
                      <a:pt x="23" y="1"/>
                    </a:moveTo>
                    <a:lnTo>
                      <a:pt x="0" y="1"/>
                    </a:lnTo>
                    <a:close/>
                  </a:path>
                </a:pathLst>
              </a:custGeom>
              <a:solidFill>
                <a:srgbClr val="E8BA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66" name="Google Shape;8364;p96">
                <a:extLst>
                  <a:ext uri="{FF2B5EF4-FFF2-40B4-BE49-F238E27FC236}">
                    <a16:creationId xmlns:a16="http://schemas.microsoft.com/office/drawing/2014/main" id="{16965B0E-F38F-3E4D-E260-3F658390E29B}"/>
                  </a:ext>
                </a:extLst>
              </p:cNvPr>
              <p:cNvSpPr/>
              <p:nvPr/>
            </p:nvSpPr>
            <p:spPr>
              <a:xfrm>
                <a:off x="6815845" y="2459945"/>
                <a:ext cx="13" cy="13"/>
              </a:xfrm>
              <a:custGeom>
                <a:avLst/>
                <a:gdLst/>
                <a:ahLst/>
                <a:cxnLst/>
                <a:rect l="l" t="t" r="r" b="b"/>
                <a:pathLst>
                  <a:path w="1" h="1" extrusionOk="0">
                    <a:moveTo>
                      <a:pt x="0" y="0"/>
                    </a:moveTo>
                    <a:cubicBezTo>
                      <a:pt x="0" y="0"/>
                      <a:pt x="0" y="0"/>
                      <a:pt x="0" y="0"/>
                    </a:cubicBezTo>
                    <a:cubicBezTo>
                      <a:pt x="0" y="0"/>
                      <a:pt x="0" y="0"/>
                      <a:pt x="0" y="0"/>
                    </a:cubicBezTo>
                    <a:close/>
                  </a:path>
                </a:pathLst>
              </a:custGeom>
              <a:solidFill>
                <a:srgbClr val="E8BA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67" name="Google Shape;8365;p96">
                <a:extLst>
                  <a:ext uri="{FF2B5EF4-FFF2-40B4-BE49-F238E27FC236}">
                    <a16:creationId xmlns:a16="http://schemas.microsoft.com/office/drawing/2014/main" id="{76C4BE7C-CE28-1278-7260-EB4BFC0C8B15}"/>
                  </a:ext>
                </a:extLst>
              </p:cNvPr>
              <p:cNvSpPr/>
              <p:nvPr/>
            </p:nvSpPr>
            <p:spPr>
              <a:xfrm>
                <a:off x="6807009" y="2529717"/>
                <a:ext cx="67738" cy="56554"/>
              </a:xfrm>
              <a:custGeom>
                <a:avLst/>
                <a:gdLst/>
                <a:ahLst/>
                <a:cxnLst/>
                <a:rect l="l" t="t" r="r" b="b"/>
                <a:pathLst>
                  <a:path w="5251" h="4384" extrusionOk="0">
                    <a:moveTo>
                      <a:pt x="4931" y="1"/>
                    </a:moveTo>
                    <a:cubicBezTo>
                      <a:pt x="4862" y="1"/>
                      <a:pt x="4794" y="24"/>
                      <a:pt x="4748" y="47"/>
                    </a:cubicBezTo>
                    <a:cubicBezTo>
                      <a:pt x="4725" y="69"/>
                      <a:pt x="4703" y="92"/>
                      <a:pt x="4680" y="115"/>
                    </a:cubicBezTo>
                    <a:cubicBezTo>
                      <a:pt x="4657" y="161"/>
                      <a:pt x="4634" y="206"/>
                      <a:pt x="4611" y="252"/>
                    </a:cubicBezTo>
                    <a:cubicBezTo>
                      <a:pt x="4611" y="298"/>
                      <a:pt x="4588" y="343"/>
                      <a:pt x="4588" y="389"/>
                    </a:cubicBezTo>
                    <a:cubicBezTo>
                      <a:pt x="4452" y="845"/>
                      <a:pt x="4269" y="1256"/>
                      <a:pt x="4041" y="1644"/>
                    </a:cubicBezTo>
                    <a:cubicBezTo>
                      <a:pt x="3812" y="2010"/>
                      <a:pt x="3539" y="2352"/>
                      <a:pt x="3242" y="2671"/>
                    </a:cubicBezTo>
                    <a:cubicBezTo>
                      <a:pt x="2922" y="2968"/>
                      <a:pt x="2557" y="3242"/>
                      <a:pt x="2169" y="3448"/>
                    </a:cubicBezTo>
                    <a:cubicBezTo>
                      <a:pt x="1827" y="3630"/>
                      <a:pt x="1484" y="3790"/>
                      <a:pt x="1119" y="3881"/>
                    </a:cubicBezTo>
                    <a:cubicBezTo>
                      <a:pt x="799" y="3950"/>
                      <a:pt x="503" y="3972"/>
                      <a:pt x="206" y="3995"/>
                    </a:cubicBezTo>
                    <a:cubicBezTo>
                      <a:pt x="92" y="3995"/>
                      <a:pt x="1" y="4109"/>
                      <a:pt x="23" y="4201"/>
                    </a:cubicBezTo>
                    <a:cubicBezTo>
                      <a:pt x="23" y="4269"/>
                      <a:pt x="46" y="4315"/>
                      <a:pt x="92" y="4338"/>
                    </a:cubicBezTo>
                    <a:cubicBezTo>
                      <a:pt x="138" y="4383"/>
                      <a:pt x="183" y="4383"/>
                      <a:pt x="252" y="4383"/>
                    </a:cubicBezTo>
                    <a:cubicBezTo>
                      <a:pt x="1370" y="4361"/>
                      <a:pt x="2489" y="3950"/>
                      <a:pt x="3379" y="3265"/>
                    </a:cubicBezTo>
                    <a:cubicBezTo>
                      <a:pt x="3835" y="2900"/>
                      <a:pt x="4246" y="2466"/>
                      <a:pt x="4566" y="1987"/>
                    </a:cubicBezTo>
                    <a:cubicBezTo>
                      <a:pt x="4885" y="1485"/>
                      <a:pt x="5136" y="937"/>
                      <a:pt x="5228" y="343"/>
                    </a:cubicBezTo>
                    <a:cubicBezTo>
                      <a:pt x="5250" y="183"/>
                      <a:pt x="5136" y="24"/>
                      <a:pt x="4977" y="1"/>
                    </a:cubicBezTo>
                    <a:close/>
                  </a:path>
                </a:pathLst>
              </a:custGeom>
              <a:solidFill>
                <a:schemeClr val="accent2">
                  <a:alpha val="351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68" name="Google Shape;8366;p96">
                <a:extLst>
                  <a:ext uri="{FF2B5EF4-FFF2-40B4-BE49-F238E27FC236}">
                    <a16:creationId xmlns:a16="http://schemas.microsoft.com/office/drawing/2014/main" id="{400223CC-901A-3C42-97DB-4A3D4457B61C}"/>
                  </a:ext>
                </a:extLst>
              </p:cNvPr>
              <p:cNvSpPr/>
              <p:nvPr/>
            </p:nvSpPr>
            <p:spPr>
              <a:xfrm>
                <a:off x="6867365" y="2529717"/>
                <a:ext cx="45073" cy="37191"/>
              </a:xfrm>
              <a:custGeom>
                <a:avLst/>
                <a:gdLst/>
                <a:ahLst/>
                <a:cxnLst/>
                <a:rect l="l" t="t" r="r" b="b"/>
                <a:pathLst>
                  <a:path w="3494" h="2883" extrusionOk="0">
                    <a:moveTo>
                      <a:pt x="275" y="1"/>
                    </a:moveTo>
                    <a:cubicBezTo>
                      <a:pt x="138" y="1"/>
                      <a:pt x="24" y="115"/>
                      <a:pt x="1" y="229"/>
                    </a:cubicBezTo>
                    <a:cubicBezTo>
                      <a:pt x="1" y="275"/>
                      <a:pt x="1" y="343"/>
                      <a:pt x="24" y="389"/>
                    </a:cubicBezTo>
                    <a:cubicBezTo>
                      <a:pt x="46" y="435"/>
                      <a:pt x="92" y="526"/>
                      <a:pt x="161" y="549"/>
                    </a:cubicBezTo>
                    <a:cubicBezTo>
                      <a:pt x="298" y="594"/>
                      <a:pt x="457" y="640"/>
                      <a:pt x="594" y="686"/>
                    </a:cubicBezTo>
                    <a:cubicBezTo>
                      <a:pt x="708" y="708"/>
                      <a:pt x="845" y="754"/>
                      <a:pt x="959" y="777"/>
                    </a:cubicBezTo>
                    <a:cubicBezTo>
                      <a:pt x="1325" y="914"/>
                      <a:pt x="1667" y="1074"/>
                      <a:pt x="1987" y="1302"/>
                    </a:cubicBezTo>
                    <a:cubicBezTo>
                      <a:pt x="2238" y="1462"/>
                      <a:pt x="2466" y="1667"/>
                      <a:pt x="2649" y="1895"/>
                    </a:cubicBezTo>
                    <a:cubicBezTo>
                      <a:pt x="2649" y="1881"/>
                      <a:pt x="2640" y="1867"/>
                      <a:pt x="2633" y="1859"/>
                    </a:cubicBezTo>
                    <a:lnTo>
                      <a:pt x="2633" y="1859"/>
                    </a:lnTo>
                    <a:cubicBezTo>
                      <a:pt x="2767" y="2016"/>
                      <a:pt x="2878" y="2195"/>
                      <a:pt x="2968" y="2375"/>
                    </a:cubicBezTo>
                    <a:cubicBezTo>
                      <a:pt x="3037" y="2512"/>
                      <a:pt x="3082" y="2626"/>
                      <a:pt x="3105" y="2763"/>
                    </a:cubicBezTo>
                    <a:cubicBezTo>
                      <a:pt x="3143" y="2838"/>
                      <a:pt x="3228" y="2883"/>
                      <a:pt x="3308" y="2883"/>
                    </a:cubicBezTo>
                    <a:cubicBezTo>
                      <a:pt x="3324" y="2883"/>
                      <a:pt x="3340" y="2881"/>
                      <a:pt x="3356" y="2877"/>
                    </a:cubicBezTo>
                    <a:cubicBezTo>
                      <a:pt x="3447" y="2831"/>
                      <a:pt x="3493" y="2740"/>
                      <a:pt x="3470" y="2626"/>
                    </a:cubicBezTo>
                    <a:cubicBezTo>
                      <a:pt x="3265" y="1941"/>
                      <a:pt x="2854" y="1348"/>
                      <a:pt x="2306" y="868"/>
                    </a:cubicBezTo>
                    <a:cubicBezTo>
                      <a:pt x="2032" y="640"/>
                      <a:pt x="1713" y="435"/>
                      <a:pt x="1370" y="275"/>
                    </a:cubicBezTo>
                    <a:cubicBezTo>
                      <a:pt x="1188" y="206"/>
                      <a:pt x="1005" y="138"/>
                      <a:pt x="822" y="92"/>
                    </a:cubicBezTo>
                    <a:cubicBezTo>
                      <a:pt x="663" y="24"/>
                      <a:pt x="480" y="1"/>
                      <a:pt x="298" y="1"/>
                    </a:cubicBezTo>
                    <a:close/>
                  </a:path>
                </a:pathLst>
              </a:custGeom>
              <a:solidFill>
                <a:schemeClr val="accent2">
                  <a:alpha val="351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69" name="Google Shape;8367;p96">
                <a:extLst>
                  <a:ext uri="{FF2B5EF4-FFF2-40B4-BE49-F238E27FC236}">
                    <a16:creationId xmlns:a16="http://schemas.microsoft.com/office/drawing/2014/main" id="{7F51CB84-DB67-15A3-95AE-AA4B091472C2}"/>
                  </a:ext>
                </a:extLst>
              </p:cNvPr>
              <p:cNvSpPr/>
              <p:nvPr/>
            </p:nvSpPr>
            <p:spPr>
              <a:xfrm>
                <a:off x="6499916" y="2029780"/>
                <a:ext cx="502339" cy="492625"/>
              </a:xfrm>
              <a:custGeom>
                <a:avLst/>
                <a:gdLst/>
                <a:ahLst/>
                <a:cxnLst/>
                <a:rect l="l" t="t" r="r" b="b"/>
                <a:pathLst>
                  <a:path w="38941" h="38188" extrusionOk="0">
                    <a:moveTo>
                      <a:pt x="11322" y="1"/>
                    </a:moveTo>
                    <a:cubicBezTo>
                      <a:pt x="10934" y="1"/>
                      <a:pt x="10569" y="1"/>
                      <a:pt x="10204" y="23"/>
                    </a:cubicBezTo>
                    <a:cubicBezTo>
                      <a:pt x="8560" y="115"/>
                      <a:pt x="7099" y="366"/>
                      <a:pt x="5798" y="822"/>
                    </a:cubicBezTo>
                    <a:cubicBezTo>
                      <a:pt x="5114" y="1073"/>
                      <a:pt x="4452" y="1370"/>
                      <a:pt x="3835" y="1758"/>
                    </a:cubicBezTo>
                    <a:cubicBezTo>
                      <a:pt x="3242" y="2123"/>
                      <a:pt x="2671" y="2580"/>
                      <a:pt x="2169" y="3105"/>
                    </a:cubicBezTo>
                    <a:cubicBezTo>
                      <a:pt x="1690" y="3584"/>
                      <a:pt x="1279" y="4155"/>
                      <a:pt x="914" y="4794"/>
                    </a:cubicBezTo>
                    <a:cubicBezTo>
                      <a:pt x="549" y="5433"/>
                      <a:pt x="252" y="6141"/>
                      <a:pt x="24" y="6985"/>
                    </a:cubicBezTo>
                    <a:cubicBezTo>
                      <a:pt x="1" y="7031"/>
                      <a:pt x="24" y="7099"/>
                      <a:pt x="46" y="7145"/>
                    </a:cubicBezTo>
                    <a:cubicBezTo>
                      <a:pt x="24" y="7236"/>
                      <a:pt x="46" y="7328"/>
                      <a:pt x="92" y="7396"/>
                    </a:cubicBezTo>
                    <a:cubicBezTo>
                      <a:pt x="161" y="7464"/>
                      <a:pt x="252" y="7487"/>
                      <a:pt x="320" y="7487"/>
                    </a:cubicBezTo>
                    <a:cubicBezTo>
                      <a:pt x="389" y="7487"/>
                      <a:pt x="457" y="7464"/>
                      <a:pt x="503" y="7442"/>
                    </a:cubicBezTo>
                    <a:cubicBezTo>
                      <a:pt x="1051" y="6939"/>
                      <a:pt x="1644" y="6506"/>
                      <a:pt x="2261" y="6118"/>
                    </a:cubicBezTo>
                    <a:cubicBezTo>
                      <a:pt x="3174" y="5593"/>
                      <a:pt x="4201" y="5136"/>
                      <a:pt x="5319" y="4817"/>
                    </a:cubicBezTo>
                    <a:lnTo>
                      <a:pt x="5388" y="4817"/>
                    </a:lnTo>
                    <a:cubicBezTo>
                      <a:pt x="6780" y="4429"/>
                      <a:pt x="8332" y="4178"/>
                      <a:pt x="10249" y="4086"/>
                    </a:cubicBezTo>
                    <a:cubicBezTo>
                      <a:pt x="10500" y="7533"/>
                      <a:pt x="11596" y="11094"/>
                      <a:pt x="13399" y="14403"/>
                    </a:cubicBezTo>
                    <a:cubicBezTo>
                      <a:pt x="15225" y="17736"/>
                      <a:pt x="17713" y="20703"/>
                      <a:pt x="20589" y="22986"/>
                    </a:cubicBezTo>
                    <a:cubicBezTo>
                      <a:pt x="21845" y="23967"/>
                      <a:pt x="23214" y="24857"/>
                      <a:pt x="24629" y="25565"/>
                    </a:cubicBezTo>
                    <a:cubicBezTo>
                      <a:pt x="25337" y="25930"/>
                      <a:pt x="26067" y="26250"/>
                      <a:pt x="26821" y="26546"/>
                    </a:cubicBezTo>
                    <a:cubicBezTo>
                      <a:pt x="27186" y="26660"/>
                      <a:pt x="27551" y="26797"/>
                      <a:pt x="27962" y="26912"/>
                    </a:cubicBezTo>
                    <a:cubicBezTo>
                      <a:pt x="28190" y="27003"/>
                      <a:pt x="28441" y="27071"/>
                      <a:pt x="28669" y="27117"/>
                    </a:cubicBezTo>
                    <a:lnTo>
                      <a:pt x="28350" y="27551"/>
                    </a:lnTo>
                    <a:cubicBezTo>
                      <a:pt x="28122" y="27893"/>
                      <a:pt x="27870" y="28235"/>
                      <a:pt x="27619" y="28578"/>
                    </a:cubicBezTo>
                    <a:cubicBezTo>
                      <a:pt x="27094" y="29331"/>
                      <a:pt x="26638" y="30016"/>
                      <a:pt x="26250" y="30701"/>
                    </a:cubicBezTo>
                    <a:cubicBezTo>
                      <a:pt x="25771" y="31522"/>
                      <a:pt x="25405" y="32276"/>
                      <a:pt x="25131" y="33006"/>
                    </a:cubicBezTo>
                    <a:cubicBezTo>
                      <a:pt x="24835" y="33828"/>
                      <a:pt x="24698" y="34558"/>
                      <a:pt x="24721" y="35243"/>
                    </a:cubicBezTo>
                    <a:cubicBezTo>
                      <a:pt x="24743" y="36019"/>
                      <a:pt x="24995" y="36704"/>
                      <a:pt x="25451" y="37251"/>
                    </a:cubicBezTo>
                    <a:cubicBezTo>
                      <a:pt x="25565" y="37366"/>
                      <a:pt x="25679" y="37480"/>
                      <a:pt x="25862" y="37594"/>
                    </a:cubicBezTo>
                    <a:cubicBezTo>
                      <a:pt x="26022" y="37731"/>
                      <a:pt x="26181" y="37822"/>
                      <a:pt x="26341" y="37891"/>
                    </a:cubicBezTo>
                    <a:cubicBezTo>
                      <a:pt x="26638" y="38027"/>
                      <a:pt x="26957" y="38119"/>
                      <a:pt x="27368" y="38164"/>
                    </a:cubicBezTo>
                    <a:cubicBezTo>
                      <a:pt x="27505" y="38164"/>
                      <a:pt x="27642" y="38187"/>
                      <a:pt x="27779" y="38187"/>
                    </a:cubicBezTo>
                    <a:cubicBezTo>
                      <a:pt x="28007" y="38187"/>
                      <a:pt x="28236" y="38164"/>
                      <a:pt x="28510" y="38119"/>
                    </a:cubicBezTo>
                    <a:cubicBezTo>
                      <a:pt x="28852" y="38073"/>
                      <a:pt x="29194" y="38005"/>
                      <a:pt x="29582" y="37868"/>
                    </a:cubicBezTo>
                    <a:cubicBezTo>
                      <a:pt x="30313" y="37639"/>
                      <a:pt x="30952" y="37297"/>
                      <a:pt x="31500" y="36863"/>
                    </a:cubicBezTo>
                    <a:cubicBezTo>
                      <a:pt x="32116" y="36407"/>
                      <a:pt x="32664" y="35905"/>
                      <a:pt x="33143" y="35357"/>
                    </a:cubicBezTo>
                    <a:cubicBezTo>
                      <a:pt x="33212" y="35357"/>
                      <a:pt x="33257" y="35311"/>
                      <a:pt x="33303" y="35266"/>
                    </a:cubicBezTo>
                    <a:cubicBezTo>
                      <a:pt x="34832" y="33394"/>
                      <a:pt x="35928" y="31819"/>
                      <a:pt x="36795" y="30267"/>
                    </a:cubicBezTo>
                    <a:cubicBezTo>
                      <a:pt x="37777" y="28464"/>
                      <a:pt x="38439" y="26615"/>
                      <a:pt x="38735" y="24789"/>
                    </a:cubicBezTo>
                    <a:cubicBezTo>
                      <a:pt x="38895" y="23830"/>
                      <a:pt x="38941" y="22803"/>
                      <a:pt x="38895" y="21753"/>
                    </a:cubicBezTo>
                    <a:cubicBezTo>
                      <a:pt x="38849" y="20772"/>
                      <a:pt x="38713" y="19744"/>
                      <a:pt x="38461" y="18626"/>
                    </a:cubicBezTo>
                    <a:cubicBezTo>
                      <a:pt x="38051" y="16823"/>
                      <a:pt x="37389" y="15065"/>
                      <a:pt x="36521" y="13445"/>
                    </a:cubicBezTo>
                    <a:cubicBezTo>
                      <a:pt x="35677" y="11870"/>
                      <a:pt x="34627" y="10386"/>
                      <a:pt x="33394" y="9039"/>
                    </a:cubicBezTo>
                    <a:cubicBezTo>
                      <a:pt x="32207" y="7738"/>
                      <a:pt x="30838" y="6551"/>
                      <a:pt x="29331" y="5501"/>
                    </a:cubicBezTo>
                    <a:cubicBezTo>
                      <a:pt x="26433" y="3447"/>
                      <a:pt x="23077" y="1964"/>
                      <a:pt x="19379" y="1028"/>
                    </a:cubicBezTo>
                    <a:cubicBezTo>
                      <a:pt x="18649" y="845"/>
                      <a:pt x="17827" y="685"/>
                      <a:pt x="16914" y="526"/>
                    </a:cubicBezTo>
                    <a:cubicBezTo>
                      <a:pt x="16184" y="411"/>
                      <a:pt x="15476" y="297"/>
                      <a:pt x="14769" y="206"/>
                    </a:cubicBezTo>
                    <a:cubicBezTo>
                      <a:pt x="13536" y="69"/>
                      <a:pt x="12418" y="1"/>
                      <a:pt x="11322" y="1"/>
                    </a:cubicBezTo>
                    <a:close/>
                  </a:path>
                </a:pathLst>
              </a:custGeom>
              <a:solidFill>
                <a:srgbClr val="873B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70" name="Google Shape;8368;p96">
                <a:extLst>
                  <a:ext uri="{FF2B5EF4-FFF2-40B4-BE49-F238E27FC236}">
                    <a16:creationId xmlns:a16="http://schemas.microsoft.com/office/drawing/2014/main" id="{C5E061B4-932A-50D3-7F36-C455BAAB06FF}"/>
                  </a:ext>
                </a:extLst>
              </p:cNvPr>
              <p:cNvSpPr/>
              <p:nvPr/>
            </p:nvSpPr>
            <p:spPr>
              <a:xfrm>
                <a:off x="6657739" y="2083957"/>
                <a:ext cx="257058" cy="265779"/>
              </a:xfrm>
              <a:custGeom>
                <a:avLst/>
                <a:gdLst/>
                <a:ahLst/>
                <a:cxnLst/>
                <a:rect l="l" t="t" r="r" b="b"/>
                <a:pathLst>
                  <a:path w="19927" h="20603" extrusionOk="0">
                    <a:moveTo>
                      <a:pt x="10545" y="15088"/>
                    </a:moveTo>
                    <a:cubicBezTo>
                      <a:pt x="10553" y="15096"/>
                      <a:pt x="10561" y="15103"/>
                      <a:pt x="10568" y="15110"/>
                    </a:cubicBezTo>
                    <a:lnTo>
                      <a:pt x="10568" y="15110"/>
                    </a:lnTo>
                    <a:cubicBezTo>
                      <a:pt x="10568" y="15088"/>
                      <a:pt x="10568" y="15088"/>
                      <a:pt x="10545" y="15088"/>
                    </a:cubicBezTo>
                    <a:close/>
                    <a:moveTo>
                      <a:pt x="10568" y="15110"/>
                    </a:moveTo>
                    <a:cubicBezTo>
                      <a:pt x="10568" y="15110"/>
                      <a:pt x="10568" y="15110"/>
                      <a:pt x="10568" y="15111"/>
                    </a:cubicBezTo>
                    <a:cubicBezTo>
                      <a:pt x="10569" y="15111"/>
                      <a:pt x="10569" y="15111"/>
                      <a:pt x="10569" y="15111"/>
                    </a:cubicBezTo>
                    <a:lnTo>
                      <a:pt x="10569" y="15111"/>
                    </a:lnTo>
                    <a:cubicBezTo>
                      <a:pt x="10569" y="15110"/>
                      <a:pt x="10569" y="15110"/>
                      <a:pt x="10568" y="15110"/>
                    </a:cubicBezTo>
                    <a:close/>
                    <a:moveTo>
                      <a:pt x="10569" y="15111"/>
                    </a:moveTo>
                    <a:lnTo>
                      <a:pt x="10569" y="15111"/>
                    </a:lnTo>
                    <a:cubicBezTo>
                      <a:pt x="10584" y="15124"/>
                      <a:pt x="10599" y="15134"/>
                      <a:pt x="10614" y="15134"/>
                    </a:cubicBezTo>
                    <a:cubicBezTo>
                      <a:pt x="10614" y="15134"/>
                      <a:pt x="10592" y="15111"/>
                      <a:pt x="10569" y="15111"/>
                    </a:cubicBezTo>
                    <a:close/>
                    <a:moveTo>
                      <a:pt x="10614" y="15134"/>
                    </a:moveTo>
                    <a:lnTo>
                      <a:pt x="10614" y="15134"/>
                    </a:lnTo>
                    <a:cubicBezTo>
                      <a:pt x="10637" y="15156"/>
                      <a:pt x="10637" y="15156"/>
                      <a:pt x="10637" y="15156"/>
                    </a:cubicBezTo>
                    <a:cubicBezTo>
                      <a:pt x="10640" y="15156"/>
                      <a:pt x="10643" y="15156"/>
                      <a:pt x="10645" y="15156"/>
                    </a:cubicBezTo>
                    <a:lnTo>
                      <a:pt x="10645" y="15156"/>
                    </a:lnTo>
                    <a:cubicBezTo>
                      <a:pt x="10637" y="15151"/>
                      <a:pt x="10625" y="15145"/>
                      <a:pt x="10614" y="15134"/>
                    </a:cubicBezTo>
                    <a:close/>
                    <a:moveTo>
                      <a:pt x="137" y="0"/>
                    </a:moveTo>
                    <a:cubicBezTo>
                      <a:pt x="46" y="23"/>
                      <a:pt x="0" y="115"/>
                      <a:pt x="23" y="206"/>
                    </a:cubicBezTo>
                    <a:cubicBezTo>
                      <a:pt x="479" y="1963"/>
                      <a:pt x="1141" y="3698"/>
                      <a:pt x="1917" y="5342"/>
                    </a:cubicBezTo>
                    <a:cubicBezTo>
                      <a:pt x="2328" y="6209"/>
                      <a:pt x="2762" y="7053"/>
                      <a:pt x="3241" y="7898"/>
                    </a:cubicBezTo>
                    <a:cubicBezTo>
                      <a:pt x="3492" y="8309"/>
                      <a:pt x="3744" y="8720"/>
                      <a:pt x="4017" y="9131"/>
                    </a:cubicBezTo>
                    <a:cubicBezTo>
                      <a:pt x="4268" y="9519"/>
                      <a:pt x="4542" y="9929"/>
                      <a:pt x="4839" y="10317"/>
                    </a:cubicBezTo>
                    <a:cubicBezTo>
                      <a:pt x="5410" y="11116"/>
                      <a:pt x="6026" y="11892"/>
                      <a:pt x="6688" y="12646"/>
                    </a:cubicBezTo>
                    <a:cubicBezTo>
                      <a:pt x="7327" y="13376"/>
                      <a:pt x="7989" y="14084"/>
                      <a:pt x="8697" y="14746"/>
                    </a:cubicBezTo>
                    <a:cubicBezTo>
                      <a:pt x="9427" y="15407"/>
                      <a:pt x="10180" y="16047"/>
                      <a:pt x="10956" y="16640"/>
                    </a:cubicBezTo>
                    <a:cubicBezTo>
                      <a:pt x="11710" y="17234"/>
                      <a:pt x="12508" y="17758"/>
                      <a:pt x="13307" y="18261"/>
                    </a:cubicBezTo>
                    <a:cubicBezTo>
                      <a:pt x="14243" y="18808"/>
                      <a:pt x="15202" y="19265"/>
                      <a:pt x="16206" y="19676"/>
                    </a:cubicBezTo>
                    <a:cubicBezTo>
                      <a:pt x="16685" y="19881"/>
                      <a:pt x="17165" y="20041"/>
                      <a:pt x="17667" y="20201"/>
                    </a:cubicBezTo>
                    <a:cubicBezTo>
                      <a:pt x="17895" y="20292"/>
                      <a:pt x="18146" y="20361"/>
                      <a:pt x="18397" y="20406"/>
                    </a:cubicBezTo>
                    <a:cubicBezTo>
                      <a:pt x="18648" y="20475"/>
                      <a:pt x="18900" y="20520"/>
                      <a:pt x="19151" y="20589"/>
                    </a:cubicBezTo>
                    <a:cubicBezTo>
                      <a:pt x="19201" y="20597"/>
                      <a:pt x="19251" y="20602"/>
                      <a:pt x="19301" y="20602"/>
                    </a:cubicBezTo>
                    <a:cubicBezTo>
                      <a:pt x="19388" y="20602"/>
                      <a:pt x="19475" y="20587"/>
                      <a:pt x="19561" y="20543"/>
                    </a:cubicBezTo>
                    <a:cubicBezTo>
                      <a:pt x="19698" y="20475"/>
                      <a:pt x="19790" y="20338"/>
                      <a:pt x="19835" y="20201"/>
                    </a:cubicBezTo>
                    <a:cubicBezTo>
                      <a:pt x="19927" y="19904"/>
                      <a:pt x="19744" y="19562"/>
                      <a:pt x="19447" y="19493"/>
                    </a:cubicBezTo>
                    <a:cubicBezTo>
                      <a:pt x="19151" y="19448"/>
                      <a:pt x="18877" y="19356"/>
                      <a:pt x="18603" y="19288"/>
                    </a:cubicBezTo>
                    <a:cubicBezTo>
                      <a:pt x="18306" y="19196"/>
                      <a:pt x="18032" y="19105"/>
                      <a:pt x="17758" y="19014"/>
                    </a:cubicBezTo>
                    <a:cubicBezTo>
                      <a:pt x="17210" y="18854"/>
                      <a:pt x="16663" y="18649"/>
                      <a:pt x="16138" y="18420"/>
                    </a:cubicBezTo>
                    <a:cubicBezTo>
                      <a:pt x="14184" y="17580"/>
                      <a:pt x="12342" y="16490"/>
                      <a:pt x="10660" y="15174"/>
                    </a:cubicBezTo>
                    <a:lnTo>
                      <a:pt x="10660" y="15174"/>
                    </a:lnTo>
                    <a:cubicBezTo>
                      <a:pt x="10660" y="15176"/>
                      <a:pt x="10660" y="15177"/>
                      <a:pt x="10660" y="15179"/>
                    </a:cubicBezTo>
                    <a:cubicBezTo>
                      <a:pt x="10660" y="15177"/>
                      <a:pt x="10659" y="15176"/>
                      <a:pt x="10659" y="15174"/>
                    </a:cubicBezTo>
                    <a:lnTo>
                      <a:pt x="10659" y="15174"/>
                    </a:lnTo>
                    <a:cubicBezTo>
                      <a:pt x="10659" y="15174"/>
                      <a:pt x="10659" y="15174"/>
                      <a:pt x="10660" y="15174"/>
                    </a:cubicBezTo>
                    <a:lnTo>
                      <a:pt x="10660" y="15174"/>
                    </a:lnTo>
                    <a:cubicBezTo>
                      <a:pt x="10659" y="15159"/>
                      <a:pt x="10658" y="15157"/>
                      <a:pt x="10645" y="15156"/>
                    </a:cubicBezTo>
                    <a:lnTo>
                      <a:pt x="10645" y="15156"/>
                    </a:lnTo>
                    <a:cubicBezTo>
                      <a:pt x="10652" y="15161"/>
                      <a:pt x="10658" y="15166"/>
                      <a:pt x="10659" y="15174"/>
                    </a:cubicBezTo>
                    <a:lnTo>
                      <a:pt x="10659" y="15174"/>
                    </a:lnTo>
                    <a:cubicBezTo>
                      <a:pt x="10652" y="15168"/>
                      <a:pt x="10644" y="15162"/>
                      <a:pt x="10637" y="15156"/>
                    </a:cubicBezTo>
                    <a:cubicBezTo>
                      <a:pt x="10614" y="15134"/>
                      <a:pt x="10591" y="15134"/>
                      <a:pt x="10568" y="15111"/>
                    </a:cubicBezTo>
                    <a:cubicBezTo>
                      <a:pt x="9495" y="14243"/>
                      <a:pt x="8468" y="13308"/>
                      <a:pt x="7510" y="12326"/>
                    </a:cubicBezTo>
                    <a:cubicBezTo>
                      <a:pt x="6528" y="11276"/>
                      <a:pt x="5615" y="10158"/>
                      <a:pt x="4748" y="9016"/>
                    </a:cubicBezTo>
                    <a:lnTo>
                      <a:pt x="4748" y="9016"/>
                    </a:lnTo>
                    <a:cubicBezTo>
                      <a:pt x="4748" y="9016"/>
                      <a:pt x="4771" y="9039"/>
                      <a:pt x="4771" y="9039"/>
                    </a:cubicBezTo>
                    <a:cubicBezTo>
                      <a:pt x="4405" y="8537"/>
                      <a:pt x="4063" y="8035"/>
                      <a:pt x="3721" y="7510"/>
                    </a:cubicBezTo>
                    <a:cubicBezTo>
                      <a:pt x="3355" y="6962"/>
                      <a:pt x="3013" y="6414"/>
                      <a:pt x="2694" y="5844"/>
                    </a:cubicBezTo>
                    <a:cubicBezTo>
                      <a:pt x="2077" y="4748"/>
                      <a:pt x="1529" y="3607"/>
                      <a:pt x="1096" y="2443"/>
                    </a:cubicBezTo>
                    <a:cubicBezTo>
                      <a:pt x="1096" y="2466"/>
                      <a:pt x="1096" y="2466"/>
                      <a:pt x="1096" y="2466"/>
                    </a:cubicBezTo>
                    <a:cubicBezTo>
                      <a:pt x="799" y="1712"/>
                      <a:pt x="525" y="913"/>
                      <a:pt x="320" y="115"/>
                    </a:cubicBezTo>
                    <a:cubicBezTo>
                      <a:pt x="297" y="46"/>
                      <a:pt x="228" y="0"/>
                      <a:pt x="160" y="0"/>
                    </a:cubicBezTo>
                    <a:close/>
                  </a:path>
                </a:pathLst>
              </a:custGeom>
              <a:solidFill>
                <a:srgbClr val="A0532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71" name="Google Shape;8369;p96">
                <a:extLst>
                  <a:ext uri="{FF2B5EF4-FFF2-40B4-BE49-F238E27FC236}">
                    <a16:creationId xmlns:a16="http://schemas.microsoft.com/office/drawing/2014/main" id="{5DF7F1B4-594F-EECF-54B3-07EC59B004A6}"/>
                  </a:ext>
                </a:extLst>
              </p:cNvPr>
              <p:cNvSpPr/>
              <p:nvPr/>
            </p:nvSpPr>
            <p:spPr>
              <a:xfrm>
                <a:off x="6474298" y="2080422"/>
                <a:ext cx="158141" cy="71853"/>
              </a:xfrm>
              <a:custGeom>
                <a:avLst/>
                <a:gdLst/>
                <a:ahLst/>
                <a:cxnLst/>
                <a:rect l="l" t="t" r="r" b="b"/>
                <a:pathLst>
                  <a:path w="12259" h="5570" extrusionOk="0">
                    <a:moveTo>
                      <a:pt x="12121" y="1"/>
                    </a:moveTo>
                    <a:cubicBezTo>
                      <a:pt x="11231" y="46"/>
                      <a:pt x="10318" y="92"/>
                      <a:pt x="9428" y="229"/>
                    </a:cubicBezTo>
                    <a:cubicBezTo>
                      <a:pt x="8492" y="343"/>
                      <a:pt x="7579" y="548"/>
                      <a:pt x="6666" y="777"/>
                    </a:cubicBezTo>
                    <a:cubicBezTo>
                      <a:pt x="6232" y="914"/>
                      <a:pt x="5776" y="1051"/>
                      <a:pt x="5342" y="1187"/>
                    </a:cubicBezTo>
                    <a:cubicBezTo>
                      <a:pt x="4886" y="1370"/>
                      <a:pt x="4429" y="1530"/>
                      <a:pt x="3995" y="1735"/>
                    </a:cubicBezTo>
                    <a:cubicBezTo>
                      <a:pt x="3151" y="2146"/>
                      <a:pt x="2352" y="2648"/>
                      <a:pt x="1622" y="3265"/>
                    </a:cubicBezTo>
                    <a:cubicBezTo>
                      <a:pt x="1051" y="3744"/>
                      <a:pt x="526" y="4292"/>
                      <a:pt x="115" y="4931"/>
                    </a:cubicBezTo>
                    <a:cubicBezTo>
                      <a:pt x="1" y="5091"/>
                      <a:pt x="47" y="5319"/>
                      <a:pt x="161" y="5456"/>
                    </a:cubicBezTo>
                    <a:cubicBezTo>
                      <a:pt x="252" y="5524"/>
                      <a:pt x="366" y="5570"/>
                      <a:pt x="458" y="5570"/>
                    </a:cubicBezTo>
                    <a:cubicBezTo>
                      <a:pt x="572" y="5570"/>
                      <a:pt x="709" y="5547"/>
                      <a:pt x="777" y="5456"/>
                    </a:cubicBezTo>
                    <a:cubicBezTo>
                      <a:pt x="1097" y="5091"/>
                      <a:pt x="1416" y="4748"/>
                      <a:pt x="1759" y="4406"/>
                    </a:cubicBezTo>
                    <a:cubicBezTo>
                      <a:pt x="2101" y="4063"/>
                      <a:pt x="2466" y="3767"/>
                      <a:pt x="2831" y="3470"/>
                    </a:cubicBezTo>
                    <a:cubicBezTo>
                      <a:pt x="3927" y="2671"/>
                      <a:pt x="5091" y="2009"/>
                      <a:pt x="6346" y="1507"/>
                    </a:cubicBezTo>
                    <a:cubicBezTo>
                      <a:pt x="7899" y="914"/>
                      <a:pt x="9519" y="526"/>
                      <a:pt x="11185" y="343"/>
                    </a:cubicBezTo>
                    <a:cubicBezTo>
                      <a:pt x="11482" y="320"/>
                      <a:pt x="11802" y="274"/>
                      <a:pt x="12121" y="274"/>
                    </a:cubicBezTo>
                    <a:cubicBezTo>
                      <a:pt x="12190" y="252"/>
                      <a:pt x="12258" y="206"/>
                      <a:pt x="12258" y="137"/>
                    </a:cubicBezTo>
                    <a:cubicBezTo>
                      <a:pt x="12258" y="69"/>
                      <a:pt x="12213" y="1"/>
                      <a:pt x="12121" y="1"/>
                    </a:cubicBezTo>
                    <a:close/>
                  </a:path>
                </a:pathLst>
              </a:custGeom>
              <a:solidFill>
                <a:srgbClr val="A0532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72" name="Google Shape;8370;p96">
                <a:extLst>
                  <a:ext uri="{FF2B5EF4-FFF2-40B4-BE49-F238E27FC236}">
                    <a16:creationId xmlns:a16="http://schemas.microsoft.com/office/drawing/2014/main" id="{3714781E-C025-E7C3-2B89-49DE570412D6}"/>
                  </a:ext>
                </a:extLst>
              </p:cNvPr>
              <p:cNvSpPr/>
              <p:nvPr/>
            </p:nvSpPr>
            <p:spPr>
              <a:xfrm>
                <a:off x="6792872" y="2215865"/>
                <a:ext cx="164914" cy="99820"/>
              </a:xfrm>
              <a:custGeom>
                <a:avLst/>
                <a:gdLst/>
                <a:ahLst/>
                <a:cxnLst/>
                <a:rect l="l" t="t" r="r" b="b"/>
                <a:pathLst>
                  <a:path w="12784" h="7738" extrusionOk="0">
                    <a:moveTo>
                      <a:pt x="138" y="0"/>
                    </a:moveTo>
                    <a:cubicBezTo>
                      <a:pt x="69" y="0"/>
                      <a:pt x="1" y="91"/>
                      <a:pt x="69" y="160"/>
                    </a:cubicBezTo>
                    <a:cubicBezTo>
                      <a:pt x="389" y="502"/>
                      <a:pt x="709" y="868"/>
                      <a:pt x="1051" y="1210"/>
                    </a:cubicBezTo>
                    <a:cubicBezTo>
                      <a:pt x="1393" y="1575"/>
                      <a:pt x="1759" y="1940"/>
                      <a:pt x="2124" y="2283"/>
                    </a:cubicBezTo>
                    <a:cubicBezTo>
                      <a:pt x="2512" y="2648"/>
                      <a:pt x="2900" y="2990"/>
                      <a:pt x="3265" y="3333"/>
                    </a:cubicBezTo>
                    <a:cubicBezTo>
                      <a:pt x="3653" y="3698"/>
                      <a:pt x="4064" y="4017"/>
                      <a:pt x="4475" y="4337"/>
                    </a:cubicBezTo>
                    <a:cubicBezTo>
                      <a:pt x="4886" y="4657"/>
                      <a:pt x="5296" y="4953"/>
                      <a:pt x="5730" y="5250"/>
                    </a:cubicBezTo>
                    <a:cubicBezTo>
                      <a:pt x="6164" y="5547"/>
                      <a:pt x="6597" y="5821"/>
                      <a:pt x="7054" y="6072"/>
                    </a:cubicBezTo>
                    <a:cubicBezTo>
                      <a:pt x="7967" y="6574"/>
                      <a:pt x="8903" y="6985"/>
                      <a:pt x="9884" y="7281"/>
                    </a:cubicBezTo>
                    <a:cubicBezTo>
                      <a:pt x="10272" y="7396"/>
                      <a:pt x="10683" y="7510"/>
                      <a:pt x="11071" y="7578"/>
                    </a:cubicBezTo>
                    <a:cubicBezTo>
                      <a:pt x="11277" y="7624"/>
                      <a:pt x="11459" y="7647"/>
                      <a:pt x="11665" y="7669"/>
                    </a:cubicBezTo>
                    <a:cubicBezTo>
                      <a:pt x="11916" y="7715"/>
                      <a:pt x="12144" y="7715"/>
                      <a:pt x="12395" y="7738"/>
                    </a:cubicBezTo>
                    <a:cubicBezTo>
                      <a:pt x="12464" y="7738"/>
                      <a:pt x="12532" y="7692"/>
                      <a:pt x="12601" y="7647"/>
                    </a:cubicBezTo>
                    <a:cubicBezTo>
                      <a:pt x="12692" y="7601"/>
                      <a:pt x="12737" y="7487"/>
                      <a:pt x="12760" y="7396"/>
                    </a:cubicBezTo>
                    <a:cubicBezTo>
                      <a:pt x="12783" y="7281"/>
                      <a:pt x="12760" y="7167"/>
                      <a:pt x="12692" y="7076"/>
                    </a:cubicBezTo>
                    <a:cubicBezTo>
                      <a:pt x="12623" y="6985"/>
                      <a:pt x="12532" y="6916"/>
                      <a:pt x="12418" y="6916"/>
                    </a:cubicBezTo>
                    <a:cubicBezTo>
                      <a:pt x="11870" y="6871"/>
                      <a:pt x="11345" y="6802"/>
                      <a:pt x="10797" y="6711"/>
                    </a:cubicBezTo>
                    <a:cubicBezTo>
                      <a:pt x="10295" y="6619"/>
                      <a:pt x="9793" y="6483"/>
                      <a:pt x="9291" y="6323"/>
                    </a:cubicBezTo>
                    <a:cubicBezTo>
                      <a:pt x="8652" y="6117"/>
                      <a:pt x="8035" y="5866"/>
                      <a:pt x="7419" y="5570"/>
                    </a:cubicBezTo>
                    <a:cubicBezTo>
                      <a:pt x="6815" y="5279"/>
                      <a:pt x="6210" y="4944"/>
                      <a:pt x="5628" y="4586"/>
                    </a:cubicBezTo>
                    <a:lnTo>
                      <a:pt x="5628" y="4586"/>
                    </a:lnTo>
                    <a:cubicBezTo>
                      <a:pt x="5631" y="4587"/>
                      <a:pt x="5635" y="4588"/>
                      <a:pt x="5639" y="4588"/>
                    </a:cubicBezTo>
                    <a:cubicBezTo>
                      <a:pt x="5137" y="4268"/>
                      <a:pt x="4635" y="3926"/>
                      <a:pt x="4132" y="3561"/>
                    </a:cubicBezTo>
                    <a:cubicBezTo>
                      <a:pt x="3653" y="3196"/>
                      <a:pt x="3174" y="2830"/>
                      <a:pt x="2717" y="2442"/>
                    </a:cubicBezTo>
                    <a:cubicBezTo>
                      <a:pt x="1850" y="1689"/>
                      <a:pt x="1005" y="868"/>
                      <a:pt x="206" y="23"/>
                    </a:cubicBezTo>
                    <a:cubicBezTo>
                      <a:pt x="184" y="0"/>
                      <a:pt x="161" y="0"/>
                      <a:pt x="138" y="0"/>
                    </a:cubicBezTo>
                    <a:close/>
                  </a:path>
                </a:pathLst>
              </a:custGeom>
              <a:solidFill>
                <a:srgbClr val="A0532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73" name="Google Shape;8371;p96">
                <a:extLst>
                  <a:ext uri="{FF2B5EF4-FFF2-40B4-BE49-F238E27FC236}">
                    <a16:creationId xmlns:a16="http://schemas.microsoft.com/office/drawing/2014/main" id="{98B41C6A-01FE-D00D-A009-59BCC221BD1F}"/>
                  </a:ext>
                </a:extLst>
              </p:cNvPr>
              <p:cNvSpPr/>
              <p:nvPr/>
            </p:nvSpPr>
            <p:spPr>
              <a:xfrm>
                <a:off x="6848816" y="2388096"/>
                <a:ext cx="48310" cy="96002"/>
              </a:xfrm>
              <a:custGeom>
                <a:avLst/>
                <a:gdLst/>
                <a:ahLst/>
                <a:cxnLst/>
                <a:rect l="l" t="t" r="r" b="b"/>
                <a:pathLst>
                  <a:path w="3745" h="7442" extrusionOk="0">
                    <a:moveTo>
                      <a:pt x="3630" y="1"/>
                    </a:moveTo>
                    <a:cubicBezTo>
                      <a:pt x="3607" y="1"/>
                      <a:pt x="3584" y="24"/>
                      <a:pt x="3562" y="47"/>
                    </a:cubicBezTo>
                    <a:cubicBezTo>
                      <a:pt x="3128" y="526"/>
                      <a:pt x="2694" y="1028"/>
                      <a:pt x="2283" y="1553"/>
                    </a:cubicBezTo>
                    <a:cubicBezTo>
                      <a:pt x="2078" y="1804"/>
                      <a:pt x="1872" y="2078"/>
                      <a:pt x="1690" y="2352"/>
                    </a:cubicBezTo>
                    <a:cubicBezTo>
                      <a:pt x="1484" y="2649"/>
                      <a:pt x="1302" y="2945"/>
                      <a:pt x="1119" y="3265"/>
                    </a:cubicBezTo>
                    <a:cubicBezTo>
                      <a:pt x="800" y="3836"/>
                      <a:pt x="526" y="4452"/>
                      <a:pt x="343" y="5091"/>
                    </a:cubicBezTo>
                    <a:cubicBezTo>
                      <a:pt x="138" y="5753"/>
                      <a:pt x="24" y="6460"/>
                      <a:pt x="1" y="7145"/>
                    </a:cubicBezTo>
                    <a:cubicBezTo>
                      <a:pt x="1" y="7305"/>
                      <a:pt x="161" y="7442"/>
                      <a:pt x="320" y="7442"/>
                    </a:cubicBezTo>
                    <a:cubicBezTo>
                      <a:pt x="480" y="7442"/>
                      <a:pt x="617" y="7305"/>
                      <a:pt x="617" y="7145"/>
                    </a:cubicBezTo>
                    <a:cubicBezTo>
                      <a:pt x="617" y="6757"/>
                      <a:pt x="617" y="6392"/>
                      <a:pt x="663" y="6004"/>
                    </a:cubicBezTo>
                    <a:cubicBezTo>
                      <a:pt x="708" y="5662"/>
                      <a:pt x="777" y="5319"/>
                      <a:pt x="891" y="4977"/>
                    </a:cubicBezTo>
                    <a:cubicBezTo>
                      <a:pt x="982" y="4657"/>
                      <a:pt x="1096" y="4338"/>
                      <a:pt x="1233" y="4018"/>
                    </a:cubicBezTo>
                    <a:lnTo>
                      <a:pt x="1233" y="4018"/>
                    </a:lnTo>
                    <a:cubicBezTo>
                      <a:pt x="1233" y="4018"/>
                      <a:pt x="1211" y="4041"/>
                      <a:pt x="1211" y="4041"/>
                    </a:cubicBezTo>
                    <a:cubicBezTo>
                      <a:pt x="1462" y="3493"/>
                      <a:pt x="1736" y="2945"/>
                      <a:pt x="2055" y="2420"/>
                    </a:cubicBezTo>
                    <a:cubicBezTo>
                      <a:pt x="2352" y="1895"/>
                      <a:pt x="2694" y="1393"/>
                      <a:pt x="3082" y="914"/>
                    </a:cubicBezTo>
                    <a:lnTo>
                      <a:pt x="3082" y="914"/>
                    </a:lnTo>
                    <a:lnTo>
                      <a:pt x="3059" y="937"/>
                    </a:lnTo>
                    <a:cubicBezTo>
                      <a:pt x="3265" y="686"/>
                      <a:pt x="3470" y="435"/>
                      <a:pt x="3698" y="184"/>
                    </a:cubicBezTo>
                    <a:cubicBezTo>
                      <a:pt x="3744" y="138"/>
                      <a:pt x="3744" y="69"/>
                      <a:pt x="3698" y="47"/>
                    </a:cubicBezTo>
                    <a:cubicBezTo>
                      <a:pt x="3676" y="24"/>
                      <a:pt x="3653" y="1"/>
                      <a:pt x="3630" y="1"/>
                    </a:cubicBezTo>
                    <a:close/>
                  </a:path>
                </a:pathLst>
              </a:custGeom>
              <a:solidFill>
                <a:srgbClr val="A0532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74" name="Google Shape;8372;p96">
                <a:extLst>
                  <a:ext uri="{FF2B5EF4-FFF2-40B4-BE49-F238E27FC236}">
                    <a16:creationId xmlns:a16="http://schemas.microsoft.com/office/drawing/2014/main" id="{34800488-F63B-4340-DB0E-2BA22325B14F}"/>
                  </a:ext>
                </a:extLst>
              </p:cNvPr>
              <p:cNvSpPr/>
              <p:nvPr/>
            </p:nvSpPr>
            <p:spPr>
              <a:xfrm>
                <a:off x="6744293" y="2031843"/>
                <a:ext cx="282691" cy="268359"/>
              </a:xfrm>
              <a:custGeom>
                <a:avLst/>
                <a:gdLst/>
                <a:ahLst/>
                <a:cxnLst/>
                <a:rect l="l" t="t" r="r" b="b"/>
                <a:pathLst>
                  <a:path w="21914" h="20803" extrusionOk="0">
                    <a:moveTo>
                      <a:pt x="10227" y="3881"/>
                    </a:moveTo>
                    <a:cubicBezTo>
                      <a:pt x="10227" y="3903"/>
                      <a:pt x="10227" y="3903"/>
                      <a:pt x="10249" y="3903"/>
                    </a:cubicBezTo>
                    <a:lnTo>
                      <a:pt x="10227" y="3881"/>
                    </a:lnTo>
                    <a:close/>
                    <a:moveTo>
                      <a:pt x="10249" y="3903"/>
                    </a:moveTo>
                    <a:cubicBezTo>
                      <a:pt x="10249" y="3904"/>
                      <a:pt x="10256" y="3910"/>
                      <a:pt x="10265" y="3916"/>
                    </a:cubicBezTo>
                    <a:lnTo>
                      <a:pt x="10265" y="3916"/>
                    </a:lnTo>
                    <a:cubicBezTo>
                      <a:pt x="10260" y="3912"/>
                      <a:pt x="10254" y="3908"/>
                      <a:pt x="10249" y="3903"/>
                    </a:cubicBezTo>
                    <a:close/>
                    <a:moveTo>
                      <a:pt x="1074" y="0"/>
                    </a:moveTo>
                    <a:cubicBezTo>
                      <a:pt x="754" y="0"/>
                      <a:pt x="457" y="23"/>
                      <a:pt x="161" y="46"/>
                    </a:cubicBezTo>
                    <a:cubicBezTo>
                      <a:pt x="69" y="46"/>
                      <a:pt x="1" y="92"/>
                      <a:pt x="1" y="183"/>
                    </a:cubicBezTo>
                    <a:cubicBezTo>
                      <a:pt x="1" y="251"/>
                      <a:pt x="69" y="320"/>
                      <a:pt x="138" y="320"/>
                    </a:cubicBezTo>
                    <a:cubicBezTo>
                      <a:pt x="343" y="311"/>
                      <a:pt x="547" y="306"/>
                      <a:pt x="750" y="306"/>
                    </a:cubicBezTo>
                    <a:cubicBezTo>
                      <a:pt x="1543" y="306"/>
                      <a:pt x="2324" y="375"/>
                      <a:pt x="3105" y="503"/>
                    </a:cubicBezTo>
                    <a:lnTo>
                      <a:pt x="3059" y="503"/>
                    </a:lnTo>
                    <a:cubicBezTo>
                      <a:pt x="4292" y="708"/>
                      <a:pt x="5479" y="1096"/>
                      <a:pt x="6620" y="1621"/>
                    </a:cubicBezTo>
                    <a:cubicBezTo>
                      <a:pt x="6620" y="1616"/>
                      <a:pt x="6620" y="1612"/>
                      <a:pt x="6620" y="1609"/>
                    </a:cubicBezTo>
                    <a:lnTo>
                      <a:pt x="6620" y="1609"/>
                    </a:lnTo>
                    <a:cubicBezTo>
                      <a:pt x="7935" y="2224"/>
                      <a:pt x="9160" y="3018"/>
                      <a:pt x="10295" y="3926"/>
                    </a:cubicBezTo>
                    <a:cubicBezTo>
                      <a:pt x="10284" y="3926"/>
                      <a:pt x="10273" y="3921"/>
                      <a:pt x="10265" y="3916"/>
                    </a:cubicBezTo>
                    <a:lnTo>
                      <a:pt x="10265" y="3916"/>
                    </a:lnTo>
                    <a:cubicBezTo>
                      <a:pt x="10693" y="4254"/>
                      <a:pt x="11099" y="4616"/>
                      <a:pt x="11505" y="4999"/>
                    </a:cubicBezTo>
                    <a:cubicBezTo>
                      <a:pt x="11916" y="5387"/>
                      <a:pt x="12326" y="5798"/>
                      <a:pt x="12714" y="6232"/>
                    </a:cubicBezTo>
                    <a:cubicBezTo>
                      <a:pt x="13491" y="7076"/>
                      <a:pt x="14221" y="7989"/>
                      <a:pt x="14883" y="8902"/>
                    </a:cubicBezTo>
                    <a:cubicBezTo>
                      <a:pt x="15362" y="9587"/>
                      <a:pt x="15819" y="10272"/>
                      <a:pt x="16252" y="10979"/>
                    </a:cubicBezTo>
                    <a:cubicBezTo>
                      <a:pt x="16709" y="11710"/>
                      <a:pt x="17143" y="12440"/>
                      <a:pt x="17553" y="13193"/>
                    </a:cubicBezTo>
                    <a:cubicBezTo>
                      <a:pt x="18330" y="14654"/>
                      <a:pt x="19060" y="16138"/>
                      <a:pt x="19699" y="17667"/>
                    </a:cubicBezTo>
                    <a:cubicBezTo>
                      <a:pt x="19882" y="18101"/>
                      <a:pt x="20064" y="18557"/>
                      <a:pt x="20247" y="18991"/>
                    </a:cubicBezTo>
                    <a:cubicBezTo>
                      <a:pt x="20407" y="19425"/>
                      <a:pt x="20566" y="19858"/>
                      <a:pt x="20749" y="20269"/>
                    </a:cubicBezTo>
                    <a:cubicBezTo>
                      <a:pt x="20749" y="20292"/>
                      <a:pt x="20749" y="20338"/>
                      <a:pt x="20772" y="20361"/>
                    </a:cubicBezTo>
                    <a:cubicBezTo>
                      <a:pt x="20817" y="20520"/>
                      <a:pt x="20886" y="20634"/>
                      <a:pt x="21023" y="20726"/>
                    </a:cubicBezTo>
                    <a:cubicBezTo>
                      <a:pt x="21109" y="20777"/>
                      <a:pt x="21220" y="20803"/>
                      <a:pt x="21328" y="20803"/>
                    </a:cubicBezTo>
                    <a:cubicBezTo>
                      <a:pt x="21364" y="20803"/>
                      <a:pt x="21400" y="20800"/>
                      <a:pt x="21434" y="20794"/>
                    </a:cubicBezTo>
                    <a:cubicBezTo>
                      <a:pt x="21594" y="20749"/>
                      <a:pt x="21708" y="20657"/>
                      <a:pt x="21799" y="20543"/>
                    </a:cubicBezTo>
                    <a:cubicBezTo>
                      <a:pt x="21867" y="20429"/>
                      <a:pt x="21913" y="20246"/>
                      <a:pt x="21867" y="20109"/>
                    </a:cubicBezTo>
                    <a:cubicBezTo>
                      <a:pt x="21822" y="19950"/>
                      <a:pt x="21776" y="19767"/>
                      <a:pt x="21708" y="19607"/>
                    </a:cubicBezTo>
                    <a:cubicBezTo>
                      <a:pt x="21662" y="19425"/>
                      <a:pt x="21594" y="19242"/>
                      <a:pt x="21548" y="19059"/>
                    </a:cubicBezTo>
                    <a:cubicBezTo>
                      <a:pt x="21434" y="18694"/>
                      <a:pt x="21297" y="18329"/>
                      <a:pt x="21160" y="17964"/>
                    </a:cubicBezTo>
                    <a:cubicBezTo>
                      <a:pt x="20863" y="17188"/>
                      <a:pt x="20544" y="16412"/>
                      <a:pt x="20201" y="15636"/>
                    </a:cubicBezTo>
                    <a:cubicBezTo>
                      <a:pt x="19494" y="14106"/>
                      <a:pt x="18695" y="12623"/>
                      <a:pt x="17782" y="11208"/>
                    </a:cubicBezTo>
                    <a:cubicBezTo>
                      <a:pt x="17302" y="10454"/>
                      <a:pt x="16755" y="9747"/>
                      <a:pt x="16230" y="9039"/>
                    </a:cubicBezTo>
                    <a:cubicBezTo>
                      <a:pt x="15705" y="8354"/>
                      <a:pt x="15157" y="7692"/>
                      <a:pt x="14586" y="7053"/>
                    </a:cubicBezTo>
                    <a:cubicBezTo>
                      <a:pt x="13445" y="5798"/>
                      <a:pt x="12212" y="4611"/>
                      <a:pt x="10843" y="3584"/>
                    </a:cubicBezTo>
                    <a:cubicBezTo>
                      <a:pt x="9542" y="2602"/>
                      <a:pt x="8127" y="1781"/>
                      <a:pt x="6620" y="1142"/>
                    </a:cubicBezTo>
                    <a:cubicBezTo>
                      <a:pt x="5890" y="822"/>
                      <a:pt x="5114" y="571"/>
                      <a:pt x="4338" y="388"/>
                    </a:cubicBezTo>
                    <a:cubicBezTo>
                      <a:pt x="3562" y="206"/>
                      <a:pt x="2763" y="92"/>
                      <a:pt x="1941" y="46"/>
                    </a:cubicBezTo>
                    <a:cubicBezTo>
                      <a:pt x="1667" y="23"/>
                      <a:pt x="1370" y="0"/>
                      <a:pt x="1074" y="0"/>
                    </a:cubicBezTo>
                    <a:close/>
                  </a:path>
                </a:pathLst>
              </a:custGeom>
              <a:solidFill>
                <a:srgbClr val="A0532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75" name="Google Shape;8373;p96">
                <a:extLst>
                  <a:ext uri="{FF2B5EF4-FFF2-40B4-BE49-F238E27FC236}">
                    <a16:creationId xmlns:a16="http://schemas.microsoft.com/office/drawing/2014/main" id="{6B25ADCF-CF71-065B-5FF9-B756BC0611FA}"/>
                  </a:ext>
                </a:extLst>
              </p:cNvPr>
              <p:cNvSpPr/>
              <p:nvPr/>
            </p:nvSpPr>
            <p:spPr>
              <a:xfrm>
                <a:off x="7038436" y="2387218"/>
                <a:ext cx="53896" cy="257729"/>
              </a:xfrm>
              <a:custGeom>
                <a:avLst/>
                <a:gdLst/>
                <a:ahLst/>
                <a:cxnLst/>
                <a:rect l="l" t="t" r="r" b="b"/>
                <a:pathLst>
                  <a:path w="4178" h="19979" extrusionOk="0">
                    <a:moveTo>
                      <a:pt x="251" y="0"/>
                    </a:moveTo>
                    <a:cubicBezTo>
                      <a:pt x="160" y="0"/>
                      <a:pt x="69" y="92"/>
                      <a:pt x="114" y="206"/>
                    </a:cubicBezTo>
                    <a:cubicBezTo>
                      <a:pt x="731" y="1347"/>
                      <a:pt x="1233" y="2534"/>
                      <a:pt x="1689" y="3744"/>
                    </a:cubicBezTo>
                    <a:lnTo>
                      <a:pt x="1689" y="3721"/>
                    </a:lnTo>
                    <a:cubicBezTo>
                      <a:pt x="1689" y="3744"/>
                      <a:pt x="1712" y="3789"/>
                      <a:pt x="1735" y="3812"/>
                    </a:cubicBezTo>
                    <a:lnTo>
                      <a:pt x="1712" y="3812"/>
                    </a:lnTo>
                    <a:cubicBezTo>
                      <a:pt x="2443" y="5752"/>
                      <a:pt x="2990" y="7738"/>
                      <a:pt x="3196" y="9792"/>
                    </a:cubicBezTo>
                    <a:cubicBezTo>
                      <a:pt x="3310" y="11116"/>
                      <a:pt x="3264" y="12417"/>
                      <a:pt x="3036" y="13718"/>
                    </a:cubicBezTo>
                    <a:cubicBezTo>
                      <a:pt x="2876" y="14563"/>
                      <a:pt x="2625" y="15385"/>
                      <a:pt x="2283" y="16161"/>
                    </a:cubicBezTo>
                    <a:cubicBezTo>
                      <a:pt x="1940" y="16891"/>
                      <a:pt x="1484" y="17576"/>
                      <a:pt x="982" y="18215"/>
                    </a:cubicBezTo>
                    <a:cubicBezTo>
                      <a:pt x="754" y="18489"/>
                      <a:pt x="502" y="18763"/>
                      <a:pt x="251" y="19014"/>
                    </a:cubicBezTo>
                    <a:cubicBezTo>
                      <a:pt x="23" y="19219"/>
                      <a:pt x="0" y="19585"/>
                      <a:pt x="229" y="19813"/>
                    </a:cubicBezTo>
                    <a:cubicBezTo>
                      <a:pt x="337" y="19921"/>
                      <a:pt x="490" y="19979"/>
                      <a:pt x="644" y="19979"/>
                    </a:cubicBezTo>
                    <a:cubicBezTo>
                      <a:pt x="781" y="19979"/>
                      <a:pt x="920" y="19933"/>
                      <a:pt x="1027" y="19836"/>
                    </a:cubicBezTo>
                    <a:cubicBezTo>
                      <a:pt x="1689" y="19174"/>
                      <a:pt x="2283" y="18420"/>
                      <a:pt x="2762" y="17599"/>
                    </a:cubicBezTo>
                    <a:cubicBezTo>
                      <a:pt x="3196" y="16823"/>
                      <a:pt x="3538" y="16001"/>
                      <a:pt x="3766" y="15134"/>
                    </a:cubicBezTo>
                    <a:cubicBezTo>
                      <a:pt x="3995" y="14289"/>
                      <a:pt x="4109" y="13399"/>
                      <a:pt x="4132" y="12532"/>
                    </a:cubicBezTo>
                    <a:cubicBezTo>
                      <a:pt x="4177" y="11641"/>
                      <a:pt x="4109" y="10751"/>
                      <a:pt x="3972" y="9861"/>
                    </a:cubicBezTo>
                    <a:cubicBezTo>
                      <a:pt x="3698" y="8103"/>
                      <a:pt x="3196" y="6369"/>
                      <a:pt x="2557" y="4702"/>
                    </a:cubicBezTo>
                    <a:cubicBezTo>
                      <a:pt x="1918" y="3105"/>
                      <a:pt x="1164" y="1575"/>
                      <a:pt x="343" y="69"/>
                    </a:cubicBezTo>
                    <a:cubicBezTo>
                      <a:pt x="320" y="23"/>
                      <a:pt x="297" y="0"/>
                      <a:pt x="251" y="0"/>
                    </a:cubicBezTo>
                    <a:close/>
                  </a:path>
                </a:pathLst>
              </a:custGeom>
              <a:solidFill>
                <a:srgbClr val="A0532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76" name="Google Shape;8374;p96">
                <a:extLst>
                  <a:ext uri="{FF2B5EF4-FFF2-40B4-BE49-F238E27FC236}">
                    <a16:creationId xmlns:a16="http://schemas.microsoft.com/office/drawing/2014/main" id="{06E1AC5D-8650-42AE-4B78-162722D556F9}"/>
                  </a:ext>
                </a:extLst>
              </p:cNvPr>
              <p:cNvSpPr/>
              <p:nvPr/>
            </p:nvSpPr>
            <p:spPr>
              <a:xfrm>
                <a:off x="6975423" y="2520004"/>
                <a:ext cx="52129" cy="117480"/>
              </a:xfrm>
              <a:custGeom>
                <a:avLst/>
                <a:gdLst/>
                <a:ahLst/>
                <a:cxnLst/>
                <a:rect l="l" t="t" r="r" b="b"/>
                <a:pathLst>
                  <a:path w="4041" h="9107" extrusionOk="0">
                    <a:moveTo>
                      <a:pt x="3790" y="1"/>
                    </a:moveTo>
                    <a:cubicBezTo>
                      <a:pt x="3676" y="1"/>
                      <a:pt x="3561" y="115"/>
                      <a:pt x="3561" y="229"/>
                    </a:cubicBezTo>
                    <a:cubicBezTo>
                      <a:pt x="3584" y="891"/>
                      <a:pt x="3516" y="1576"/>
                      <a:pt x="3424" y="2238"/>
                    </a:cubicBezTo>
                    <a:cubicBezTo>
                      <a:pt x="3242" y="3196"/>
                      <a:pt x="2922" y="4132"/>
                      <a:pt x="2511" y="4999"/>
                    </a:cubicBezTo>
                    <a:lnTo>
                      <a:pt x="2557" y="4908"/>
                    </a:lnTo>
                    <a:lnTo>
                      <a:pt x="2557" y="4908"/>
                    </a:lnTo>
                    <a:cubicBezTo>
                      <a:pt x="2169" y="5753"/>
                      <a:pt x="1667" y="6552"/>
                      <a:pt x="1096" y="7282"/>
                    </a:cubicBezTo>
                    <a:cubicBezTo>
                      <a:pt x="800" y="7601"/>
                      <a:pt x="526" y="7921"/>
                      <a:pt x="206" y="8218"/>
                    </a:cubicBezTo>
                    <a:cubicBezTo>
                      <a:pt x="1" y="8423"/>
                      <a:pt x="1" y="8743"/>
                      <a:pt x="183" y="8948"/>
                    </a:cubicBezTo>
                    <a:cubicBezTo>
                      <a:pt x="283" y="9047"/>
                      <a:pt x="436" y="9106"/>
                      <a:pt x="584" y="9106"/>
                    </a:cubicBezTo>
                    <a:cubicBezTo>
                      <a:pt x="709" y="9106"/>
                      <a:pt x="830" y="9065"/>
                      <a:pt x="914" y="8971"/>
                    </a:cubicBezTo>
                    <a:cubicBezTo>
                      <a:pt x="2009" y="7807"/>
                      <a:pt x="2854" y="6392"/>
                      <a:pt x="3379" y="4885"/>
                    </a:cubicBezTo>
                    <a:cubicBezTo>
                      <a:pt x="3630" y="4132"/>
                      <a:pt x="3790" y="3379"/>
                      <a:pt x="3904" y="2580"/>
                    </a:cubicBezTo>
                    <a:cubicBezTo>
                      <a:pt x="4018" y="1804"/>
                      <a:pt x="4041" y="1028"/>
                      <a:pt x="4018" y="252"/>
                    </a:cubicBezTo>
                    <a:cubicBezTo>
                      <a:pt x="4018" y="115"/>
                      <a:pt x="3927" y="23"/>
                      <a:pt x="3790" y="1"/>
                    </a:cubicBezTo>
                    <a:close/>
                  </a:path>
                </a:pathLst>
              </a:custGeom>
              <a:solidFill>
                <a:srgbClr val="A0532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77" name="Google Shape;8375;p96">
                <a:extLst>
                  <a:ext uri="{FF2B5EF4-FFF2-40B4-BE49-F238E27FC236}">
                    <a16:creationId xmlns:a16="http://schemas.microsoft.com/office/drawing/2014/main" id="{8D3BAAEE-559B-109B-10A3-37B352958892}"/>
                  </a:ext>
                </a:extLst>
              </p:cNvPr>
              <p:cNvSpPr/>
              <p:nvPr/>
            </p:nvSpPr>
            <p:spPr>
              <a:xfrm>
                <a:off x="6515524" y="2045388"/>
                <a:ext cx="108953" cy="41474"/>
              </a:xfrm>
              <a:custGeom>
                <a:avLst/>
                <a:gdLst/>
                <a:ahLst/>
                <a:cxnLst/>
                <a:rect l="l" t="t" r="r" b="b"/>
                <a:pathLst>
                  <a:path w="8446" h="3215" extrusionOk="0">
                    <a:moveTo>
                      <a:pt x="7031" y="0"/>
                    </a:moveTo>
                    <a:cubicBezTo>
                      <a:pt x="6026" y="0"/>
                      <a:pt x="5022" y="229"/>
                      <a:pt x="4086" y="571"/>
                    </a:cubicBezTo>
                    <a:cubicBezTo>
                      <a:pt x="3356" y="799"/>
                      <a:pt x="2671" y="1119"/>
                      <a:pt x="1986" y="1484"/>
                    </a:cubicBezTo>
                    <a:cubicBezTo>
                      <a:pt x="1667" y="1644"/>
                      <a:pt x="1347" y="1826"/>
                      <a:pt x="1028" y="2009"/>
                    </a:cubicBezTo>
                    <a:cubicBezTo>
                      <a:pt x="868" y="2100"/>
                      <a:pt x="731" y="2214"/>
                      <a:pt x="571" y="2306"/>
                    </a:cubicBezTo>
                    <a:cubicBezTo>
                      <a:pt x="434" y="2397"/>
                      <a:pt x="297" y="2511"/>
                      <a:pt x="160" y="2602"/>
                    </a:cubicBezTo>
                    <a:cubicBezTo>
                      <a:pt x="69" y="2671"/>
                      <a:pt x="23" y="2739"/>
                      <a:pt x="1" y="2831"/>
                    </a:cubicBezTo>
                    <a:cubicBezTo>
                      <a:pt x="1" y="2922"/>
                      <a:pt x="23" y="2990"/>
                      <a:pt x="69" y="3082"/>
                    </a:cubicBezTo>
                    <a:cubicBezTo>
                      <a:pt x="125" y="3165"/>
                      <a:pt x="231" y="3215"/>
                      <a:pt x="337" y="3215"/>
                    </a:cubicBezTo>
                    <a:cubicBezTo>
                      <a:pt x="405" y="3215"/>
                      <a:pt x="472" y="3195"/>
                      <a:pt x="526" y="3150"/>
                    </a:cubicBezTo>
                    <a:cubicBezTo>
                      <a:pt x="708" y="3013"/>
                      <a:pt x="891" y="2876"/>
                      <a:pt x="1073" y="2739"/>
                    </a:cubicBezTo>
                    <a:cubicBezTo>
                      <a:pt x="1279" y="2580"/>
                      <a:pt x="1484" y="2443"/>
                      <a:pt x="1690" y="2283"/>
                    </a:cubicBezTo>
                    <a:cubicBezTo>
                      <a:pt x="2123" y="1986"/>
                      <a:pt x="2580" y="1735"/>
                      <a:pt x="3036" y="1507"/>
                    </a:cubicBezTo>
                    <a:cubicBezTo>
                      <a:pt x="3881" y="1073"/>
                      <a:pt x="4794" y="708"/>
                      <a:pt x="5730" y="502"/>
                    </a:cubicBezTo>
                    <a:cubicBezTo>
                      <a:pt x="6207" y="403"/>
                      <a:pt x="6701" y="338"/>
                      <a:pt x="7198" y="338"/>
                    </a:cubicBezTo>
                    <a:cubicBezTo>
                      <a:pt x="7271" y="338"/>
                      <a:pt x="7345" y="340"/>
                      <a:pt x="7419" y="343"/>
                    </a:cubicBezTo>
                    <a:cubicBezTo>
                      <a:pt x="7693" y="343"/>
                      <a:pt x="7989" y="388"/>
                      <a:pt x="8263" y="434"/>
                    </a:cubicBezTo>
                    <a:cubicBezTo>
                      <a:pt x="8272" y="437"/>
                      <a:pt x="8282" y="438"/>
                      <a:pt x="8292" y="438"/>
                    </a:cubicBezTo>
                    <a:cubicBezTo>
                      <a:pt x="8355" y="438"/>
                      <a:pt x="8423" y="379"/>
                      <a:pt x="8423" y="320"/>
                    </a:cubicBezTo>
                    <a:cubicBezTo>
                      <a:pt x="8446" y="229"/>
                      <a:pt x="8377" y="160"/>
                      <a:pt x="8309" y="137"/>
                    </a:cubicBezTo>
                    <a:cubicBezTo>
                      <a:pt x="7898" y="46"/>
                      <a:pt x="7464" y="0"/>
                      <a:pt x="7031" y="0"/>
                    </a:cubicBezTo>
                    <a:close/>
                  </a:path>
                </a:pathLst>
              </a:custGeom>
              <a:solidFill>
                <a:srgbClr val="A0532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78" name="Google Shape;8376;p96">
                <a:extLst>
                  <a:ext uri="{FF2B5EF4-FFF2-40B4-BE49-F238E27FC236}">
                    <a16:creationId xmlns:a16="http://schemas.microsoft.com/office/drawing/2014/main" id="{C2D80E0B-BFE3-6F4D-09BE-A483A24B7657}"/>
                  </a:ext>
                </a:extLst>
              </p:cNvPr>
              <p:cNvSpPr/>
              <p:nvPr/>
            </p:nvSpPr>
            <p:spPr>
              <a:xfrm>
                <a:off x="6772272" y="2058339"/>
                <a:ext cx="113959" cy="87281"/>
              </a:xfrm>
              <a:custGeom>
                <a:avLst/>
                <a:gdLst/>
                <a:ahLst/>
                <a:cxnLst/>
                <a:rect l="l" t="t" r="r" b="b"/>
                <a:pathLst>
                  <a:path w="8834" h="6766" extrusionOk="0">
                    <a:moveTo>
                      <a:pt x="206" y="1"/>
                    </a:moveTo>
                    <a:cubicBezTo>
                      <a:pt x="137" y="1"/>
                      <a:pt x="69" y="23"/>
                      <a:pt x="46" y="92"/>
                    </a:cubicBezTo>
                    <a:cubicBezTo>
                      <a:pt x="0" y="160"/>
                      <a:pt x="46" y="297"/>
                      <a:pt x="137" y="320"/>
                    </a:cubicBezTo>
                    <a:cubicBezTo>
                      <a:pt x="1050" y="640"/>
                      <a:pt x="1918" y="1073"/>
                      <a:pt x="2762" y="1598"/>
                    </a:cubicBezTo>
                    <a:lnTo>
                      <a:pt x="2739" y="1598"/>
                    </a:lnTo>
                    <a:cubicBezTo>
                      <a:pt x="3401" y="2009"/>
                      <a:pt x="4017" y="2489"/>
                      <a:pt x="4611" y="2991"/>
                    </a:cubicBezTo>
                    <a:cubicBezTo>
                      <a:pt x="5227" y="3516"/>
                      <a:pt x="5798" y="4064"/>
                      <a:pt x="6323" y="4657"/>
                    </a:cubicBezTo>
                    <a:cubicBezTo>
                      <a:pt x="6871" y="5273"/>
                      <a:pt x="7396" y="5912"/>
                      <a:pt x="7898" y="6574"/>
                    </a:cubicBezTo>
                    <a:cubicBezTo>
                      <a:pt x="7989" y="6666"/>
                      <a:pt x="8080" y="6734"/>
                      <a:pt x="8217" y="6757"/>
                    </a:cubicBezTo>
                    <a:cubicBezTo>
                      <a:pt x="8246" y="6763"/>
                      <a:pt x="8276" y="6765"/>
                      <a:pt x="8306" y="6765"/>
                    </a:cubicBezTo>
                    <a:cubicBezTo>
                      <a:pt x="8397" y="6765"/>
                      <a:pt x="8491" y="6740"/>
                      <a:pt x="8560" y="6688"/>
                    </a:cubicBezTo>
                    <a:cubicBezTo>
                      <a:pt x="8765" y="6551"/>
                      <a:pt x="8834" y="6232"/>
                      <a:pt x="8674" y="6027"/>
                    </a:cubicBezTo>
                    <a:cubicBezTo>
                      <a:pt x="8126" y="5319"/>
                      <a:pt x="7510" y="4657"/>
                      <a:pt x="6871" y="4041"/>
                    </a:cubicBezTo>
                    <a:cubicBezTo>
                      <a:pt x="6254" y="3447"/>
                      <a:pt x="5592" y="2899"/>
                      <a:pt x="4885" y="2397"/>
                    </a:cubicBezTo>
                    <a:cubicBezTo>
                      <a:pt x="3492" y="1370"/>
                      <a:pt x="1918" y="571"/>
                      <a:pt x="274" y="1"/>
                    </a:cubicBezTo>
                    <a:close/>
                  </a:path>
                </a:pathLst>
              </a:custGeom>
              <a:solidFill>
                <a:srgbClr val="A0532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79" name="Google Shape;8377;p96">
                <a:extLst>
                  <a:ext uri="{FF2B5EF4-FFF2-40B4-BE49-F238E27FC236}">
                    <a16:creationId xmlns:a16="http://schemas.microsoft.com/office/drawing/2014/main" id="{69C3AB7D-8FE5-1D49-FD2A-AC5A6E560590}"/>
                  </a:ext>
                </a:extLst>
              </p:cNvPr>
              <p:cNvSpPr/>
              <p:nvPr/>
            </p:nvSpPr>
            <p:spPr>
              <a:xfrm>
                <a:off x="6520232" y="2162861"/>
                <a:ext cx="78342" cy="38584"/>
              </a:xfrm>
              <a:custGeom>
                <a:avLst/>
                <a:gdLst/>
                <a:ahLst/>
                <a:cxnLst/>
                <a:rect l="l" t="t" r="r" b="b"/>
                <a:pathLst>
                  <a:path w="6073" h="2991" extrusionOk="0">
                    <a:moveTo>
                      <a:pt x="2740" y="1"/>
                    </a:moveTo>
                    <a:cubicBezTo>
                      <a:pt x="2078" y="1"/>
                      <a:pt x="1484" y="115"/>
                      <a:pt x="982" y="297"/>
                    </a:cubicBezTo>
                    <a:cubicBezTo>
                      <a:pt x="412" y="548"/>
                      <a:pt x="69" y="914"/>
                      <a:pt x="46" y="1302"/>
                    </a:cubicBezTo>
                    <a:cubicBezTo>
                      <a:pt x="1" y="2032"/>
                      <a:pt x="1005" y="2717"/>
                      <a:pt x="2466" y="2922"/>
                    </a:cubicBezTo>
                    <a:cubicBezTo>
                      <a:pt x="2626" y="2945"/>
                      <a:pt x="2785" y="2968"/>
                      <a:pt x="2945" y="2968"/>
                    </a:cubicBezTo>
                    <a:cubicBezTo>
                      <a:pt x="3082" y="2991"/>
                      <a:pt x="3196" y="2991"/>
                      <a:pt x="3333" y="2991"/>
                    </a:cubicBezTo>
                    <a:cubicBezTo>
                      <a:pt x="4315" y="2991"/>
                      <a:pt x="5205" y="2740"/>
                      <a:pt x="5684" y="2329"/>
                    </a:cubicBezTo>
                    <a:cubicBezTo>
                      <a:pt x="5890" y="2123"/>
                      <a:pt x="6004" y="1918"/>
                      <a:pt x="6027" y="1690"/>
                    </a:cubicBezTo>
                    <a:cubicBezTo>
                      <a:pt x="6072" y="959"/>
                      <a:pt x="5045" y="275"/>
                      <a:pt x="3607" y="46"/>
                    </a:cubicBezTo>
                    <a:cubicBezTo>
                      <a:pt x="3447" y="46"/>
                      <a:pt x="3288" y="23"/>
                      <a:pt x="3128" y="1"/>
                    </a:cubicBezTo>
                    <a:close/>
                  </a:path>
                </a:pathLst>
              </a:custGeom>
              <a:solidFill>
                <a:srgbClr val="873B0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80" name="Google Shape;8378;p96">
                <a:extLst>
                  <a:ext uri="{FF2B5EF4-FFF2-40B4-BE49-F238E27FC236}">
                    <a16:creationId xmlns:a16="http://schemas.microsoft.com/office/drawing/2014/main" id="{4E8E2D27-B573-A0A7-7914-20A9BDD533F5}"/>
                  </a:ext>
                </a:extLst>
              </p:cNvPr>
              <p:cNvSpPr/>
              <p:nvPr/>
            </p:nvSpPr>
            <p:spPr>
              <a:xfrm>
                <a:off x="6544380" y="2322155"/>
                <a:ext cx="49484" cy="62204"/>
              </a:xfrm>
              <a:custGeom>
                <a:avLst/>
                <a:gdLst/>
                <a:ahLst/>
                <a:cxnLst/>
                <a:rect l="l" t="t" r="r" b="b"/>
                <a:pathLst>
                  <a:path w="3836" h="4822" extrusionOk="0">
                    <a:moveTo>
                      <a:pt x="697" y="3538"/>
                    </a:moveTo>
                    <a:cubicBezTo>
                      <a:pt x="701" y="3545"/>
                      <a:pt x="704" y="3552"/>
                      <a:pt x="708" y="3559"/>
                    </a:cubicBezTo>
                    <a:lnTo>
                      <a:pt x="708" y="3559"/>
                    </a:lnTo>
                    <a:cubicBezTo>
                      <a:pt x="708" y="3549"/>
                      <a:pt x="702" y="3544"/>
                      <a:pt x="697" y="3538"/>
                    </a:cubicBezTo>
                    <a:close/>
                    <a:moveTo>
                      <a:pt x="982" y="3949"/>
                    </a:moveTo>
                    <a:cubicBezTo>
                      <a:pt x="982" y="3960"/>
                      <a:pt x="988" y="3966"/>
                      <a:pt x="993" y="3972"/>
                    </a:cubicBezTo>
                    <a:lnTo>
                      <a:pt x="982" y="3949"/>
                    </a:lnTo>
                    <a:close/>
                    <a:moveTo>
                      <a:pt x="993" y="3972"/>
                    </a:moveTo>
                    <a:lnTo>
                      <a:pt x="1005" y="3994"/>
                    </a:lnTo>
                    <a:cubicBezTo>
                      <a:pt x="1005" y="3983"/>
                      <a:pt x="999" y="3977"/>
                      <a:pt x="993" y="3972"/>
                    </a:cubicBezTo>
                    <a:close/>
                    <a:moveTo>
                      <a:pt x="3744" y="0"/>
                    </a:moveTo>
                    <a:cubicBezTo>
                      <a:pt x="3698" y="0"/>
                      <a:pt x="3652" y="23"/>
                      <a:pt x="3652" y="46"/>
                    </a:cubicBezTo>
                    <a:cubicBezTo>
                      <a:pt x="3538" y="297"/>
                      <a:pt x="3424" y="548"/>
                      <a:pt x="3264" y="776"/>
                    </a:cubicBezTo>
                    <a:lnTo>
                      <a:pt x="3287" y="753"/>
                    </a:lnTo>
                    <a:lnTo>
                      <a:pt x="3287" y="753"/>
                    </a:lnTo>
                    <a:cubicBezTo>
                      <a:pt x="3082" y="1073"/>
                      <a:pt x="2854" y="1370"/>
                      <a:pt x="2580" y="1621"/>
                    </a:cubicBezTo>
                    <a:cubicBezTo>
                      <a:pt x="2580" y="1621"/>
                      <a:pt x="2580" y="1598"/>
                      <a:pt x="2580" y="1598"/>
                    </a:cubicBezTo>
                    <a:cubicBezTo>
                      <a:pt x="2580" y="1598"/>
                      <a:pt x="2580" y="1621"/>
                      <a:pt x="2557" y="1621"/>
                    </a:cubicBezTo>
                    <a:cubicBezTo>
                      <a:pt x="2557" y="1621"/>
                      <a:pt x="2557" y="1643"/>
                      <a:pt x="2534" y="1643"/>
                    </a:cubicBezTo>
                    <a:cubicBezTo>
                      <a:pt x="2374" y="1392"/>
                      <a:pt x="2169" y="1164"/>
                      <a:pt x="1918" y="982"/>
                    </a:cubicBezTo>
                    <a:cubicBezTo>
                      <a:pt x="1826" y="913"/>
                      <a:pt x="1712" y="845"/>
                      <a:pt x="1598" y="799"/>
                    </a:cubicBezTo>
                    <a:cubicBezTo>
                      <a:pt x="1553" y="799"/>
                      <a:pt x="1484" y="776"/>
                      <a:pt x="1438" y="753"/>
                    </a:cubicBezTo>
                    <a:lnTo>
                      <a:pt x="1233" y="753"/>
                    </a:lnTo>
                    <a:cubicBezTo>
                      <a:pt x="1142" y="753"/>
                      <a:pt x="1050" y="776"/>
                      <a:pt x="936" y="799"/>
                    </a:cubicBezTo>
                    <a:cubicBezTo>
                      <a:pt x="845" y="845"/>
                      <a:pt x="754" y="890"/>
                      <a:pt x="662" y="959"/>
                    </a:cubicBezTo>
                    <a:cubicBezTo>
                      <a:pt x="480" y="1096"/>
                      <a:pt x="343" y="1301"/>
                      <a:pt x="229" y="1529"/>
                    </a:cubicBezTo>
                    <a:cubicBezTo>
                      <a:pt x="183" y="1643"/>
                      <a:pt x="137" y="1758"/>
                      <a:pt x="115" y="1872"/>
                    </a:cubicBezTo>
                    <a:cubicBezTo>
                      <a:pt x="69" y="2009"/>
                      <a:pt x="46" y="2146"/>
                      <a:pt x="46" y="2283"/>
                    </a:cubicBezTo>
                    <a:cubicBezTo>
                      <a:pt x="0" y="2579"/>
                      <a:pt x="23" y="2876"/>
                      <a:pt x="92" y="3173"/>
                    </a:cubicBezTo>
                    <a:cubicBezTo>
                      <a:pt x="183" y="3470"/>
                      <a:pt x="297" y="3766"/>
                      <a:pt x="480" y="4017"/>
                    </a:cubicBezTo>
                    <a:cubicBezTo>
                      <a:pt x="662" y="4291"/>
                      <a:pt x="913" y="4542"/>
                      <a:pt x="1210" y="4725"/>
                    </a:cubicBezTo>
                    <a:cubicBezTo>
                      <a:pt x="1256" y="4748"/>
                      <a:pt x="1301" y="4771"/>
                      <a:pt x="1370" y="4793"/>
                    </a:cubicBezTo>
                    <a:cubicBezTo>
                      <a:pt x="1393" y="4816"/>
                      <a:pt x="1421" y="4822"/>
                      <a:pt x="1450" y="4822"/>
                    </a:cubicBezTo>
                    <a:cubicBezTo>
                      <a:pt x="1478" y="4822"/>
                      <a:pt x="1507" y="4816"/>
                      <a:pt x="1530" y="4816"/>
                    </a:cubicBezTo>
                    <a:cubicBezTo>
                      <a:pt x="1575" y="4793"/>
                      <a:pt x="1621" y="4748"/>
                      <a:pt x="1644" y="4702"/>
                    </a:cubicBezTo>
                    <a:cubicBezTo>
                      <a:pt x="1667" y="4634"/>
                      <a:pt x="1667" y="4588"/>
                      <a:pt x="1644" y="4542"/>
                    </a:cubicBezTo>
                    <a:cubicBezTo>
                      <a:pt x="1621" y="4474"/>
                      <a:pt x="1598" y="4451"/>
                      <a:pt x="1553" y="4405"/>
                    </a:cubicBezTo>
                    <a:cubicBezTo>
                      <a:pt x="1507" y="4405"/>
                      <a:pt x="1484" y="4383"/>
                      <a:pt x="1461" y="4360"/>
                    </a:cubicBezTo>
                    <a:cubicBezTo>
                      <a:pt x="1301" y="4246"/>
                      <a:pt x="1142" y="4131"/>
                      <a:pt x="1005" y="3994"/>
                    </a:cubicBezTo>
                    <a:cubicBezTo>
                      <a:pt x="900" y="3869"/>
                      <a:pt x="795" y="3724"/>
                      <a:pt x="708" y="3559"/>
                    </a:cubicBezTo>
                    <a:lnTo>
                      <a:pt x="708" y="3559"/>
                    </a:lnTo>
                    <a:cubicBezTo>
                      <a:pt x="708" y="3560"/>
                      <a:pt x="708" y="3560"/>
                      <a:pt x="708" y="3561"/>
                    </a:cubicBezTo>
                    <a:lnTo>
                      <a:pt x="697" y="3538"/>
                    </a:lnTo>
                    <a:lnTo>
                      <a:pt x="697" y="3538"/>
                    </a:lnTo>
                    <a:cubicBezTo>
                      <a:pt x="697" y="3538"/>
                      <a:pt x="697" y="3538"/>
                      <a:pt x="697" y="3538"/>
                    </a:cubicBezTo>
                    <a:lnTo>
                      <a:pt x="697" y="3538"/>
                    </a:lnTo>
                    <a:cubicBezTo>
                      <a:pt x="693" y="3531"/>
                      <a:pt x="689" y="3523"/>
                      <a:pt x="685" y="3515"/>
                    </a:cubicBezTo>
                    <a:cubicBezTo>
                      <a:pt x="594" y="3355"/>
                      <a:pt x="525" y="3173"/>
                      <a:pt x="480" y="2990"/>
                    </a:cubicBezTo>
                    <a:cubicBezTo>
                      <a:pt x="457" y="2785"/>
                      <a:pt x="434" y="2602"/>
                      <a:pt x="434" y="2397"/>
                    </a:cubicBezTo>
                    <a:cubicBezTo>
                      <a:pt x="434" y="2214"/>
                      <a:pt x="480" y="2032"/>
                      <a:pt x="525" y="1849"/>
                    </a:cubicBezTo>
                    <a:cubicBezTo>
                      <a:pt x="571" y="1712"/>
                      <a:pt x="617" y="1598"/>
                      <a:pt x="685" y="1461"/>
                    </a:cubicBezTo>
                    <a:cubicBezTo>
                      <a:pt x="754" y="1392"/>
                      <a:pt x="799" y="1324"/>
                      <a:pt x="868" y="1255"/>
                    </a:cubicBezTo>
                    <a:cubicBezTo>
                      <a:pt x="913" y="1210"/>
                      <a:pt x="982" y="1164"/>
                      <a:pt x="1028" y="1141"/>
                    </a:cubicBezTo>
                    <a:cubicBezTo>
                      <a:pt x="1073" y="1119"/>
                      <a:pt x="1119" y="1096"/>
                      <a:pt x="1187" y="1096"/>
                    </a:cubicBezTo>
                    <a:cubicBezTo>
                      <a:pt x="1210" y="1073"/>
                      <a:pt x="1256" y="1073"/>
                      <a:pt x="1301" y="1073"/>
                    </a:cubicBezTo>
                    <a:cubicBezTo>
                      <a:pt x="1370" y="1073"/>
                      <a:pt x="1438" y="1096"/>
                      <a:pt x="1507" y="1096"/>
                    </a:cubicBezTo>
                    <a:cubicBezTo>
                      <a:pt x="1598" y="1141"/>
                      <a:pt x="1667" y="1164"/>
                      <a:pt x="1735" y="1210"/>
                    </a:cubicBezTo>
                    <a:cubicBezTo>
                      <a:pt x="1895" y="1301"/>
                      <a:pt x="2032" y="1415"/>
                      <a:pt x="2146" y="1552"/>
                    </a:cubicBezTo>
                    <a:cubicBezTo>
                      <a:pt x="2237" y="1666"/>
                      <a:pt x="2329" y="1780"/>
                      <a:pt x="2420" y="1895"/>
                    </a:cubicBezTo>
                    <a:cubicBezTo>
                      <a:pt x="2443" y="1917"/>
                      <a:pt x="2466" y="1940"/>
                      <a:pt x="2488" y="1940"/>
                    </a:cubicBezTo>
                    <a:cubicBezTo>
                      <a:pt x="2534" y="1940"/>
                      <a:pt x="2580" y="1917"/>
                      <a:pt x="2603" y="1895"/>
                    </a:cubicBezTo>
                    <a:cubicBezTo>
                      <a:pt x="2717" y="1780"/>
                      <a:pt x="2831" y="1666"/>
                      <a:pt x="2945" y="1529"/>
                    </a:cubicBezTo>
                    <a:cubicBezTo>
                      <a:pt x="3082" y="1392"/>
                      <a:pt x="3196" y="1255"/>
                      <a:pt x="3287" y="1096"/>
                    </a:cubicBezTo>
                    <a:cubicBezTo>
                      <a:pt x="3516" y="799"/>
                      <a:pt x="3675" y="457"/>
                      <a:pt x="3812" y="137"/>
                    </a:cubicBezTo>
                    <a:cubicBezTo>
                      <a:pt x="3835" y="91"/>
                      <a:pt x="3812" y="23"/>
                      <a:pt x="3767" y="0"/>
                    </a:cubicBezTo>
                    <a:close/>
                  </a:path>
                </a:pathLst>
              </a:custGeom>
              <a:solidFill>
                <a:schemeClr val="accent2">
                  <a:alpha val="351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81" name="Google Shape;8379;p96">
                <a:extLst>
                  <a:ext uri="{FF2B5EF4-FFF2-40B4-BE49-F238E27FC236}">
                    <a16:creationId xmlns:a16="http://schemas.microsoft.com/office/drawing/2014/main" id="{241F54FD-6A0C-8E74-51F7-43DEF1D1C8D9}"/>
                  </a:ext>
                </a:extLst>
              </p:cNvPr>
              <p:cNvSpPr/>
              <p:nvPr/>
            </p:nvSpPr>
            <p:spPr>
              <a:xfrm>
                <a:off x="6675398" y="2362117"/>
                <a:ext cx="63029" cy="67454"/>
              </a:xfrm>
              <a:custGeom>
                <a:avLst/>
                <a:gdLst/>
                <a:ahLst/>
                <a:cxnLst/>
                <a:rect l="l" t="t" r="r" b="b"/>
                <a:pathLst>
                  <a:path w="4886" h="5229" extrusionOk="0">
                    <a:moveTo>
                      <a:pt x="2746" y="0"/>
                    </a:moveTo>
                    <a:cubicBezTo>
                      <a:pt x="2533" y="0"/>
                      <a:pt x="2313" y="45"/>
                      <a:pt x="2123" y="120"/>
                    </a:cubicBezTo>
                    <a:cubicBezTo>
                      <a:pt x="1827" y="235"/>
                      <a:pt x="1576" y="394"/>
                      <a:pt x="1325" y="600"/>
                    </a:cubicBezTo>
                    <a:cubicBezTo>
                      <a:pt x="777" y="1056"/>
                      <a:pt x="366" y="1718"/>
                      <a:pt x="46" y="2403"/>
                    </a:cubicBezTo>
                    <a:cubicBezTo>
                      <a:pt x="1" y="2471"/>
                      <a:pt x="24" y="2563"/>
                      <a:pt x="92" y="2608"/>
                    </a:cubicBezTo>
                    <a:cubicBezTo>
                      <a:pt x="103" y="2614"/>
                      <a:pt x="118" y="2617"/>
                      <a:pt x="133" y="2617"/>
                    </a:cubicBezTo>
                    <a:cubicBezTo>
                      <a:pt x="179" y="2617"/>
                      <a:pt x="235" y="2591"/>
                      <a:pt x="252" y="2540"/>
                    </a:cubicBezTo>
                    <a:cubicBezTo>
                      <a:pt x="389" y="2266"/>
                      <a:pt x="526" y="2015"/>
                      <a:pt x="685" y="1764"/>
                    </a:cubicBezTo>
                    <a:cubicBezTo>
                      <a:pt x="868" y="1490"/>
                      <a:pt x="1096" y="1239"/>
                      <a:pt x="1347" y="1011"/>
                    </a:cubicBezTo>
                    <a:cubicBezTo>
                      <a:pt x="1530" y="874"/>
                      <a:pt x="1690" y="737"/>
                      <a:pt x="1895" y="645"/>
                    </a:cubicBezTo>
                    <a:cubicBezTo>
                      <a:pt x="2032" y="577"/>
                      <a:pt x="2192" y="531"/>
                      <a:pt x="2352" y="508"/>
                    </a:cubicBezTo>
                    <a:cubicBezTo>
                      <a:pt x="2432" y="482"/>
                      <a:pt x="2520" y="471"/>
                      <a:pt x="2611" y="471"/>
                    </a:cubicBezTo>
                    <a:cubicBezTo>
                      <a:pt x="2676" y="471"/>
                      <a:pt x="2742" y="476"/>
                      <a:pt x="2808" y="486"/>
                    </a:cubicBezTo>
                    <a:cubicBezTo>
                      <a:pt x="2945" y="508"/>
                      <a:pt x="3082" y="554"/>
                      <a:pt x="3219" y="600"/>
                    </a:cubicBezTo>
                    <a:cubicBezTo>
                      <a:pt x="3333" y="668"/>
                      <a:pt x="3447" y="737"/>
                      <a:pt x="3539" y="828"/>
                    </a:cubicBezTo>
                    <a:cubicBezTo>
                      <a:pt x="3653" y="919"/>
                      <a:pt x="3744" y="1011"/>
                      <a:pt x="3835" y="1148"/>
                    </a:cubicBezTo>
                    <a:cubicBezTo>
                      <a:pt x="3927" y="1285"/>
                      <a:pt x="3995" y="1421"/>
                      <a:pt x="4064" y="1581"/>
                    </a:cubicBezTo>
                    <a:cubicBezTo>
                      <a:pt x="4132" y="1787"/>
                      <a:pt x="4178" y="1992"/>
                      <a:pt x="4201" y="2198"/>
                    </a:cubicBezTo>
                    <a:cubicBezTo>
                      <a:pt x="4223" y="2449"/>
                      <a:pt x="4223" y="2700"/>
                      <a:pt x="4201" y="2951"/>
                    </a:cubicBezTo>
                    <a:cubicBezTo>
                      <a:pt x="4155" y="3362"/>
                      <a:pt x="4064" y="3750"/>
                      <a:pt x="3927" y="4138"/>
                    </a:cubicBezTo>
                    <a:cubicBezTo>
                      <a:pt x="3858" y="4343"/>
                      <a:pt x="3767" y="4526"/>
                      <a:pt x="3698" y="4708"/>
                    </a:cubicBezTo>
                    <a:cubicBezTo>
                      <a:pt x="3653" y="4800"/>
                      <a:pt x="3630" y="4891"/>
                      <a:pt x="3653" y="4982"/>
                    </a:cubicBezTo>
                    <a:cubicBezTo>
                      <a:pt x="3676" y="5074"/>
                      <a:pt x="3721" y="5142"/>
                      <a:pt x="3813" y="5188"/>
                    </a:cubicBezTo>
                    <a:cubicBezTo>
                      <a:pt x="3854" y="5216"/>
                      <a:pt x="3901" y="5229"/>
                      <a:pt x="3947" y="5229"/>
                    </a:cubicBezTo>
                    <a:cubicBezTo>
                      <a:pt x="4053" y="5229"/>
                      <a:pt x="4160" y="5162"/>
                      <a:pt x="4223" y="5051"/>
                    </a:cubicBezTo>
                    <a:cubicBezTo>
                      <a:pt x="4452" y="4640"/>
                      <a:pt x="4634" y="4206"/>
                      <a:pt x="4748" y="3750"/>
                    </a:cubicBezTo>
                    <a:cubicBezTo>
                      <a:pt x="4794" y="3567"/>
                      <a:pt x="4817" y="3384"/>
                      <a:pt x="4840" y="3202"/>
                    </a:cubicBezTo>
                    <a:cubicBezTo>
                      <a:pt x="4885" y="2974"/>
                      <a:pt x="4885" y="2768"/>
                      <a:pt x="4885" y="2563"/>
                    </a:cubicBezTo>
                    <a:cubicBezTo>
                      <a:pt x="4885" y="2380"/>
                      <a:pt x="4862" y="2220"/>
                      <a:pt x="4840" y="2038"/>
                    </a:cubicBezTo>
                    <a:cubicBezTo>
                      <a:pt x="4794" y="1878"/>
                      <a:pt x="4771" y="1718"/>
                      <a:pt x="4703" y="1558"/>
                    </a:cubicBezTo>
                    <a:cubicBezTo>
                      <a:pt x="4657" y="1421"/>
                      <a:pt x="4589" y="1262"/>
                      <a:pt x="4520" y="1125"/>
                    </a:cubicBezTo>
                    <a:cubicBezTo>
                      <a:pt x="4452" y="988"/>
                      <a:pt x="4360" y="851"/>
                      <a:pt x="4269" y="737"/>
                    </a:cubicBezTo>
                    <a:cubicBezTo>
                      <a:pt x="4086" y="531"/>
                      <a:pt x="3881" y="349"/>
                      <a:pt x="3653" y="212"/>
                    </a:cubicBezTo>
                    <a:cubicBezTo>
                      <a:pt x="3424" y="98"/>
                      <a:pt x="3151" y="29"/>
                      <a:pt x="2899" y="6"/>
                    </a:cubicBezTo>
                    <a:lnTo>
                      <a:pt x="2877" y="6"/>
                    </a:lnTo>
                    <a:cubicBezTo>
                      <a:pt x="2834" y="2"/>
                      <a:pt x="2790" y="0"/>
                      <a:pt x="2746" y="0"/>
                    </a:cubicBezTo>
                    <a:close/>
                  </a:path>
                </a:pathLst>
              </a:custGeom>
              <a:solidFill>
                <a:schemeClr val="accent2">
                  <a:alpha val="351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82" name="Google Shape;8380;p96">
                <a:extLst>
                  <a:ext uri="{FF2B5EF4-FFF2-40B4-BE49-F238E27FC236}">
                    <a16:creationId xmlns:a16="http://schemas.microsoft.com/office/drawing/2014/main" id="{C2C1E217-EAFA-1241-97CC-972EB1A3F16D}"/>
                  </a:ext>
                </a:extLst>
              </p:cNvPr>
              <p:cNvSpPr/>
              <p:nvPr/>
            </p:nvSpPr>
            <p:spPr>
              <a:xfrm>
                <a:off x="6479599" y="2271963"/>
                <a:ext cx="55960" cy="58256"/>
              </a:xfrm>
              <a:custGeom>
                <a:avLst/>
                <a:gdLst/>
                <a:ahLst/>
                <a:cxnLst/>
                <a:rect l="l" t="t" r="r" b="b"/>
                <a:pathLst>
                  <a:path w="4338" h="4516" extrusionOk="0">
                    <a:moveTo>
                      <a:pt x="2586" y="1"/>
                    </a:moveTo>
                    <a:cubicBezTo>
                      <a:pt x="2545" y="1"/>
                      <a:pt x="2504" y="3"/>
                      <a:pt x="2466" y="11"/>
                    </a:cubicBezTo>
                    <a:cubicBezTo>
                      <a:pt x="2329" y="11"/>
                      <a:pt x="2215" y="56"/>
                      <a:pt x="2101" y="79"/>
                    </a:cubicBezTo>
                    <a:cubicBezTo>
                      <a:pt x="1964" y="125"/>
                      <a:pt x="1850" y="171"/>
                      <a:pt x="1736" y="239"/>
                    </a:cubicBezTo>
                    <a:cubicBezTo>
                      <a:pt x="1599" y="308"/>
                      <a:pt x="1484" y="376"/>
                      <a:pt x="1348" y="467"/>
                    </a:cubicBezTo>
                    <a:cubicBezTo>
                      <a:pt x="1211" y="581"/>
                      <a:pt x="1096" y="696"/>
                      <a:pt x="960" y="832"/>
                    </a:cubicBezTo>
                    <a:cubicBezTo>
                      <a:pt x="845" y="947"/>
                      <a:pt x="754" y="1084"/>
                      <a:pt x="663" y="1221"/>
                    </a:cubicBezTo>
                    <a:cubicBezTo>
                      <a:pt x="412" y="1563"/>
                      <a:pt x="229" y="1951"/>
                      <a:pt x="69" y="2339"/>
                    </a:cubicBezTo>
                    <a:cubicBezTo>
                      <a:pt x="1" y="2499"/>
                      <a:pt x="47" y="2704"/>
                      <a:pt x="183" y="2773"/>
                    </a:cubicBezTo>
                    <a:cubicBezTo>
                      <a:pt x="210" y="2786"/>
                      <a:pt x="251" y="2799"/>
                      <a:pt x="295" y="2799"/>
                    </a:cubicBezTo>
                    <a:cubicBezTo>
                      <a:pt x="327" y="2799"/>
                      <a:pt x="360" y="2792"/>
                      <a:pt x="389" y="2773"/>
                    </a:cubicBezTo>
                    <a:cubicBezTo>
                      <a:pt x="457" y="2750"/>
                      <a:pt x="503" y="2681"/>
                      <a:pt x="526" y="2613"/>
                    </a:cubicBezTo>
                    <a:cubicBezTo>
                      <a:pt x="617" y="2453"/>
                      <a:pt x="708" y="2270"/>
                      <a:pt x="800" y="2111"/>
                    </a:cubicBezTo>
                    <a:cubicBezTo>
                      <a:pt x="982" y="1791"/>
                      <a:pt x="1188" y="1494"/>
                      <a:pt x="1439" y="1243"/>
                    </a:cubicBezTo>
                    <a:cubicBezTo>
                      <a:pt x="1576" y="1084"/>
                      <a:pt x="1758" y="947"/>
                      <a:pt x="1918" y="832"/>
                    </a:cubicBezTo>
                    <a:cubicBezTo>
                      <a:pt x="2078" y="741"/>
                      <a:pt x="2238" y="673"/>
                      <a:pt x="2398" y="627"/>
                    </a:cubicBezTo>
                    <a:cubicBezTo>
                      <a:pt x="2512" y="604"/>
                      <a:pt x="2649" y="581"/>
                      <a:pt x="2786" y="581"/>
                    </a:cubicBezTo>
                    <a:cubicBezTo>
                      <a:pt x="2900" y="604"/>
                      <a:pt x="3014" y="627"/>
                      <a:pt x="3128" y="673"/>
                    </a:cubicBezTo>
                    <a:cubicBezTo>
                      <a:pt x="3242" y="696"/>
                      <a:pt x="3333" y="764"/>
                      <a:pt x="3425" y="832"/>
                    </a:cubicBezTo>
                    <a:cubicBezTo>
                      <a:pt x="3516" y="901"/>
                      <a:pt x="3607" y="1015"/>
                      <a:pt x="3699" y="1106"/>
                    </a:cubicBezTo>
                    <a:cubicBezTo>
                      <a:pt x="3790" y="1221"/>
                      <a:pt x="3858" y="1357"/>
                      <a:pt x="3904" y="1494"/>
                    </a:cubicBezTo>
                    <a:cubicBezTo>
                      <a:pt x="3972" y="1654"/>
                      <a:pt x="3995" y="1791"/>
                      <a:pt x="4041" y="1951"/>
                    </a:cubicBezTo>
                    <a:cubicBezTo>
                      <a:pt x="4064" y="2156"/>
                      <a:pt x="4064" y="2385"/>
                      <a:pt x="4064" y="2613"/>
                    </a:cubicBezTo>
                    <a:cubicBezTo>
                      <a:pt x="4041" y="2932"/>
                      <a:pt x="3972" y="3252"/>
                      <a:pt x="3881" y="3572"/>
                    </a:cubicBezTo>
                    <a:cubicBezTo>
                      <a:pt x="3790" y="3823"/>
                      <a:pt x="3699" y="4074"/>
                      <a:pt x="3584" y="4325"/>
                    </a:cubicBezTo>
                    <a:cubicBezTo>
                      <a:pt x="3539" y="4393"/>
                      <a:pt x="3562" y="4485"/>
                      <a:pt x="3630" y="4507"/>
                    </a:cubicBezTo>
                    <a:cubicBezTo>
                      <a:pt x="3641" y="4513"/>
                      <a:pt x="3654" y="4516"/>
                      <a:pt x="3668" y="4516"/>
                    </a:cubicBezTo>
                    <a:cubicBezTo>
                      <a:pt x="3707" y="4516"/>
                      <a:pt x="3750" y="4490"/>
                      <a:pt x="3767" y="4439"/>
                    </a:cubicBezTo>
                    <a:cubicBezTo>
                      <a:pt x="4064" y="3800"/>
                      <a:pt x="4292" y="3115"/>
                      <a:pt x="4338" y="2407"/>
                    </a:cubicBezTo>
                    <a:cubicBezTo>
                      <a:pt x="4338" y="2088"/>
                      <a:pt x="4338" y="1791"/>
                      <a:pt x="4269" y="1494"/>
                    </a:cubicBezTo>
                    <a:cubicBezTo>
                      <a:pt x="4201" y="1243"/>
                      <a:pt x="4109" y="992"/>
                      <a:pt x="3972" y="787"/>
                    </a:cubicBezTo>
                    <a:cubicBezTo>
                      <a:pt x="3972" y="787"/>
                      <a:pt x="3972" y="787"/>
                      <a:pt x="3972" y="764"/>
                    </a:cubicBezTo>
                    <a:cubicBezTo>
                      <a:pt x="3836" y="559"/>
                      <a:pt x="3653" y="376"/>
                      <a:pt x="3470" y="262"/>
                    </a:cubicBezTo>
                    <a:cubicBezTo>
                      <a:pt x="3265" y="125"/>
                      <a:pt x="3059" y="34"/>
                      <a:pt x="2831" y="11"/>
                    </a:cubicBezTo>
                    <a:cubicBezTo>
                      <a:pt x="2755" y="11"/>
                      <a:pt x="2669" y="1"/>
                      <a:pt x="2586" y="1"/>
                    </a:cubicBezTo>
                    <a:close/>
                  </a:path>
                </a:pathLst>
              </a:custGeom>
              <a:solidFill>
                <a:schemeClr val="accent2">
                  <a:alpha val="351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83" name="Google Shape;8381;p96">
                <a:extLst>
                  <a:ext uri="{FF2B5EF4-FFF2-40B4-BE49-F238E27FC236}">
                    <a16:creationId xmlns:a16="http://schemas.microsoft.com/office/drawing/2014/main" id="{80254795-E33A-D6E6-0311-B08DF8AFF252}"/>
                  </a:ext>
                </a:extLst>
              </p:cNvPr>
              <p:cNvSpPr/>
              <p:nvPr/>
            </p:nvSpPr>
            <p:spPr>
              <a:xfrm>
                <a:off x="6533480" y="2429322"/>
                <a:ext cx="97769" cy="51535"/>
              </a:xfrm>
              <a:custGeom>
                <a:avLst/>
                <a:gdLst/>
                <a:ahLst/>
                <a:cxnLst/>
                <a:rect l="l" t="t" r="r" b="b"/>
                <a:pathLst>
                  <a:path w="7579" h="3995" extrusionOk="0">
                    <a:moveTo>
                      <a:pt x="4840" y="0"/>
                    </a:moveTo>
                    <a:cubicBezTo>
                      <a:pt x="4566" y="0"/>
                      <a:pt x="4292" y="23"/>
                      <a:pt x="3995" y="69"/>
                    </a:cubicBezTo>
                    <a:cubicBezTo>
                      <a:pt x="3196" y="206"/>
                      <a:pt x="2398" y="480"/>
                      <a:pt x="1667" y="891"/>
                    </a:cubicBezTo>
                    <a:cubicBezTo>
                      <a:pt x="1325" y="1096"/>
                      <a:pt x="1005" y="1324"/>
                      <a:pt x="731" y="1598"/>
                    </a:cubicBezTo>
                    <a:cubicBezTo>
                      <a:pt x="594" y="1735"/>
                      <a:pt x="457" y="1872"/>
                      <a:pt x="320" y="2055"/>
                    </a:cubicBezTo>
                    <a:cubicBezTo>
                      <a:pt x="252" y="2123"/>
                      <a:pt x="206" y="2215"/>
                      <a:pt x="138" y="2329"/>
                    </a:cubicBezTo>
                    <a:cubicBezTo>
                      <a:pt x="92" y="2420"/>
                      <a:pt x="47" y="2511"/>
                      <a:pt x="24" y="2648"/>
                    </a:cubicBezTo>
                    <a:cubicBezTo>
                      <a:pt x="24" y="2671"/>
                      <a:pt x="24" y="2694"/>
                      <a:pt x="24" y="2717"/>
                    </a:cubicBezTo>
                    <a:cubicBezTo>
                      <a:pt x="24" y="2717"/>
                      <a:pt x="24" y="2740"/>
                      <a:pt x="24" y="2740"/>
                    </a:cubicBezTo>
                    <a:cubicBezTo>
                      <a:pt x="1" y="2785"/>
                      <a:pt x="24" y="2854"/>
                      <a:pt x="47" y="2899"/>
                    </a:cubicBezTo>
                    <a:cubicBezTo>
                      <a:pt x="183" y="3036"/>
                      <a:pt x="298" y="3150"/>
                      <a:pt x="435" y="3264"/>
                    </a:cubicBezTo>
                    <a:cubicBezTo>
                      <a:pt x="572" y="3379"/>
                      <a:pt x="754" y="3493"/>
                      <a:pt x="937" y="3584"/>
                    </a:cubicBezTo>
                    <a:cubicBezTo>
                      <a:pt x="1256" y="3744"/>
                      <a:pt x="1621" y="3858"/>
                      <a:pt x="2032" y="3926"/>
                    </a:cubicBezTo>
                    <a:cubicBezTo>
                      <a:pt x="2283" y="3972"/>
                      <a:pt x="2557" y="3995"/>
                      <a:pt x="2831" y="3995"/>
                    </a:cubicBezTo>
                    <a:lnTo>
                      <a:pt x="3219" y="3995"/>
                    </a:lnTo>
                    <a:cubicBezTo>
                      <a:pt x="3607" y="3949"/>
                      <a:pt x="3995" y="3904"/>
                      <a:pt x="4429" y="3789"/>
                    </a:cubicBezTo>
                    <a:cubicBezTo>
                      <a:pt x="4817" y="3698"/>
                      <a:pt x="5182" y="3561"/>
                      <a:pt x="5570" y="3379"/>
                    </a:cubicBezTo>
                    <a:cubicBezTo>
                      <a:pt x="5913" y="3219"/>
                      <a:pt x="6232" y="3036"/>
                      <a:pt x="6506" y="2831"/>
                    </a:cubicBezTo>
                    <a:cubicBezTo>
                      <a:pt x="6597" y="2762"/>
                      <a:pt x="6666" y="2694"/>
                      <a:pt x="6757" y="2625"/>
                    </a:cubicBezTo>
                    <a:lnTo>
                      <a:pt x="6871" y="2534"/>
                    </a:lnTo>
                    <a:cubicBezTo>
                      <a:pt x="7031" y="2397"/>
                      <a:pt x="7191" y="2260"/>
                      <a:pt x="7351" y="2078"/>
                    </a:cubicBezTo>
                    <a:cubicBezTo>
                      <a:pt x="7488" y="1941"/>
                      <a:pt x="7556" y="1781"/>
                      <a:pt x="7579" y="1621"/>
                    </a:cubicBezTo>
                    <a:cubicBezTo>
                      <a:pt x="7579" y="1484"/>
                      <a:pt x="7556" y="1324"/>
                      <a:pt x="7465" y="1165"/>
                    </a:cubicBezTo>
                    <a:cubicBezTo>
                      <a:pt x="7305" y="891"/>
                      <a:pt x="7054" y="708"/>
                      <a:pt x="6826" y="571"/>
                    </a:cubicBezTo>
                    <a:cubicBezTo>
                      <a:pt x="6575" y="411"/>
                      <a:pt x="6301" y="297"/>
                      <a:pt x="5935" y="183"/>
                    </a:cubicBezTo>
                    <a:cubicBezTo>
                      <a:pt x="5639" y="92"/>
                      <a:pt x="5388" y="23"/>
                      <a:pt x="5159" y="23"/>
                    </a:cubicBezTo>
                    <a:cubicBezTo>
                      <a:pt x="5045" y="0"/>
                      <a:pt x="4931" y="0"/>
                      <a:pt x="4840" y="0"/>
                    </a:cubicBezTo>
                    <a:close/>
                  </a:path>
                </a:pathLst>
              </a:custGeom>
              <a:solidFill>
                <a:srgbClr val="FB7A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84" name="Google Shape;8382;p96">
                <a:extLst>
                  <a:ext uri="{FF2B5EF4-FFF2-40B4-BE49-F238E27FC236}">
                    <a16:creationId xmlns:a16="http://schemas.microsoft.com/office/drawing/2014/main" id="{0C73BC08-DDEF-A206-281C-2EA2439819BB}"/>
                  </a:ext>
                </a:extLst>
              </p:cNvPr>
              <p:cNvSpPr/>
              <p:nvPr/>
            </p:nvSpPr>
            <p:spPr>
              <a:xfrm>
                <a:off x="6509642" y="2387218"/>
                <a:ext cx="130741" cy="97176"/>
              </a:xfrm>
              <a:custGeom>
                <a:avLst/>
                <a:gdLst/>
                <a:ahLst/>
                <a:cxnLst/>
                <a:rect l="l" t="t" r="r" b="b"/>
                <a:pathLst>
                  <a:path w="10135" h="7533" extrusionOk="0">
                    <a:moveTo>
                      <a:pt x="6642" y="3538"/>
                    </a:moveTo>
                    <a:cubicBezTo>
                      <a:pt x="7007" y="3561"/>
                      <a:pt x="7350" y="3607"/>
                      <a:pt x="7669" y="3698"/>
                    </a:cubicBezTo>
                    <a:cubicBezTo>
                      <a:pt x="7943" y="3789"/>
                      <a:pt x="8194" y="3904"/>
                      <a:pt x="8423" y="4041"/>
                    </a:cubicBezTo>
                    <a:cubicBezTo>
                      <a:pt x="8628" y="4155"/>
                      <a:pt x="8788" y="4292"/>
                      <a:pt x="8948" y="4474"/>
                    </a:cubicBezTo>
                    <a:cubicBezTo>
                      <a:pt x="9085" y="4611"/>
                      <a:pt x="9176" y="4748"/>
                      <a:pt x="9267" y="4908"/>
                    </a:cubicBezTo>
                    <a:cubicBezTo>
                      <a:pt x="9062" y="5227"/>
                      <a:pt x="8811" y="5547"/>
                      <a:pt x="8514" y="5821"/>
                    </a:cubicBezTo>
                    <a:cubicBezTo>
                      <a:pt x="8194" y="6118"/>
                      <a:pt x="7852" y="6346"/>
                      <a:pt x="7464" y="6551"/>
                    </a:cubicBezTo>
                    <a:cubicBezTo>
                      <a:pt x="7099" y="6757"/>
                      <a:pt x="6688" y="6894"/>
                      <a:pt x="6277" y="7008"/>
                    </a:cubicBezTo>
                    <a:cubicBezTo>
                      <a:pt x="5866" y="7099"/>
                      <a:pt x="5455" y="7145"/>
                      <a:pt x="5044" y="7145"/>
                    </a:cubicBezTo>
                    <a:lnTo>
                      <a:pt x="4930" y="7145"/>
                    </a:lnTo>
                    <a:cubicBezTo>
                      <a:pt x="4474" y="7122"/>
                      <a:pt x="4040" y="7053"/>
                      <a:pt x="3629" y="6939"/>
                    </a:cubicBezTo>
                    <a:cubicBezTo>
                      <a:pt x="3173" y="6802"/>
                      <a:pt x="2785" y="6620"/>
                      <a:pt x="2420" y="6414"/>
                    </a:cubicBezTo>
                    <a:lnTo>
                      <a:pt x="2420" y="6414"/>
                    </a:lnTo>
                    <a:lnTo>
                      <a:pt x="2465" y="6437"/>
                    </a:lnTo>
                    <a:cubicBezTo>
                      <a:pt x="2328" y="6346"/>
                      <a:pt x="2168" y="6232"/>
                      <a:pt x="2031" y="6118"/>
                    </a:cubicBezTo>
                    <a:cubicBezTo>
                      <a:pt x="2031" y="6095"/>
                      <a:pt x="2054" y="6095"/>
                      <a:pt x="2054" y="6072"/>
                    </a:cubicBezTo>
                    <a:cubicBezTo>
                      <a:pt x="2123" y="5912"/>
                      <a:pt x="2191" y="5752"/>
                      <a:pt x="2283" y="5615"/>
                    </a:cubicBezTo>
                    <a:cubicBezTo>
                      <a:pt x="2442" y="5364"/>
                      <a:pt x="2625" y="5159"/>
                      <a:pt x="2853" y="4931"/>
                    </a:cubicBezTo>
                    <a:cubicBezTo>
                      <a:pt x="3127" y="4657"/>
                      <a:pt x="3469" y="4429"/>
                      <a:pt x="3858" y="4223"/>
                    </a:cubicBezTo>
                    <a:cubicBezTo>
                      <a:pt x="3858" y="4223"/>
                      <a:pt x="3880" y="4200"/>
                      <a:pt x="3880" y="4200"/>
                    </a:cubicBezTo>
                    <a:cubicBezTo>
                      <a:pt x="4314" y="3972"/>
                      <a:pt x="4771" y="3812"/>
                      <a:pt x="5227" y="3698"/>
                    </a:cubicBezTo>
                    <a:lnTo>
                      <a:pt x="5250" y="3675"/>
                    </a:lnTo>
                    <a:lnTo>
                      <a:pt x="5273" y="3675"/>
                    </a:lnTo>
                    <a:cubicBezTo>
                      <a:pt x="5706" y="3584"/>
                      <a:pt x="6117" y="3538"/>
                      <a:pt x="6528" y="3538"/>
                    </a:cubicBezTo>
                    <a:close/>
                    <a:moveTo>
                      <a:pt x="1895" y="0"/>
                    </a:moveTo>
                    <a:cubicBezTo>
                      <a:pt x="1643" y="0"/>
                      <a:pt x="1392" y="69"/>
                      <a:pt x="1164" y="183"/>
                    </a:cubicBezTo>
                    <a:cubicBezTo>
                      <a:pt x="913" y="320"/>
                      <a:pt x="685" y="525"/>
                      <a:pt x="502" y="822"/>
                    </a:cubicBezTo>
                    <a:cubicBezTo>
                      <a:pt x="342" y="1096"/>
                      <a:pt x="205" y="1393"/>
                      <a:pt x="137" y="1781"/>
                    </a:cubicBezTo>
                    <a:cubicBezTo>
                      <a:pt x="46" y="2100"/>
                      <a:pt x="0" y="2466"/>
                      <a:pt x="23" y="2854"/>
                    </a:cubicBezTo>
                    <a:cubicBezTo>
                      <a:pt x="23" y="3196"/>
                      <a:pt x="69" y="3538"/>
                      <a:pt x="183" y="3949"/>
                    </a:cubicBezTo>
                    <a:cubicBezTo>
                      <a:pt x="274" y="4292"/>
                      <a:pt x="411" y="4634"/>
                      <a:pt x="571" y="4954"/>
                    </a:cubicBezTo>
                    <a:cubicBezTo>
                      <a:pt x="890" y="5547"/>
                      <a:pt x="1324" y="6072"/>
                      <a:pt x="1872" y="6483"/>
                    </a:cubicBezTo>
                    <a:cubicBezTo>
                      <a:pt x="2374" y="6871"/>
                      <a:pt x="2967" y="7168"/>
                      <a:pt x="3652" y="7350"/>
                    </a:cubicBezTo>
                    <a:cubicBezTo>
                      <a:pt x="4086" y="7464"/>
                      <a:pt x="4565" y="7533"/>
                      <a:pt x="5067" y="7533"/>
                    </a:cubicBezTo>
                    <a:cubicBezTo>
                      <a:pt x="5250" y="7533"/>
                      <a:pt x="5432" y="7533"/>
                      <a:pt x="5615" y="7510"/>
                    </a:cubicBezTo>
                    <a:cubicBezTo>
                      <a:pt x="6277" y="7441"/>
                      <a:pt x="6939" y="7259"/>
                      <a:pt x="7555" y="6962"/>
                    </a:cubicBezTo>
                    <a:cubicBezTo>
                      <a:pt x="8171" y="6643"/>
                      <a:pt x="8719" y="6209"/>
                      <a:pt x="9176" y="5684"/>
                    </a:cubicBezTo>
                    <a:cubicBezTo>
                      <a:pt x="9473" y="5364"/>
                      <a:pt x="9678" y="5022"/>
                      <a:pt x="9838" y="4657"/>
                    </a:cubicBezTo>
                    <a:cubicBezTo>
                      <a:pt x="9998" y="4314"/>
                      <a:pt x="10089" y="3904"/>
                      <a:pt x="10112" y="3516"/>
                    </a:cubicBezTo>
                    <a:cubicBezTo>
                      <a:pt x="10134" y="2762"/>
                      <a:pt x="9906" y="2055"/>
                      <a:pt x="9427" y="1484"/>
                    </a:cubicBezTo>
                    <a:cubicBezTo>
                      <a:pt x="9221" y="1210"/>
                      <a:pt x="8948" y="1005"/>
                      <a:pt x="8605" y="822"/>
                    </a:cubicBezTo>
                    <a:cubicBezTo>
                      <a:pt x="8308" y="662"/>
                      <a:pt x="7966" y="548"/>
                      <a:pt x="7578" y="525"/>
                    </a:cubicBezTo>
                    <a:lnTo>
                      <a:pt x="7395" y="525"/>
                    </a:lnTo>
                    <a:cubicBezTo>
                      <a:pt x="7099" y="525"/>
                      <a:pt x="6802" y="571"/>
                      <a:pt x="6505" y="662"/>
                    </a:cubicBezTo>
                    <a:cubicBezTo>
                      <a:pt x="6345" y="708"/>
                      <a:pt x="6186" y="754"/>
                      <a:pt x="6026" y="845"/>
                    </a:cubicBezTo>
                    <a:cubicBezTo>
                      <a:pt x="6003" y="845"/>
                      <a:pt x="5957" y="845"/>
                      <a:pt x="5935" y="868"/>
                    </a:cubicBezTo>
                    <a:lnTo>
                      <a:pt x="5889" y="913"/>
                    </a:lnTo>
                    <a:lnTo>
                      <a:pt x="5820" y="936"/>
                    </a:lnTo>
                    <a:cubicBezTo>
                      <a:pt x="5706" y="1005"/>
                      <a:pt x="5592" y="1096"/>
                      <a:pt x="5455" y="1165"/>
                    </a:cubicBezTo>
                    <a:cubicBezTo>
                      <a:pt x="5341" y="1233"/>
                      <a:pt x="5227" y="1279"/>
                      <a:pt x="5113" y="1302"/>
                    </a:cubicBezTo>
                    <a:cubicBezTo>
                      <a:pt x="5022" y="1324"/>
                      <a:pt x="4930" y="1347"/>
                      <a:pt x="4816" y="1347"/>
                    </a:cubicBezTo>
                    <a:cubicBezTo>
                      <a:pt x="4748" y="1324"/>
                      <a:pt x="4656" y="1324"/>
                      <a:pt x="4565" y="1302"/>
                    </a:cubicBezTo>
                    <a:cubicBezTo>
                      <a:pt x="4451" y="1256"/>
                      <a:pt x="4314" y="1187"/>
                      <a:pt x="4200" y="1119"/>
                    </a:cubicBezTo>
                    <a:cubicBezTo>
                      <a:pt x="4040" y="1028"/>
                      <a:pt x="3880" y="913"/>
                      <a:pt x="3743" y="799"/>
                    </a:cubicBezTo>
                    <a:cubicBezTo>
                      <a:pt x="3584" y="685"/>
                      <a:pt x="3424" y="571"/>
                      <a:pt x="3264" y="480"/>
                    </a:cubicBezTo>
                    <a:cubicBezTo>
                      <a:pt x="2830" y="206"/>
                      <a:pt x="2465" y="69"/>
                      <a:pt x="2100" y="23"/>
                    </a:cubicBezTo>
                    <a:cubicBezTo>
                      <a:pt x="2031" y="0"/>
                      <a:pt x="1963" y="0"/>
                      <a:pt x="18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85" name="Google Shape;8383;p96">
                <a:extLst>
                  <a:ext uri="{FF2B5EF4-FFF2-40B4-BE49-F238E27FC236}">
                    <a16:creationId xmlns:a16="http://schemas.microsoft.com/office/drawing/2014/main" id="{C4635EBD-6C0E-7BD9-C7D1-28C4E99B2D30}"/>
                  </a:ext>
                </a:extLst>
              </p:cNvPr>
              <p:cNvSpPr/>
              <p:nvPr/>
            </p:nvSpPr>
            <p:spPr>
              <a:xfrm>
                <a:off x="5967587" y="2735525"/>
                <a:ext cx="168732" cy="179916"/>
              </a:xfrm>
              <a:custGeom>
                <a:avLst/>
                <a:gdLst/>
                <a:ahLst/>
                <a:cxnLst/>
                <a:rect l="l" t="t" r="r" b="b"/>
                <a:pathLst>
                  <a:path w="13080" h="13947" extrusionOk="0">
                    <a:moveTo>
                      <a:pt x="12144" y="1"/>
                    </a:moveTo>
                    <a:cubicBezTo>
                      <a:pt x="12098" y="1"/>
                      <a:pt x="12075" y="1"/>
                      <a:pt x="12030" y="24"/>
                    </a:cubicBezTo>
                    <a:cubicBezTo>
                      <a:pt x="11710" y="389"/>
                      <a:pt x="11299" y="708"/>
                      <a:pt x="10843" y="1005"/>
                    </a:cubicBezTo>
                    <a:cubicBezTo>
                      <a:pt x="10386" y="1279"/>
                      <a:pt x="9952" y="1507"/>
                      <a:pt x="9473" y="1758"/>
                    </a:cubicBezTo>
                    <a:cubicBezTo>
                      <a:pt x="9017" y="1987"/>
                      <a:pt x="8560" y="2215"/>
                      <a:pt x="8081" y="2420"/>
                    </a:cubicBezTo>
                    <a:cubicBezTo>
                      <a:pt x="7601" y="2626"/>
                      <a:pt x="7122" y="2808"/>
                      <a:pt x="6643" y="3014"/>
                    </a:cubicBezTo>
                    <a:cubicBezTo>
                      <a:pt x="6141" y="3196"/>
                      <a:pt x="5638" y="3402"/>
                      <a:pt x="5136" y="3607"/>
                    </a:cubicBezTo>
                    <a:cubicBezTo>
                      <a:pt x="4018" y="4109"/>
                      <a:pt x="3128" y="4589"/>
                      <a:pt x="2397" y="5114"/>
                    </a:cubicBezTo>
                    <a:cubicBezTo>
                      <a:pt x="1644" y="5661"/>
                      <a:pt x="1051" y="6323"/>
                      <a:pt x="617" y="7031"/>
                    </a:cubicBezTo>
                    <a:cubicBezTo>
                      <a:pt x="229" y="7739"/>
                      <a:pt x="23" y="8492"/>
                      <a:pt x="1" y="9245"/>
                    </a:cubicBezTo>
                    <a:cubicBezTo>
                      <a:pt x="1" y="9998"/>
                      <a:pt x="206" y="10751"/>
                      <a:pt x="571" y="11391"/>
                    </a:cubicBezTo>
                    <a:cubicBezTo>
                      <a:pt x="1005" y="12098"/>
                      <a:pt x="1644" y="12714"/>
                      <a:pt x="2420" y="13194"/>
                    </a:cubicBezTo>
                    <a:cubicBezTo>
                      <a:pt x="2877" y="13468"/>
                      <a:pt x="3356" y="13673"/>
                      <a:pt x="3835" y="13787"/>
                    </a:cubicBezTo>
                    <a:cubicBezTo>
                      <a:pt x="4223" y="13901"/>
                      <a:pt x="4657" y="13947"/>
                      <a:pt x="5091" y="13947"/>
                    </a:cubicBezTo>
                    <a:lnTo>
                      <a:pt x="5342" y="13947"/>
                    </a:lnTo>
                    <a:cubicBezTo>
                      <a:pt x="6255" y="13901"/>
                      <a:pt x="7213" y="13605"/>
                      <a:pt x="8081" y="13080"/>
                    </a:cubicBezTo>
                    <a:cubicBezTo>
                      <a:pt x="8925" y="12577"/>
                      <a:pt x="9701" y="11916"/>
                      <a:pt x="10386" y="11117"/>
                    </a:cubicBezTo>
                    <a:cubicBezTo>
                      <a:pt x="11687" y="9610"/>
                      <a:pt x="12577" y="7602"/>
                      <a:pt x="12851" y="5456"/>
                    </a:cubicBezTo>
                    <a:cubicBezTo>
                      <a:pt x="13080" y="3835"/>
                      <a:pt x="12920" y="2055"/>
                      <a:pt x="12372" y="161"/>
                    </a:cubicBezTo>
                    <a:cubicBezTo>
                      <a:pt x="12349" y="69"/>
                      <a:pt x="12281" y="24"/>
                      <a:pt x="1221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86" name="Google Shape;8384;p96">
                <a:extLst>
                  <a:ext uri="{FF2B5EF4-FFF2-40B4-BE49-F238E27FC236}">
                    <a16:creationId xmlns:a16="http://schemas.microsoft.com/office/drawing/2014/main" id="{3CE9D203-2857-820B-79DD-D957BF747A54}"/>
                  </a:ext>
                </a:extLst>
              </p:cNvPr>
              <p:cNvSpPr/>
              <p:nvPr/>
            </p:nvSpPr>
            <p:spPr>
              <a:xfrm>
                <a:off x="5959938" y="2744657"/>
                <a:ext cx="163133" cy="185567"/>
              </a:xfrm>
              <a:custGeom>
                <a:avLst/>
                <a:gdLst/>
                <a:ahLst/>
                <a:cxnLst/>
                <a:rect l="l" t="t" r="r" b="b"/>
                <a:pathLst>
                  <a:path w="12646" h="14385" extrusionOk="0">
                    <a:moveTo>
                      <a:pt x="12508" y="0"/>
                    </a:moveTo>
                    <a:cubicBezTo>
                      <a:pt x="12463" y="0"/>
                      <a:pt x="12417" y="46"/>
                      <a:pt x="12394" y="92"/>
                    </a:cubicBezTo>
                    <a:cubicBezTo>
                      <a:pt x="12235" y="320"/>
                      <a:pt x="12098" y="571"/>
                      <a:pt x="11938" y="799"/>
                    </a:cubicBezTo>
                    <a:cubicBezTo>
                      <a:pt x="11185" y="1940"/>
                      <a:pt x="10340" y="3013"/>
                      <a:pt x="9404" y="4018"/>
                    </a:cubicBezTo>
                    <a:cubicBezTo>
                      <a:pt x="8925" y="4520"/>
                      <a:pt x="8446" y="4999"/>
                      <a:pt x="7943" y="5478"/>
                    </a:cubicBezTo>
                    <a:cubicBezTo>
                      <a:pt x="7692" y="5729"/>
                      <a:pt x="7441" y="5958"/>
                      <a:pt x="7167" y="6209"/>
                    </a:cubicBezTo>
                    <a:cubicBezTo>
                      <a:pt x="6931" y="6423"/>
                      <a:pt x="6675" y="6658"/>
                      <a:pt x="6437" y="6875"/>
                    </a:cubicBezTo>
                    <a:lnTo>
                      <a:pt x="6437" y="6875"/>
                    </a:lnTo>
                    <a:cubicBezTo>
                      <a:pt x="6437" y="6874"/>
                      <a:pt x="6437" y="6872"/>
                      <a:pt x="6437" y="6871"/>
                    </a:cubicBezTo>
                    <a:lnTo>
                      <a:pt x="6437" y="6871"/>
                    </a:lnTo>
                    <a:cubicBezTo>
                      <a:pt x="5866" y="7373"/>
                      <a:pt x="5273" y="7875"/>
                      <a:pt x="4702" y="8377"/>
                    </a:cubicBezTo>
                    <a:cubicBezTo>
                      <a:pt x="4405" y="8628"/>
                      <a:pt x="4109" y="8879"/>
                      <a:pt x="3812" y="9130"/>
                    </a:cubicBezTo>
                    <a:cubicBezTo>
                      <a:pt x="3492" y="9427"/>
                      <a:pt x="3196" y="9701"/>
                      <a:pt x="2876" y="9998"/>
                    </a:cubicBezTo>
                    <a:cubicBezTo>
                      <a:pt x="2306" y="10546"/>
                      <a:pt x="1781" y="11139"/>
                      <a:pt x="1278" y="11755"/>
                    </a:cubicBezTo>
                    <a:cubicBezTo>
                      <a:pt x="1050" y="12075"/>
                      <a:pt x="822" y="12394"/>
                      <a:pt x="616" y="12737"/>
                    </a:cubicBezTo>
                    <a:cubicBezTo>
                      <a:pt x="411" y="13079"/>
                      <a:pt x="206" y="13444"/>
                      <a:pt x="69" y="13810"/>
                    </a:cubicBezTo>
                    <a:cubicBezTo>
                      <a:pt x="23" y="13901"/>
                      <a:pt x="0" y="14015"/>
                      <a:pt x="46" y="14106"/>
                    </a:cubicBezTo>
                    <a:cubicBezTo>
                      <a:pt x="91" y="14220"/>
                      <a:pt x="160" y="14289"/>
                      <a:pt x="251" y="14335"/>
                    </a:cubicBezTo>
                    <a:cubicBezTo>
                      <a:pt x="312" y="14369"/>
                      <a:pt x="375" y="14384"/>
                      <a:pt x="437" y="14384"/>
                    </a:cubicBezTo>
                    <a:cubicBezTo>
                      <a:pt x="582" y="14384"/>
                      <a:pt x="719" y="14296"/>
                      <a:pt x="799" y="14152"/>
                    </a:cubicBezTo>
                    <a:cubicBezTo>
                      <a:pt x="982" y="13787"/>
                      <a:pt x="1187" y="13422"/>
                      <a:pt x="1415" y="13079"/>
                    </a:cubicBezTo>
                    <a:cubicBezTo>
                      <a:pt x="1963" y="12257"/>
                      <a:pt x="2579" y="11527"/>
                      <a:pt x="3264" y="10820"/>
                    </a:cubicBezTo>
                    <a:cubicBezTo>
                      <a:pt x="3629" y="10454"/>
                      <a:pt x="3995" y="10089"/>
                      <a:pt x="4360" y="9747"/>
                    </a:cubicBezTo>
                    <a:cubicBezTo>
                      <a:pt x="4725" y="9382"/>
                      <a:pt x="5090" y="9039"/>
                      <a:pt x="5455" y="8697"/>
                    </a:cubicBezTo>
                    <a:cubicBezTo>
                      <a:pt x="5821" y="8354"/>
                      <a:pt x="6163" y="8012"/>
                      <a:pt x="6528" y="7647"/>
                    </a:cubicBezTo>
                    <a:cubicBezTo>
                      <a:pt x="6916" y="7259"/>
                      <a:pt x="7304" y="6871"/>
                      <a:pt x="7692" y="6460"/>
                    </a:cubicBezTo>
                    <a:cubicBezTo>
                      <a:pt x="8058" y="6072"/>
                      <a:pt x="8446" y="5661"/>
                      <a:pt x="8811" y="5250"/>
                    </a:cubicBezTo>
                    <a:cubicBezTo>
                      <a:pt x="9176" y="4839"/>
                      <a:pt x="9541" y="4428"/>
                      <a:pt x="9906" y="4018"/>
                    </a:cubicBezTo>
                    <a:cubicBezTo>
                      <a:pt x="10409" y="3424"/>
                      <a:pt x="10888" y="2808"/>
                      <a:pt x="11322" y="2192"/>
                    </a:cubicBezTo>
                    <a:cubicBezTo>
                      <a:pt x="11778" y="1530"/>
                      <a:pt x="12212" y="868"/>
                      <a:pt x="12623" y="183"/>
                    </a:cubicBezTo>
                    <a:cubicBezTo>
                      <a:pt x="12645" y="137"/>
                      <a:pt x="12623" y="46"/>
                      <a:pt x="12554" y="23"/>
                    </a:cubicBezTo>
                    <a:cubicBezTo>
                      <a:pt x="12531" y="23"/>
                      <a:pt x="12508" y="0"/>
                      <a:pt x="1250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87" name="Google Shape;8385;p96">
                <a:extLst>
                  <a:ext uri="{FF2B5EF4-FFF2-40B4-BE49-F238E27FC236}">
                    <a16:creationId xmlns:a16="http://schemas.microsoft.com/office/drawing/2014/main" id="{B8EC55ED-AA35-129D-7DE2-7E6DBCF480EE}"/>
                  </a:ext>
                </a:extLst>
              </p:cNvPr>
              <p:cNvSpPr/>
              <p:nvPr/>
            </p:nvSpPr>
            <p:spPr>
              <a:xfrm>
                <a:off x="6082417" y="2764974"/>
                <a:ext cx="13558" cy="29825"/>
              </a:xfrm>
              <a:custGeom>
                <a:avLst/>
                <a:gdLst/>
                <a:ahLst/>
                <a:cxnLst/>
                <a:rect l="l" t="t" r="r" b="b"/>
                <a:pathLst>
                  <a:path w="1051" h="2312" extrusionOk="0">
                    <a:moveTo>
                      <a:pt x="936" y="0"/>
                    </a:moveTo>
                    <a:cubicBezTo>
                      <a:pt x="914" y="0"/>
                      <a:pt x="868" y="23"/>
                      <a:pt x="845" y="46"/>
                    </a:cubicBezTo>
                    <a:cubicBezTo>
                      <a:pt x="662" y="388"/>
                      <a:pt x="503" y="731"/>
                      <a:pt x="366" y="1073"/>
                    </a:cubicBezTo>
                    <a:cubicBezTo>
                      <a:pt x="206" y="1438"/>
                      <a:pt x="92" y="1826"/>
                      <a:pt x="1" y="2191"/>
                    </a:cubicBezTo>
                    <a:cubicBezTo>
                      <a:pt x="1" y="2260"/>
                      <a:pt x="23" y="2306"/>
                      <a:pt x="92" y="2306"/>
                    </a:cubicBezTo>
                    <a:cubicBezTo>
                      <a:pt x="100" y="2310"/>
                      <a:pt x="109" y="2312"/>
                      <a:pt x="117" y="2312"/>
                    </a:cubicBezTo>
                    <a:cubicBezTo>
                      <a:pt x="153" y="2312"/>
                      <a:pt x="187" y="2274"/>
                      <a:pt x="206" y="2237"/>
                    </a:cubicBezTo>
                    <a:cubicBezTo>
                      <a:pt x="252" y="2009"/>
                      <a:pt x="297" y="1803"/>
                      <a:pt x="366" y="1575"/>
                    </a:cubicBezTo>
                    <a:cubicBezTo>
                      <a:pt x="366" y="1598"/>
                      <a:pt x="366" y="1598"/>
                      <a:pt x="366" y="1621"/>
                    </a:cubicBezTo>
                    <a:cubicBezTo>
                      <a:pt x="457" y="1347"/>
                      <a:pt x="548" y="1096"/>
                      <a:pt x="662" y="845"/>
                    </a:cubicBezTo>
                    <a:cubicBezTo>
                      <a:pt x="777" y="617"/>
                      <a:pt x="891" y="365"/>
                      <a:pt x="1028" y="137"/>
                    </a:cubicBezTo>
                    <a:cubicBezTo>
                      <a:pt x="1050" y="92"/>
                      <a:pt x="1028" y="23"/>
                      <a:pt x="98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88" name="Google Shape;8386;p96">
                <a:extLst>
                  <a:ext uri="{FF2B5EF4-FFF2-40B4-BE49-F238E27FC236}">
                    <a16:creationId xmlns:a16="http://schemas.microsoft.com/office/drawing/2014/main" id="{24A80FD9-B3F4-B521-41E9-7CA59FF31623}"/>
                  </a:ext>
                </a:extLst>
              </p:cNvPr>
              <p:cNvSpPr/>
              <p:nvPr/>
            </p:nvSpPr>
            <p:spPr>
              <a:xfrm>
                <a:off x="6032664" y="2791469"/>
                <a:ext cx="18563" cy="50362"/>
              </a:xfrm>
              <a:custGeom>
                <a:avLst/>
                <a:gdLst/>
                <a:ahLst/>
                <a:cxnLst/>
                <a:rect l="l" t="t" r="r" b="b"/>
                <a:pathLst>
                  <a:path w="1439" h="3904" extrusionOk="0">
                    <a:moveTo>
                      <a:pt x="1324" y="1"/>
                    </a:moveTo>
                    <a:cubicBezTo>
                      <a:pt x="1301" y="1"/>
                      <a:pt x="1255" y="1"/>
                      <a:pt x="1255" y="46"/>
                    </a:cubicBezTo>
                    <a:cubicBezTo>
                      <a:pt x="936" y="617"/>
                      <a:pt x="685" y="1233"/>
                      <a:pt x="479" y="1849"/>
                    </a:cubicBezTo>
                    <a:cubicBezTo>
                      <a:pt x="365" y="2146"/>
                      <a:pt x="297" y="2443"/>
                      <a:pt x="205" y="2740"/>
                    </a:cubicBezTo>
                    <a:cubicBezTo>
                      <a:pt x="114" y="3059"/>
                      <a:pt x="46" y="3402"/>
                      <a:pt x="0" y="3744"/>
                    </a:cubicBezTo>
                    <a:cubicBezTo>
                      <a:pt x="0" y="3812"/>
                      <a:pt x="46" y="3881"/>
                      <a:pt x="114" y="3904"/>
                    </a:cubicBezTo>
                    <a:cubicBezTo>
                      <a:pt x="183" y="3904"/>
                      <a:pt x="251" y="3858"/>
                      <a:pt x="274" y="3790"/>
                    </a:cubicBezTo>
                    <a:cubicBezTo>
                      <a:pt x="365" y="3424"/>
                      <a:pt x="434" y="3036"/>
                      <a:pt x="525" y="2671"/>
                    </a:cubicBezTo>
                    <a:cubicBezTo>
                      <a:pt x="616" y="2260"/>
                      <a:pt x="730" y="1872"/>
                      <a:pt x="845" y="1507"/>
                    </a:cubicBezTo>
                    <a:cubicBezTo>
                      <a:pt x="1004" y="1028"/>
                      <a:pt x="1187" y="571"/>
                      <a:pt x="1415" y="137"/>
                    </a:cubicBezTo>
                    <a:cubicBezTo>
                      <a:pt x="1438" y="69"/>
                      <a:pt x="1415" y="23"/>
                      <a:pt x="13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89" name="Google Shape;8387;p96">
                <a:extLst>
                  <a:ext uri="{FF2B5EF4-FFF2-40B4-BE49-F238E27FC236}">
                    <a16:creationId xmlns:a16="http://schemas.microsoft.com/office/drawing/2014/main" id="{87BBFB68-4C3F-2DCF-C542-1054EF730AA3}"/>
                  </a:ext>
                </a:extLst>
              </p:cNvPr>
              <p:cNvSpPr/>
              <p:nvPr/>
            </p:nvSpPr>
            <p:spPr>
              <a:xfrm>
                <a:off x="5997617" y="2828864"/>
                <a:ext cx="8849" cy="45060"/>
              </a:xfrm>
              <a:custGeom>
                <a:avLst/>
                <a:gdLst/>
                <a:ahLst/>
                <a:cxnLst/>
                <a:rect l="l" t="t" r="r" b="b"/>
                <a:pathLst>
                  <a:path w="686" h="3493" extrusionOk="0">
                    <a:moveTo>
                      <a:pt x="526" y="0"/>
                    </a:moveTo>
                    <a:cubicBezTo>
                      <a:pt x="480" y="0"/>
                      <a:pt x="412" y="23"/>
                      <a:pt x="389" y="69"/>
                    </a:cubicBezTo>
                    <a:cubicBezTo>
                      <a:pt x="183" y="571"/>
                      <a:pt x="69" y="1119"/>
                      <a:pt x="24" y="1667"/>
                    </a:cubicBezTo>
                    <a:cubicBezTo>
                      <a:pt x="1" y="1918"/>
                      <a:pt x="1" y="2169"/>
                      <a:pt x="1" y="2420"/>
                    </a:cubicBezTo>
                    <a:cubicBezTo>
                      <a:pt x="24" y="2717"/>
                      <a:pt x="46" y="3013"/>
                      <a:pt x="69" y="3310"/>
                    </a:cubicBezTo>
                    <a:cubicBezTo>
                      <a:pt x="92" y="3356"/>
                      <a:pt x="115" y="3401"/>
                      <a:pt x="138" y="3447"/>
                    </a:cubicBezTo>
                    <a:cubicBezTo>
                      <a:pt x="183" y="3470"/>
                      <a:pt x="229" y="3493"/>
                      <a:pt x="275" y="3493"/>
                    </a:cubicBezTo>
                    <a:cubicBezTo>
                      <a:pt x="389" y="3470"/>
                      <a:pt x="480" y="3378"/>
                      <a:pt x="457" y="3287"/>
                    </a:cubicBezTo>
                    <a:cubicBezTo>
                      <a:pt x="435" y="2990"/>
                      <a:pt x="389" y="2694"/>
                      <a:pt x="366" y="2397"/>
                    </a:cubicBezTo>
                    <a:cubicBezTo>
                      <a:pt x="320" y="2100"/>
                      <a:pt x="320" y="1804"/>
                      <a:pt x="343" y="1484"/>
                    </a:cubicBezTo>
                    <a:lnTo>
                      <a:pt x="343" y="1484"/>
                    </a:lnTo>
                    <a:cubicBezTo>
                      <a:pt x="343" y="1507"/>
                      <a:pt x="343" y="1507"/>
                      <a:pt x="343" y="1530"/>
                    </a:cubicBezTo>
                    <a:cubicBezTo>
                      <a:pt x="343" y="1370"/>
                      <a:pt x="366" y="1233"/>
                      <a:pt x="389" y="1073"/>
                    </a:cubicBezTo>
                    <a:cubicBezTo>
                      <a:pt x="412" y="891"/>
                      <a:pt x="457" y="731"/>
                      <a:pt x="503" y="548"/>
                    </a:cubicBezTo>
                    <a:cubicBezTo>
                      <a:pt x="503" y="548"/>
                      <a:pt x="503" y="571"/>
                      <a:pt x="503" y="594"/>
                    </a:cubicBezTo>
                    <a:cubicBezTo>
                      <a:pt x="549" y="457"/>
                      <a:pt x="594" y="320"/>
                      <a:pt x="640" y="183"/>
                    </a:cubicBezTo>
                    <a:cubicBezTo>
                      <a:pt x="686" y="114"/>
                      <a:pt x="663" y="46"/>
                      <a:pt x="59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90" name="Google Shape;8388;p96">
                <a:extLst>
                  <a:ext uri="{FF2B5EF4-FFF2-40B4-BE49-F238E27FC236}">
                    <a16:creationId xmlns:a16="http://schemas.microsoft.com/office/drawing/2014/main" id="{E3EB2FF5-964B-D68C-0349-76F34E2904F1}"/>
                  </a:ext>
                </a:extLst>
              </p:cNvPr>
              <p:cNvSpPr/>
              <p:nvPr/>
            </p:nvSpPr>
            <p:spPr>
              <a:xfrm>
                <a:off x="6082714" y="2780285"/>
                <a:ext cx="39177" cy="20911"/>
              </a:xfrm>
              <a:custGeom>
                <a:avLst/>
                <a:gdLst/>
                <a:ahLst/>
                <a:cxnLst/>
                <a:rect l="l" t="t" r="r" b="b"/>
                <a:pathLst>
                  <a:path w="3037" h="1621" extrusionOk="0">
                    <a:moveTo>
                      <a:pt x="2922" y="0"/>
                    </a:moveTo>
                    <a:cubicBezTo>
                      <a:pt x="2899" y="0"/>
                      <a:pt x="2876" y="0"/>
                      <a:pt x="2853" y="23"/>
                    </a:cubicBezTo>
                    <a:cubicBezTo>
                      <a:pt x="2853" y="46"/>
                      <a:pt x="2831" y="46"/>
                      <a:pt x="2831" y="46"/>
                    </a:cubicBezTo>
                    <a:cubicBezTo>
                      <a:pt x="2831" y="69"/>
                      <a:pt x="2808" y="69"/>
                      <a:pt x="2808" y="69"/>
                    </a:cubicBezTo>
                    <a:lnTo>
                      <a:pt x="2831" y="69"/>
                    </a:lnTo>
                    <a:cubicBezTo>
                      <a:pt x="2625" y="228"/>
                      <a:pt x="2443" y="365"/>
                      <a:pt x="2237" y="502"/>
                    </a:cubicBezTo>
                    <a:cubicBezTo>
                      <a:pt x="2032" y="639"/>
                      <a:pt x="1826" y="753"/>
                      <a:pt x="1621" y="868"/>
                    </a:cubicBezTo>
                    <a:lnTo>
                      <a:pt x="1598" y="868"/>
                    </a:lnTo>
                    <a:cubicBezTo>
                      <a:pt x="1187" y="1073"/>
                      <a:pt x="731" y="1233"/>
                      <a:pt x="274" y="1324"/>
                    </a:cubicBezTo>
                    <a:lnTo>
                      <a:pt x="320" y="1324"/>
                    </a:lnTo>
                    <a:cubicBezTo>
                      <a:pt x="251" y="1324"/>
                      <a:pt x="183" y="1347"/>
                      <a:pt x="114" y="1347"/>
                    </a:cubicBezTo>
                    <a:cubicBezTo>
                      <a:pt x="92" y="1347"/>
                      <a:pt x="46" y="1370"/>
                      <a:pt x="23" y="1393"/>
                    </a:cubicBezTo>
                    <a:cubicBezTo>
                      <a:pt x="0" y="1415"/>
                      <a:pt x="0" y="1461"/>
                      <a:pt x="0" y="1507"/>
                    </a:cubicBezTo>
                    <a:cubicBezTo>
                      <a:pt x="0" y="1529"/>
                      <a:pt x="23" y="1575"/>
                      <a:pt x="46" y="1598"/>
                    </a:cubicBezTo>
                    <a:cubicBezTo>
                      <a:pt x="92" y="1621"/>
                      <a:pt x="137" y="1621"/>
                      <a:pt x="183" y="1621"/>
                    </a:cubicBezTo>
                    <a:cubicBezTo>
                      <a:pt x="434" y="1552"/>
                      <a:pt x="708" y="1484"/>
                      <a:pt x="959" y="1393"/>
                    </a:cubicBezTo>
                    <a:cubicBezTo>
                      <a:pt x="1187" y="1301"/>
                      <a:pt x="1438" y="1187"/>
                      <a:pt x="1667" y="1073"/>
                    </a:cubicBezTo>
                    <a:cubicBezTo>
                      <a:pt x="1895" y="959"/>
                      <a:pt x="2123" y="822"/>
                      <a:pt x="2351" y="662"/>
                    </a:cubicBezTo>
                    <a:cubicBezTo>
                      <a:pt x="2580" y="525"/>
                      <a:pt x="2785" y="343"/>
                      <a:pt x="2990" y="160"/>
                    </a:cubicBezTo>
                    <a:cubicBezTo>
                      <a:pt x="3013" y="137"/>
                      <a:pt x="3036" y="114"/>
                      <a:pt x="3013" y="91"/>
                    </a:cubicBezTo>
                    <a:cubicBezTo>
                      <a:pt x="3013" y="69"/>
                      <a:pt x="3013" y="23"/>
                      <a:pt x="2990" y="23"/>
                    </a:cubicBezTo>
                    <a:cubicBezTo>
                      <a:pt x="2968" y="0"/>
                      <a:pt x="2945" y="0"/>
                      <a:pt x="29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91" name="Google Shape;8389;p96">
                <a:extLst>
                  <a:ext uri="{FF2B5EF4-FFF2-40B4-BE49-F238E27FC236}">
                    <a16:creationId xmlns:a16="http://schemas.microsoft.com/office/drawing/2014/main" id="{12CA74C8-CE99-53CD-63A1-7F3895564F94}"/>
                  </a:ext>
                </a:extLst>
              </p:cNvPr>
              <p:cNvSpPr/>
              <p:nvPr/>
            </p:nvSpPr>
            <p:spPr>
              <a:xfrm>
                <a:off x="6040017" y="2821498"/>
                <a:ext cx="68035" cy="23323"/>
              </a:xfrm>
              <a:custGeom>
                <a:avLst/>
                <a:gdLst/>
                <a:ahLst/>
                <a:cxnLst/>
                <a:rect l="l" t="t" r="r" b="b"/>
                <a:pathLst>
                  <a:path w="5274" h="1808" extrusionOk="0">
                    <a:moveTo>
                      <a:pt x="5159" y="1"/>
                    </a:moveTo>
                    <a:cubicBezTo>
                      <a:pt x="5159" y="1"/>
                      <a:pt x="5136" y="1"/>
                      <a:pt x="5114" y="24"/>
                    </a:cubicBezTo>
                    <a:cubicBezTo>
                      <a:pt x="4840" y="206"/>
                      <a:pt x="4566" y="366"/>
                      <a:pt x="4269" y="526"/>
                    </a:cubicBezTo>
                    <a:cubicBezTo>
                      <a:pt x="3949" y="663"/>
                      <a:pt x="3630" y="800"/>
                      <a:pt x="3310" y="914"/>
                    </a:cubicBezTo>
                    <a:cubicBezTo>
                      <a:pt x="2968" y="1028"/>
                      <a:pt x="2626" y="1119"/>
                      <a:pt x="2283" y="1188"/>
                    </a:cubicBezTo>
                    <a:cubicBezTo>
                      <a:pt x="1941" y="1256"/>
                      <a:pt x="1621" y="1302"/>
                      <a:pt x="1279" y="1347"/>
                    </a:cubicBezTo>
                    <a:cubicBezTo>
                      <a:pt x="914" y="1393"/>
                      <a:pt x="548" y="1416"/>
                      <a:pt x="206" y="1416"/>
                    </a:cubicBezTo>
                    <a:cubicBezTo>
                      <a:pt x="92" y="1416"/>
                      <a:pt x="1" y="1530"/>
                      <a:pt x="1" y="1621"/>
                    </a:cubicBezTo>
                    <a:cubicBezTo>
                      <a:pt x="21" y="1724"/>
                      <a:pt x="96" y="1807"/>
                      <a:pt x="194" y="1807"/>
                    </a:cubicBezTo>
                    <a:cubicBezTo>
                      <a:pt x="205" y="1807"/>
                      <a:pt x="217" y="1806"/>
                      <a:pt x="229" y="1804"/>
                    </a:cubicBezTo>
                    <a:cubicBezTo>
                      <a:pt x="663" y="1781"/>
                      <a:pt x="1119" y="1713"/>
                      <a:pt x="1553" y="1644"/>
                    </a:cubicBezTo>
                    <a:cubicBezTo>
                      <a:pt x="1986" y="1576"/>
                      <a:pt x="2420" y="1462"/>
                      <a:pt x="2854" y="1325"/>
                    </a:cubicBezTo>
                    <a:cubicBezTo>
                      <a:pt x="3265" y="1188"/>
                      <a:pt x="3698" y="1028"/>
                      <a:pt x="4109" y="845"/>
                    </a:cubicBezTo>
                    <a:cubicBezTo>
                      <a:pt x="4497" y="640"/>
                      <a:pt x="4862" y="434"/>
                      <a:pt x="5228" y="183"/>
                    </a:cubicBezTo>
                    <a:cubicBezTo>
                      <a:pt x="5273" y="138"/>
                      <a:pt x="5273" y="92"/>
                      <a:pt x="5250" y="46"/>
                    </a:cubicBezTo>
                    <a:cubicBezTo>
                      <a:pt x="5228" y="24"/>
                      <a:pt x="5205" y="1"/>
                      <a:pt x="51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sp>
            <p:nvSpPr>
              <p:cNvPr id="192" name="Google Shape;8390;p96">
                <a:extLst>
                  <a:ext uri="{FF2B5EF4-FFF2-40B4-BE49-F238E27FC236}">
                    <a16:creationId xmlns:a16="http://schemas.microsoft.com/office/drawing/2014/main" id="{58FFF2F3-9EA4-F9C4-1398-FC3CE43BBF41}"/>
                  </a:ext>
                </a:extLst>
              </p:cNvPr>
              <p:cNvSpPr/>
              <p:nvPr/>
            </p:nvSpPr>
            <p:spPr>
              <a:xfrm>
                <a:off x="7222457" y="2090613"/>
                <a:ext cx="149588" cy="146763"/>
              </a:xfrm>
              <a:custGeom>
                <a:avLst/>
                <a:gdLst/>
                <a:ahLst/>
                <a:cxnLst/>
                <a:rect l="l" t="t" r="r" b="b"/>
                <a:pathLst>
                  <a:path w="11596" h="11377" extrusionOk="0">
                    <a:moveTo>
                      <a:pt x="4886" y="0"/>
                    </a:moveTo>
                    <a:cubicBezTo>
                      <a:pt x="4778" y="0"/>
                      <a:pt x="4676" y="17"/>
                      <a:pt x="4588" y="55"/>
                    </a:cubicBezTo>
                    <a:cubicBezTo>
                      <a:pt x="4383" y="124"/>
                      <a:pt x="4223" y="238"/>
                      <a:pt x="4086" y="397"/>
                    </a:cubicBezTo>
                    <a:cubicBezTo>
                      <a:pt x="3949" y="557"/>
                      <a:pt x="3835" y="740"/>
                      <a:pt x="3721" y="1014"/>
                    </a:cubicBezTo>
                    <a:cubicBezTo>
                      <a:pt x="3629" y="1242"/>
                      <a:pt x="3561" y="1493"/>
                      <a:pt x="3470" y="1835"/>
                    </a:cubicBezTo>
                    <a:cubicBezTo>
                      <a:pt x="3401" y="2109"/>
                      <a:pt x="3355" y="2429"/>
                      <a:pt x="3310" y="2817"/>
                    </a:cubicBezTo>
                    <a:cubicBezTo>
                      <a:pt x="3264" y="3182"/>
                      <a:pt x="3241" y="3570"/>
                      <a:pt x="3218" y="3981"/>
                    </a:cubicBezTo>
                    <a:lnTo>
                      <a:pt x="3013" y="4027"/>
                    </a:lnTo>
                    <a:cubicBezTo>
                      <a:pt x="2579" y="4095"/>
                      <a:pt x="2146" y="4186"/>
                      <a:pt x="1712" y="4323"/>
                    </a:cubicBezTo>
                    <a:cubicBezTo>
                      <a:pt x="1415" y="4415"/>
                      <a:pt x="1141" y="4552"/>
                      <a:pt x="890" y="4689"/>
                    </a:cubicBezTo>
                    <a:cubicBezTo>
                      <a:pt x="639" y="4826"/>
                      <a:pt x="434" y="5008"/>
                      <a:pt x="274" y="5214"/>
                    </a:cubicBezTo>
                    <a:cubicBezTo>
                      <a:pt x="183" y="5351"/>
                      <a:pt x="46" y="5579"/>
                      <a:pt x="23" y="5830"/>
                    </a:cubicBezTo>
                    <a:cubicBezTo>
                      <a:pt x="0" y="6035"/>
                      <a:pt x="46" y="6241"/>
                      <a:pt x="137" y="6423"/>
                    </a:cubicBezTo>
                    <a:cubicBezTo>
                      <a:pt x="365" y="6834"/>
                      <a:pt x="753" y="7108"/>
                      <a:pt x="1096" y="7314"/>
                    </a:cubicBezTo>
                    <a:cubicBezTo>
                      <a:pt x="1712" y="7679"/>
                      <a:pt x="2397" y="7907"/>
                      <a:pt x="3013" y="8090"/>
                    </a:cubicBezTo>
                    <a:lnTo>
                      <a:pt x="3036" y="8295"/>
                    </a:lnTo>
                    <a:cubicBezTo>
                      <a:pt x="3082" y="9048"/>
                      <a:pt x="3150" y="9824"/>
                      <a:pt x="3447" y="10509"/>
                    </a:cubicBezTo>
                    <a:cubicBezTo>
                      <a:pt x="3538" y="10737"/>
                      <a:pt x="3812" y="11239"/>
                      <a:pt x="4291" y="11354"/>
                    </a:cubicBezTo>
                    <a:lnTo>
                      <a:pt x="4337" y="11354"/>
                    </a:lnTo>
                    <a:cubicBezTo>
                      <a:pt x="4405" y="11376"/>
                      <a:pt x="4451" y="11376"/>
                      <a:pt x="4520" y="11376"/>
                    </a:cubicBezTo>
                    <a:cubicBezTo>
                      <a:pt x="4588" y="11376"/>
                      <a:pt x="4634" y="11376"/>
                      <a:pt x="4702" y="11354"/>
                    </a:cubicBezTo>
                    <a:cubicBezTo>
                      <a:pt x="4816" y="11354"/>
                      <a:pt x="4930" y="11308"/>
                      <a:pt x="5022" y="11262"/>
                    </a:cubicBezTo>
                    <a:cubicBezTo>
                      <a:pt x="5181" y="11171"/>
                      <a:pt x="5341" y="11034"/>
                      <a:pt x="5524" y="10851"/>
                    </a:cubicBezTo>
                    <a:cubicBezTo>
                      <a:pt x="5866" y="10441"/>
                      <a:pt x="6094" y="9961"/>
                      <a:pt x="6300" y="9482"/>
                    </a:cubicBezTo>
                    <a:cubicBezTo>
                      <a:pt x="6414" y="9231"/>
                      <a:pt x="6505" y="8980"/>
                      <a:pt x="6597" y="8729"/>
                    </a:cubicBezTo>
                    <a:lnTo>
                      <a:pt x="6665" y="8546"/>
                    </a:lnTo>
                    <a:cubicBezTo>
                      <a:pt x="6756" y="8615"/>
                      <a:pt x="6848" y="8683"/>
                      <a:pt x="6939" y="8751"/>
                    </a:cubicBezTo>
                    <a:lnTo>
                      <a:pt x="7053" y="8820"/>
                    </a:lnTo>
                    <a:cubicBezTo>
                      <a:pt x="7236" y="8934"/>
                      <a:pt x="7395" y="9048"/>
                      <a:pt x="7555" y="9162"/>
                    </a:cubicBezTo>
                    <a:cubicBezTo>
                      <a:pt x="7966" y="9413"/>
                      <a:pt x="8468" y="9710"/>
                      <a:pt x="8993" y="9893"/>
                    </a:cubicBezTo>
                    <a:cubicBezTo>
                      <a:pt x="9062" y="9893"/>
                      <a:pt x="9130" y="9916"/>
                      <a:pt x="9199" y="9938"/>
                    </a:cubicBezTo>
                    <a:cubicBezTo>
                      <a:pt x="9381" y="9984"/>
                      <a:pt x="9541" y="9984"/>
                      <a:pt x="9701" y="9984"/>
                    </a:cubicBezTo>
                    <a:cubicBezTo>
                      <a:pt x="9952" y="9961"/>
                      <a:pt x="10180" y="9893"/>
                      <a:pt x="10386" y="9733"/>
                    </a:cubicBezTo>
                    <a:cubicBezTo>
                      <a:pt x="10568" y="9596"/>
                      <a:pt x="10705" y="9391"/>
                      <a:pt x="10774" y="9162"/>
                    </a:cubicBezTo>
                    <a:cubicBezTo>
                      <a:pt x="10842" y="8934"/>
                      <a:pt x="10842" y="8683"/>
                      <a:pt x="10774" y="8409"/>
                    </a:cubicBezTo>
                    <a:cubicBezTo>
                      <a:pt x="10728" y="8135"/>
                      <a:pt x="10614" y="7907"/>
                      <a:pt x="10523" y="7679"/>
                    </a:cubicBezTo>
                    <a:cubicBezTo>
                      <a:pt x="10431" y="7496"/>
                      <a:pt x="10317" y="7291"/>
                      <a:pt x="10157" y="7017"/>
                    </a:cubicBezTo>
                    <a:cubicBezTo>
                      <a:pt x="9975" y="6743"/>
                      <a:pt x="9769" y="6469"/>
                      <a:pt x="9587" y="6195"/>
                    </a:cubicBezTo>
                    <a:cubicBezTo>
                      <a:pt x="9655" y="6149"/>
                      <a:pt x="9747" y="6081"/>
                      <a:pt x="9838" y="6035"/>
                    </a:cubicBezTo>
                    <a:lnTo>
                      <a:pt x="9975" y="5944"/>
                    </a:lnTo>
                    <a:cubicBezTo>
                      <a:pt x="10226" y="5761"/>
                      <a:pt x="10408" y="5624"/>
                      <a:pt x="10591" y="5487"/>
                    </a:cubicBezTo>
                    <a:cubicBezTo>
                      <a:pt x="10842" y="5282"/>
                      <a:pt x="11025" y="5099"/>
                      <a:pt x="11184" y="4917"/>
                    </a:cubicBezTo>
                    <a:cubicBezTo>
                      <a:pt x="11367" y="4711"/>
                      <a:pt x="11481" y="4483"/>
                      <a:pt x="11550" y="4232"/>
                    </a:cubicBezTo>
                    <a:cubicBezTo>
                      <a:pt x="11595" y="4004"/>
                      <a:pt x="11573" y="3753"/>
                      <a:pt x="11458" y="3525"/>
                    </a:cubicBezTo>
                    <a:cubicBezTo>
                      <a:pt x="11390" y="3388"/>
                      <a:pt x="11321" y="3296"/>
                      <a:pt x="11230" y="3182"/>
                    </a:cubicBezTo>
                    <a:cubicBezTo>
                      <a:pt x="11139" y="3091"/>
                      <a:pt x="11025" y="3022"/>
                      <a:pt x="10933" y="2977"/>
                    </a:cubicBezTo>
                    <a:cubicBezTo>
                      <a:pt x="10819" y="2908"/>
                      <a:pt x="10705" y="2885"/>
                      <a:pt x="10614" y="2840"/>
                    </a:cubicBezTo>
                    <a:cubicBezTo>
                      <a:pt x="10523" y="2817"/>
                      <a:pt x="10431" y="2794"/>
                      <a:pt x="10340" y="2771"/>
                    </a:cubicBezTo>
                    <a:cubicBezTo>
                      <a:pt x="10294" y="2771"/>
                      <a:pt x="10249" y="2748"/>
                      <a:pt x="10203" y="2748"/>
                    </a:cubicBezTo>
                    <a:cubicBezTo>
                      <a:pt x="9906" y="2703"/>
                      <a:pt x="9587" y="2680"/>
                      <a:pt x="9313" y="2680"/>
                    </a:cubicBezTo>
                    <a:cubicBezTo>
                      <a:pt x="9142" y="2669"/>
                      <a:pt x="8976" y="2663"/>
                      <a:pt x="8822" y="2663"/>
                    </a:cubicBezTo>
                    <a:cubicBezTo>
                      <a:pt x="8668" y="2663"/>
                      <a:pt x="8525" y="2669"/>
                      <a:pt x="8400" y="2680"/>
                    </a:cubicBezTo>
                    <a:lnTo>
                      <a:pt x="8194" y="2680"/>
                    </a:lnTo>
                    <a:cubicBezTo>
                      <a:pt x="8073" y="2680"/>
                      <a:pt x="7951" y="2690"/>
                      <a:pt x="7829" y="2690"/>
                    </a:cubicBezTo>
                    <a:cubicBezTo>
                      <a:pt x="7768" y="2690"/>
                      <a:pt x="7707" y="2688"/>
                      <a:pt x="7647" y="2680"/>
                    </a:cubicBezTo>
                    <a:cubicBezTo>
                      <a:pt x="7624" y="2680"/>
                      <a:pt x="7578" y="2703"/>
                      <a:pt x="7555" y="2726"/>
                    </a:cubicBezTo>
                    <a:cubicBezTo>
                      <a:pt x="7487" y="2612"/>
                      <a:pt x="7418" y="2497"/>
                      <a:pt x="7373" y="2406"/>
                    </a:cubicBezTo>
                    <a:lnTo>
                      <a:pt x="7327" y="2338"/>
                    </a:lnTo>
                    <a:cubicBezTo>
                      <a:pt x="7190" y="2132"/>
                      <a:pt x="7076" y="1904"/>
                      <a:pt x="6916" y="1698"/>
                    </a:cubicBezTo>
                    <a:cubicBezTo>
                      <a:pt x="6756" y="1425"/>
                      <a:pt x="6597" y="1196"/>
                      <a:pt x="6414" y="991"/>
                    </a:cubicBezTo>
                    <a:cubicBezTo>
                      <a:pt x="6231" y="740"/>
                      <a:pt x="6072" y="557"/>
                      <a:pt x="5889" y="420"/>
                    </a:cubicBezTo>
                    <a:cubicBezTo>
                      <a:pt x="5661" y="238"/>
                      <a:pt x="5455" y="101"/>
                      <a:pt x="5250" y="55"/>
                    </a:cubicBezTo>
                    <a:cubicBezTo>
                      <a:pt x="5204" y="32"/>
                      <a:pt x="5181" y="32"/>
                      <a:pt x="5159" y="32"/>
                    </a:cubicBezTo>
                    <a:cubicBezTo>
                      <a:pt x="5066" y="12"/>
                      <a:pt x="4974" y="0"/>
                      <a:pt x="488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bg1"/>
                  </a:solidFill>
                  <a:latin typeface="UTM Avo" panose="02040603050506020204" pitchFamily="18"/>
                </a:endParaRPr>
              </a:p>
            </p:txBody>
          </p:sp>
        </p:grpSp>
      </p:grpSp>
    </p:spTree>
    <p:extLst>
      <p:ext uri="{BB962C8B-B14F-4D97-AF65-F5344CB8AC3E}">
        <p14:creationId xmlns:p14="http://schemas.microsoft.com/office/powerpoint/2010/main" val="515493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6">
                                            <p:txEl>
                                              <p:pRg st="0" end="0"/>
                                            </p:txEl>
                                          </p:spTgt>
                                        </p:tgtEl>
                                        <p:attrNameLst>
                                          <p:attrName>style.visibility</p:attrName>
                                        </p:attrNameLst>
                                      </p:cBhvr>
                                      <p:to>
                                        <p:strVal val="visible"/>
                                      </p:to>
                                    </p:set>
                                    <p:animEffect transition="in" filter="blinds(horizontal)">
                                      <p:cBhvr>
                                        <p:cTn id="7" dur="500"/>
                                        <p:tgtEl>
                                          <p:spTgt spid="4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6">
                                            <p:txEl>
                                              <p:pRg st="1" end="1"/>
                                            </p:txEl>
                                          </p:spTgt>
                                        </p:tgtEl>
                                        <p:attrNameLst>
                                          <p:attrName>style.visibility</p:attrName>
                                        </p:attrNameLst>
                                      </p:cBhvr>
                                      <p:to>
                                        <p:strVal val="visible"/>
                                      </p:to>
                                    </p:set>
                                    <p:animEffect transition="in" filter="blinds(horizontal)">
                                      <p:cBhvr>
                                        <p:cTn id="12" dur="500"/>
                                        <p:tgtEl>
                                          <p:spTgt spid="4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kết</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nối</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cộng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đồng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giáo</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viên</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và</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nhận</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thêm</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nhiều</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tài</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liệu</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giảng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dạy</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mời</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quý</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thầy</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cô</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tham</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gia</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theo</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đường</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3"/>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2475335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79</TotalTime>
  <Words>632</Words>
  <Application>Microsoft Office PowerPoint</Application>
  <PresentationFormat>Widescreen</PresentationFormat>
  <Paragraphs>70</Paragraphs>
  <Slides>16</Slides>
  <Notes>0</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16</vt:i4>
      </vt:variant>
    </vt:vector>
  </HeadingPairs>
  <TitlesOfParts>
    <vt:vector size="24" baseType="lpstr">
      <vt:lpstr>Arial</vt:lpstr>
      <vt:lpstr>Calibri</vt:lpstr>
      <vt:lpstr>Wingdings</vt:lpstr>
      <vt:lpstr>Calibri Light</vt:lpstr>
      <vt:lpstr>UTM Avo</vt:lpstr>
      <vt:lpstr>Office Theme</vt:lpstr>
      <vt:lpstr>2_Office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Ziczac</cp:lastModifiedBy>
  <cp:revision>28</cp:revision>
  <dcterms:created xsi:type="dcterms:W3CDTF">2023-10-19T01:39:18Z</dcterms:created>
  <dcterms:modified xsi:type="dcterms:W3CDTF">2023-12-21T02:42:56Z</dcterms:modified>
</cp:coreProperties>
</file>