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2"/>
  </p:notesMasterIdLst>
  <p:sldIdLst>
    <p:sldId id="281" r:id="rId4"/>
    <p:sldId id="259" r:id="rId5"/>
    <p:sldId id="266" r:id="rId6"/>
    <p:sldId id="26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2" r:id="rId17"/>
    <p:sldId id="263" r:id="rId18"/>
    <p:sldId id="270" r:id="rId19"/>
    <p:sldId id="279" r:id="rId20"/>
    <p:sldId id="280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UTM Avo" panose="02040603050506020204" pitchFamily="18" charset="0"/>
      <p:regular r:id="rId29"/>
      <p:bold r:id="rId30"/>
      <p:italic r:id="rId31"/>
      <p:boldItalic r:id="rId3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54534-5DF7-A94D-8500-A2406DA26891}" type="datetimeFigureOut">
              <a:rPr lang="en-VN" smtClean="0"/>
              <a:t>12/21/2023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C209E-5EE9-724D-8CCA-ECDEB8DBD247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5063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C209E-5EE9-724D-8CCA-ECDEB8DBD247}" type="slidenum">
              <a:rPr lang="en-VN" smtClean="0"/>
              <a:t>16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009089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75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sv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21" Type="http://schemas.openxmlformats.org/officeDocument/2006/relationships/image" Target="../media/image46.svg"/><Relationship Id="rId7" Type="http://schemas.openxmlformats.org/officeDocument/2006/relationships/image" Target="../media/image32.svg"/><Relationship Id="rId12" Type="http://schemas.openxmlformats.org/officeDocument/2006/relationships/image" Target="../media/image37.png"/><Relationship Id="rId17" Type="http://schemas.openxmlformats.org/officeDocument/2006/relationships/image" Target="../media/image4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5" Type="http://schemas.openxmlformats.org/officeDocument/2006/relationships/image" Target="../media/image40.svg"/><Relationship Id="rId10" Type="http://schemas.openxmlformats.org/officeDocument/2006/relationships/image" Target="../media/image35.png"/><Relationship Id="rId19" Type="http://schemas.openxmlformats.org/officeDocument/2006/relationships/image" Target="../media/image44.sv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0.png"/><Relationship Id="rId5" Type="http://schemas.microsoft.com/office/2007/relationships/hdphoto" Target="../media/hdphoto2.wdp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277678" y="1983674"/>
            <a:ext cx="10046103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29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Trao đổi</a:t>
            </a:r>
            <a:r>
              <a:rPr kumimoji="0" lang="en-US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</a:t>
            </a:r>
            <a:r>
              <a:rPr kumimoji="0" lang="vi-VN" sz="5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Em đọc sách báo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A2D1C1-0606-1183-7EBE-CA0E94C7F74D}"/>
              </a:ext>
            </a:extLst>
          </p:cNvPr>
          <p:cNvSpPr txBox="1"/>
          <p:nvPr/>
        </p:nvSpPr>
        <p:spPr>
          <a:xfrm>
            <a:off x="10551042" y="809336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709" y="2969331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847;p45">
            <a:extLst>
              <a:ext uri="{FF2B5EF4-FFF2-40B4-BE49-F238E27FC236}">
                <a16:creationId xmlns:a16="http://schemas.microsoft.com/office/drawing/2014/main" id="{D4B314F1-B0B5-B485-4108-1EF49BEA9AFD}"/>
              </a:ext>
            </a:extLst>
          </p:cNvPr>
          <p:cNvGrpSpPr/>
          <p:nvPr/>
        </p:nvGrpSpPr>
        <p:grpSpPr>
          <a:xfrm rot="-281526">
            <a:off x="2418487" y="1768663"/>
            <a:ext cx="7166081" cy="3979589"/>
            <a:chOff x="385750" y="206447"/>
            <a:chExt cx="8336049" cy="4757278"/>
          </a:xfrm>
        </p:grpSpPr>
        <p:sp>
          <p:nvSpPr>
            <p:cNvPr id="8" name="Google Shape;2848;p45">
              <a:extLst>
                <a:ext uri="{FF2B5EF4-FFF2-40B4-BE49-F238E27FC236}">
                  <a16:creationId xmlns:a16="http://schemas.microsoft.com/office/drawing/2014/main" id="{568077BD-2350-EDFD-8806-A379C3B83467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9" name="Google Shape;2849;p45">
              <a:extLst>
                <a:ext uri="{FF2B5EF4-FFF2-40B4-BE49-F238E27FC236}">
                  <a16:creationId xmlns:a16="http://schemas.microsoft.com/office/drawing/2014/main" id="{25D984B6-162B-0051-7D13-A2B846B5D325}"/>
                </a:ext>
              </a:extLst>
            </p:cNvPr>
            <p:cNvSpPr/>
            <p:nvPr/>
          </p:nvSpPr>
          <p:spPr>
            <a:xfrm rot="-5400000">
              <a:off x="2168061" y="-1575864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rgbClr val="FFD76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0" name="Google Shape;2851;p45">
            <a:extLst>
              <a:ext uri="{FF2B5EF4-FFF2-40B4-BE49-F238E27FC236}">
                <a16:creationId xmlns:a16="http://schemas.microsoft.com/office/drawing/2014/main" id="{7A3C479A-E7DE-F1DD-A15E-FF7D66905A67}"/>
              </a:ext>
            </a:extLst>
          </p:cNvPr>
          <p:cNvGrpSpPr/>
          <p:nvPr/>
        </p:nvGrpSpPr>
        <p:grpSpPr>
          <a:xfrm>
            <a:off x="8449929" y="1187657"/>
            <a:ext cx="1387260" cy="1272139"/>
            <a:chOff x="7868825" y="331938"/>
            <a:chExt cx="555175" cy="550375"/>
          </a:xfrm>
        </p:grpSpPr>
        <p:sp>
          <p:nvSpPr>
            <p:cNvPr id="11" name="Google Shape;2852;p45">
              <a:extLst>
                <a:ext uri="{FF2B5EF4-FFF2-40B4-BE49-F238E27FC236}">
                  <a16:creationId xmlns:a16="http://schemas.microsoft.com/office/drawing/2014/main" id="{3D36033D-96F4-7BDC-F799-32ABE8428A47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lt1"/>
            </a:solidFill>
            <a:ln w="114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2" name="Google Shape;2853;p45">
              <a:extLst>
                <a:ext uri="{FF2B5EF4-FFF2-40B4-BE49-F238E27FC236}">
                  <a16:creationId xmlns:a16="http://schemas.microsoft.com/office/drawing/2014/main" id="{BE202630-F715-0BD4-A31E-7A65DDF0E8D3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3FA05-B6F6-9F46-FFA4-2E1F3C455974}"/>
              </a:ext>
            </a:extLst>
          </p:cNvPr>
          <p:cNvSpPr/>
          <p:nvPr/>
        </p:nvSpPr>
        <p:spPr>
          <a:xfrm>
            <a:off x="2966227" y="2320459"/>
            <a:ext cx="6259543" cy="2217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3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 kể tên các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Tổ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quốc</a:t>
            </a:r>
            <a:r>
              <a:rPr lang="en-US" sz="3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5">
            <a:extLst>
              <a:ext uri="{FF2B5EF4-FFF2-40B4-BE49-F238E27FC236}">
                <a16:creationId xmlns:a16="http://schemas.microsoft.com/office/drawing/2014/main" id="{376235B5-CFF7-4B2A-63E8-6103DE0DD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31753" y="4969987"/>
            <a:ext cx="6928493" cy="188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26ED6EC-C699-5798-D767-6F3D69765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2969331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47;p45">
            <a:extLst>
              <a:ext uri="{FF2B5EF4-FFF2-40B4-BE49-F238E27FC236}">
                <a16:creationId xmlns:a16="http://schemas.microsoft.com/office/drawing/2014/main" id="{CAFC3317-41AC-1703-2357-7C68939A4B08}"/>
              </a:ext>
            </a:extLst>
          </p:cNvPr>
          <p:cNvGrpSpPr/>
          <p:nvPr/>
        </p:nvGrpSpPr>
        <p:grpSpPr>
          <a:xfrm rot="-281526">
            <a:off x="1456248" y="1850250"/>
            <a:ext cx="7376092" cy="4215453"/>
            <a:chOff x="385750" y="206447"/>
            <a:chExt cx="8336049" cy="4757278"/>
          </a:xfrm>
        </p:grpSpPr>
        <p:sp>
          <p:nvSpPr>
            <p:cNvPr id="11" name="Google Shape;2848;p45">
              <a:extLst>
                <a:ext uri="{FF2B5EF4-FFF2-40B4-BE49-F238E27FC236}">
                  <a16:creationId xmlns:a16="http://schemas.microsoft.com/office/drawing/2014/main" id="{47DDCBFB-25E2-4479-B93D-E8D1F01063B1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</a:endParaRPr>
            </a:p>
          </p:txBody>
        </p:sp>
        <p:sp>
          <p:nvSpPr>
            <p:cNvPr id="12" name="Google Shape;2849;p45">
              <a:extLst>
                <a:ext uri="{FF2B5EF4-FFF2-40B4-BE49-F238E27FC236}">
                  <a16:creationId xmlns:a16="http://schemas.microsoft.com/office/drawing/2014/main" id="{5197569B-F9BE-504F-DB61-D931F80D4355}"/>
                </a:ext>
              </a:extLst>
            </p:cNvPr>
            <p:cNvSpPr/>
            <p:nvPr/>
          </p:nvSpPr>
          <p:spPr>
            <a:xfrm rot="-5400000">
              <a:off x="2168061" y="-1575864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EA466B8-3F56-538B-1C96-11BFC9F59158}"/>
              </a:ext>
            </a:extLst>
          </p:cNvPr>
          <p:cNvSpPr txBox="1"/>
          <p:nvPr/>
        </p:nvSpPr>
        <p:spPr>
          <a:xfrm>
            <a:off x="1398587" y="2556645"/>
            <a:ext cx="7454107" cy="2434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nl-NL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 hoặc đọc lại </a:t>
            </a:r>
            <a:r>
              <a:rPr lang="nl-NL" sz="3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nl-NL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l-NL" sz="3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nl-NL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chuyện (hoặc bài thơ, </a:t>
            </a:r>
          </a:p>
          <a:p>
            <a:pPr algn="ctr">
              <a:lnSpc>
                <a:spcPct val="150000"/>
              </a:lnSpc>
            </a:pPr>
            <a:r>
              <a:rPr lang="nl-NL" sz="3667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nl-NL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văn) </a:t>
            </a:r>
            <a:r>
              <a:rPr lang="vi-VN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 bảo vệ </a:t>
            </a:r>
            <a:r>
              <a:rPr lang="vi-VN" sz="3667" b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Tổ quốc</a:t>
            </a:r>
            <a:endParaRPr lang="en-US" sz="3667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D020BD-2A8F-9996-37F0-8150BCBF5CE2}"/>
              </a:ext>
            </a:extLst>
          </p:cNvPr>
          <p:cNvSpPr/>
          <p:nvPr/>
        </p:nvSpPr>
        <p:spPr>
          <a:xfrm>
            <a:off x="4610893" y="1520043"/>
            <a:ext cx="1066800" cy="1016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67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05681B0C-48D4-12C6-4403-22037C9DCD50}"/>
              </a:ext>
            </a:extLst>
          </p:cNvPr>
          <p:cNvSpPr>
            <a:spLocks noChangeAspect="1"/>
          </p:cNvSpPr>
          <p:nvPr/>
        </p:nvSpPr>
        <p:spPr>
          <a:xfrm flipH="1">
            <a:off x="8077994" y="2159000"/>
            <a:ext cx="2817813" cy="7787926"/>
          </a:xfrm>
          <a:custGeom>
            <a:avLst/>
            <a:gdLst/>
            <a:ahLst/>
            <a:cxnLst/>
            <a:rect l="l" t="t" r="r" b="b"/>
            <a:pathLst>
              <a:path w="5415307" h="14966929">
                <a:moveTo>
                  <a:pt x="0" y="0"/>
                </a:moveTo>
                <a:lnTo>
                  <a:pt x="5415307" y="0"/>
                </a:lnTo>
                <a:lnTo>
                  <a:pt x="5415307" y="14966929"/>
                </a:lnTo>
                <a:lnTo>
                  <a:pt x="0" y="14966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5977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20F2565-7619-0A51-F23C-25DB3BF31CC6}"/>
              </a:ext>
            </a:extLst>
          </p:cNvPr>
          <p:cNvSpPr/>
          <p:nvPr/>
        </p:nvSpPr>
        <p:spPr>
          <a:xfrm>
            <a:off x="6810551" y="2403382"/>
            <a:ext cx="5058176" cy="1675843"/>
          </a:xfrm>
          <a:prstGeom prst="rect">
            <a:avLst/>
          </a:prstGeom>
          <a:solidFill>
            <a:srgbClr val="FFD76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Gửi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Đăng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79D982-871F-E0C0-A5E1-AE4EC077D7AC}"/>
              </a:ext>
            </a:extLst>
          </p:cNvPr>
          <p:cNvSpPr/>
          <p:nvPr/>
        </p:nvSpPr>
        <p:spPr>
          <a:xfrm>
            <a:off x="1830249" y="1676001"/>
            <a:ext cx="85315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7"/>
              </a:spcBef>
              <a:spcAft>
                <a:spcPts val="67"/>
              </a:spcAft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Nhiệm vụ 1: Giới thiệu câu chuyện (bài thơ, bài văn)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768596-DDC8-2777-F64D-B1A259316826}"/>
              </a:ext>
            </a:extLst>
          </p:cNvPr>
          <p:cNvSpPr/>
          <p:nvPr/>
        </p:nvSpPr>
        <p:spPr>
          <a:xfrm>
            <a:off x="6810551" y="4332241"/>
            <a:ext cx="5058176" cy="2239844"/>
          </a:xfrm>
          <a:prstGeom prst="rect">
            <a:avLst/>
          </a:prstGeom>
          <a:solidFill>
            <a:srgbClr val="FFD76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dị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dành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B07E26-EB82-D299-395C-AF4CE2E8DDDF}"/>
              </a:ext>
            </a:extLst>
          </p:cNvPr>
          <p:cNvGrpSpPr/>
          <p:nvPr/>
        </p:nvGrpSpPr>
        <p:grpSpPr>
          <a:xfrm>
            <a:off x="485060" y="2390682"/>
            <a:ext cx="6096891" cy="4467318"/>
            <a:chOff x="726360" y="1939257"/>
            <a:chExt cx="6096891" cy="446731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D839E33-FC79-C92C-A5E9-4376C138DEFA}"/>
                </a:ext>
              </a:extLst>
            </p:cNvPr>
            <p:cNvGrpSpPr/>
            <p:nvPr/>
          </p:nvGrpSpPr>
          <p:grpSpPr>
            <a:xfrm>
              <a:off x="726360" y="1939257"/>
              <a:ext cx="6096891" cy="4467318"/>
              <a:chOff x="1451984" y="2375487"/>
              <a:chExt cx="9145337" cy="6700977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52F51E3-C18A-0157-371B-129FAC816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51984" y="2375487"/>
                <a:ext cx="5657851" cy="367665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65E5B56-B1C5-A6F8-69D2-DD60F2C7B9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2257"/>
              <a:stretch/>
            </p:blipFill>
            <p:spPr>
              <a:xfrm>
                <a:off x="6293209" y="2375487"/>
                <a:ext cx="4304112" cy="6700977"/>
              </a:xfrm>
              <a:prstGeom prst="rect">
                <a:avLst/>
              </a:prstGeom>
            </p:spPr>
          </p:pic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999A30C-58C3-47EB-D865-0923205AEED3}"/>
                </a:ext>
              </a:extLst>
            </p:cNvPr>
            <p:cNvSpPr/>
            <p:nvPr/>
          </p:nvSpPr>
          <p:spPr>
            <a:xfrm>
              <a:off x="726360" y="2345657"/>
              <a:ext cx="226140" cy="3721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VN"/>
            </a:p>
          </p:txBody>
        </p:sp>
      </p:grpSp>
    </p:spTree>
    <p:extLst>
      <p:ext uri="{BB962C8B-B14F-4D97-AF65-F5344CB8AC3E}">
        <p14:creationId xmlns:p14="http://schemas.microsoft.com/office/powerpoint/2010/main" val="98717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343D52A-0450-50A6-4D78-0B6624B1B3B0}"/>
              </a:ext>
            </a:extLst>
          </p:cNvPr>
          <p:cNvSpPr txBox="1"/>
          <p:nvPr/>
        </p:nvSpPr>
        <p:spPr>
          <a:xfrm>
            <a:off x="4134022" y="1566573"/>
            <a:ext cx="3923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6760B16-74F9-146E-F521-9BAD31660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1462624" y="1524295"/>
            <a:ext cx="1219201" cy="279341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30021-213B-818A-5205-1A932A1ADF56}"/>
              </a:ext>
            </a:extLst>
          </p:cNvPr>
          <p:cNvSpPr/>
          <p:nvPr/>
        </p:nvSpPr>
        <p:spPr>
          <a:xfrm>
            <a:off x="704695" y="2674779"/>
            <a:ext cx="2735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Tàu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BC23F36-564D-8468-F33C-081F94CB7FA0}"/>
              </a:ext>
            </a:extLst>
          </p:cNvPr>
          <p:cNvSpPr/>
          <p:nvPr/>
        </p:nvSpPr>
        <p:spPr>
          <a:xfrm>
            <a:off x="3825573" y="2661005"/>
            <a:ext cx="660400" cy="51999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A4CD0B-30DD-A946-F3F8-F3CE0DF03A3B}"/>
              </a:ext>
            </a:extLst>
          </p:cNvPr>
          <p:cNvSpPr/>
          <p:nvPr/>
        </p:nvSpPr>
        <p:spPr>
          <a:xfrm>
            <a:off x="4835527" y="2311400"/>
            <a:ext cx="6680953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àu thủy có trang bị vũ khí chuyên làm nhiệm vụ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 đấu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F4F00BD-F47B-AEDB-9796-0EDDB1B8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1462624" y="2997495"/>
            <a:ext cx="1219201" cy="279341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E41D646-51A3-91B1-C228-EFEC1AE89848}"/>
              </a:ext>
            </a:extLst>
          </p:cNvPr>
          <p:cNvSpPr/>
          <p:nvPr/>
        </p:nvSpPr>
        <p:spPr>
          <a:xfrm>
            <a:off x="704695" y="4147978"/>
            <a:ext cx="2735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Lúa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chiêm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EE9B0CB5-0BE5-FC3F-0C9C-3249FBA5FE5F}"/>
              </a:ext>
            </a:extLst>
          </p:cNvPr>
          <p:cNvSpPr/>
          <p:nvPr/>
        </p:nvSpPr>
        <p:spPr>
          <a:xfrm>
            <a:off x="3825573" y="4134204"/>
            <a:ext cx="660400" cy="51999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52F118-3739-D3E6-0F33-AE938DE96149}"/>
              </a:ext>
            </a:extLst>
          </p:cNvPr>
          <p:cNvSpPr/>
          <p:nvPr/>
        </p:nvSpPr>
        <p:spPr>
          <a:xfrm>
            <a:off x="4835527" y="3784599"/>
            <a:ext cx="6651777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úa gieo cấy vào đầu mùa lạnh, khô và thu hoạch vào đầu mùa nóng,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mưa nhiều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2DA1732A-136E-EA71-8FDF-379B5EE51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1460095" y="4470694"/>
            <a:ext cx="1219201" cy="279341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5A74651-BC10-1D5A-4B79-6942A3BF3803}"/>
              </a:ext>
            </a:extLst>
          </p:cNvPr>
          <p:cNvSpPr/>
          <p:nvPr/>
        </p:nvSpPr>
        <p:spPr>
          <a:xfrm>
            <a:off x="702165" y="5621178"/>
            <a:ext cx="2735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Mẩy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lúa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0A6819A0-0B5A-CA2D-5452-BD07328CFDAC}"/>
              </a:ext>
            </a:extLst>
          </p:cNvPr>
          <p:cNvSpPr/>
          <p:nvPr/>
        </p:nvSpPr>
        <p:spPr>
          <a:xfrm>
            <a:off x="3823044" y="5607403"/>
            <a:ext cx="660400" cy="51999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0282C5-F1E7-38A6-81F0-59AB25E244B7}"/>
              </a:ext>
            </a:extLst>
          </p:cNvPr>
          <p:cNvSpPr/>
          <p:nvPr/>
        </p:nvSpPr>
        <p:spPr>
          <a:xfrm>
            <a:off x="4832998" y="5257799"/>
            <a:ext cx="6651777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lúa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to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chắc.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7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4" grpId="0" animBg="1"/>
      <p:bldP spid="16" grpId="0"/>
      <p:bldP spid="17" grpId="0" animBg="1"/>
      <p:bldP spid="18" grpId="0" animBg="1"/>
      <p:bldP spid="20" grpId="0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C65A937-E0FE-3113-0709-47341C3220E5}"/>
              </a:ext>
            </a:extLst>
          </p:cNvPr>
          <p:cNvSpPr txBox="1"/>
          <p:nvPr/>
        </p:nvSpPr>
        <p:spPr>
          <a:xfrm>
            <a:off x="3848100" y="1633885"/>
            <a:ext cx="467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501199D-817D-6839-FE48-052804A32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2997378" y="1720967"/>
            <a:ext cx="1219201" cy="279341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AA4E85C-6CDF-18F6-31EA-1EAC3C67AEBC}"/>
              </a:ext>
            </a:extLst>
          </p:cNvPr>
          <p:cNvSpPr/>
          <p:nvPr/>
        </p:nvSpPr>
        <p:spPr>
          <a:xfrm>
            <a:off x="2239448" y="2871451"/>
            <a:ext cx="2735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966D76B-E317-C44F-720F-44F38979419E}"/>
              </a:ext>
            </a:extLst>
          </p:cNvPr>
          <p:cNvSpPr/>
          <p:nvPr/>
        </p:nvSpPr>
        <p:spPr>
          <a:xfrm rot="5400000">
            <a:off x="3276777" y="4071461"/>
            <a:ext cx="660400" cy="51999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71887D-EFC4-62AD-9D70-E9D1B108F897}"/>
              </a:ext>
            </a:extLst>
          </p:cNvPr>
          <p:cNvSpPr/>
          <p:nvPr/>
        </p:nvSpPr>
        <p:spPr>
          <a:xfrm>
            <a:off x="1413256" y="4942557"/>
            <a:ext cx="4306802" cy="12192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ường đào sâu dưới đất để đi làm trong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chiến tranh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035C1A7-1575-1526-976A-32F38F5686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" t="868" r="28177"/>
          <a:stretch>
            <a:fillRect/>
          </a:stretch>
        </p:blipFill>
        <p:spPr>
          <a:xfrm rot="5400000">
            <a:off x="8092511" y="1720967"/>
            <a:ext cx="1219201" cy="2793411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6F60C77-FD85-4D0E-33E6-39CEC4105F52}"/>
              </a:ext>
            </a:extLst>
          </p:cNvPr>
          <p:cNvSpPr/>
          <p:nvPr/>
        </p:nvSpPr>
        <p:spPr>
          <a:xfrm>
            <a:off x="7334581" y="2871451"/>
            <a:ext cx="2735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533"/>
              </a:spcAft>
              <a:tabLst>
                <a:tab pos="106262" algn="l"/>
              </a:tabLst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Bốt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EF9CBEFB-ACD8-6D6C-38CB-CF1FDB0DE5C5}"/>
              </a:ext>
            </a:extLst>
          </p:cNvPr>
          <p:cNvSpPr/>
          <p:nvPr/>
        </p:nvSpPr>
        <p:spPr>
          <a:xfrm rot="5400000">
            <a:off x="8371910" y="4074920"/>
            <a:ext cx="660400" cy="51999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CB64EE-6AB2-EB14-EA4D-06D2394265F2}"/>
              </a:ext>
            </a:extLst>
          </p:cNvPr>
          <p:cNvSpPr/>
          <p:nvPr/>
        </p:nvSpPr>
        <p:spPr>
          <a:xfrm>
            <a:off x="6545905" y="4942557"/>
            <a:ext cx="4306802" cy="121920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Vị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trí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địch.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6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5178F79-6318-58F7-CC32-4771952AF996}"/>
              </a:ext>
            </a:extLst>
          </p:cNvPr>
          <p:cNvGrpSpPr/>
          <p:nvPr/>
        </p:nvGrpSpPr>
        <p:grpSpPr>
          <a:xfrm>
            <a:off x="1182032" y="2785444"/>
            <a:ext cx="9827936" cy="4081394"/>
            <a:chOff x="1448006" y="2467664"/>
            <a:chExt cx="14741904" cy="6122092"/>
          </a:xfrm>
        </p:grpSpPr>
        <p:pic>
          <p:nvPicPr>
            <p:cNvPr id="6" name="Picture 7">
              <a:extLst>
                <a:ext uri="{FF2B5EF4-FFF2-40B4-BE49-F238E27FC236}">
                  <a16:creationId xmlns:a16="http://schemas.microsoft.com/office/drawing/2014/main" id="{0A346DC6-9F7E-F7CD-70C5-666F392A8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7731710" y="2467664"/>
              <a:ext cx="8458200" cy="5635277"/>
            </a:xfrm>
            <a:prstGeom prst="rect">
              <a:avLst/>
            </a:prstGeom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74074EA4-2D79-5BA7-E985-C28FCD5F3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48006" y="3576716"/>
              <a:ext cx="6552994" cy="501304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1034C2-2295-7B2C-3B15-E253C4FE7ECF}"/>
              </a:ext>
            </a:extLst>
          </p:cNvPr>
          <p:cNvGrpSpPr/>
          <p:nvPr/>
        </p:nvGrpSpPr>
        <p:grpSpPr>
          <a:xfrm>
            <a:off x="2214032" y="1664327"/>
            <a:ext cx="7763936" cy="1025478"/>
            <a:chOff x="2219654" y="228600"/>
            <a:chExt cx="7763936" cy="1025478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95D7DD4B-14C6-147F-E553-631D7E9A8073}"/>
                </a:ext>
              </a:extLst>
            </p:cNvPr>
            <p:cNvGrpSpPr/>
            <p:nvPr/>
          </p:nvGrpSpPr>
          <p:grpSpPr>
            <a:xfrm>
              <a:off x="2219654" y="228600"/>
              <a:ext cx="7760558" cy="1025478"/>
              <a:chOff x="0" y="0"/>
              <a:chExt cx="14682140" cy="1940093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CA0A0A0A-7078-991C-AEE8-42ABE7022156}"/>
                  </a:ext>
                </a:extLst>
              </p:cNvPr>
              <p:cNvSpPr/>
              <p:nvPr/>
            </p:nvSpPr>
            <p:spPr>
              <a:xfrm>
                <a:off x="0" y="-4073"/>
                <a:ext cx="14688530" cy="1946696"/>
              </a:xfrm>
              <a:custGeom>
                <a:avLst/>
                <a:gdLst/>
                <a:ahLst/>
                <a:cxnLst/>
                <a:rect l="l" t="t" r="r" b="b"/>
                <a:pathLst>
                  <a:path w="14688530" h="1946696">
                    <a:moveTo>
                      <a:pt x="14060753" y="1892218"/>
                    </a:moveTo>
                    <a:cubicBezTo>
                      <a:pt x="14060753" y="1892218"/>
                      <a:pt x="13329878" y="1946696"/>
                      <a:pt x="11321073" y="1944075"/>
                    </a:cubicBezTo>
                    <a:cubicBezTo>
                      <a:pt x="5334503" y="1941912"/>
                      <a:pt x="1057074" y="1934088"/>
                      <a:pt x="1057074" y="1934088"/>
                    </a:cubicBezTo>
                    <a:cubicBezTo>
                      <a:pt x="812932" y="1925254"/>
                      <a:pt x="449110" y="1904023"/>
                      <a:pt x="282371" y="1845846"/>
                    </a:cubicBezTo>
                    <a:cubicBezTo>
                      <a:pt x="4469" y="1748882"/>
                      <a:pt x="0" y="1575604"/>
                      <a:pt x="0" y="1246360"/>
                    </a:cubicBezTo>
                    <a:lnTo>
                      <a:pt x="0" y="1246351"/>
                    </a:lnTo>
                    <a:cubicBezTo>
                      <a:pt x="8536" y="491230"/>
                      <a:pt x="0" y="345608"/>
                      <a:pt x="77597" y="223930"/>
                    </a:cubicBezTo>
                    <a:cubicBezTo>
                      <a:pt x="217372" y="4759"/>
                      <a:pt x="519255" y="4073"/>
                      <a:pt x="937909" y="4073"/>
                    </a:cubicBezTo>
                    <a:cubicBezTo>
                      <a:pt x="937909" y="4073"/>
                      <a:pt x="2822598" y="15681"/>
                      <a:pt x="9113624" y="7673"/>
                    </a:cubicBezTo>
                    <a:cubicBezTo>
                      <a:pt x="13110950" y="0"/>
                      <a:pt x="13827683" y="6979"/>
                      <a:pt x="13827683" y="6979"/>
                    </a:cubicBezTo>
                    <a:cubicBezTo>
                      <a:pt x="14195991" y="14458"/>
                      <a:pt x="14334251" y="42638"/>
                      <a:pt x="14531991" y="165219"/>
                    </a:cubicBezTo>
                    <a:cubicBezTo>
                      <a:pt x="14683008" y="258836"/>
                      <a:pt x="14688530" y="476157"/>
                      <a:pt x="14679389" y="1246351"/>
                    </a:cubicBezTo>
                    <a:lnTo>
                      <a:pt x="14679389" y="1246360"/>
                    </a:lnTo>
                    <a:cubicBezTo>
                      <a:pt x="14679389" y="1693569"/>
                      <a:pt x="14636606" y="1842156"/>
                      <a:pt x="14060753" y="1892218"/>
                    </a:cubicBezTo>
                    <a:close/>
                  </a:path>
                </a:pathLst>
              </a:custGeom>
              <a:solidFill>
                <a:srgbClr val="BAE6FF"/>
              </a:solidFill>
            </p:spPr>
          </p:sp>
        </p:grpSp>
        <p:sp>
          <p:nvSpPr>
            <p:cNvPr id="10" name="TextBox 29">
              <a:extLst>
                <a:ext uri="{FF2B5EF4-FFF2-40B4-BE49-F238E27FC236}">
                  <a16:creationId xmlns:a16="http://schemas.microsoft.com/office/drawing/2014/main" id="{3800C615-0B28-CA8E-C8EA-8331F5284A61}"/>
                </a:ext>
              </a:extLst>
            </p:cNvPr>
            <p:cNvSpPr txBox="1"/>
            <p:nvPr/>
          </p:nvSpPr>
          <p:spPr>
            <a:xfrm>
              <a:off x="2654137" y="451077"/>
              <a:ext cx="6891593" cy="57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734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Nhiệm</a:t>
              </a:r>
              <a:r>
                <a:rPr lang="en-US" sz="3734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734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vụ</a:t>
              </a:r>
              <a:r>
                <a:rPr lang="en-US" sz="3734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2. </a:t>
              </a:r>
              <a:r>
                <a:rPr lang="en-US" sz="3734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Kể</a:t>
              </a:r>
              <a:r>
                <a:rPr lang="en-US" sz="3734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734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chuyện</a:t>
              </a:r>
              <a:endParaRPr lang="en-US" sz="3734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42FDF894-992F-2103-46B1-2FD88AD2D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-60532">
              <a:off x="2395244" y="405485"/>
              <a:ext cx="734289" cy="719603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FC0A3647-87A4-A6C3-6165-BCA70737F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249301" y="405484"/>
              <a:ext cx="734289" cy="719603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2E09C4A-497F-BA0A-F470-5534FE329D45}"/>
              </a:ext>
            </a:extLst>
          </p:cNvPr>
          <p:cNvSpPr txBox="1"/>
          <p:nvPr/>
        </p:nvSpPr>
        <p:spPr>
          <a:xfrm>
            <a:off x="5935852" y="3429000"/>
            <a:ext cx="4509432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CẶP ĐÔI</a:t>
            </a: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Gửi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endParaRPr lang="en-US" sz="28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13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01DE8960-9F9B-0412-9561-D51288772EA4}"/>
              </a:ext>
            </a:extLst>
          </p:cNvPr>
          <p:cNvGrpSpPr/>
          <p:nvPr/>
        </p:nvGrpSpPr>
        <p:grpSpPr>
          <a:xfrm>
            <a:off x="3228148" y="1877189"/>
            <a:ext cx="8601460" cy="4601958"/>
            <a:chOff x="-6989" y="0"/>
            <a:chExt cx="18490092" cy="12091182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51B70E95-8B1D-A18A-0CB5-AB91AC94227D}"/>
                </a:ext>
              </a:extLst>
            </p:cNvPr>
            <p:cNvGrpSpPr/>
            <p:nvPr/>
          </p:nvGrpSpPr>
          <p:grpSpPr>
            <a:xfrm>
              <a:off x="-6989" y="281638"/>
              <a:ext cx="18153622" cy="11809544"/>
              <a:chOff x="-4213" y="0"/>
              <a:chExt cx="10943784" cy="711930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9E46A208-6D0D-08F9-A2D2-7B84E6E509C2}"/>
                  </a:ext>
                </a:extLst>
              </p:cNvPr>
              <p:cNvSpPr/>
              <p:nvPr/>
            </p:nvSpPr>
            <p:spPr>
              <a:xfrm>
                <a:off x="-4213" y="0"/>
                <a:ext cx="10943784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</p:spPr>
          </p:sp>
        </p:grpSp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FAA24892-53C9-0477-55B8-580851703D62}"/>
                </a:ext>
              </a:extLst>
            </p:cNvPr>
            <p:cNvGrpSpPr/>
            <p:nvPr/>
          </p:nvGrpSpPr>
          <p:grpSpPr>
            <a:xfrm>
              <a:off x="329481" y="0"/>
              <a:ext cx="18153622" cy="11727401"/>
              <a:chOff x="-4213" y="0"/>
              <a:chExt cx="10970572" cy="7087088"/>
            </a:xfrm>
          </p:grpSpPr>
          <p:sp>
            <p:nvSpPr>
              <p:cNvPr id="6" name="Freeform 8">
                <a:extLst>
                  <a:ext uri="{FF2B5EF4-FFF2-40B4-BE49-F238E27FC236}">
                    <a16:creationId xmlns:a16="http://schemas.microsoft.com/office/drawing/2014/main" id="{090F486A-7E7C-1C21-19A3-DE07AE67F0A4}"/>
                  </a:ext>
                </a:extLst>
              </p:cNvPr>
              <p:cNvSpPr/>
              <p:nvPr/>
            </p:nvSpPr>
            <p:spPr>
              <a:xfrm>
                <a:off x="-4213" y="0"/>
                <a:ext cx="10970572" cy="7087088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</p:spPr>
          </p:sp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BA5EB4B-9407-9606-0F3B-DBBC5B6A1171}"/>
              </a:ext>
            </a:extLst>
          </p:cNvPr>
          <p:cNvSpPr/>
          <p:nvPr/>
        </p:nvSpPr>
        <p:spPr>
          <a:xfrm>
            <a:off x="3384285" y="2013673"/>
            <a:ext cx="8289185" cy="4083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gặp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cối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vẫy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chào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tạm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biệt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mong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ước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B70A1E-3F39-CC86-8D7D-C8D5995714F0}"/>
              </a:ext>
            </a:extLst>
          </p:cNvPr>
          <p:cNvGrpSpPr>
            <a:grpSpLocks noChangeAspect="1"/>
          </p:cNvGrpSpPr>
          <p:nvPr/>
        </p:nvGrpSpPr>
        <p:grpSpPr>
          <a:xfrm>
            <a:off x="400492" y="1787293"/>
            <a:ext cx="2659329" cy="4422000"/>
            <a:chOff x="609600" y="1033090"/>
            <a:chExt cx="4573488" cy="7604912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1C318A8-C6FE-8510-E7AB-792358C184C7}"/>
                </a:ext>
              </a:extLst>
            </p:cNvPr>
            <p:cNvSpPr/>
            <p:nvPr/>
          </p:nvSpPr>
          <p:spPr>
            <a:xfrm>
              <a:off x="609600" y="2088611"/>
              <a:ext cx="4573488" cy="6549391"/>
            </a:xfrm>
            <a:custGeom>
              <a:avLst/>
              <a:gdLst/>
              <a:ahLst/>
              <a:cxnLst/>
              <a:rect l="l" t="t" r="r" b="b"/>
              <a:pathLst>
                <a:path w="6350000" h="8642350">
                  <a:moveTo>
                    <a:pt x="6350000" y="624840"/>
                  </a:moveTo>
                  <a:cubicBezTo>
                    <a:pt x="6350000" y="543560"/>
                    <a:pt x="6309360" y="472440"/>
                    <a:pt x="6247130" y="430530"/>
                  </a:cubicBezTo>
                  <a:cubicBezTo>
                    <a:pt x="6259830" y="422910"/>
                    <a:pt x="6271260" y="412750"/>
                    <a:pt x="6281420" y="402590"/>
                  </a:cubicBezTo>
                  <a:cubicBezTo>
                    <a:pt x="6324600" y="358140"/>
                    <a:pt x="6350000" y="298450"/>
                    <a:pt x="6350000" y="236220"/>
                  </a:cubicBezTo>
                  <a:cubicBezTo>
                    <a:pt x="6350000" y="173990"/>
                    <a:pt x="6324600" y="114300"/>
                    <a:pt x="6281420" y="69850"/>
                  </a:cubicBezTo>
                  <a:cubicBezTo>
                    <a:pt x="6236970" y="25400"/>
                    <a:pt x="6176010" y="0"/>
                    <a:pt x="6115050" y="0"/>
                  </a:cubicBezTo>
                  <a:cubicBezTo>
                    <a:pt x="6052820" y="0"/>
                    <a:pt x="5991860" y="25400"/>
                    <a:pt x="5948680" y="68580"/>
                  </a:cubicBezTo>
                  <a:cubicBezTo>
                    <a:pt x="5937250" y="80010"/>
                    <a:pt x="5927090" y="92710"/>
                    <a:pt x="5919470" y="105410"/>
                  </a:cubicBezTo>
                  <a:cubicBezTo>
                    <a:pt x="5877560" y="41910"/>
                    <a:pt x="5805170" y="0"/>
                    <a:pt x="5723890" y="0"/>
                  </a:cubicBezTo>
                  <a:cubicBezTo>
                    <a:pt x="5642610" y="0"/>
                    <a:pt x="5570220" y="41910"/>
                    <a:pt x="5528310" y="105410"/>
                  </a:cubicBezTo>
                  <a:cubicBezTo>
                    <a:pt x="5486400" y="41910"/>
                    <a:pt x="5414010" y="0"/>
                    <a:pt x="5332730" y="0"/>
                  </a:cubicBezTo>
                  <a:cubicBezTo>
                    <a:pt x="5250180" y="0"/>
                    <a:pt x="5179060" y="41910"/>
                    <a:pt x="5137150" y="105410"/>
                  </a:cubicBezTo>
                  <a:cubicBezTo>
                    <a:pt x="5095241" y="41910"/>
                    <a:pt x="5022850" y="0"/>
                    <a:pt x="4941570" y="0"/>
                  </a:cubicBezTo>
                  <a:cubicBezTo>
                    <a:pt x="4860291" y="0"/>
                    <a:pt x="4787900" y="41910"/>
                    <a:pt x="4745990" y="105410"/>
                  </a:cubicBezTo>
                  <a:cubicBezTo>
                    <a:pt x="4704080" y="41910"/>
                    <a:pt x="4631690" y="0"/>
                    <a:pt x="4550410" y="0"/>
                  </a:cubicBezTo>
                  <a:cubicBezTo>
                    <a:pt x="4469130" y="0"/>
                    <a:pt x="4396740" y="41910"/>
                    <a:pt x="4354830" y="105410"/>
                  </a:cubicBezTo>
                  <a:cubicBezTo>
                    <a:pt x="4312920" y="41910"/>
                    <a:pt x="4240530" y="0"/>
                    <a:pt x="4159250" y="0"/>
                  </a:cubicBezTo>
                  <a:cubicBezTo>
                    <a:pt x="4077970" y="0"/>
                    <a:pt x="4005580" y="41910"/>
                    <a:pt x="3963670" y="105410"/>
                  </a:cubicBezTo>
                  <a:cubicBezTo>
                    <a:pt x="3921761" y="41910"/>
                    <a:pt x="3849370" y="0"/>
                    <a:pt x="3768091" y="0"/>
                  </a:cubicBezTo>
                  <a:cubicBezTo>
                    <a:pt x="3686811" y="0"/>
                    <a:pt x="3614420" y="41910"/>
                    <a:pt x="3572511" y="105410"/>
                  </a:cubicBezTo>
                  <a:cubicBezTo>
                    <a:pt x="3530601" y="41910"/>
                    <a:pt x="3458211" y="0"/>
                    <a:pt x="3376931" y="0"/>
                  </a:cubicBezTo>
                  <a:cubicBezTo>
                    <a:pt x="3295651" y="0"/>
                    <a:pt x="3216910" y="41910"/>
                    <a:pt x="3175000" y="105410"/>
                  </a:cubicBezTo>
                  <a:cubicBezTo>
                    <a:pt x="3133090" y="41910"/>
                    <a:pt x="3060700" y="0"/>
                    <a:pt x="2979420" y="0"/>
                  </a:cubicBezTo>
                  <a:cubicBezTo>
                    <a:pt x="2898140" y="0"/>
                    <a:pt x="2825750" y="41910"/>
                    <a:pt x="2783840" y="105410"/>
                  </a:cubicBezTo>
                  <a:cubicBezTo>
                    <a:pt x="2741930" y="41910"/>
                    <a:pt x="2669540" y="0"/>
                    <a:pt x="2588260" y="0"/>
                  </a:cubicBezTo>
                  <a:cubicBezTo>
                    <a:pt x="2505710" y="0"/>
                    <a:pt x="2434590" y="41910"/>
                    <a:pt x="2392680" y="105410"/>
                  </a:cubicBezTo>
                  <a:cubicBezTo>
                    <a:pt x="2350770" y="41910"/>
                    <a:pt x="2278380" y="0"/>
                    <a:pt x="2197100" y="0"/>
                  </a:cubicBezTo>
                  <a:cubicBezTo>
                    <a:pt x="2115820" y="0"/>
                    <a:pt x="2043430" y="41910"/>
                    <a:pt x="2001520" y="105410"/>
                  </a:cubicBezTo>
                  <a:cubicBezTo>
                    <a:pt x="1959610" y="41910"/>
                    <a:pt x="1887220" y="0"/>
                    <a:pt x="1805941" y="0"/>
                  </a:cubicBezTo>
                  <a:cubicBezTo>
                    <a:pt x="1723391" y="0"/>
                    <a:pt x="1652270" y="41910"/>
                    <a:pt x="1610361" y="105410"/>
                  </a:cubicBezTo>
                  <a:cubicBezTo>
                    <a:pt x="1568450" y="41910"/>
                    <a:pt x="1496061" y="0"/>
                    <a:pt x="1414781" y="0"/>
                  </a:cubicBezTo>
                  <a:cubicBezTo>
                    <a:pt x="1329691" y="0"/>
                    <a:pt x="1257300" y="41910"/>
                    <a:pt x="1215391" y="105410"/>
                  </a:cubicBezTo>
                  <a:cubicBezTo>
                    <a:pt x="1173481" y="41910"/>
                    <a:pt x="1101091" y="0"/>
                    <a:pt x="1019811" y="0"/>
                  </a:cubicBezTo>
                  <a:cubicBezTo>
                    <a:pt x="937261" y="0"/>
                    <a:pt x="866141" y="41910"/>
                    <a:pt x="824231" y="105410"/>
                  </a:cubicBezTo>
                  <a:cubicBezTo>
                    <a:pt x="782321" y="41910"/>
                    <a:pt x="709931" y="0"/>
                    <a:pt x="628650" y="0"/>
                  </a:cubicBezTo>
                  <a:cubicBezTo>
                    <a:pt x="544830" y="0"/>
                    <a:pt x="473710" y="41910"/>
                    <a:pt x="431800" y="105410"/>
                  </a:cubicBezTo>
                  <a:cubicBezTo>
                    <a:pt x="422910" y="92710"/>
                    <a:pt x="412750" y="80010"/>
                    <a:pt x="402590" y="68580"/>
                  </a:cubicBezTo>
                  <a:cubicBezTo>
                    <a:pt x="358140" y="25400"/>
                    <a:pt x="297180" y="0"/>
                    <a:pt x="234950" y="0"/>
                  </a:cubicBezTo>
                  <a:cubicBezTo>
                    <a:pt x="172720" y="0"/>
                    <a:pt x="113030" y="25400"/>
                    <a:pt x="68580" y="68580"/>
                  </a:cubicBezTo>
                  <a:cubicBezTo>
                    <a:pt x="25400" y="113030"/>
                    <a:pt x="0" y="172720"/>
                    <a:pt x="0" y="234950"/>
                  </a:cubicBezTo>
                  <a:cubicBezTo>
                    <a:pt x="0" y="297180"/>
                    <a:pt x="25400" y="356870"/>
                    <a:pt x="68580" y="401320"/>
                  </a:cubicBezTo>
                  <a:cubicBezTo>
                    <a:pt x="78740" y="411480"/>
                    <a:pt x="90170" y="421640"/>
                    <a:pt x="102870" y="429260"/>
                  </a:cubicBezTo>
                  <a:cubicBezTo>
                    <a:pt x="40640" y="472440"/>
                    <a:pt x="0" y="543560"/>
                    <a:pt x="0" y="624840"/>
                  </a:cubicBezTo>
                  <a:cubicBezTo>
                    <a:pt x="0" y="706120"/>
                    <a:pt x="40640" y="777240"/>
                    <a:pt x="102870" y="819150"/>
                  </a:cubicBezTo>
                  <a:cubicBezTo>
                    <a:pt x="40640" y="861060"/>
                    <a:pt x="0" y="932180"/>
                    <a:pt x="0" y="1013460"/>
                  </a:cubicBezTo>
                  <a:cubicBezTo>
                    <a:pt x="0" y="1094740"/>
                    <a:pt x="40640" y="1165860"/>
                    <a:pt x="102870" y="1207770"/>
                  </a:cubicBezTo>
                  <a:cubicBezTo>
                    <a:pt x="40640" y="1249680"/>
                    <a:pt x="0" y="1322070"/>
                    <a:pt x="0" y="1402080"/>
                  </a:cubicBezTo>
                  <a:cubicBezTo>
                    <a:pt x="0" y="1483360"/>
                    <a:pt x="40640" y="1554480"/>
                    <a:pt x="102870" y="1596390"/>
                  </a:cubicBezTo>
                  <a:cubicBezTo>
                    <a:pt x="40640" y="1638300"/>
                    <a:pt x="0" y="1709420"/>
                    <a:pt x="0" y="1790700"/>
                  </a:cubicBezTo>
                  <a:cubicBezTo>
                    <a:pt x="0" y="1871980"/>
                    <a:pt x="40640" y="1943100"/>
                    <a:pt x="102870" y="1985010"/>
                  </a:cubicBezTo>
                  <a:cubicBezTo>
                    <a:pt x="40640" y="2026920"/>
                    <a:pt x="0" y="2099310"/>
                    <a:pt x="0" y="2179320"/>
                  </a:cubicBezTo>
                  <a:cubicBezTo>
                    <a:pt x="0" y="2260600"/>
                    <a:pt x="40640" y="2331720"/>
                    <a:pt x="102870" y="2373630"/>
                  </a:cubicBezTo>
                  <a:cubicBezTo>
                    <a:pt x="40640" y="2418080"/>
                    <a:pt x="0" y="2489200"/>
                    <a:pt x="0" y="2570480"/>
                  </a:cubicBezTo>
                  <a:cubicBezTo>
                    <a:pt x="0" y="2651760"/>
                    <a:pt x="40640" y="2722880"/>
                    <a:pt x="102870" y="2764790"/>
                  </a:cubicBezTo>
                  <a:cubicBezTo>
                    <a:pt x="40640" y="2806700"/>
                    <a:pt x="0" y="2879090"/>
                    <a:pt x="0" y="2959100"/>
                  </a:cubicBezTo>
                  <a:cubicBezTo>
                    <a:pt x="0" y="3040380"/>
                    <a:pt x="40640" y="3111500"/>
                    <a:pt x="102870" y="3153410"/>
                  </a:cubicBezTo>
                  <a:cubicBezTo>
                    <a:pt x="40640" y="3195320"/>
                    <a:pt x="0" y="3266440"/>
                    <a:pt x="0" y="3347720"/>
                  </a:cubicBezTo>
                  <a:cubicBezTo>
                    <a:pt x="0" y="3429000"/>
                    <a:pt x="40640" y="3500120"/>
                    <a:pt x="102870" y="3542030"/>
                  </a:cubicBezTo>
                  <a:cubicBezTo>
                    <a:pt x="40640" y="3583940"/>
                    <a:pt x="0" y="3655060"/>
                    <a:pt x="0" y="3736340"/>
                  </a:cubicBezTo>
                  <a:cubicBezTo>
                    <a:pt x="0" y="3817620"/>
                    <a:pt x="40640" y="3888740"/>
                    <a:pt x="102870" y="3930650"/>
                  </a:cubicBezTo>
                  <a:cubicBezTo>
                    <a:pt x="40640" y="3973830"/>
                    <a:pt x="0" y="4044950"/>
                    <a:pt x="0" y="4124959"/>
                  </a:cubicBezTo>
                  <a:cubicBezTo>
                    <a:pt x="0" y="4206239"/>
                    <a:pt x="40640" y="4277359"/>
                    <a:pt x="102870" y="4319269"/>
                  </a:cubicBezTo>
                  <a:cubicBezTo>
                    <a:pt x="40640" y="4361180"/>
                    <a:pt x="0" y="4432300"/>
                    <a:pt x="0" y="4513580"/>
                  </a:cubicBezTo>
                  <a:cubicBezTo>
                    <a:pt x="0" y="4594860"/>
                    <a:pt x="40640" y="4665980"/>
                    <a:pt x="102870" y="4707890"/>
                  </a:cubicBezTo>
                  <a:cubicBezTo>
                    <a:pt x="40640" y="4749800"/>
                    <a:pt x="0" y="4820920"/>
                    <a:pt x="0" y="4902200"/>
                  </a:cubicBezTo>
                  <a:cubicBezTo>
                    <a:pt x="0" y="4983480"/>
                    <a:pt x="40640" y="5054600"/>
                    <a:pt x="102870" y="5096510"/>
                  </a:cubicBezTo>
                  <a:cubicBezTo>
                    <a:pt x="40640" y="5138420"/>
                    <a:pt x="0" y="5210810"/>
                    <a:pt x="0" y="5290820"/>
                  </a:cubicBezTo>
                  <a:cubicBezTo>
                    <a:pt x="0" y="5372100"/>
                    <a:pt x="40640" y="5443220"/>
                    <a:pt x="102870" y="5485130"/>
                  </a:cubicBezTo>
                  <a:cubicBezTo>
                    <a:pt x="40640" y="5527039"/>
                    <a:pt x="0" y="5598159"/>
                    <a:pt x="0" y="5679439"/>
                  </a:cubicBezTo>
                  <a:cubicBezTo>
                    <a:pt x="0" y="5760719"/>
                    <a:pt x="40640" y="5831839"/>
                    <a:pt x="102870" y="5873749"/>
                  </a:cubicBezTo>
                  <a:cubicBezTo>
                    <a:pt x="40640" y="5915659"/>
                    <a:pt x="0" y="5986779"/>
                    <a:pt x="0" y="6068059"/>
                  </a:cubicBezTo>
                  <a:cubicBezTo>
                    <a:pt x="0" y="6149339"/>
                    <a:pt x="40640" y="6220459"/>
                    <a:pt x="102870" y="6262369"/>
                  </a:cubicBezTo>
                  <a:cubicBezTo>
                    <a:pt x="40640" y="6304280"/>
                    <a:pt x="0" y="6375400"/>
                    <a:pt x="0" y="6456680"/>
                  </a:cubicBezTo>
                  <a:cubicBezTo>
                    <a:pt x="0" y="6537960"/>
                    <a:pt x="40640" y="6609080"/>
                    <a:pt x="102870" y="6650990"/>
                  </a:cubicBezTo>
                  <a:cubicBezTo>
                    <a:pt x="40640" y="6692900"/>
                    <a:pt x="0" y="6764020"/>
                    <a:pt x="0" y="6845300"/>
                  </a:cubicBezTo>
                  <a:cubicBezTo>
                    <a:pt x="0" y="6926580"/>
                    <a:pt x="40640" y="6997700"/>
                    <a:pt x="102870" y="7039610"/>
                  </a:cubicBezTo>
                  <a:cubicBezTo>
                    <a:pt x="40640" y="7082790"/>
                    <a:pt x="0" y="7153910"/>
                    <a:pt x="0" y="7233920"/>
                  </a:cubicBezTo>
                  <a:cubicBezTo>
                    <a:pt x="0" y="7315200"/>
                    <a:pt x="40640" y="7386320"/>
                    <a:pt x="102870" y="7428230"/>
                  </a:cubicBezTo>
                  <a:cubicBezTo>
                    <a:pt x="40640" y="7470139"/>
                    <a:pt x="0" y="7541260"/>
                    <a:pt x="0" y="7622539"/>
                  </a:cubicBezTo>
                  <a:cubicBezTo>
                    <a:pt x="0" y="7703819"/>
                    <a:pt x="40640" y="7774939"/>
                    <a:pt x="102870" y="7816849"/>
                  </a:cubicBezTo>
                  <a:cubicBezTo>
                    <a:pt x="40640" y="7866380"/>
                    <a:pt x="0" y="7937500"/>
                    <a:pt x="0" y="8018780"/>
                  </a:cubicBezTo>
                  <a:cubicBezTo>
                    <a:pt x="0" y="8100061"/>
                    <a:pt x="40640" y="8171180"/>
                    <a:pt x="102870" y="8213090"/>
                  </a:cubicBezTo>
                  <a:cubicBezTo>
                    <a:pt x="90170" y="8220710"/>
                    <a:pt x="78740" y="8230870"/>
                    <a:pt x="68580" y="8241030"/>
                  </a:cubicBezTo>
                  <a:cubicBezTo>
                    <a:pt x="25400" y="8285480"/>
                    <a:pt x="0" y="8346440"/>
                    <a:pt x="0" y="8407400"/>
                  </a:cubicBezTo>
                  <a:cubicBezTo>
                    <a:pt x="0" y="8469630"/>
                    <a:pt x="25400" y="8529320"/>
                    <a:pt x="68580" y="8573770"/>
                  </a:cubicBezTo>
                  <a:cubicBezTo>
                    <a:pt x="111760" y="8616950"/>
                    <a:pt x="172720" y="8642350"/>
                    <a:pt x="234950" y="8642350"/>
                  </a:cubicBezTo>
                  <a:cubicBezTo>
                    <a:pt x="297180" y="8642350"/>
                    <a:pt x="356870" y="8616950"/>
                    <a:pt x="401320" y="8573770"/>
                  </a:cubicBezTo>
                  <a:cubicBezTo>
                    <a:pt x="412750" y="8562339"/>
                    <a:pt x="422910" y="8549639"/>
                    <a:pt x="430530" y="8536939"/>
                  </a:cubicBezTo>
                  <a:cubicBezTo>
                    <a:pt x="472440" y="8600439"/>
                    <a:pt x="544830" y="8642349"/>
                    <a:pt x="626110" y="8642349"/>
                  </a:cubicBezTo>
                  <a:cubicBezTo>
                    <a:pt x="707390" y="8642349"/>
                    <a:pt x="779780" y="8600439"/>
                    <a:pt x="821690" y="8536939"/>
                  </a:cubicBezTo>
                  <a:cubicBezTo>
                    <a:pt x="863600" y="8600439"/>
                    <a:pt x="935990" y="8642349"/>
                    <a:pt x="1017270" y="8642349"/>
                  </a:cubicBezTo>
                  <a:cubicBezTo>
                    <a:pt x="1099820" y="8642349"/>
                    <a:pt x="1172210" y="8600439"/>
                    <a:pt x="1212850" y="8536939"/>
                  </a:cubicBezTo>
                  <a:cubicBezTo>
                    <a:pt x="1254760" y="8600439"/>
                    <a:pt x="1327150" y="8642349"/>
                    <a:pt x="1408430" y="8642349"/>
                  </a:cubicBezTo>
                  <a:cubicBezTo>
                    <a:pt x="1489710" y="8642349"/>
                    <a:pt x="1562100" y="8600439"/>
                    <a:pt x="1604010" y="8536939"/>
                  </a:cubicBezTo>
                  <a:cubicBezTo>
                    <a:pt x="1645920" y="8600439"/>
                    <a:pt x="1718310" y="8642349"/>
                    <a:pt x="1799590" y="8642349"/>
                  </a:cubicBezTo>
                  <a:cubicBezTo>
                    <a:pt x="1880870" y="8642349"/>
                    <a:pt x="1953260" y="8600439"/>
                    <a:pt x="1995170" y="8536939"/>
                  </a:cubicBezTo>
                  <a:cubicBezTo>
                    <a:pt x="2037080" y="8600439"/>
                    <a:pt x="2109470" y="8642349"/>
                    <a:pt x="2190750" y="8642349"/>
                  </a:cubicBezTo>
                  <a:cubicBezTo>
                    <a:pt x="2273300" y="8642349"/>
                    <a:pt x="2344420" y="8600439"/>
                    <a:pt x="2386330" y="8536939"/>
                  </a:cubicBezTo>
                  <a:cubicBezTo>
                    <a:pt x="2428240" y="8600439"/>
                    <a:pt x="2500630" y="8642349"/>
                    <a:pt x="2581910" y="8642349"/>
                  </a:cubicBezTo>
                  <a:cubicBezTo>
                    <a:pt x="2663190" y="8642349"/>
                    <a:pt x="2735580" y="8600439"/>
                    <a:pt x="2777490" y="8536939"/>
                  </a:cubicBezTo>
                  <a:cubicBezTo>
                    <a:pt x="2819400" y="8600439"/>
                    <a:pt x="2891790" y="8642349"/>
                    <a:pt x="2973070" y="8642349"/>
                  </a:cubicBezTo>
                  <a:cubicBezTo>
                    <a:pt x="3055620" y="8642349"/>
                    <a:pt x="3126740" y="8600439"/>
                    <a:pt x="3168650" y="8536939"/>
                  </a:cubicBezTo>
                  <a:cubicBezTo>
                    <a:pt x="3210560" y="8600439"/>
                    <a:pt x="3282950" y="8642349"/>
                    <a:pt x="3364230" y="8642349"/>
                  </a:cubicBezTo>
                  <a:cubicBezTo>
                    <a:pt x="3445509" y="8642349"/>
                    <a:pt x="3517900" y="8600439"/>
                    <a:pt x="3559809" y="8536939"/>
                  </a:cubicBezTo>
                  <a:cubicBezTo>
                    <a:pt x="3601719" y="8600439"/>
                    <a:pt x="3674109" y="8642349"/>
                    <a:pt x="3755389" y="8642349"/>
                  </a:cubicBezTo>
                  <a:cubicBezTo>
                    <a:pt x="3837939" y="8642349"/>
                    <a:pt x="3909059" y="8600439"/>
                    <a:pt x="3950969" y="8536939"/>
                  </a:cubicBezTo>
                  <a:cubicBezTo>
                    <a:pt x="3992879" y="8600439"/>
                    <a:pt x="4065269" y="8642349"/>
                    <a:pt x="4146549" y="8642349"/>
                  </a:cubicBezTo>
                  <a:cubicBezTo>
                    <a:pt x="4227829" y="8642349"/>
                    <a:pt x="4300219" y="8600439"/>
                    <a:pt x="4342129" y="8536939"/>
                  </a:cubicBezTo>
                  <a:cubicBezTo>
                    <a:pt x="4384039" y="8600439"/>
                    <a:pt x="4456429" y="8642349"/>
                    <a:pt x="4537709" y="8642349"/>
                  </a:cubicBezTo>
                  <a:cubicBezTo>
                    <a:pt x="4618989" y="8642349"/>
                    <a:pt x="4691379" y="8600439"/>
                    <a:pt x="4733289" y="8536939"/>
                  </a:cubicBezTo>
                  <a:cubicBezTo>
                    <a:pt x="4775199" y="8600439"/>
                    <a:pt x="4847589" y="8642349"/>
                    <a:pt x="4928869" y="8642349"/>
                  </a:cubicBezTo>
                  <a:cubicBezTo>
                    <a:pt x="5010149" y="8642349"/>
                    <a:pt x="5082539" y="8600439"/>
                    <a:pt x="5124449" y="8536939"/>
                  </a:cubicBezTo>
                  <a:cubicBezTo>
                    <a:pt x="5166359" y="8600439"/>
                    <a:pt x="5238749" y="8642349"/>
                    <a:pt x="5320029" y="8642349"/>
                  </a:cubicBezTo>
                  <a:cubicBezTo>
                    <a:pt x="5401309" y="8642349"/>
                    <a:pt x="5473699" y="8600439"/>
                    <a:pt x="5515609" y="8536939"/>
                  </a:cubicBezTo>
                  <a:cubicBezTo>
                    <a:pt x="5557519" y="8600439"/>
                    <a:pt x="5629909" y="8642349"/>
                    <a:pt x="5711189" y="8642349"/>
                  </a:cubicBezTo>
                  <a:cubicBezTo>
                    <a:pt x="5793739" y="8642349"/>
                    <a:pt x="5864859" y="8600439"/>
                    <a:pt x="5906769" y="8536939"/>
                  </a:cubicBezTo>
                  <a:cubicBezTo>
                    <a:pt x="5915659" y="8549639"/>
                    <a:pt x="5925819" y="8562339"/>
                    <a:pt x="5935978" y="8573770"/>
                  </a:cubicBezTo>
                  <a:cubicBezTo>
                    <a:pt x="5979158" y="8616950"/>
                    <a:pt x="6040119" y="8642350"/>
                    <a:pt x="6102348" y="8642350"/>
                  </a:cubicBezTo>
                  <a:cubicBezTo>
                    <a:pt x="6163308" y="8642350"/>
                    <a:pt x="6224269" y="8616950"/>
                    <a:pt x="6268719" y="8573770"/>
                  </a:cubicBezTo>
                  <a:cubicBezTo>
                    <a:pt x="6311898" y="8529320"/>
                    <a:pt x="6337298" y="8469630"/>
                    <a:pt x="6337298" y="8407400"/>
                  </a:cubicBezTo>
                  <a:cubicBezTo>
                    <a:pt x="6337298" y="8345170"/>
                    <a:pt x="6311898" y="8285480"/>
                    <a:pt x="6268719" y="8241030"/>
                  </a:cubicBezTo>
                  <a:cubicBezTo>
                    <a:pt x="6258559" y="8230870"/>
                    <a:pt x="6247128" y="8220711"/>
                    <a:pt x="6234428" y="8213090"/>
                  </a:cubicBezTo>
                  <a:cubicBezTo>
                    <a:pt x="6296658" y="8171180"/>
                    <a:pt x="6337298" y="8098790"/>
                    <a:pt x="6337298" y="8018780"/>
                  </a:cubicBezTo>
                  <a:cubicBezTo>
                    <a:pt x="6337298" y="7937500"/>
                    <a:pt x="6296658" y="7866380"/>
                    <a:pt x="6234428" y="7824470"/>
                  </a:cubicBezTo>
                  <a:cubicBezTo>
                    <a:pt x="6296658" y="7782561"/>
                    <a:pt x="6337298" y="7711440"/>
                    <a:pt x="6337298" y="7630161"/>
                  </a:cubicBezTo>
                  <a:cubicBezTo>
                    <a:pt x="6337298" y="7548881"/>
                    <a:pt x="6296658" y="7477761"/>
                    <a:pt x="6234428" y="7435851"/>
                  </a:cubicBezTo>
                  <a:cubicBezTo>
                    <a:pt x="6296658" y="7393941"/>
                    <a:pt x="6337298" y="7321551"/>
                    <a:pt x="6337298" y="7241541"/>
                  </a:cubicBezTo>
                  <a:cubicBezTo>
                    <a:pt x="6337298" y="7160261"/>
                    <a:pt x="6296658" y="7089141"/>
                    <a:pt x="6234428" y="7047231"/>
                  </a:cubicBezTo>
                  <a:cubicBezTo>
                    <a:pt x="6296658" y="7005321"/>
                    <a:pt x="6337298" y="6934201"/>
                    <a:pt x="6337298" y="6852921"/>
                  </a:cubicBezTo>
                  <a:cubicBezTo>
                    <a:pt x="6337298" y="6771642"/>
                    <a:pt x="6296658" y="6700521"/>
                    <a:pt x="6234428" y="6658611"/>
                  </a:cubicBezTo>
                  <a:cubicBezTo>
                    <a:pt x="6296658" y="6615431"/>
                    <a:pt x="6337298" y="6544311"/>
                    <a:pt x="6337298" y="6464302"/>
                  </a:cubicBezTo>
                  <a:cubicBezTo>
                    <a:pt x="6337298" y="6383022"/>
                    <a:pt x="6296658" y="6311902"/>
                    <a:pt x="6234428" y="6269992"/>
                  </a:cubicBezTo>
                  <a:cubicBezTo>
                    <a:pt x="6296658" y="6228082"/>
                    <a:pt x="6337298" y="6156962"/>
                    <a:pt x="6337298" y="6075682"/>
                  </a:cubicBezTo>
                  <a:cubicBezTo>
                    <a:pt x="6337298" y="5994402"/>
                    <a:pt x="6296658" y="5923282"/>
                    <a:pt x="6234428" y="5881372"/>
                  </a:cubicBezTo>
                  <a:cubicBezTo>
                    <a:pt x="6296658" y="5839462"/>
                    <a:pt x="6337298" y="5768342"/>
                    <a:pt x="6337298" y="5687062"/>
                  </a:cubicBezTo>
                  <a:cubicBezTo>
                    <a:pt x="6337298" y="5605782"/>
                    <a:pt x="6296658" y="5534662"/>
                    <a:pt x="6234428" y="5492752"/>
                  </a:cubicBezTo>
                  <a:cubicBezTo>
                    <a:pt x="6296658" y="5449572"/>
                    <a:pt x="6337298" y="5378452"/>
                    <a:pt x="6337298" y="5298442"/>
                  </a:cubicBezTo>
                  <a:cubicBezTo>
                    <a:pt x="6337298" y="5217163"/>
                    <a:pt x="6296658" y="5146042"/>
                    <a:pt x="6234428" y="5104133"/>
                  </a:cubicBezTo>
                  <a:cubicBezTo>
                    <a:pt x="6296658" y="5062223"/>
                    <a:pt x="6337298" y="4991103"/>
                    <a:pt x="6337298" y="4909823"/>
                  </a:cubicBezTo>
                  <a:cubicBezTo>
                    <a:pt x="6337298" y="4828543"/>
                    <a:pt x="6296658" y="4757423"/>
                    <a:pt x="6234428" y="4715513"/>
                  </a:cubicBezTo>
                  <a:cubicBezTo>
                    <a:pt x="6296658" y="4672333"/>
                    <a:pt x="6337298" y="4601213"/>
                    <a:pt x="6337298" y="4521203"/>
                  </a:cubicBezTo>
                  <a:cubicBezTo>
                    <a:pt x="6337298" y="4439923"/>
                    <a:pt x="6296658" y="4368803"/>
                    <a:pt x="6234428" y="4326893"/>
                  </a:cubicBezTo>
                  <a:cubicBezTo>
                    <a:pt x="6296658" y="4284983"/>
                    <a:pt x="6337298" y="4213863"/>
                    <a:pt x="6337298" y="4132583"/>
                  </a:cubicBezTo>
                  <a:cubicBezTo>
                    <a:pt x="6337298" y="4051303"/>
                    <a:pt x="6296658" y="3980183"/>
                    <a:pt x="6234428" y="3938274"/>
                  </a:cubicBezTo>
                  <a:cubicBezTo>
                    <a:pt x="6296658" y="3896364"/>
                    <a:pt x="6337298" y="3825244"/>
                    <a:pt x="6337298" y="3743964"/>
                  </a:cubicBezTo>
                  <a:cubicBezTo>
                    <a:pt x="6337298" y="3662684"/>
                    <a:pt x="6296658" y="3591564"/>
                    <a:pt x="6234428" y="3549654"/>
                  </a:cubicBezTo>
                  <a:cubicBezTo>
                    <a:pt x="6296658" y="3506474"/>
                    <a:pt x="6337298" y="3435354"/>
                    <a:pt x="6337298" y="3355344"/>
                  </a:cubicBezTo>
                  <a:cubicBezTo>
                    <a:pt x="6337298" y="3274064"/>
                    <a:pt x="6296658" y="3202944"/>
                    <a:pt x="6234428" y="3161034"/>
                  </a:cubicBezTo>
                  <a:cubicBezTo>
                    <a:pt x="6296658" y="3119124"/>
                    <a:pt x="6337298" y="3048004"/>
                    <a:pt x="6337298" y="2966724"/>
                  </a:cubicBezTo>
                  <a:cubicBezTo>
                    <a:pt x="6337298" y="2885444"/>
                    <a:pt x="6296658" y="2814324"/>
                    <a:pt x="6234428" y="2772414"/>
                  </a:cubicBezTo>
                  <a:cubicBezTo>
                    <a:pt x="6296658" y="2730504"/>
                    <a:pt x="6337298" y="2659384"/>
                    <a:pt x="6337298" y="2578104"/>
                  </a:cubicBezTo>
                  <a:cubicBezTo>
                    <a:pt x="6337298" y="2496824"/>
                    <a:pt x="6296658" y="2425704"/>
                    <a:pt x="6234428" y="2383794"/>
                  </a:cubicBezTo>
                  <a:cubicBezTo>
                    <a:pt x="6296658" y="2341884"/>
                    <a:pt x="6337298" y="2270764"/>
                    <a:pt x="6337298" y="2189484"/>
                  </a:cubicBezTo>
                  <a:cubicBezTo>
                    <a:pt x="6337298" y="2108204"/>
                    <a:pt x="6296658" y="2037084"/>
                    <a:pt x="6234428" y="1995174"/>
                  </a:cubicBezTo>
                  <a:cubicBezTo>
                    <a:pt x="6296658" y="1953264"/>
                    <a:pt x="6337298" y="1882144"/>
                    <a:pt x="6337298" y="1800864"/>
                  </a:cubicBezTo>
                  <a:cubicBezTo>
                    <a:pt x="6337298" y="1719584"/>
                    <a:pt x="6296658" y="1648464"/>
                    <a:pt x="6234428" y="1606554"/>
                  </a:cubicBezTo>
                  <a:cubicBezTo>
                    <a:pt x="6296658" y="1563374"/>
                    <a:pt x="6337298" y="1492254"/>
                    <a:pt x="6337298" y="1412244"/>
                  </a:cubicBezTo>
                  <a:cubicBezTo>
                    <a:pt x="6337298" y="1330964"/>
                    <a:pt x="6296658" y="1259844"/>
                    <a:pt x="6234428" y="1217934"/>
                  </a:cubicBezTo>
                  <a:cubicBezTo>
                    <a:pt x="6296658" y="1176024"/>
                    <a:pt x="6337298" y="1104904"/>
                    <a:pt x="6337298" y="1023624"/>
                  </a:cubicBezTo>
                  <a:cubicBezTo>
                    <a:pt x="6337298" y="942344"/>
                    <a:pt x="6296658" y="871224"/>
                    <a:pt x="6234428" y="829314"/>
                  </a:cubicBezTo>
                  <a:cubicBezTo>
                    <a:pt x="6309358" y="775974"/>
                    <a:pt x="6349998" y="704854"/>
                    <a:pt x="6349998" y="624844"/>
                  </a:cubicBezTo>
                  <a:close/>
                </a:path>
              </a:pathLst>
            </a:custGeom>
            <a:solidFill>
              <a:srgbClr val="FFBD6F"/>
            </a:solidFill>
          </p:spPr>
        </p:sp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2611BE4C-804D-A658-06F6-5206D1646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-1024001">
              <a:off x="2503793" y="1033090"/>
              <a:ext cx="777725" cy="2117569"/>
            </a:xfrm>
            <a:prstGeom prst="rect">
              <a:avLst/>
            </a:prstGeom>
          </p:spPr>
        </p:pic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A844BE1D-F8FF-6A41-A52E-612ED2857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364513" y="3260892"/>
              <a:ext cx="3063661" cy="4961394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409D7-F96D-1467-124C-68B85DCD75CD}"/>
              </a:ext>
            </a:extLst>
          </p:cNvPr>
          <p:cNvSpPr/>
          <p:nvPr/>
        </p:nvSpPr>
        <p:spPr>
          <a:xfrm>
            <a:off x="3901616" y="1114154"/>
            <a:ext cx="43887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7"/>
              </a:spcBef>
              <a:spcAft>
                <a:spcPts val="67"/>
              </a:spcAft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Nhiệm vụ 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hỏi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27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4">
            <a:extLst>
              <a:ext uri="{FF2B5EF4-FFF2-40B4-BE49-F238E27FC236}">
                <a16:creationId xmlns:a16="http://schemas.microsoft.com/office/drawing/2014/main" id="{6EB0F118-44FF-B244-45FF-093978A03E13}"/>
              </a:ext>
            </a:extLst>
          </p:cNvPr>
          <p:cNvGrpSpPr/>
          <p:nvPr/>
        </p:nvGrpSpPr>
        <p:grpSpPr>
          <a:xfrm>
            <a:off x="3282113" y="1368684"/>
            <a:ext cx="8525286" cy="5118069"/>
            <a:chOff x="0" y="0"/>
            <a:chExt cx="18242782" cy="12091182"/>
          </a:xfrm>
        </p:grpSpPr>
        <p:grpSp>
          <p:nvGrpSpPr>
            <p:cNvPr id="15" name="Group 5">
              <a:extLst>
                <a:ext uri="{FF2B5EF4-FFF2-40B4-BE49-F238E27FC236}">
                  <a16:creationId xmlns:a16="http://schemas.microsoft.com/office/drawing/2014/main" id="{DFA06934-A3F6-9988-B6AB-282B48C16745}"/>
                </a:ext>
              </a:extLst>
            </p:cNvPr>
            <p:cNvGrpSpPr/>
            <p:nvPr/>
          </p:nvGrpSpPr>
          <p:grpSpPr>
            <a:xfrm>
              <a:off x="0" y="281638"/>
              <a:ext cx="17924518" cy="11809544"/>
              <a:chOff x="0" y="0"/>
              <a:chExt cx="10805670" cy="7119301"/>
            </a:xfrm>
          </p:grpSpPr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id="{26989880-7A65-02F0-70FD-CCC7ACBFF09C}"/>
                  </a:ext>
                </a:extLst>
              </p:cNvPr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4"/>
              </a:solidFill>
            </p:spPr>
          </p:sp>
        </p:grpSp>
        <p:grpSp>
          <p:nvGrpSpPr>
            <p:cNvPr id="16" name="Group 7">
              <a:extLst>
                <a:ext uri="{FF2B5EF4-FFF2-40B4-BE49-F238E27FC236}">
                  <a16:creationId xmlns:a16="http://schemas.microsoft.com/office/drawing/2014/main" id="{266F530A-DAAD-AA1B-F9B5-51281EC737CC}"/>
                </a:ext>
              </a:extLst>
            </p:cNvPr>
            <p:cNvGrpSpPr/>
            <p:nvPr/>
          </p:nvGrpSpPr>
          <p:grpSpPr>
            <a:xfrm>
              <a:off x="336452" y="0"/>
              <a:ext cx="17906330" cy="11727398"/>
              <a:chOff x="0" y="0"/>
              <a:chExt cx="10821129" cy="7087086"/>
            </a:xfrm>
          </p:grpSpPr>
          <p:sp>
            <p:nvSpPr>
              <p:cNvPr id="17" name="Freeform 8">
                <a:extLst>
                  <a:ext uri="{FF2B5EF4-FFF2-40B4-BE49-F238E27FC236}">
                    <a16:creationId xmlns:a16="http://schemas.microsoft.com/office/drawing/2014/main" id="{7C5104DC-6850-0C4B-1A70-2761A6752579}"/>
                  </a:ext>
                </a:extLst>
              </p:cNvPr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</p:spPr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6DEE8A5E-735B-474A-7D2E-CC5A5BDD9C32}"/>
              </a:ext>
            </a:extLst>
          </p:cNvPr>
          <p:cNvSpPr/>
          <p:nvPr/>
        </p:nvSpPr>
        <p:spPr>
          <a:xfrm>
            <a:off x="3515335" y="1555256"/>
            <a:ext cx="7906841" cy="4590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đốt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tàu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bắn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máy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bay,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bốt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đồn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gặp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anh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hùng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hiên</a:t>
            </a:r>
            <a:r>
              <a:rPr lang="en-US" sz="22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ngang, dũng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trường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nhưng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đời</a:t>
            </a:r>
            <a:r>
              <a:rPr lang="en-US" sz="22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thường, gần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gũi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US" sz="22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dị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2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gánh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ngồi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2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bi”.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cối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vẫy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chào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tạm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biệt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hào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niềm</a:t>
            </a:r>
            <a:r>
              <a:rPr lang="en-US" sz="22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tin </a:t>
            </a:r>
            <a:r>
              <a:rPr lang="en-US" sz="22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mong ngóng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trở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2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8F94F7-2A49-20DE-4923-94A80854E402}"/>
              </a:ext>
            </a:extLst>
          </p:cNvPr>
          <p:cNvGrpSpPr>
            <a:grpSpLocks noChangeAspect="1"/>
          </p:cNvGrpSpPr>
          <p:nvPr/>
        </p:nvGrpSpPr>
        <p:grpSpPr>
          <a:xfrm>
            <a:off x="384601" y="1580884"/>
            <a:ext cx="2745513" cy="4565309"/>
            <a:chOff x="609600" y="1033090"/>
            <a:chExt cx="4573488" cy="760491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650817F-ADF7-86A8-534C-2E3330ACED58}"/>
                </a:ext>
              </a:extLst>
            </p:cNvPr>
            <p:cNvGrpSpPr/>
            <p:nvPr/>
          </p:nvGrpSpPr>
          <p:grpSpPr>
            <a:xfrm>
              <a:off x="609600" y="1033090"/>
              <a:ext cx="4573488" cy="7604912"/>
              <a:chOff x="609600" y="1033090"/>
              <a:chExt cx="4573488" cy="7604912"/>
            </a:xfrm>
          </p:grpSpPr>
          <p:sp>
            <p:nvSpPr>
              <p:cNvPr id="23" name="Freeform 10">
                <a:extLst>
                  <a:ext uri="{FF2B5EF4-FFF2-40B4-BE49-F238E27FC236}">
                    <a16:creationId xmlns:a16="http://schemas.microsoft.com/office/drawing/2014/main" id="{A478717C-3649-8A8D-6DFD-B70BAD8827DE}"/>
                  </a:ext>
                </a:extLst>
              </p:cNvPr>
              <p:cNvSpPr/>
              <p:nvPr/>
            </p:nvSpPr>
            <p:spPr>
              <a:xfrm>
                <a:off x="609600" y="2088611"/>
                <a:ext cx="4573488" cy="6549391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8642350">
                    <a:moveTo>
                      <a:pt x="6350000" y="624840"/>
                    </a:moveTo>
                    <a:cubicBezTo>
                      <a:pt x="6350000" y="543560"/>
                      <a:pt x="6309360" y="472440"/>
                      <a:pt x="6247130" y="430530"/>
                    </a:cubicBezTo>
                    <a:cubicBezTo>
                      <a:pt x="6259830" y="422910"/>
                      <a:pt x="6271260" y="412750"/>
                      <a:pt x="6281420" y="402590"/>
                    </a:cubicBezTo>
                    <a:cubicBezTo>
                      <a:pt x="6324600" y="358140"/>
                      <a:pt x="6350000" y="298450"/>
                      <a:pt x="6350000" y="236220"/>
                    </a:cubicBezTo>
                    <a:cubicBezTo>
                      <a:pt x="6350000" y="173990"/>
                      <a:pt x="6324600" y="114300"/>
                      <a:pt x="6281420" y="69850"/>
                    </a:cubicBezTo>
                    <a:cubicBezTo>
                      <a:pt x="6236970" y="25400"/>
                      <a:pt x="6176010" y="0"/>
                      <a:pt x="6115050" y="0"/>
                    </a:cubicBezTo>
                    <a:cubicBezTo>
                      <a:pt x="6052820" y="0"/>
                      <a:pt x="5991860" y="25400"/>
                      <a:pt x="5948680" y="68580"/>
                    </a:cubicBezTo>
                    <a:cubicBezTo>
                      <a:pt x="5937250" y="80010"/>
                      <a:pt x="5927090" y="92710"/>
                      <a:pt x="5919470" y="105410"/>
                    </a:cubicBezTo>
                    <a:cubicBezTo>
                      <a:pt x="5877560" y="41910"/>
                      <a:pt x="5805170" y="0"/>
                      <a:pt x="5723890" y="0"/>
                    </a:cubicBezTo>
                    <a:cubicBezTo>
                      <a:pt x="5642610" y="0"/>
                      <a:pt x="5570220" y="41910"/>
                      <a:pt x="5528310" y="105410"/>
                    </a:cubicBezTo>
                    <a:cubicBezTo>
                      <a:pt x="5486400" y="41910"/>
                      <a:pt x="5414010" y="0"/>
                      <a:pt x="5332730" y="0"/>
                    </a:cubicBezTo>
                    <a:cubicBezTo>
                      <a:pt x="5250180" y="0"/>
                      <a:pt x="5179060" y="41910"/>
                      <a:pt x="5137150" y="105410"/>
                    </a:cubicBezTo>
                    <a:cubicBezTo>
                      <a:pt x="5095241" y="41910"/>
                      <a:pt x="5022850" y="0"/>
                      <a:pt x="4941570" y="0"/>
                    </a:cubicBezTo>
                    <a:cubicBezTo>
                      <a:pt x="4860291" y="0"/>
                      <a:pt x="4787900" y="41910"/>
                      <a:pt x="4745990" y="105410"/>
                    </a:cubicBezTo>
                    <a:cubicBezTo>
                      <a:pt x="4704080" y="41910"/>
                      <a:pt x="4631690" y="0"/>
                      <a:pt x="4550410" y="0"/>
                    </a:cubicBezTo>
                    <a:cubicBezTo>
                      <a:pt x="4469130" y="0"/>
                      <a:pt x="4396740" y="41910"/>
                      <a:pt x="4354830" y="105410"/>
                    </a:cubicBezTo>
                    <a:cubicBezTo>
                      <a:pt x="4312920" y="41910"/>
                      <a:pt x="4240530" y="0"/>
                      <a:pt x="4159250" y="0"/>
                    </a:cubicBezTo>
                    <a:cubicBezTo>
                      <a:pt x="4077970" y="0"/>
                      <a:pt x="4005580" y="41910"/>
                      <a:pt x="3963670" y="105410"/>
                    </a:cubicBezTo>
                    <a:cubicBezTo>
                      <a:pt x="3921761" y="41910"/>
                      <a:pt x="3849370" y="0"/>
                      <a:pt x="3768091" y="0"/>
                    </a:cubicBezTo>
                    <a:cubicBezTo>
                      <a:pt x="3686811" y="0"/>
                      <a:pt x="3614420" y="41910"/>
                      <a:pt x="3572511" y="105410"/>
                    </a:cubicBezTo>
                    <a:cubicBezTo>
                      <a:pt x="3530601" y="41910"/>
                      <a:pt x="3458211" y="0"/>
                      <a:pt x="3376931" y="0"/>
                    </a:cubicBezTo>
                    <a:cubicBezTo>
                      <a:pt x="3295651" y="0"/>
                      <a:pt x="3216910" y="41910"/>
                      <a:pt x="3175000" y="105410"/>
                    </a:cubicBezTo>
                    <a:cubicBezTo>
                      <a:pt x="3133090" y="41910"/>
                      <a:pt x="3060700" y="0"/>
                      <a:pt x="2979420" y="0"/>
                    </a:cubicBezTo>
                    <a:cubicBezTo>
                      <a:pt x="2898140" y="0"/>
                      <a:pt x="2825750" y="41910"/>
                      <a:pt x="2783840" y="105410"/>
                    </a:cubicBezTo>
                    <a:cubicBezTo>
                      <a:pt x="2741930" y="41910"/>
                      <a:pt x="2669540" y="0"/>
                      <a:pt x="2588260" y="0"/>
                    </a:cubicBezTo>
                    <a:cubicBezTo>
                      <a:pt x="2505710" y="0"/>
                      <a:pt x="2434590" y="41910"/>
                      <a:pt x="2392680" y="105410"/>
                    </a:cubicBezTo>
                    <a:cubicBezTo>
                      <a:pt x="2350770" y="41910"/>
                      <a:pt x="2278380" y="0"/>
                      <a:pt x="2197100" y="0"/>
                    </a:cubicBezTo>
                    <a:cubicBezTo>
                      <a:pt x="2115820" y="0"/>
                      <a:pt x="2043430" y="41910"/>
                      <a:pt x="2001520" y="105410"/>
                    </a:cubicBezTo>
                    <a:cubicBezTo>
                      <a:pt x="1959610" y="41910"/>
                      <a:pt x="1887220" y="0"/>
                      <a:pt x="1805941" y="0"/>
                    </a:cubicBezTo>
                    <a:cubicBezTo>
                      <a:pt x="1723391" y="0"/>
                      <a:pt x="1652270" y="41910"/>
                      <a:pt x="1610361" y="105410"/>
                    </a:cubicBezTo>
                    <a:cubicBezTo>
                      <a:pt x="1568450" y="41910"/>
                      <a:pt x="1496061" y="0"/>
                      <a:pt x="1414781" y="0"/>
                    </a:cubicBezTo>
                    <a:cubicBezTo>
                      <a:pt x="1329691" y="0"/>
                      <a:pt x="1257300" y="41910"/>
                      <a:pt x="1215391" y="105410"/>
                    </a:cubicBezTo>
                    <a:cubicBezTo>
                      <a:pt x="1173481" y="41910"/>
                      <a:pt x="1101091" y="0"/>
                      <a:pt x="1019811" y="0"/>
                    </a:cubicBezTo>
                    <a:cubicBezTo>
                      <a:pt x="937261" y="0"/>
                      <a:pt x="866141" y="41910"/>
                      <a:pt x="824231" y="105410"/>
                    </a:cubicBezTo>
                    <a:cubicBezTo>
                      <a:pt x="782321" y="41910"/>
                      <a:pt x="709931" y="0"/>
                      <a:pt x="628650" y="0"/>
                    </a:cubicBezTo>
                    <a:cubicBezTo>
                      <a:pt x="544830" y="0"/>
                      <a:pt x="473710" y="41910"/>
                      <a:pt x="431800" y="105410"/>
                    </a:cubicBezTo>
                    <a:cubicBezTo>
                      <a:pt x="422910" y="92710"/>
                      <a:pt x="412750" y="80010"/>
                      <a:pt x="402590" y="68580"/>
                    </a:cubicBezTo>
                    <a:cubicBezTo>
                      <a:pt x="358140" y="25400"/>
                      <a:pt x="297180" y="0"/>
                      <a:pt x="234950" y="0"/>
                    </a:cubicBezTo>
                    <a:cubicBezTo>
                      <a:pt x="172720" y="0"/>
                      <a:pt x="113030" y="25400"/>
                      <a:pt x="68580" y="68580"/>
                    </a:cubicBezTo>
                    <a:cubicBezTo>
                      <a:pt x="25400" y="113030"/>
                      <a:pt x="0" y="172720"/>
                      <a:pt x="0" y="234950"/>
                    </a:cubicBezTo>
                    <a:cubicBezTo>
                      <a:pt x="0" y="297180"/>
                      <a:pt x="25400" y="356870"/>
                      <a:pt x="68580" y="401320"/>
                    </a:cubicBezTo>
                    <a:cubicBezTo>
                      <a:pt x="78740" y="411480"/>
                      <a:pt x="90170" y="421640"/>
                      <a:pt x="102870" y="429260"/>
                    </a:cubicBezTo>
                    <a:cubicBezTo>
                      <a:pt x="40640" y="472440"/>
                      <a:pt x="0" y="543560"/>
                      <a:pt x="0" y="624840"/>
                    </a:cubicBezTo>
                    <a:cubicBezTo>
                      <a:pt x="0" y="706120"/>
                      <a:pt x="40640" y="777240"/>
                      <a:pt x="102870" y="819150"/>
                    </a:cubicBezTo>
                    <a:cubicBezTo>
                      <a:pt x="40640" y="861060"/>
                      <a:pt x="0" y="932180"/>
                      <a:pt x="0" y="1013460"/>
                    </a:cubicBezTo>
                    <a:cubicBezTo>
                      <a:pt x="0" y="1094740"/>
                      <a:pt x="40640" y="1165860"/>
                      <a:pt x="102870" y="1207770"/>
                    </a:cubicBezTo>
                    <a:cubicBezTo>
                      <a:pt x="40640" y="1249680"/>
                      <a:pt x="0" y="1322070"/>
                      <a:pt x="0" y="1402080"/>
                    </a:cubicBezTo>
                    <a:cubicBezTo>
                      <a:pt x="0" y="1483360"/>
                      <a:pt x="40640" y="1554480"/>
                      <a:pt x="102870" y="1596390"/>
                    </a:cubicBezTo>
                    <a:cubicBezTo>
                      <a:pt x="40640" y="1638300"/>
                      <a:pt x="0" y="1709420"/>
                      <a:pt x="0" y="1790700"/>
                    </a:cubicBezTo>
                    <a:cubicBezTo>
                      <a:pt x="0" y="1871980"/>
                      <a:pt x="40640" y="1943100"/>
                      <a:pt x="102870" y="1985010"/>
                    </a:cubicBezTo>
                    <a:cubicBezTo>
                      <a:pt x="40640" y="2026920"/>
                      <a:pt x="0" y="2099310"/>
                      <a:pt x="0" y="2179320"/>
                    </a:cubicBezTo>
                    <a:cubicBezTo>
                      <a:pt x="0" y="2260600"/>
                      <a:pt x="40640" y="2331720"/>
                      <a:pt x="102870" y="2373630"/>
                    </a:cubicBezTo>
                    <a:cubicBezTo>
                      <a:pt x="40640" y="2418080"/>
                      <a:pt x="0" y="2489200"/>
                      <a:pt x="0" y="2570480"/>
                    </a:cubicBezTo>
                    <a:cubicBezTo>
                      <a:pt x="0" y="2651760"/>
                      <a:pt x="40640" y="2722880"/>
                      <a:pt x="102870" y="2764790"/>
                    </a:cubicBezTo>
                    <a:cubicBezTo>
                      <a:pt x="40640" y="2806700"/>
                      <a:pt x="0" y="2879090"/>
                      <a:pt x="0" y="2959100"/>
                    </a:cubicBezTo>
                    <a:cubicBezTo>
                      <a:pt x="0" y="3040380"/>
                      <a:pt x="40640" y="3111500"/>
                      <a:pt x="102870" y="3153410"/>
                    </a:cubicBezTo>
                    <a:cubicBezTo>
                      <a:pt x="40640" y="3195320"/>
                      <a:pt x="0" y="3266440"/>
                      <a:pt x="0" y="3347720"/>
                    </a:cubicBezTo>
                    <a:cubicBezTo>
                      <a:pt x="0" y="3429000"/>
                      <a:pt x="40640" y="3500120"/>
                      <a:pt x="102870" y="3542030"/>
                    </a:cubicBezTo>
                    <a:cubicBezTo>
                      <a:pt x="40640" y="3583940"/>
                      <a:pt x="0" y="3655060"/>
                      <a:pt x="0" y="3736340"/>
                    </a:cubicBezTo>
                    <a:cubicBezTo>
                      <a:pt x="0" y="3817620"/>
                      <a:pt x="40640" y="3888740"/>
                      <a:pt x="102870" y="3930650"/>
                    </a:cubicBezTo>
                    <a:cubicBezTo>
                      <a:pt x="40640" y="3973830"/>
                      <a:pt x="0" y="4044950"/>
                      <a:pt x="0" y="4124959"/>
                    </a:cubicBezTo>
                    <a:cubicBezTo>
                      <a:pt x="0" y="4206239"/>
                      <a:pt x="40640" y="4277359"/>
                      <a:pt x="102870" y="4319269"/>
                    </a:cubicBezTo>
                    <a:cubicBezTo>
                      <a:pt x="40640" y="4361180"/>
                      <a:pt x="0" y="4432300"/>
                      <a:pt x="0" y="4513580"/>
                    </a:cubicBezTo>
                    <a:cubicBezTo>
                      <a:pt x="0" y="4594860"/>
                      <a:pt x="40640" y="4665980"/>
                      <a:pt x="102870" y="4707890"/>
                    </a:cubicBezTo>
                    <a:cubicBezTo>
                      <a:pt x="40640" y="4749800"/>
                      <a:pt x="0" y="4820920"/>
                      <a:pt x="0" y="4902200"/>
                    </a:cubicBezTo>
                    <a:cubicBezTo>
                      <a:pt x="0" y="4983480"/>
                      <a:pt x="40640" y="5054600"/>
                      <a:pt x="102870" y="5096510"/>
                    </a:cubicBezTo>
                    <a:cubicBezTo>
                      <a:pt x="40640" y="5138420"/>
                      <a:pt x="0" y="5210810"/>
                      <a:pt x="0" y="5290820"/>
                    </a:cubicBezTo>
                    <a:cubicBezTo>
                      <a:pt x="0" y="5372100"/>
                      <a:pt x="40640" y="5443220"/>
                      <a:pt x="102870" y="5485130"/>
                    </a:cubicBezTo>
                    <a:cubicBezTo>
                      <a:pt x="40640" y="5527039"/>
                      <a:pt x="0" y="5598159"/>
                      <a:pt x="0" y="5679439"/>
                    </a:cubicBezTo>
                    <a:cubicBezTo>
                      <a:pt x="0" y="5760719"/>
                      <a:pt x="40640" y="5831839"/>
                      <a:pt x="102870" y="5873749"/>
                    </a:cubicBezTo>
                    <a:cubicBezTo>
                      <a:pt x="40640" y="5915659"/>
                      <a:pt x="0" y="5986779"/>
                      <a:pt x="0" y="6068059"/>
                    </a:cubicBezTo>
                    <a:cubicBezTo>
                      <a:pt x="0" y="6149339"/>
                      <a:pt x="40640" y="6220459"/>
                      <a:pt x="102870" y="6262369"/>
                    </a:cubicBezTo>
                    <a:cubicBezTo>
                      <a:pt x="40640" y="6304280"/>
                      <a:pt x="0" y="6375400"/>
                      <a:pt x="0" y="6456680"/>
                    </a:cubicBezTo>
                    <a:cubicBezTo>
                      <a:pt x="0" y="6537960"/>
                      <a:pt x="40640" y="6609080"/>
                      <a:pt x="102870" y="6650990"/>
                    </a:cubicBezTo>
                    <a:cubicBezTo>
                      <a:pt x="40640" y="6692900"/>
                      <a:pt x="0" y="6764020"/>
                      <a:pt x="0" y="6845300"/>
                    </a:cubicBezTo>
                    <a:cubicBezTo>
                      <a:pt x="0" y="6926580"/>
                      <a:pt x="40640" y="6997700"/>
                      <a:pt x="102870" y="7039610"/>
                    </a:cubicBezTo>
                    <a:cubicBezTo>
                      <a:pt x="40640" y="7082790"/>
                      <a:pt x="0" y="7153910"/>
                      <a:pt x="0" y="7233920"/>
                    </a:cubicBezTo>
                    <a:cubicBezTo>
                      <a:pt x="0" y="7315200"/>
                      <a:pt x="40640" y="7386320"/>
                      <a:pt x="102870" y="7428230"/>
                    </a:cubicBezTo>
                    <a:cubicBezTo>
                      <a:pt x="40640" y="7470139"/>
                      <a:pt x="0" y="7541260"/>
                      <a:pt x="0" y="7622539"/>
                    </a:cubicBezTo>
                    <a:cubicBezTo>
                      <a:pt x="0" y="7703819"/>
                      <a:pt x="40640" y="7774939"/>
                      <a:pt x="102870" y="7816849"/>
                    </a:cubicBezTo>
                    <a:cubicBezTo>
                      <a:pt x="40640" y="7866380"/>
                      <a:pt x="0" y="7937500"/>
                      <a:pt x="0" y="8018780"/>
                    </a:cubicBezTo>
                    <a:cubicBezTo>
                      <a:pt x="0" y="8100061"/>
                      <a:pt x="40640" y="8171180"/>
                      <a:pt x="102870" y="8213090"/>
                    </a:cubicBezTo>
                    <a:cubicBezTo>
                      <a:pt x="90170" y="8220710"/>
                      <a:pt x="78740" y="8230870"/>
                      <a:pt x="68580" y="8241030"/>
                    </a:cubicBezTo>
                    <a:cubicBezTo>
                      <a:pt x="25400" y="8285480"/>
                      <a:pt x="0" y="8346440"/>
                      <a:pt x="0" y="8407400"/>
                    </a:cubicBezTo>
                    <a:cubicBezTo>
                      <a:pt x="0" y="8469630"/>
                      <a:pt x="25400" y="8529320"/>
                      <a:pt x="68580" y="8573770"/>
                    </a:cubicBezTo>
                    <a:cubicBezTo>
                      <a:pt x="111760" y="8616950"/>
                      <a:pt x="172720" y="8642350"/>
                      <a:pt x="234950" y="8642350"/>
                    </a:cubicBezTo>
                    <a:cubicBezTo>
                      <a:pt x="297180" y="8642350"/>
                      <a:pt x="356870" y="8616950"/>
                      <a:pt x="401320" y="8573770"/>
                    </a:cubicBezTo>
                    <a:cubicBezTo>
                      <a:pt x="412750" y="8562339"/>
                      <a:pt x="422910" y="8549639"/>
                      <a:pt x="430530" y="8536939"/>
                    </a:cubicBezTo>
                    <a:cubicBezTo>
                      <a:pt x="472440" y="8600439"/>
                      <a:pt x="544830" y="8642349"/>
                      <a:pt x="626110" y="8642349"/>
                    </a:cubicBezTo>
                    <a:cubicBezTo>
                      <a:pt x="707390" y="8642349"/>
                      <a:pt x="779780" y="8600439"/>
                      <a:pt x="821690" y="8536939"/>
                    </a:cubicBezTo>
                    <a:cubicBezTo>
                      <a:pt x="863600" y="8600439"/>
                      <a:pt x="935990" y="8642349"/>
                      <a:pt x="1017270" y="8642349"/>
                    </a:cubicBezTo>
                    <a:cubicBezTo>
                      <a:pt x="1099820" y="8642349"/>
                      <a:pt x="1172210" y="8600439"/>
                      <a:pt x="1212850" y="8536939"/>
                    </a:cubicBezTo>
                    <a:cubicBezTo>
                      <a:pt x="1254760" y="8600439"/>
                      <a:pt x="1327150" y="8642349"/>
                      <a:pt x="1408430" y="8642349"/>
                    </a:cubicBezTo>
                    <a:cubicBezTo>
                      <a:pt x="1489710" y="8642349"/>
                      <a:pt x="1562100" y="8600439"/>
                      <a:pt x="1604010" y="8536939"/>
                    </a:cubicBezTo>
                    <a:cubicBezTo>
                      <a:pt x="1645920" y="8600439"/>
                      <a:pt x="1718310" y="8642349"/>
                      <a:pt x="1799590" y="8642349"/>
                    </a:cubicBezTo>
                    <a:cubicBezTo>
                      <a:pt x="1880870" y="8642349"/>
                      <a:pt x="1953260" y="8600439"/>
                      <a:pt x="1995170" y="8536939"/>
                    </a:cubicBezTo>
                    <a:cubicBezTo>
                      <a:pt x="2037080" y="8600439"/>
                      <a:pt x="2109470" y="8642349"/>
                      <a:pt x="2190750" y="8642349"/>
                    </a:cubicBezTo>
                    <a:cubicBezTo>
                      <a:pt x="2273300" y="8642349"/>
                      <a:pt x="2344420" y="8600439"/>
                      <a:pt x="2386330" y="8536939"/>
                    </a:cubicBezTo>
                    <a:cubicBezTo>
                      <a:pt x="2428240" y="8600439"/>
                      <a:pt x="2500630" y="8642349"/>
                      <a:pt x="2581910" y="8642349"/>
                    </a:cubicBezTo>
                    <a:cubicBezTo>
                      <a:pt x="2663190" y="8642349"/>
                      <a:pt x="2735580" y="8600439"/>
                      <a:pt x="2777490" y="8536939"/>
                    </a:cubicBezTo>
                    <a:cubicBezTo>
                      <a:pt x="2819400" y="8600439"/>
                      <a:pt x="2891790" y="8642349"/>
                      <a:pt x="2973070" y="8642349"/>
                    </a:cubicBezTo>
                    <a:cubicBezTo>
                      <a:pt x="3055620" y="8642349"/>
                      <a:pt x="3126740" y="8600439"/>
                      <a:pt x="3168650" y="8536939"/>
                    </a:cubicBezTo>
                    <a:cubicBezTo>
                      <a:pt x="3210560" y="8600439"/>
                      <a:pt x="3282950" y="8642349"/>
                      <a:pt x="3364230" y="8642349"/>
                    </a:cubicBezTo>
                    <a:cubicBezTo>
                      <a:pt x="3445509" y="8642349"/>
                      <a:pt x="3517900" y="8600439"/>
                      <a:pt x="3559809" y="8536939"/>
                    </a:cubicBezTo>
                    <a:cubicBezTo>
                      <a:pt x="3601719" y="8600439"/>
                      <a:pt x="3674109" y="8642349"/>
                      <a:pt x="3755389" y="8642349"/>
                    </a:cubicBezTo>
                    <a:cubicBezTo>
                      <a:pt x="3837939" y="8642349"/>
                      <a:pt x="3909059" y="8600439"/>
                      <a:pt x="3950969" y="8536939"/>
                    </a:cubicBezTo>
                    <a:cubicBezTo>
                      <a:pt x="3992879" y="8600439"/>
                      <a:pt x="4065269" y="8642349"/>
                      <a:pt x="4146549" y="8642349"/>
                    </a:cubicBezTo>
                    <a:cubicBezTo>
                      <a:pt x="4227829" y="8642349"/>
                      <a:pt x="4300219" y="8600439"/>
                      <a:pt x="4342129" y="8536939"/>
                    </a:cubicBezTo>
                    <a:cubicBezTo>
                      <a:pt x="4384039" y="8600439"/>
                      <a:pt x="4456429" y="8642349"/>
                      <a:pt x="4537709" y="8642349"/>
                    </a:cubicBezTo>
                    <a:cubicBezTo>
                      <a:pt x="4618989" y="8642349"/>
                      <a:pt x="4691379" y="8600439"/>
                      <a:pt x="4733289" y="8536939"/>
                    </a:cubicBezTo>
                    <a:cubicBezTo>
                      <a:pt x="4775199" y="8600439"/>
                      <a:pt x="4847589" y="8642349"/>
                      <a:pt x="4928869" y="8642349"/>
                    </a:cubicBezTo>
                    <a:cubicBezTo>
                      <a:pt x="5010149" y="8642349"/>
                      <a:pt x="5082539" y="8600439"/>
                      <a:pt x="5124449" y="8536939"/>
                    </a:cubicBezTo>
                    <a:cubicBezTo>
                      <a:pt x="5166359" y="8600439"/>
                      <a:pt x="5238749" y="8642349"/>
                      <a:pt x="5320029" y="8642349"/>
                    </a:cubicBezTo>
                    <a:cubicBezTo>
                      <a:pt x="5401309" y="8642349"/>
                      <a:pt x="5473699" y="8600439"/>
                      <a:pt x="5515609" y="8536939"/>
                    </a:cubicBezTo>
                    <a:cubicBezTo>
                      <a:pt x="5557519" y="8600439"/>
                      <a:pt x="5629909" y="8642349"/>
                      <a:pt x="5711189" y="8642349"/>
                    </a:cubicBezTo>
                    <a:cubicBezTo>
                      <a:pt x="5793739" y="8642349"/>
                      <a:pt x="5864859" y="8600439"/>
                      <a:pt x="5906769" y="8536939"/>
                    </a:cubicBezTo>
                    <a:cubicBezTo>
                      <a:pt x="5915659" y="8549639"/>
                      <a:pt x="5925819" y="8562339"/>
                      <a:pt x="5935978" y="8573770"/>
                    </a:cubicBezTo>
                    <a:cubicBezTo>
                      <a:pt x="5979158" y="8616950"/>
                      <a:pt x="6040119" y="8642350"/>
                      <a:pt x="6102348" y="8642350"/>
                    </a:cubicBezTo>
                    <a:cubicBezTo>
                      <a:pt x="6163308" y="8642350"/>
                      <a:pt x="6224269" y="8616950"/>
                      <a:pt x="6268719" y="8573770"/>
                    </a:cubicBezTo>
                    <a:cubicBezTo>
                      <a:pt x="6311898" y="8529320"/>
                      <a:pt x="6337298" y="8469630"/>
                      <a:pt x="6337298" y="8407400"/>
                    </a:cubicBezTo>
                    <a:cubicBezTo>
                      <a:pt x="6337298" y="8345170"/>
                      <a:pt x="6311898" y="8285480"/>
                      <a:pt x="6268719" y="8241030"/>
                    </a:cubicBezTo>
                    <a:cubicBezTo>
                      <a:pt x="6258559" y="8230870"/>
                      <a:pt x="6247128" y="8220711"/>
                      <a:pt x="6234428" y="8213090"/>
                    </a:cubicBezTo>
                    <a:cubicBezTo>
                      <a:pt x="6296658" y="8171180"/>
                      <a:pt x="6337298" y="8098790"/>
                      <a:pt x="6337298" y="8018780"/>
                    </a:cubicBezTo>
                    <a:cubicBezTo>
                      <a:pt x="6337298" y="7937500"/>
                      <a:pt x="6296658" y="7866380"/>
                      <a:pt x="6234428" y="7824470"/>
                    </a:cubicBezTo>
                    <a:cubicBezTo>
                      <a:pt x="6296658" y="7782561"/>
                      <a:pt x="6337298" y="7711440"/>
                      <a:pt x="6337298" y="7630161"/>
                    </a:cubicBezTo>
                    <a:cubicBezTo>
                      <a:pt x="6337298" y="7548881"/>
                      <a:pt x="6296658" y="7477761"/>
                      <a:pt x="6234428" y="7435851"/>
                    </a:cubicBezTo>
                    <a:cubicBezTo>
                      <a:pt x="6296658" y="7393941"/>
                      <a:pt x="6337298" y="7321551"/>
                      <a:pt x="6337298" y="7241541"/>
                    </a:cubicBezTo>
                    <a:cubicBezTo>
                      <a:pt x="6337298" y="7160261"/>
                      <a:pt x="6296658" y="7089141"/>
                      <a:pt x="6234428" y="7047231"/>
                    </a:cubicBezTo>
                    <a:cubicBezTo>
                      <a:pt x="6296658" y="7005321"/>
                      <a:pt x="6337298" y="6934201"/>
                      <a:pt x="6337298" y="6852921"/>
                    </a:cubicBezTo>
                    <a:cubicBezTo>
                      <a:pt x="6337298" y="6771642"/>
                      <a:pt x="6296658" y="6700521"/>
                      <a:pt x="6234428" y="6658611"/>
                    </a:cubicBezTo>
                    <a:cubicBezTo>
                      <a:pt x="6296658" y="6615431"/>
                      <a:pt x="6337298" y="6544311"/>
                      <a:pt x="6337298" y="6464302"/>
                    </a:cubicBezTo>
                    <a:cubicBezTo>
                      <a:pt x="6337298" y="6383022"/>
                      <a:pt x="6296658" y="6311902"/>
                      <a:pt x="6234428" y="6269992"/>
                    </a:cubicBezTo>
                    <a:cubicBezTo>
                      <a:pt x="6296658" y="6228082"/>
                      <a:pt x="6337298" y="6156962"/>
                      <a:pt x="6337298" y="6075682"/>
                    </a:cubicBezTo>
                    <a:cubicBezTo>
                      <a:pt x="6337298" y="5994402"/>
                      <a:pt x="6296658" y="5923282"/>
                      <a:pt x="6234428" y="5881372"/>
                    </a:cubicBezTo>
                    <a:cubicBezTo>
                      <a:pt x="6296658" y="5839462"/>
                      <a:pt x="6337298" y="5768342"/>
                      <a:pt x="6337298" y="5687062"/>
                    </a:cubicBezTo>
                    <a:cubicBezTo>
                      <a:pt x="6337298" y="5605782"/>
                      <a:pt x="6296658" y="5534662"/>
                      <a:pt x="6234428" y="5492752"/>
                    </a:cubicBezTo>
                    <a:cubicBezTo>
                      <a:pt x="6296658" y="5449572"/>
                      <a:pt x="6337298" y="5378452"/>
                      <a:pt x="6337298" y="5298442"/>
                    </a:cubicBezTo>
                    <a:cubicBezTo>
                      <a:pt x="6337298" y="5217163"/>
                      <a:pt x="6296658" y="5146042"/>
                      <a:pt x="6234428" y="5104133"/>
                    </a:cubicBezTo>
                    <a:cubicBezTo>
                      <a:pt x="6296658" y="5062223"/>
                      <a:pt x="6337298" y="4991103"/>
                      <a:pt x="6337298" y="4909823"/>
                    </a:cubicBezTo>
                    <a:cubicBezTo>
                      <a:pt x="6337298" y="4828543"/>
                      <a:pt x="6296658" y="4757423"/>
                      <a:pt x="6234428" y="4715513"/>
                    </a:cubicBezTo>
                    <a:cubicBezTo>
                      <a:pt x="6296658" y="4672333"/>
                      <a:pt x="6337298" y="4601213"/>
                      <a:pt x="6337298" y="4521203"/>
                    </a:cubicBezTo>
                    <a:cubicBezTo>
                      <a:pt x="6337298" y="4439923"/>
                      <a:pt x="6296658" y="4368803"/>
                      <a:pt x="6234428" y="4326893"/>
                    </a:cubicBezTo>
                    <a:cubicBezTo>
                      <a:pt x="6296658" y="4284983"/>
                      <a:pt x="6337298" y="4213863"/>
                      <a:pt x="6337298" y="4132583"/>
                    </a:cubicBezTo>
                    <a:cubicBezTo>
                      <a:pt x="6337298" y="4051303"/>
                      <a:pt x="6296658" y="3980183"/>
                      <a:pt x="6234428" y="3938274"/>
                    </a:cubicBezTo>
                    <a:cubicBezTo>
                      <a:pt x="6296658" y="3896364"/>
                      <a:pt x="6337298" y="3825244"/>
                      <a:pt x="6337298" y="3743964"/>
                    </a:cubicBezTo>
                    <a:cubicBezTo>
                      <a:pt x="6337298" y="3662684"/>
                      <a:pt x="6296658" y="3591564"/>
                      <a:pt x="6234428" y="3549654"/>
                    </a:cubicBezTo>
                    <a:cubicBezTo>
                      <a:pt x="6296658" y="3506474"/>
                      <a:pt x="6337298" y="3435354"/>
                      <a:pt x="6337298" y="3355344"/>
                    </a:cubicBezTo>
                    <a:cubicBezTo>
                      <a:pt x="6337298" y="3274064"/>
                      <a:pt x="6296658" y="3202944"/>
                      <a:pt x="6234428" y="3161034"/>
                    </a:cubicBezTo>
                    <a:cubicBezTo>
                      <a:pt x="6296658" y="3119124"/>
                      <a:pt x="6337298" y="3048004"/>
                      <a:pt x="6337298" y="2966724"/>
                    </a:cubicBezTo>
                    <a:cubicBezTo>
                      <a:pt x="6337298" y="2885444"/>
                      <a:pt x="6296658" y="2814324"/>
                      <a:pt x="6234428" y="2772414"/>
                    </a:cubicBezTo>
                    <a:cubicBezTo>
                      <a:pt x="6296658" y="2730504"/>
                      <a:pt x="6337298" y="2659384"/>
                      <a:pt x="6337298" y="2578104"/>
                    </a:cubicBezTo>
                    <a:cubicBezTo>
                      <a:pt x="6337298" y="2496824"/>
                      <a:pt x="6296658" y="2425704"/>
                      <a:pt x="6234428" y="2383794"/>
                    </a:cubicBezTo>
                    <a:cubicBezTo>
                      <a:pt x="6296658" y="2341884"/>
                      <a:pt x="6337298" y="2270764"/>
                      <a:pt x="6337298" y="2189484"/>
                    </a:cubicBezTo>
                    <a:cubicBezTo>
                      <a:pt x="6337298" y="2108204"/>
                      <a:pt x="6296658" y="2037084"/>
                      <a:pt x="6234428" y="1995174"/>
                    </a:cubicBezTo>
                    <a:cubicBezTo>
                      <a:pt x="6296658" y="1953264"/>
                      <a:pt x="6337298" y="1882144"/>
                      <a:pt x="6337298" y="1800864"/>
                    </a:cubicBezTo>
                    <a:cubicBezTo>
                      <a:pt x="6337298" y="1719584"/>
                      <a:pt x="6296658" y="1648464"/>
                      <a:pt x="6234428" y="1606554"/>
                    </a:cubicBezTo>
                    <a:cubicBezTo>
                      <a:pt x="6296658" y="1563374"/>
                      <a:pt x="6337298" y="1492254"/>
                      <a:pt x="6337298" y="1412244"/>
                    </a:cubicBezTo>
                    <a:cubicBezTo>
                      <a:pt x="6337298" y="1330964"/>
                      <a:pt x="6296658" y="1259844"/>
                      <a:pt x="6234428" y="1217934"/>
                    </a:cubicBezTo>
                    <a:cubicBezTo>
                      <a:pt x="6296658" y="1176024"/>
                      <a:pt x="6337298" y="1104904"/>
                      <a:pt x="6337298" y="1023624"/>
                    </a:cubicBezTo>
                    <a:cubicBezTo>
                      <a:pt x="6337298" y="942344"/>
                      <a:pt x="6296658" y="871224"/>
                      <a:pt x="6234428" y="829314"/>
                    </a:cubicBezTo>
                    <a:cubicBezTo>
                      <a:pt x="6309358" y="775974"/>
                      <a:pt x="6349998" y="704854"/>
                      <a:pt x="6349998" y="624844"/>
                    </a:cubicBezTo>
                    <a:close/>
                  </a:path>
                </a:pathLst>
              </a:custGeom>
              <a:solidFill>
                <a:srgbClr val="FFBD6F"/>
              </a:solidFill>
            </p:spPr>
          </p:sp>
          <p:pic>
            <p:nvPicPr>
              <p:cNvPr id="24" name="Picture 12">
                <a:extLst>
                  <a:ext uri="{FF2B5EF4-FFF2-40B4-BE49-F238E27FC236}">
                    <a16:creationId xmlns:a16="http://schemas.microsoft.com/office/drawing/2014/main" id="{113822BB-BC37-391B-C1A9-E6B9E31430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-1024001">
                <a:off x="2503793" y="1033090"/>
                <a:ext cx="777725" cy="2117569"/>
              </a:xfrm>
              <a:prstGeom prst="rect">
                <a:avLst/>
              </a:prstGeom>
            </p:spPr>
          </p:pic>
        </p:grpSp>
        <p:pic>
          <p:nvPicPr>
            <p:cNvPr id="22" name="Picture 14">
              <a:extLst>
                <a:ext uri="{FF2B5EF4-FFF2-40B4-BE49-F238E27FC236}">
                  <a16:creationId xmlns:a16="http://schemas.microsoft.com/office/drawing/2014/main" id="{B369491C-7561-E57A-60B0-10EDD7F60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24000" y="3543300"/>
              <a:ext cx="2743200" cy="457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19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556D4303-016B-A3B3-053A-C9F1EA8C1028}"/>
              </a:ext>
            </a:extLst>
          </p:cNvPr>
          <p:cNvGrpSpPr/>
          <p:nvPr/>
        </p:nvGrpSpPr>
        <p:grpSpPr>
          <a:xfrm>
            <a:off x="3093843" y="1494355"/>
            <a:ext cx="8715786" cy="5223945"/>
            <a:chOff x="0" y="0"/>
            <a:chExt cx="18242782" cy="12091182"/>
          </a:xfrm>
        </p:grpSpPr>
        <p:grpSp>
          <p:nvGrpSpPr>
            <p:cNvPr id="3" name="Group 5">
              <a:extLst>
                <a:ext uri="{FF2B5EF4-FFF2-40B4-BE49-F238E27FC236}">
                  <a16:creationId xmlns:a16="http://schemas.microsoft.com/office/drawing/2014/main" id="{F18BD49A-3F39-D74D-29FF-CB76437123D0}"/>
                </a:ext>
              </a:extLst>
            </p:cNvPr>
            <p:cNvGrpSpPr/>
            <p:nvPr/>
          </p:nvGrpSpPr>
          <p:grpSpPr>
            <a:xfrm>
              <a:off x="0" y="281638"/>
              <a:ext cx="17924518" cy="11809544"/>
              <a:chOff x="0" y="0"/>
              <a:chExt cx="10805670" cy="7119301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68412D19-7AF4-C1E6-3112-F47AE89D55DA}"/>
                  </a:ext>
                </a:extLst>
              </p:cNvPr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D1B491"/>
              </a:solidFill>
            </p:spPr>
          </p:sp>
        </p:grpSp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EDCE9913-1F7A-A4E0-A6E9-13FDC113CEF5}"/>
                </a:ext>
              </a:extLst>
            </p:cNvPr>
            <p:cNvGrpSpPr/>
            <p:nvPr/>
          </p:nvGrpSpPr>
          <p:grpSpPr>
            <a:xfrm>
              <a:off x="336452" y="0"/>
              <a:ext cx="17906330" cy="11727398"/>
              <a:chOff x="0" y="0"/>
              <a:chExt cx="10821129" cy="7087086"/>
            </a:xfrm>
          </p:grpSpPr>
          <p:sp>
            <p:nvSpPr>
              <p:cNvPr id="5" name="Freeform 8">
                <a:extLst>
                  <a:ext uri="{FF2B5EF4-FFF2-40B4-BE49-F238E27FC236}">
                    <a16:creationId xmlns:a16="http://schemas.microsoft.com/office/drawing/2014/main" id="{4AA05354-558C-58EF-E71B-E425EA151803}"/>
                  </a:ext>
                </a:extLst>
              </p:cNvPr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9ED"/>
              </a:solidFill>
            </p:spPr>
          </p: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47891B7-F007-BA59-BD2E-357D6A03AB23}"/>
              </a:ext>
            </a:extLst>
          </p:cNvPr>
          <p:cNvSpPr/>
          <p:nvPr/>
        </p:nvSpPr>
        <p:spPr>
          <a:xfrm>
            <a:off x="3445514" y="1659968"/>
            <a:ext cx="8018193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6B988A6-EDF4-FAAC-3B8D-90DAD1DD4EC1}"/>
              </a:ext>
            </a:extLst>
          </p:cNvPr>
          <p:cNvGrpSpPr>
            <a:grpSpLocks noChangeAspect="1"/>
          </p:cNvGrpSpPr>
          <p:nvPr/>
        </p:nvGrpSpPr>
        <p:grpSpPr>
          <a:xfrm>
            <a:off x="361721" y="1885419"/>
            <a:ext cx="2576726" cy="4284645"/>
            <a:chOff x="609600" y="1033090"/>
            <a:chExt cx="4573488" cy="76049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43F41A5-24A4-8CD5-063A-B952D3A6E4FB}"/>
                </a:ext>
              </a:extLst>
            </p:cNvPr>
            <p:cNvGrpSpPr/>
            <p:nvPr/>
          </p:nvGrpSpPr>
          <p:grpSpPr>
            <a:xfrm>
              <a:off x="609600" y="1033090"/>
              <a:ext cx="4573488" cy="7604912"/>
              <a:chOff x="609600" y="1033090"/>
              <a:chExt cx="4573488" cy="7604912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5B883146-5467-B0DD-AE7B-9A595D043EA1}"/>
                  </a:ext>
                </a:extLst>
              </p:cNvPr>
              <p:cNvSpPr/>
              <p:nvPr/>
            </p:nvSpPr>
            <p:spPr>
              <a:xfrm>
                <a:off x="609600" y="2088611"/>
                <a:ext cx="4573488" cy="6549391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8642350">
                    <a:moveTo>
                      <a:pt x="6350000" y="624840"/>
                    </a:moveTo>
                    <a:cubicBezTo>
                      <a:pt x="6350000" y="543560"/>
                      <a:pt x="6309360" y="472440"/>
                      <a:pt x="6247130" y="430530"/>
                    </a:cubicBezTo>
                    <a:cubicBezTo>
                      <a:pt x="6259830" y="422910"/>
                      <a:pt x="6271260" y="412750"/>
                      <a:pt x="6281420" y="402590"/>
                    </a:cubicBezTo>
                    <a:cubicBezTo>
                      <a:pt x="6324600" y="358140"/>
                      <a:pt x="6350000" y="298450"/>
                      <a:pt x="6350000" y="236220"/>
                    </a:cubicBezTo>
                    <a:cubicBezTo>
                      <a:pt x="6350000" y="173990"/>
                      <a:pt x="6324600" y="114300"/>
                      <a:pt x="6281420" y="69850"/>
                    </a:cubicBezTo>
                    <a:cubicBezTo>
                      <a:pt x="6236970" y="25400"/>
                      <a:pt x="6176010" y="0"/>
                      <a:pt x="6115050" y="0"/>
                    </a:cubicBezTo>
                    <a:cubicBezTo>
                      <a:pt x="6052820" y="0"/>
                      <a:pt x="5991860" y="25400"/>
                      <a:pt x="5948680" y="68580"/>
                    </a:cubicBezTo>
                    <a:cubicBezTo>
                      <a:pt x="5937250" y="80010"/>
                      <a:pt x="5927090" y="92710"/>
                      <a:pt x="5919470" y="105410"/>
                    </a:cubicBezTo>
                    <a:cubicBezTo>
                      <a:pt x="5877560" y="41910"/>
                      <a:pt x="5805170" y="0"/>
                      <a:pt x="5723890" y="0"/>
                    </a:cubicBezTo>
                    <a:cubicBezTo>
                      <a:pt x="5642610" y="0"/>
                      <a:pt x="5570220" y="41910"/>
                      <a:pt x="5528310" y="105410"/>
                    </a:cubicBezTo>
                    <a:cubicBezTo>
                      <a:pt x="5486400" y="41910"/>
                      <a:pt x="5414010" y="0"/>
                      <a:pt x="5332730" y="0"/>
                    </a:cubicBezTo>
                    <a:cubicBezTo>
                      <a:pt x="5250180" y="0"/>
                      <a:pt x="5179060" y="41910"/>
                      <a:pt x="5137150" y="105410"/>
                    </a:cubicBezTo>
                    <a:cubicBezTo>
                      <a:pt x="5095241" y="41910"/>
                      <a:pt x="5022850" y="0"/>
                      <a:pt x="4941570" y="0"/>
                    </a:cubicBezTo>
                    <a:cubicBezTo>
                      <a:pt x="4860291" y="0"/>
                      <a:pt x="4787900" y="41910"/>
                      <a:pt x="4745990" y="105410"/>
                    </a:cubicBezTo>
                    <a:cubicBezTo>
                      <a:pt x="4704080" y="41910"/>
                      <a:pt x="4631690" y="0"/>
                      <a:pt x="4550410" y="0"/>
                    </a:cubicBezTo>
                    <a:cubicBezTo>
                      <a:pt x="4469130" y="0"/>
                      <a:pt x="4396740" y="41910"/>
                      <a:pt x="4354830" y="105410"/>
                    </a:cubicBezTo>
                    <a:cubicBezTo>
                      <a:pt x="4312920" y="41910"/>
                      <a:pt x="4240530" y="0"/>
                      <a:pt x="4159250" y="0"/>
                    </a:cubicBezTo>
                    <a:cubicBezTo>
                      <a:pt x="4077970" y="0"/>
                      <a:pt x="4005580" y="41910"/>
                      <a:pt x="3963670" y="105410"/>
                    </a:cubicBezTo>
                    <a:cubicBezTo>
                      <a:pt x="3921761" y="41910"/>
                      <a:pt x="3849370" y="0"/>
                      <a:pt x="3768091" y="0"/>
                    </a:cubicBezTo>
                    <a:cubicBezTo>
                      <a:pt x="3686811" y="0"/>
                      <a:pt x="3614420" y="41910"/>
                      <a:pt x="3572511" y="105410"/>
                    </a:cubicBezTo>
                    <a:cubicBezTo>
                      <a:pt x="3530601" y="41910"/>
                      <a:pt x="3458211" y="0"/>
                      <a:pt x="3376931" y="0"/>
                    </a:cubicBezTo>
                    <a:cubicBezTo>
                      <a:pt x="3295651" y="0"/>
                      <a:pt x="3216910" y="41910"/>
                      <a:pt x="3175000" y="105410"/>
                    </a:cubicBezTo>
                    <a:cubicBezTo>
                      <a:pt x="3133090" y="41910"/>
                      <a:pt x="3060700" y="0"/>
                      <a:pt x="2979420" y="0"/>
                    </a:cubicBezTo>
                    <a:cubicBezTo>
                      <a:pt x="2898140" y="0"/>
                      <a:pt x="2825750" y="41910"/>
                      <a:pt x="2783840" y="105410"/>
                    </a:cubicBezTo>
                    <a:cubicBezTo>
                      <a:pt x="2741930" y="41910"/>
                      <a:pt x="2669540" y="0"/>
                      <a:pt x="2588260" y="0"/>
                    </a:cubicBezTo>
                    <a:cubicBezTo>
                      <a:pt x="2505710" y="0"/>
                      <a:pt x="2434590" y="41910"/>
                      <a:pt x="2392680" y="105410"/>
                    </a:cubicBezTo>
                    <a:cubicBezTo>
                      <a:pt x="2350770" y="41910"/>
                      <a:pt x="2278380" y="0"/>
                      <a:pt x="2197100" y="0"/>
                    </a:cubicBezTo>
                    <a:cubicBezTo>
                      <a:pt x="2115820" y="0"/>
                      <a:pt x="2043430" y="41910"/>
                      <a:pt x="2001520" y="105410"/>
                    </a:cubicBezTo>
                    <a:cubicBezTo>
                      <a:pt x="1959610" y="41910"/>
                      <a:pt x="1887220" y="0"/>
                      <a:pt x="1805941" y="0"/>
                    </a:cubicBezTo>
                    <a:cubicBezTo>
                      <a:pt x="1723391" y="0"/>
                      <a:pt x="1652270" y="41910"/>
                      <a:pt x="1610361" y="105410"/>
                    </a:cubicBezTo>
                    <a:cubicBezTo>
                      <a:pt x="1568450" y="41910"/>
                      <a:pt x="1496061" y="0"/>
                      <a:pt x="1414781" y="0"/>
                    </a:cubicBezTo>
                    <a:cubicBezTo>
                      <a:pt x="1329691" y="0"/>
                      <a:pt x="1257300" y="41910"/>
                      <a:pt x="1215391" y="105410"/>
                    </a:cubicBezTo>
                    <a:cubicBezTo>
                      <a:pt x="1173481" y="41910"/>
                      <a:pt x="1101091" y="0"/>
                      <a:pt x="1019811" y="0"/>
                    </a:cubicBezTo>
                    <a:cubicBezTo>
                      <a:pt x="937261" y="0"/>
                      <a:pt x="866141" y="41910"/>
                      <a:pt x="824231" y="105410"/>
                    </a:cubicBezTo>
                    <a:cubicBezTo>
                      <a:pt x="782321" y="41910"/>
                      <a:pt x="709931" y="0"/>
                      <a:pt x="628650" y="0"/>
                    </a:cubicBezTo>
                    <a:cubicBezTo>
                      <a:pt x="544830" y="0"/>
                      <a:pt x="473710" y="41910"/>
                      <a:pt x="431800" y="105410"/>
                    </a:cubicBezTo>
                    <a:cubicBezTo>
                      <a:pt x="422910" y="92710"/>
                      <a:pt x="412750" y="80010"/>
                      <a:pt x="402590" y="68580"/>
                    </a:cubicBezTo>
                    <a:cubicBezTo>
                      <a:pt x="358140" y="25400"/>
                      <a:pt x="297180" y="0"/>
                      <a:pt x="234950" y="0"/>
                    </a:cubicBezTo>
                    <a:cubicBezTo>
                      <a:pt x="172720" y="0"/>
                      <a:pt x="113030" y="25400"/>
                      <a:pt x="68580" y="68580"/>
                    </a:cubicBezTo>
                    <a:cubicBezTo>
                      <a:pt x="25400" y="113030"/>
                      <a:pt x="0" y="172720"/>
                      <a:pt x="0" y="234950"/>
                    </a:cubicBezTo>
                    <a:cubicBezTo>
                      <a:pt x="0" y="297180"/>
                      <a:pt x="25400" y="356870"/>
                      <a:pt x="68580" y="401320"/>
                    </a:cubicBezTo>
                    <a:cubicBezTo>
                      <a:pt x="78740" y="411480"/>
                      <a:pt x="90170" y="421640"/>
                      <a:pt x="102870" y="429260"/>
                    </a:cubicBezTo>
                    <a:cubicBezTo>
                      <a:pt x="40640" y="472440"/>
                      <a:pt x="0" y="543560"/>
                      <a:pt x="0" y="624840"/>
                    </a:cubicBezTo>
                    <a:cubicBezTo>
                      <a:pt x="0" y="706120"/>
                      <a:pt x="40640" y="777240"/>
                      <a:pt x="102870" y="819150"/>
                    </a:cubicBezTo>
                    <a:cubicBezTo>
                      <a:pt x="40640" y="861060"/>
                      <a:pt x="0" y="932180"/>
                      <a:pt x="0" y="1013460"/>
                    </a:cubicBezTo>
                    <a:cubicBezTo>
                      <a:pt x="0" y="1094740"/>
                      <a:pt x="40640" y="1165860"/>
                      <a:pt x="102870" y="1207770"/>
                    </a:cubicBezTo>
                    <a:cubicBezTo>
                      <a:pt x="40640" y="1249680"/>
                      <a:pt x="0" y="1322070"/>
                      <a:pt x="0" y="1402080"/>
                    </a:cubicBezTo>
                    <a:cubicBezTo>
                      <a:pt x="0" y="1483360"/>
                      <a:pt x="40640" y="1554480"/>
                      <a:pt x="102870" y="1596390"/>
                    </a:cubicBezTo>
                    <a:cubicBezTo>
                      <a:pt x="40640" y="1638300"/>
                      <a:pt x="0" y="1709420"/>
                      <a:pt x="0" y="1790700"/>
                    </a:cubicBezTo>
                    <a:cubicBezTo>
                      <a:pt x="0" y="1871980"/>
                      <a:pt x="40640" y="1943100"/>
                      <a:pt x="102870" y="1985010"/>
                    </a:cubicBezTo>
                    <a:cubicBezTo>
                      <a:pt x="40640" y="2026920"/>
                      <a:pt x="0" y="2099310"/>
                      <a:pt x="0" y="2179320"/>
                    </a:cubicBezTo>
                    <a:cubicBezTo>
                      <a:pt x="0" y="2260600"/>
                      <a:pt x="40640" y="2331720"/>
                      <a:pt x="102870" y="2373630"/>
                    </a:cubicBezTo>
                    <a:cubicBezTo>
                      <a:pt x="40640" y="2418080"/>
                      <a:pt x="0" y="2489200"/>
                      <a:pt x="0" y="2570480"/>
                    </a:cubicBezTo>
                    <a:cubicBezTo>
                      <a:pt x="0" y="2651760"/>
                      <a:pt x="40640" y="2722880"/>
                      <a:pt x="102870" y="2764790"/>
                    </a:cubicBezTo>
                    <a:cubicBezTo>
                      <a:pt x="40640" y="2806700"/>
                      <a:pt x="0" y="2879090"/>
                      <a:pt x="0" y="2959100"/>
                    </a:cubicBezTo>
                    <a:cubicBezTo>
                      <a:pt x="0" y="3040380"/>
                      <a:pt x="40640" y="3111500"/>
                      <a:pt x="102870" y="3153410"/>
                    </a:cubicBezTo>
                    <a:cubicBezTo>
                      <a:pt x="40640" y="3195320"/>
                      <a:pt x="0" y="3266440"/>
                      <a:pt x="0" y="3347720"/>
                    </a:cubicBezTo>
                    <a:cubicBezTo>
                      <a:pt x="0" y="3429000"/>
                      <a:pt x="40640" y="3500120"/>
                      <a:pt x="102870" y="3542030"/>
                    </a:cubicBezTo>
                    <a:cubicBezTo>
                      <a:pt x="40640" y="3583940"/>
                      <a:pt x="0" y="3655060"/>
                      <a:pt x="0" y="3736340"/>
                    </a:cubicBezTo>
                    <a:cubicBezTo>
                      <a:pt x="0" y="3817620"/>
                      <a:pt x="40640" y="3888740"/>
                      <a:pt x="102870" y="3930650"/>
                    </a:cubicBezTo>
                    <a:cubicBezTo>
                      <a:pt x="40640" y="3973830"/>
                      <a:pt x="0" y="4044950"/>
                      <a:pt x="0" y="4124959"/>
                    </a:cubicBezTo>
                    <a:cubicBezTo>
                      <a:pt x="0" y="4206239"/>
                      <a:pt x="40640" y="4277359"/>
                      <a:pt x="102870" y="4319269"/>
                    </a:cubicBezTo>
                    <a:cubicBezTo>
                      <a:pt x="40640" y="4361180"/>
                      <a:pt x="0" y="4432300"/>
                      <a:pt x="0" y="4513580"/>
                    </a:cubicBezTo>
                    <a:cubicBezTo>
                      <a:pt x="0" y="4594860"/>
                      <a:pt x="40640" y="4665980"/>
                      <a:pt x="102870" y="4707890"/>
                    </a:cubicBezTo>
                    <a:cubicBezTo>
                      <a:pt x="40640" y="4749800"/>
                      <a:pt x="0" y="4820920"/>
                      <a:pt x="0" y="4902200"/>
                    </a:cubicBezTo>
                    <a:cubicBezTo>
                      <a:pt x="0" y="4983480"/>
                      <a:pt x="40640" y="5054600"/>
                      <a:pt x="102870" y="5096510"/>
                    </a:cubicBezTo>
                    <a:cubicBezTo>
                      <a:pt x="40640" y="5138420"/>
                      <a:pt x="0" y="5210810"/>
                      <a:pt x="0" y="5290820"/>
                    </a:cubicBezTo>
                    <a:cubicBezTo>
                      <a:pt x="0" y="5372100"/>
                      <a:pt x="40640" y="5443220"/>
                      <a:pt x="102870" y="5485130"/>
                    </a:cubicBezTo>
                    <a:cubicBezTo>
                      <a:pt x="40640" y="5527039"/>
                      <a:pt x="0" y="5598159"/>
                      <a:pt x="0" y="5679439"/>
                    </a:cubicBezTo>
                    <a:cubicBezTo>
                      <a:pt x="0" y="5760719"/>
                      <a:pt x="40640" y="5831839"/>
                      <a:pt x="102870" y="5873749"/>
                    </a:cubicBezTo>
                    <a:cubicBezTo>
                      <a:pt x="40640" y="5915659"/>
                      <a:pt x="0" y="5986779"/>
                      <a:pt x="0" y="6068059"/>
                    </a:cubicBezTo>
                    <a:cubicBezTo>
                      <a:pt x="0" y="6149339"/>
                      <a:pt x="40640" y="6220459"/>
                      <a:pt x="102870" y="6262369"/>
                    </a:cubicBezTo>
                    <a:cubicBezTo>
                      <a:pt x="40640" y="6304280"/>
                      <a:pt x="0" y="6375400"/>
                      <a:pt x="0" y="6456680"/>
                    </a:cubicBezTo>
                    <a:cubicBezTo>
                      <a:pt x="0" y="6537960"/>
                      <a:pt x="40640" y="6609080"/>
                      <a:pt x="102870" y="6650990"/>
                    </a:cubicBezTo>
                    <a:cubicBezTo>
                      <a:pt x="40640" y="6692900"/>
                      <a:pt x="0" y="6764020"/>
                      <a:pt x="0" y="6845300"/>
                    </a:cubicBezTo>
                    <a:cubicBezTo>
                      <a:pt x="0" y="6926580"/>
                      <a:pt x="40640" y="6997700"/>
                      <a:pt x="102870" y="7039610"/>
                    </a:cubicBezTo>
                    <a:cubicBezTo>
                      <a:pt x="40640" y="7082790"/>
                      <a:pt x="0" y="7153910"/>
                      <a:pt x="0" y="7233920"/>
                    </a:cubicBezTo>
                    <a:cubicBezTo>
                      <a:pt x="0" y="7315200"/>
                      <a:pt x="40640" y="7386320"/>
                      <a:pt x="102870" y="7428230"/>
                    </a:cubicBezTo>
                    <a:cubicBezTo>
                      <a:pt x="40640" y="7470139"/>
                      <a:pt x="0" y="7541260"/>
                      <a:pt x="0" y="7622539"/>
                    </a:cubicBezTo>
                    <a:cubicBezTo>
                      <a:pt x="0" y="7703819"/>
                      <a:pt x="40640" y="7774939"/>
                      <a:pt x="102870" y="7816849"/>
                    </a:cubicBezTo>
                    <a:cubicBezTo>
                      <a:pt x="40640" y="7866380"/>
                      <a:pt x="0" y="7937500"/>
                      <a:pt x="0" y="8018780"/>
                    </a:cubicBezTo>
                    <a:cubicBezTo>
                      <a:pt x="0" y="8100061"/>
                      <a:pt x="40640" y="8171180"/>
                      <a:pt x="102870" y="8213090"/>
                    </a:cubicBezTo>
                    <a:cubicBezTo>
                      <a:pt x="90170" y="8220710"/>
                      <a:pt x="78740" y="8230870"/>
                      <a:pt x="68580" y="8241030"/>
                    </a:cubicBezTo>
                    <a:cubicBezTo>
                      <a:pt x="25400" y="8285480"/>
                      <a:pt x="0" y="8346440"/>
                      <a:pt x="0" y="8407400"/>
                    </a:cubicBezTo>
                    <a:cubicBezTo>
                      <a:pt x="0" y="8469630"/>
                      <a:pt x="25400" y="8529320"/>
                      <a:pt x="68580" y="8573770"/>
                    </a:cubicBezTo>
                    <a:cubicBezTo>
                      <a:pt x="111760" y="8616950"/>
                      <a:pt x="172720" y="8642350"/>
                      <a:pt x="234950" y="8642350"/>
                    </a:cubicBezTo>
                    <a:cubicBezTo>
                      <a:pt x="297180" y="8642350"/>
                      <a:pt x="356870" y="8616950"/>
                      <a:pt x="401320" y="8573770"/>
                    </a:cubicBezTo>
                    <a:cubicBezTo>
                      <a:pt x="412750" y="8562339"/>
                      <a:pt x="422910" y="8549639"/>
                      <a:pt x="430530" y="8536939"/>
                    </a:cubicBezTo>
                    <a:cubicBezTo>
                      <a:pt x="472440" y="8600439"/>
                      <a:pt x="544830" y="8642349"/>
                      <a:pt x="626110" y="8642349"/>
                    </a:cubicBezTo>
                    <a:cubicBezTo>
                      <a:pt x="707390" y="8642349"/>
                      <a:pt x="779780" y="8600439"/>
                      <a:pt x="821690" y="8536939"/>
                    </a:cubicBezTo>
                    <a:cubicBezTo>
                      <a:pt x="863600" y="8600439"/>
                      <a:pt x="935990" y="8642349"/>
                      <a:pt x="1017270" y="8642349"/>
                    </a:cubicBezTo>
                    <a:cubicBezTo>
                      <a:pt x="1099820" y="8642349"/>
                      <a:pt x="1172210" y="8600439"/>
                      <a:pt x="1212850" y="8536939"/>
                    </a:cubicBezTo>
                    <a:cubicBezTo>
                      <a:pt x="1254760" y="8600439"/>
                      <a:pt x="1327150" y="8642349"/>
                      <a:pt x="1408430" y="8642349"/>
                    </a:cubicBezTo>
                    <a:cubicBezTo>
                      <a:pt x="1489710" y="8642349"/>
                      <a:pt x="1562100" y="8600439"/>
                      <a:pt x="1604010" y="8536939"/>
                    </a:cubicBezTo>
                    <a:cubicBezTo>
                      <a:pt x="1645920" y="8600439"/>
                      <a:pt x="1718310" y="8642349"/>
                      <a:pt x="1799590" y="8642349"/>
                    </a:cubicBezTo>
                    <a:cubicBezTo>
                      <a:pt x="1880870" y="8642349"/>
                      <a:pt x="1953260" y="8600439"/>
                      <a:pt x="1995170" y="8536939"/>
                    </a:cubicBezTo>
                    <a:cubicBezTo>
                      <a:pt x="2037080" y="8600439"/>
                      <a:pt x="2109470" y="8642349"/>
                      <a:pt x="2190750" y="8642349"/>
                    </a:cubicBezTo>
                    <a:cubicBezTo>
                      <a:pt x="2273300" y="8642349"/>
                      <a:pt x="2344420" y="8600439"/>
                      <a:pt x="2386330" y="8536939"/>
                    </a:cubicBezTo>
                    <a:cubicBezTo>
                      <a:pt x="2428240" y="8600439"/>
                      <a:pt x="2500630" y="8642349"/>
                      <a:pt x="2581910" y="8642349"/>
                    </a:cubicBezTo>
                    <a:cubicBezTo>
                      <a:pt x="2663190" y="8642349"/>
                      <a:pt x="2735580" y="8600439"/>
                      <a:pt x="2777490" y="8536939"/>
                    </a:cubicBezTo>
                    <a:cubicBezTo>
                      <a:pt x="2819400" y="8600439"/>
                      <a:pt x="2891790" y="8642349"/>
                      <a:pt x="2973070" y="8642349"/>
                    </a:cubicBezTo>
                    <a:cubicBezTo>
                      <a:pt x="3055620" y="8642349"/>
                      <a:pt x="3126740" y="8600439"/>
                      <a:pt x="3168650" y="8536939"/>
                    </a:cubicBezTo>
                    <a:cubicBezTo>
                      <a:pt x="3210560" y="8600439"/>
                      <a:pt x="3282950" y="8642349"/>
                      <a:pt x="3364230" y="8642349"/>
                    </a:cubicBezTo>
                    <a:cubicBezTo>
                      <a:pt x="3445509" y="8642349"/>
                      <a:pt x="3517900" y="8600439"/>
                      <a:pt x="3559809" y="8536939"/>
                    </a:cubicBezTo>
                    <a:cubicBezTo>
                      <a:pt x="3601719" y="8600439"/>
                      <a:pt x="3674109" y="8642349"/>
                      <a:pt x="3755389" y="8642349"/>
                    </a:cubicBezTo>
                    <a:cubicBezTo>
                      <a:pt x="3837939" y="8642349"/>
                      <a:pt x="3909059" y="8600439"/>
                      <a:pt x="3950969" y="8536939"/>
                    </a:cubicBezTo>
                    <a:cubicBezTo>
                      <a:pt x="3992879" y="8600439"/>
                      <a:pt x="4065269" y="8642349"/>
                      <a:pt x="4146549" y="8642349"/>
                    </a:cubicBezTo>
                    <a:cubicBezTo>
                      <a:pt x="4227829" y="8642349"/>
                      <a:pt x="4300219" y="8600439"/>
                      <a:pt x="4342129" y="8536939"/>
                    </a:cubicBezTo>
                    <a:cubicBezTo>
                      <a:pt x="4384039" y="8600439"/>
                      <a:pt x="4456429" y="8642349"/>
                      <a:pt x="4537709" y="8642349"/>
                    </a:cubicBezTo>
                    <a:cubicBezTo>
                      <a:pt x="4618989" y="8642349"/>
                      <a:pt x="4691379" y="8600439"/>
                      <a:pt x="4733289" y="8536939"/>
                    </a:cubicBezTo>
                    <a:cubicBezTo>
                      <a:pt x="4775199" y="8600439"/>
                      <a:pt x="4847589" y="8642349"/>
                      <a:pt x="4928869" y="8642349"/>
                    </a:cubicBezTo>
                    <a:cubicBezTo>
                      <a:pt x="5010149" y="8642349"/>
                      <a:pt x="5082539" y="8600439"/>
                      <a:pt x="5124449" y="8536939"/>
                    </a:cubicBezTo>
                    <a:cubicBezTo>
                      <a:pt x="5166359" y="8600439"/>
                      <a:pt x="5238749" y="8642349"/>
                      <a:pt x="5320029" y="8642349"/>
                    </a:cubicBezTo>
                    <a:cubicBezTo>
                      <a:pt x="5401309" y="8642349"/>
                      <a:pt x="5473699" y="8600439"/>
                      <a:pt x="5515609" y="8536939"/>
                    </a:cubicBezTo>
                    <a:cubicBezTo>
                      <a:pt x="5557519" y="8600439"/>
                      <a:pt x="5629909" y="8642349"/>
                      <a:pt x="5711189" y="8642349"/>
                    </a:cubicBezTo>
                    <a:cubicBezTo>
                      <a:pt x="5793739" y="8642349"/>
                      <a:pt x="5864859" y="8600439"/>
                      <a:pt x="5906769" y="8536939"/>
                    </a:cubicBezTo>
                    <a:cubicBezTo>
                      <a:pt x="5915659" y="8549639"/>
                      <a:pt x="5925819" y="8562339"/>
                      <a:pt x="5935978" y="8573770"/>
                    </a:cubicBezTo>
                    <a:cubicBezTo>
                      <a:pt x="5979158" y="8616950"/>
                      <a:pt x="6040119" y="8642350"/>
                      <a:pt x="6102348" y="8642350"/>
                    </a:cubicBezTo>
                    <a:cubicBezTo>
                      <a:pt x="6163308" y="8642350"/>
                      <a:pt x="6224269" y="8616950"/>
                      <a:pt x="6268719" y="8573770"/>
                    </a:cubicBezTo>
                    <a:cubicBezTo>
                      <a:pt x="6311898" y="8529320"/>
                      <a:pt x="6337298" y="8469630"/>
                      <a:pt x="6337298" y="8407400"/>
                    </a:cubicBezTo>
                    <a:cubicBezTo>
                      <a:pt x="6337298" y="8345170"/>
                      <a:pt x="6311898" y="8285480"/>
                      <a:pt x="6268719" y="8241030"/>
                    </a:cubicBezTo>
                    <a:cubicBezTo>
                      <a:pt x="6258559" y="8230870"/>
                      <a:pt x="6247128" y="8220711"/>
                      <a:pt x="6234428" y="8213090"/>
                    </a:cubicBezTo>
                    <a:cubicBezTo>
                      <a:pt x="6296658" y="8171180"/>
                      <a:pt x="6337298" y="8098790"/>
                      <a:pt x="6337298" y="8018780"/>
                    </a:cubicBezTo>
                    <a:cubicBezTo>
                      <a:pt x="6337298" y="7937500"/>
                      <a:pt x="6296658" y="7866380"/>
                      <a:pt x="6234428" y="7824470"/>
                    </a:cubicBezTo>
                    <a:cubicBezTo>
                      <a:pt x="6296658" y="7782561"/>
                      <a:pt x="6337298" y="7711440"/>
                      <a:pt x="6337298" y="7630161"/>
                    </a:cubicBezTo>
                    <a:cubicBezTo>
                      <a:pt x="6337298" y="7548881"/>
                      <a:pt x="6296658" y="7477761"/>
                      <a:pt x="6234428" y="7435851"/>
                    </a:cubicBezTo>
                    <a:cubicBezTo>
                      <a:pt x="6296658" y="7393941"/>
                      <a:pt x="6337298" y="7321551"/>
                      <a:pt x="6337298" y="7241541"/>
                    </a:cubicBezTo>
                    <a:cubicBezTo>
                      <a:pt x="6337298" y="7160261"/>
                      <a:pt x="6296658" y="7089141"/>
                      <a:pt x="6234428" y="7047231"/>
                    </a:cubicBezTo>
                    <a:cubicBezTo>
                      <a:pt x="6296658" y="7005321"/>
                      <a:pt x="6337298" y="6934201"/>
                      <a:pt x="6337298" y="6852921"/>
                    </a:cubicBezTo>
                    <a:cubicBezTo>
                      <a:pt x="6337298" y="6771642"/>
                      <a:pt x="6296658" y="6700521"/>
                      <a:pt x="6234428" y="6658611"/>
                    </a:cubicBezTo>
                    <a:cubicBezTo>
                      <a:pt x="6296658" y="6615431"/>
                      <a:pt x="6337298" y="6544311"/>
                      <a:pt x="6337298" y="6464302"/>
                    </a:cubicBezTo>
                    <a:cubicBezTo>
                      <a:pt x="6337298" y="6383022"/>
                      <a:pt x="6296658" y="6311902"/>
                      <a:pt x="6234428" y="6269992"/>
                    </a:cubicBezTo>
                    <a:cubicBezTo>
                      <a:pt x="6296658" y="6228082"/>
                      <a:pt x="6337298" y="6156962"/>
                      <a:pt x="6337298" y="6075682"/>
                    </a:cubicBezTo>
                    <a:cubicBezTo>
                      <a:pt x="6337298" y="5994402"/>
                      <a:pt x="6296658" y="5923282"/>
                      <a:pt x="6234428" y="5881372"/>
                    </a:cubicBezTo>
                    <a:cubicBezTo>
                      <a:pt x="6296658" y="5839462"/>
                      <a:pt x="6337298" y="5768342"/>
                      <a:pt x="6337298" y="5687062"/>
                    </a:cubicBezTo>
                    <a:cubicBezTo>
                      <a:pt x="6337298" y="5605782"/>
                      <a:pt x="6296658" y="5534662"/>
                      <a:pt x="6234428" y="5492752"/>
                    </a:cubicBezTo>
                    <a:cubicBezTo>
                      <a:pt x="6296658" y="5449572"/>
                      <a:pt x="6337298" y="5378452"/>
                      <a:pt x="6337298" y="5298442"/>
                    </a:cubicBezTo>
                    <a:cubicBezTo>
                      <a:pt x="6337298" y="5217163"/>
                      <a:pt x="6296658" y="5146042"/>
                      <a:pt x="6234428" y="5104133"/>
                    </a:cubicBezTo>
                    <a:cubicBezTo>
                      <a:pt x="6296658" y="5062223"/>
                      <a:pt x="6337298" y="4991103"/>
                      <a:pt x="6337298" y="4909823"/>
                    </a:cubicBezTo>
                    <a:cubicBezTo>
                      <a:pt x="6337298" y="4828543"/>
                      <a:pt x="6296658" y="4757423"/>
                      <a:pt x="6234428" y="4715513"/>
                    </a:cubicBezTo>
                    <a:cubicBezTo>
                      <a:pt x="6296658" y="4672333"/>
                      <a:pt x="6337298" y="4601213"/>
                      <a:pt x="6337298" y="4521203"/>
                    </a:cubicBezTo>
                    <a:cubicBezTo>
                      <a:pt x="6337298" y="4439923"/>
                      <a:pt x="6296658" y="4368803"/>
                      <a:pt x="6234428" y="4326893"/>
                    </a:cubicBezTo>
                    <a:cubicBezTo>
                      <a:pt x="6296658" y="4284983"/>
                      <a:pt x="6337298" y="4213863"/>
                      <a:pt x="6337298" y="4132583"/>
                    </a:cubicBezTo>
                    <a:cubicBezTo>
                      <a:pt x="6337298" y="4051303"/>
                      <a:pt x="6296658" y="3980183"/>
                      <a:pt x="6234428" y="3938274"/>
                    </a:cubicBezTo>
                    <a:cubicBezTo>
                      <a:pt x="6296658" y="3896364"/>
                      <a:pt x="6337298" y="3825244"/>
                      <a:pt x="6337298" y="3743964"/>
                    </a:cubicBezTo>
                    <a:cubicBezTo>
                      <a:pt x="6337298" y="3662684"/>
                      <a:pt x="6296658" y="3591564"/>
                      <a:pt x="6234428" y="3549654"/>
                    </a:cubicBezTo>
                    <a:cubicBezTo>
                      <a:pt x="6296658" y="3506474"/>
                      <a:pt x="6337298" y="3435354"/>
                      <a:pt x="6337298" y="3355344"/>
                    </a:cubicBezTo>
                    <a:cubicBezTo>
                      <a:pt x="6337298" y="3274064"/>
                      <a:pt x="6296658" y="3202944"/>
                      <a:pt x="6234428" y="3161034"/>
                    </a:cubicBezTo>
                    <a:cubicBezTo>
                      <a:pt x="6296658" y="3119124"/>
                      <a:pt x="6337298" y="3048004"/>
                      <a:pt x="6337298" y="2966724"/>
                    </a:cubicBezTo>
                    <a:cubicBezTo>
                      <a:pt x="6337298" y="2885444"/>
                      <a:pt x="6296658" y="2814324"/>
                      <a:pt x="6234428" y="2772414"/>
                    </a:cubicBezTo>
                    <a:cubicBezTo>
                      <a:pt x="6296658" y="2730504"/>
                      <a:pt x="6337298" y="2659384"/>
                      <a:pt x="6337298" y="2578104"/>
                    </a:cubicBezTo>
                    <a:cubicBezTo>
                      <a:pt x="6337298" y="2496824"/>
                      <a:pt x="6296658" y="2425704"/>
                      <a:pt x="6234428" y="2383794"/>
                    </a:cubicBezTo>
                    <a:cubicBezTo>
                      <a:pt x="6296658" y="2341884"/>
                      <a:pt x="6337298" y="2270764"/>
                      <a:pt x="6337298" y="2189484"/>
                    </a:cubicBezTo>
                    <a:cubicBezTo>
                      <a:pt x="6337298" y="2108204"/>
                      <a:pt x="6296658" y="2037084"/>
                      <a:pt x="6234428" y="1995174"/>
                    </a:cubicBezTo>
                    <a:cubicBezTo>
                      <a:pt x="6296658" y="1953264"/>
                      <a:pt x="6337298" y="1882144"/>
                      <a:pt x="6337298" y="1800864"/>
                    </a:cubicBezTo>
                    <a:cubicBezTo>
                      <a:pt x="6337298" y="1719584"/>
                      <a:pt x="6296658" y="1648464"/>
                      <a:pt x="6234428" y="1606554"/>
                    </a:cubicBezTo>
                    <a:cubicBezTo>
                      <a:pt x="6296658" y="1563374"/>
                      <a:pt x="6337298" y="1492254"/>
                      <a:pt x="6337298" y="1412244"/>
                    </a:cubicBezTo>
                    <a:cubicBezTo>
                      <a:pt x="6337298" y="1330964"/>
                      <a:pt x="6296658" y="1259844"/>
                      <a:pt x="6234428" y="1217934"/>
                    </a:cubicBezTo>
                    <a:cubicBezTo>
                      <a:pt x="6296658" y="1176024"/>
                      <a:pt x="6337298" y="1104904"/>
                      <a:pt x="6337298" y="1023624"/>
                    </a:cubicBezTo>
                    <a:cubicBezTo>
                      <a:pt x="6337298" y="942344"/>
                      <a:pt x="6296658" y="871224"/>
                      <a:pt x="6234428" y="829314"/>
                    </a:cubicBezTo>
                    <a:cubicBezTo>
                      <a:pt x="6309358" y="775974"/>
                      <a:pt x="6349998" y="704854"/>
                      <a:pt x="6349998" y="624844"/>
                    </a:cubicBezTo>
                    <a:close/>
                  </a:path>
                </a:pathLst>
              </a:custGeom>
              <a:solidFill>
                <a:srgbClr val="FFBD6F"/>
              </a:solidFill>
            </p:spPr>
          </p:sp>
          <p:pic>
            <p:nvPicPr>
              <p:cNvPr id="12" name="Picture 12">
                <a:extLst>
                  <a:ext uri="{FF2B5EF4-FFF2-40B4-BE49-F238E27FC236}">
                    <a16:creationId xmlns:a16="http://schemas.microsoft.com/office/drawing/2014/main" id="{6C9DFB1B-B067-EEFE-73BE-F318DA1CC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-1024001">
                <a:off x="2503793" y="1033090"/>
                <a:ext cx="777725" cy="2117569"/>
              </a:xfrm>
              <a:prstGeom prst="rect">
                <a:avLst/>
              </a:prstGeom>
            </p:spPr>
          </p:pic>
        </p:grpSp>
        <p:pic>
          <p:nvPicPr>
            <p:cNvPr id="10" name="Picture 14">
              <a:extLst>
                <a:ext uri="{FF2B5EF4-FFF2-40B4-BE49-F238E27FC236}">
                  <a16:creationId xmlns:a16="http://schemas.microsoft.com/office/drawing/2014/main" id="{64E34E8F-1034-3645-A7B0-62DA000C1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24000" y="3543300"/>
              <a:ext cx="2743200" cy="4572000"/>
            </a:xfrm>
            <a:prstGeom prst="rect">
              <a:avLst/>
            </a:prstGeom>
          </p:spPr>
        </p:pic>
      </p:grp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5AE01EF-0864-8FB5-3FEB-68F060C72A0B}"/>
              </a:ext>
            </a:extLst>
          </p:cNvPr>
          <p:cNvSpPr/>
          <p:nvPr/>
        </p:nvSpPr>
        <p:spPr>
          <a:xfrm>
            <a:off x="3668268" y="2460529"/>
            <a:ext cx="2331881" cy="1215691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nl-NL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Tổ quốc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B0437AE-FD78-E9AF-8BB0-A4E67172B958}"/>
              </a:ext>
            </a:extLst>
          </p:cNvPr>
          <p:cNvSpPr/>
          <p:nvPr/>
        </p:nvSpPr>
        <p:spPr>
          <a:xfrm>
            <a:off x="6333721" y="2460529"/>
            <a:ext cx="2331881" cy="1215691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nl-NL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Nhân dân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2C395A8-4C40-6703-E934-676D4798A6D4}"/>
              </a:ext>
            </a:extLst>
          </p:cNvPr>
          <p:cNvSpPr/>
          <p:nvPr/>
        </p:nvSpPr>
        <p:spPr>
          <a:xfrm>
            <a:off x="8999174" y="2460529"/>
            <a:ext cx="2331881" cy="1215691"/>
          </a:xfrm>
          <a:prstGeom prst="roundRect">
            <a:avLst/>
          </a:prstGeom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nl-NL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Cuộc sống bình yên,...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F470C9-B2E6-E2DE-E11B-275A1959CC64}"/>
              </a:ext>
            </a:extLst>
          </p:cNvPr>
          <p:cNvSpPr/>
          <p:nvPr/>
        </p:nvSpPr>
        <p:spPr>
          <a:xfrm>
            <a:off x="3490564" y="3930220"/>
            <a:ext cx="8018193" cy="2239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bộ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ngồi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hè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Vẫn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mong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trở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ngồi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cháu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bên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hè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bi…</a:t>
            </a:r>
          </a:p>
        </p:txBody>
      </p:sp>
    </p:spTree>
    <p:extLst>
      <p:ext uri="{BB962C8B-B14F-4D97-AF65-F5344CB8AC3E}">
        <p14:creationId xmlns:p14="http://schemas.microsoft.com/office/powerpoint/2010/main" val="342709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847;p45">
            <a:extLst>
              <a:ext uri="{FF2B5EF4-FFF2-40B4-BE49-F238E27FC236}">
                <a16:creationId xmlns:a16="http://schemas.microsoft.com/office/drawing/2014/main" id="{876C435F-54D8-6831-7C13-1C33B3A60248}"/>
              </a:ext>
            </a:extLst>
          </p:cNvPr>
          <p:cNvGrpSpPr/>
          <p:nvPr/>
        </p:nvGrpSpPr>
        <p:grpSpPr>
          <a:xfrm rot="-281526">
            <a:off x="1456248" y="1850250"/>
            <a:ext cx="7376092" cy="4215453"/>
            <a:chOff x="385750" y="206447"/>
            <a:chExt cx="8336049" cy="4757278"/>
          </a:xfrm>
        </p:grpSpPr>
        <p:sp>
          <p:nvSpPr>
            <p:cNvPr id="7" name="Google Shape;2848;p45">
              <a:extLst>
                <a:ext uri="{FF2B5EF4-FFF2-40B4-BE49-F238E27FC236}">
                  <a16:creationId xmlns:a16="http://schemas.microsoft.com/office/drawing/2014/main" id="{24E0EB93-C5B1-F61B-6524-754C666E1649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</a:endParaRPr>
            </a:p>
          </p:txBody>
        </p:sp>
        <p:sp>
          <p:nvSpPr>
            <p:cNvPr id="8" name="Google Shape;2849;p45">
              <a:extLst>
                <a:ext uri="{FF2B5EF4-FFF2-40B4-BE49-F238E27FC236}">
                  <a16:creationId xmlns:a16="http://schemas.microsoft.com/office/drawing/2014/main" id="{4F0F8BF2-DF8C-480A-6B1D-04FE47BE11FF}"/>
                </a:ext>
              </a:extLst>
            </p:cNvPr>
            <p:cNvSpPr/>
            <p:nvPr/>
          </p:nvSpPr>
          <p:spPr>
            <a:xfrm rot="-5400000">
              <a:off x="2168061" y="-1575864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5FAD3C6-1B0D-C264-FB9B-BD3C22890D47}"/>
              </a:ext>
            </a:extLst>
          </p:cNvPr>
          <p:cNvSpPr txBox="1"/>
          <p:nvPr/>
        </p:nvSpPr>
        <p:spPr>
          <a:xfrm>
            <a:off x="1604291" y="3429000"/>
            <a:ext cx="7042069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4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Trao đổi về câu chuyện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03D0F4-0B2E-9BA4-B289-EBE41B2C760E}"/>
              </a:ext>
            </a:extLst>
          </p:cNvPr>
          <p:cNvSpPr/>
          <p:nvPr/>
        </p:nvSpPr>
        <p:spPr>
          <a:xfrm>
            <a:off x="4591925" y="1488092"/>
            <a:ext cx="1066800" cy="1016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3A6633DD-D15B-840B-671C-4ED890303E70}"/>
              </a:ext>
            </a:extLst>
          </p:cNvPr>
          <p:cNvSpPr>
            <a:spLocks noChangeAspect="1"/>
          </p:cNvSpPr>
          <p:nvPr/>
        </p:nvSpPr>
        <p:spPr>
          <a:xfrm flipH="1">
            <a:off x="8077994" y="2159000"/>
            <a:ext cx="2817813" cy="7787926"/>
          </a:xfrm>
          <a:custGeom>
            <a:avLst/>
            <a:gdLst/>
            <a:ahLst/>
            <a:cxnLst/>
            <a:rect l="l" t="t" r="r" b="b"/>
            <a:pathLst>
              <a:path w="5415307" h="14966929">
                <a:moveTo>
                  <a:pt x="0" y="0"/>
                </a:moveTo>
                <a:lnTo>
                  <a:pt x="5415307" y="0"/>
                </a:lnTo>
                <a:lnTo>
                  <a:pt x="5415307" y="14966929"/>
                </a:lnTo>
                <a:lnTo>
                  <a:pt x="0" y="14966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7785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D46F4BA3-3B71-D57E-52E9-FC9D44F3AB2F}"/>
              </a:ext>
            </a:extLst>
          </p:cNvPr>
          <p:cNvGrpSpPr/>
          <p:nvPr/>
        </p:nvGrpSpPr>
        <p:grpSpPr>
          <a:xfrm>
            <a:off x="2650203" y="1530105"/>
            <a:ext cx="6891593" cy="1025478"/>
            <a:chOff x="2654137" y="558800"/>
            <a:chExt cx="6891593" cy="102547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44DAA09-988C-8BDF-947E-EBB91138EA5C}"/>
                </a:ext>
              </a:extLst>
            </p:cNvPr>
            <p:cNvGrpSpPr/>
            <p:nvPr/>
          </p:nvGrpSpPr>
          <p:grpSpPr>
            <a:xfrm>
              <a:off x="3898900" y="558800"/>
              <a:ext cx="4267200" cy="1025478"/>
              <a:chOff x="3898900" y="228600"/>
              <a:chExt cx="4267200" cy="1025478"/>
            </a:xfrm>
          </p:grpSpPr>
          <p:grpSp>
            <p:nvGrpSpPr>
              <p:cNvPr id="2" name="Group 2">
                <a:extLst>
                  <a:ext uri="{FF2B5EF4-FFF2-40B4-BE49-F238E27FC236}">
                    <a16:creationId xmlns:a16="http://schemas.microsoft.com/office/drawing/2014/main" id="{8F69BAAF-B5F8-0D44-847F-0FFF5856124A}"/>
                  </a:ext>
                </a:extLst>
              </p:cNvPr>
              <p:cNvGrpSpPr/>
              <p:nvPr/>
            </p:nvGrpSpPr>
            <p:grpSpPr>
              <a:xfrm>
                <a:off x="3898900" y="228600"/>
                <a:ext cx="4267200" cy="1025478"/>
                <a:chOff x="0" y="0"/>
                <a:chExt cx="14682140" cy="1940093"/>
              </a:xfrm>
            </p:grpSpPr>
            <p:sp>
              <p:nvSpPr>
                <p:cNvPr id="3" name="Freeform 3">
                  <a:extLst>
                    <a:ext uri="{FF2B5EF4-FFF2-40B4-BE49-F238E27FC236}">
                      <a16:creationId xmlns:a16="http://schemas.microsoft.com/office/drawing/2014/main" id="{A71FD485-79D8-07F5-DD05-063BE15E75B3}"/>
                    </a:ext>
                  </a:extLst>
                </p:cNvPr>
                <p:cNvSpPr/>
                <p:nvPr/>
              </p:nvSpPr>
              <p:spPr>
                <a:xfrm>
                  <a:off x="0" y="-4073"/>
                  <a:ext cx="14688530" cy="1946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88530" h="1946696">
                      <a:moveTo>
                        <a:pt x="14060753" y="1892218"/>
                      </a:moveTo>
                      <a:cubicBezTo>
                        <a:pt x="14060753" y="1892218"/>
                        <a:pt x="13329878" y="1946696"/>
                        <a:pt x="11321073" y="1944075"/>
                      </a:cubicBezTo>
                      <a:cubicBezTo>
                        <a:pt x="5334503" y="1941912"/>
                        <a:pt x="1057074" y="1934088"/>
                        <a:pt x="1057074" y="1934088"/>
                      </a:cubicBezTo>
                      <a:cubicBezTo>
                        <a:pt x="812932" y="1925254"/>
                        <a:pt x="449110" y="1904023"/>
                        <a:pt x="282371" y="1845846"/>
                      </a:cubicBezTo>
                      <a:cubicBezTo>
                        <a:pt x="4469" y="1748882"/>
                        <a:pt x="0" y="1575604"/>
                        <a:pt x="0" y="1246360"/>
                      </a:cubicBezTo>
                      <a:lnTo>
                        <a:pt x="0" y="1246351"/>
                      </a:lnTo>
                      <a:cubicBezTo>
                        <a:pt x="8536" y="491230"/>
                        <a:pt x="0" y="345608"/>
                        <a:pt x="77597" y="223930"/>
                      </a:cubicBezTo>
                      <a:cubicBezTo>
                        <a:pt x="217372" y="4759"/>
                        <a:pt x="519255" y="4073"/>
                        <a:pt x="937909" y="4073"/>
                      </a:cubicBezTo>
                      <a:cubicBezTo>
                        <a:pt x="937909" y="4073"/>
                        <a:pt x="2822598" y="15681"/>
                        <a:pt x="9113624" y="7673"/>
                      </a:cubicBezTo>
                      <a:cubicBezTo>
                        <a:pt x="13110950" y="0"/>
                        <a:pt x="13827683" y="6979"/>
                        <a:pt x="13827683" y="6979"/>
                      </a:cubicBezTo>
                      <a:cubicBezTo>
                        <a:pt x="14195991" y="14458"/>
                        <a:pt x="14334251" y="42638"/>
                        <a:pt x="14531991" y="165219"/>
                      </a:cubicBezTo>
                      <a:cubicBezTo>
                        <a:pt x="14683008" y="258836"/>
                        <a:pt x="14688530" y="476157"/>
                        <a:pt x="14679389" y="1246351"/>
                      </a:cubicBezTo>
                      <a:lnTo>
                        <a:pt x="14679389" y="1246360"/>
                      </a:lnTo>
                      <a:cubicBezTo>
                        <a:pt x="14679389" y="1693569"/>
                        <a:pt x="14636606" y="1842156"/>
                        <a:pt x="14060753" y="1892218"/>
                      </a:cubicBezTo>
                      <a:close/>
                    </a:path>
                  </a:pathLst>
                </a:custGeom>
                <a:solidFill>
                  <a:srgbClr val="BAE6FF"/>
                </a:solidFill>
              </p:spPr>
            </p:sp>
          </p:grpSp>
          <p:pic>
            <p:nvPicPr>
              <p:cNvPr id="6" name="Picture 12">
                <a:extLst>
                  <a:ext uri="{FF2B5EF4-FFF2-40B4-BE49-F238E27FC236}">
                    <a16:creationId xmlns:a16="http://schemas.microsoft.com/office/drawing/2014/main" id="{0711C584-FD14-C130-EF67-599DE66AAD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 rot="-60532">
                <a:off x="4350511" y="370965"/>
                <a:ext cx="734289" cy="719603"/>
              </a:xfrm>
              <a:prstGeom prst="rect">
                <a:avLst/>
              </a:prstGeom>
            </p:spPr>
          </p:pic>
          <p:pic>
            <p:nvPicPr>
              <p:cNvPr id="7" name="Picture 13">
                <a:extLst>
                  <a:ext uri="{FF2B5EF4-FFF2-40B4-BE49-F238E27FC236}">
                    <a16:creationId xmlns:a16="http://schemas.microsoft.com/office/drawing/2014/main" id="{40E977FB-0E11-7264-D3A7-4572C67C36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983478" y="381129"/>
                <a:ext cx="734289" cy="719603"/>
              </a:xfrm>
              <a:prstGeom prst="rect">
                <a:avLst/>
              </a:prstGeom>
            </p:spPr>
          </p:pic>
        </p:grpSp>
        <p:sp>
          <p:nvSpPr>
            <p:cNvPr id="8" name="TextBox 29">
              <a:extLst>
                <a:ext uri="{FF2B5EF4-FFF2-40B4-BE49-F238E27FC236}">
                  <a16:creationId xmlns:a16="http://schemas.microsoft.com/office/drawing/2014/main" id="{33F79268-C82F-3CD7-C4E5-8A5532AE2AC4}"/>
                </a:ext>
              </a:extLst>
            </p:cNvPr>
            <p:cNvSpPr txBox="1"/>
            <p:nvPr/>
          </p:nvSpPr>
          <p:spPr>
            <a:xfrm>
              <a:off x="2654137" y="783832"/>
              <a:ext cx="6891593" cy="574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734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Gợi</a:t>
              </a:r>
              <a:r>
                <a:rPr lang="en-US" sz="3734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ý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E84E837-2153-DA14-3A53-02A3BD270755}"/>
              </a:ext>
            </a:extLst>
          </p:cNvPr>
          <p:cNvSpPr/>
          <p:nvPr/>
        </p:nvSpPr>
        <p:spPr>
          <a:xfrm>
            <a:off x="1606857" y="2826966"/>
            <a:ext cx="8978284" cy="234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chi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chuyện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(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533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533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  <p:pic>
        <p:nvPicPr>
          <p:cNvPr id="10" name="Picture 31">
            <a:extLst>
              <a:ext uri="{FF2B5EF4-FFF2-40B4-BE49-F238E27FC236}">
                <a16:creationId xmlns:a16="http://schemas.microsoft.com/office/drawing/2014/main" id="{B59E6148-C306-3157-1388-C9BD7F0841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236200" y="3877735"/>
            <a:ext cx="1955800" cy="298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3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A445CEC-2BB2-648A-035A-B5E76D4E1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340" y="304954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2847;p45">
            <a:extLst>
              <a:ext uri="{FF2B5EF4-FFF2-40B4-BE49-F238E27FC236}">
                <a16:creationId xmlns:a16="http://schemas.microsoft.com/office/drawing/2014/main" id="{FCE8B13A-E94F-6CE7-6F2A-0E783A4D1598}"/>
              </a:ext>
            </a:extLst>
          </p:cNvPr>
          <p:cNvGrpSpPr/>
          <p:nvPr/>
        </p:nvGrpSpPr>
        <p:grpSpPr>
          <a:xfrm rot="-281526">
            <a:off x="2401110" y="1539623"/>
            <a:ext cx="7680093" cy="4513274"/>
            <a:chOff x="403085" y="231255"/>
            <a:chExt cx="8318715" cy="4732469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4" name="Google Shape;2848;p45">
              <a:extLst>
                <a:ext uri="{FF2B5EF4-FFF2-40B4-BE49-F238E27FC236}">
                  <a16:creationId xmlns:a16="http://schemas.microsoft.com/office/drawing/2014/main" id="{29E192CB-3934-0D67-587C-159990AE70DC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</a:endParaRPr>
            </a:p>
          </p:txBody>
        </p:sp>
        <p:sp>
          <p:nvSpPr>
            <p:cNvPr id="15" name="Google Shape;2849;p45">
              <a:extLst>
                <a:ext uri="{FF2B5EF4-FFF2-40B4-BE49-F238E27FC236}">
                  <a16:creationId xmlns:a16="http://schemas.microsoft.com/office/drawing/2014/main" id="{4DA09A34-E922-F02A-5BD3-BDE1939FE5CC}"/>
                </a:ext>
              </a:extLst>
            </p:cNvPr>
            <p:cNvSpPr/>
            <p:nvPr/>
          </p:nvSpPr>
          <p:spPr>
            <a:xfrm rot="16200000">
              <a:off x="2185395" y="-1551055"/>
              <a:ext cx="4730604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>
            <a:extLst>
              <a:ext uri="{FF2B5EF4-FFF2-40B4-BE49-F238E27FC236}">
                <a16:creationId xmlns:a16="http://schemas.microsoft.com/office/drawing/2014/main" id="{E9E0B60E-41E1-39CE-FDD4-6EAC397A6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35503">
            <a:off x="-353224" y="2064959"/>
            <a:ext cx="2277275" cy="2173763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5108F49-E64F-31CB-F98E-3F8EFA8640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131074">
            <a:off x="10934415" y="755765"/>
            <a:ext cx="2515169" cy="551132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EE42368-4160-8663-ACEC-80508C4369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55739">
            <a:off x="10793262" y="4591079"/>
            <a:ext cx="2323115" cy="238824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A884DD2-2BFC-29B5-8528-95A38D9CAC5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169688">
            <a:off x="8850782" y="4424660"/>
            <a:ext cx="1167235" cy="615036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D8E326D-FA96-37BB-DEF5-5D45C83D0F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1361682">
            <a:off x="-1357137" y="3379710"/>
            <a:ext cx="2996851" cy="3990964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98ABAF74-24FF-9BD4-DAAE-F5F44ECB7C6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2334778">
            <a:off x="1073060" y="5714937"/>
            <a:ext cx="1449017" cy="474223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37C61FD6-8703-8858-805B-520BF8826DD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9925695">
            <a:off x="107738" y="3783338"/>
            <a:ext cx="1954299" cy="1954299"/>
          </a:xfrm>
          <a:prstGeom prst="rect">
            <a:avLst/>
          </a:prstGeom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D1752311-788D-F11E-2064-E217399D094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-8787215">
            <a:off x="11240846" y="2433080"/>
            <a:ext cx="528706" cy="24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6DFC97-0EF1-9AC8-4B8F-E07885E93069}"/>
              </a:ext>
            </a:extLst>
          </p:cNvPr>
          <p:cNvSpPr/>
          <p:nvPr/>
        </p:nvSpPr>
        <p:spPr>
          <a:xfrm>
            <a:off x="2697351" y="2661337"/>
            <a:ext cx="7479082" cy="2042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Gửi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và chuẩn bị </a:t>
            </a: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60000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28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đọc 4: </a:t>
            </a:r>
            <a:r>
              <a:rPr lang="nl-NL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 lại với </a:t>
            </a:r>
            <a:r>
              <a:rPr lang="nl-NL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nl-NL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8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khu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3B5517C6-45BA-6EE8-F4EE-4F5437056C4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7061995" y="4856312"/>
            <a:ext cx="2238111" cy="199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604</Words>
  <Application>Microsoft Office PowerPoint</Application>
  <PresentationFormat>Widescreen</PresentationFormat>
  <Paragraphs>59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UTM Avo</vt:lpstr>
      <vt:lpstr>Wingdings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30</cp:revision>
  <dcterms:created xsi:type="dcterms:W3CDTF">2023-10-19T01:39:18Z</dcterms:created>
  <dcterms:modified xsi:type="dcterms:W3CDTF">2023-12-21T02:55:39Z</dcterms:modified>
</cp:coreProperties>
</file>