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61" r:id="rId7"/>
    <p:sldId id="268" r:id="rId8"/>
    <p:sldId id="282" r:id="rId9"/>
    <p:sldId id="283" r:id="rId10"/>
    <p:sldId id="284" r:id="rId11"/>
    <p:sldId id="285" r:id="rId12"/>
    <p:sldId id="286" r:id="rId13"/>
    <p:sldId id="263" r:id="rId14"/>
    <p:sldId id="270" r:id="rId15"/>
    <p:sldId id="279" r:id="rId16"/>
    <p:sldId id="280" r:id="rId17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8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8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6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591879" y="1983674"/>
            <a:ext cx="11008242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29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Góc </a:t>
            </a:r>
            <a:r>
              <a:rPr kumimoji="0" lang="vi-VN" sz="5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sáng tạo</a:t>
            </a:r>
            <a:r>
              <a:rPr kumimoji="0" lang="en-US" sz="5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vi-VN" sz="5000" b="1" kern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Người </a:t>
            </a:r>
            <a:r>
              <a:rPr lang="vi-VN" sz="5000" b="1" kern="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chiến sĩ</a:t>
            </a:r>
            <a:endParaRPr kumimoji="0" lang="en-US" sz="5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52CB5-F9B6-83CB-0666-1FC1B494860F}"/>
              </a:ext>
            </a:extLst>
          </p:cNvPr>
          <p:cNvSpPr txBox="1"/>
          <p:nvPr/>
        </p:nvSpPr>
        <p:spPr>
          <a:xfrm>
            <a:off x="10551042" y="809336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2953289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750690C-5740-AF5A-BD3C-AF2D28152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893201" y="1571755"/>
            <a:ext cx="8405597" cy="406400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BDA697BC-217E-9B4E-677A-778278131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76072" y="1469394"/>
            <a:ext cx="2010790" cy="1487985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94B99052-00E2-8834-20C7-ADEE9E43DD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30391">
            <a:off x="-132543" y="1822055"/>
            <a:ext cx="2044541" cy="1263899"/>
          </a:xfrm>
          <a:prstGeom prst="rect">
            <a:avLst/>
          </a:prstGeom>
        </p:spPr>
      </p:pic>
      <p:sp>
        <p:nvSpPr>
          <p:cNvPr id="13" name="TextBox 15">
            <a:extLst>
              <a:ext uri="{FF2B5EF4-FFF2-40B4-BE49-F238E27FC236}">
                <a16:creationId xmlns:a16="http://schemas.microsoft.com/office/drawing/2014/main" id="{8DBC0200-C604-E18C-A605-65EE7042BE95}"/>
              </a:ext>
            </a:extLst>
          </p:cNvPr>
          <p:cNvSpPr txBox="1"/>
          <p:nvPr/>
        </p:nvSpPr>
        <p:spPr>
          <a:xfrm>
            <a:off x="4476219" y="2009503"/>
            <a:ext cx="2967372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FE5604-DE7E-F403-A51C-C5D12E6DBCF3}"/>
              </a:ext>
            </a:extLst>
          </p:cNvPr>
          <p:cNvSpPr/>
          <p:nvPr/>
        </p:nvSpPr>
        <p:spPr>
          <a:xfrm>
            <a:off x="2757464" y="2688859"/>
            <a:ext cx="6677071" cy="1391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30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Trả và rút kinh nghiệm bài viết chủ đề </a:t>
            </a:r>
            <a:r>
              <a:rPr lang="nl-NL" sz="30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“Viết về người anh </a:t>
            </a:r>
            <a:r>
              <a:rPr lang="nl-NL" sz="3000" i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hùng”.</a:t>
            </a:r>
            <a:endParaRPr lang="en-US" sz="3000" i="1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058B0790-635E-FBCC-2315-C958A0D8B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905223" y="4648200"/>
            <a:ext cx="810936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25D5122-9C64-EABB-3B94-CE5491103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2953289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6F1118-7EE3-1D1C-F965-5D08497CF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33505" y="1625009"/>
            <a:ext cx="8410787" cy="4066509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D5A043E3-AB3B-5100-C6B5-7BE6AC9E28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909552">
            <a:off x="9424298" y="1230715"/>
            <a:ext cx="1478854" cy="13981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346B9B-D90D-267E-F084-918FC68F9395}"/>
              </a:ext>
            </a:extLst>
          </p:cNvPr>
          <p:cNvSpPr txBox="1"/>
          <p:nvPr/>
        </p:nvSpPr>
        <p:spPr>
          <a:xfrm>
            <a:off x="2602254" y="2434575"/>
            <a:ext cx="7673287" cy="1899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nl-NL" sz="4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1. Viết một đoạn văn hoặc bài thơ về người chiến sĩ</a:t>
            </a: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D03133A1-A4AD-FFAF-7E50-251C7AFA480F}"/>
              </a:ext>
            </a:extLst>
          </p:cNvPr>
          <p:cNvGrpSpPr/>
          <p:nvPr/>
        </p:nvGrpSpPr>
        <p:grpSpPr>
          <a:xfrm rot="268660" flipH="1">
            <a:off x="1720848" y="6588970"/>
            <a:ext cx="2235637" cy="182039"/>
            <a:chOff x="0" y="0"/>
            <a:chExt cx="1041177" cy="84779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E9A76A5-C972-FF98-2C80-9BA80E418B71}"/>
                </a:ext>
              </a:extLst>
            </p:cNvPr>
            <p:cNvSpPr/>
            <p:nvPr/>
          </p:nvSpPr>
          <p:spPr>
            <a:xfrm>
              <a:off x="0" y="0"/>
              <a:ext cx="1041177" cy="84779"/>
            </a:xfrm>
            <a:custGeom>
              <a:avLst/>
              <a:gdLst/>
              <a:ahLst/>
              <a:cxnLst/>
              <a:rect l="l" t="t" r="r" b="b"/>
              <a:pathLst>
                <a:path w="1041177" h="84779">
                  <a:moveTo>
                    <a:pt x="520588" y="0"/>
                  </a:moveTo>
                  <a:cubicBezTo>
                    <a:pt x="233075" y="0"/>
                    <a:pt x="0" y="18978"/>
                    <a:pt x="0" y="42389"/>
                  </a:cubicBezTo>
                  <a:cubicBezTo>
                    <a:pt x="0" y="65800"/>
                    <a:pt x="233075" y="84779"/>
                    <a:pt x="520588" y="84779"/>
                  </a:cubicBezTo>
                  <a:cubicBezTo>
                    <a:pt x="808101" y="84779"/>
                    <a:pt x="1041177" y="65800"/>
                    <a:pt x="1041177" y="42389"/>
                  </a:cubicBezTo>
                  <a:cubicBezTo>
                    <a:pt x="1041177" y="18978"/>
                    <a:pt x="808101" y="0"/>
                    <a:pt x="520588" y="0"/>
                  </a:cubicBezTo>
                  <a:close/>
                </a:path>
              </a:pathLst>
            </a:custGeom>
            <a:solidFill>
              <a:srgbClr val="3C2F2F">
                <a:alpha val="14902"/>
              </a:srgbClr>
            </a:solidFill>
          </p:spPr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4FCA1602-63CB-EBA3-92C5-44DF0D212740}"/>
                </a:ext>
              </a:extLst>
            </p:cNvPr>
            <p:cNvSpPr txBox="1"/>
            <p:nvPr/>
          </p:nvSpPr>
          <p:spPr>
            <a:xfrm>
              <a:off x="97610" y="-30152"/>
              <a:ext cx="845956" cy="106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5">
            <a:extLst>
              <a:ext uri="{FF2B5EF4-FFF2-40B4-BE49-F238E27FC236}">
                <a16:creationId xmlns:a16="http://schemas.microsoft.com/office/drawing/2014/main" id="{CADBAB35-2FA6-6661-C236-D08E8ED7C12E}"/>
              </a:ext>
            </a:extLst>
          </p:cNvPr>
          <p:cNvSpPr>
            <a:spLocks noChangeAspect="1"/>
          </p:cNvSpPr>
          <p:nvPr/>
        </p:nvSpPr>
        <p:spPr>
          <a:xfrm>
            <a:off x="1200802" y="2207482"/>
            <a:ext cx="1699962" cy="4605809"/>
          </a:xfrm>
          <a:custGeom>
            <a:avLst/>
            <a:gdLst/>
            <a:ahLst/>
            <a:cxnLst/>
            <a:rect l="l" t="t" r="r" b="b"/>
            <a:pathLst>
              <a:path w="3875591" h="10500370">
                <a:moveTo>
                  <a:pt x="0" y="0"/>
                </a:moveTo>
                <a:lnTo>
                  <a:pt x="3875591" y="0"/>
                </a:lnTo>
                <a:lnTo>
                  <a:pt x="3875591" y="10500370"/>
                </a:lnTo>
                <a:lnTo>
                  <a:pt x="0" y="105003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E8CB4829-2C9B-450A-8F3F-2474777A333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1166626">
            <a:off x="-455110" y="5508298"/>
            <a:ext cx="1443566" cy="12757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7865855-2F22-C1BB-5306-4467F4EF8F93}"/>
              </a:ext>
            </a:extLst>
          </p:cNvPr>
          <p:cNvSpPr/>
          <p:nvPr/>
        </p:nvSpPr>
        <p:spPr>
          <a:xfrm>
            <a:off x="1955006" y="2349776"/>
            <a:ext cx="8280400" cy="1783565"/>
          </a:xfrm>
          <a:prstGeom prst="rect">
            <a:avLst/>
          </a:prstGeom>
          <a:solidFill>
            <a:srgbClr val="FFD76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Viết đoạn văn hoặc bài thơ ngắn về các chiến sĩ nhỏ trong bài đọc </a:t>
            </a:r>
            <a:r>
              <a:rPr lang="vi-VN" sz="2533" i="1" dirty="0">
                <a:solidFill>
                  <a:schemeClr val="bg1"/>
                </a:solidFill>
                <a:latin typeface="UTM Avo" panose="02040603050506020204" pitchFamily="18"/>
              </a:rPr>
              <a:t>Ở lại với chiến khu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. Trang trí cho bài viết hoặc gắn tranh vẽ của em.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5D28B72-BB7D-8C73-9D3D-58F44B1695EC}"/>
              </a:ext>
            </a:extLst>
          </p:cNvPr>
          <p:cNvSpPr txBox="1"/>
          <p:nvPr/>
        </p:nvSpPr>
        <p:spPr>
          <a:xfrm>
            <a:off x="3810194" y="1565443"/>
            <a:ext cx="4570024" cy="497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54DA27-BB8F-0BF6-9B5F-5436E3DEBD32}"/>
              </a:ext>
            </a:extLst>
          </p:cNvPr>
          <p:cNvSpPr/>
          <p:nvPr/>
        </p:nvSpPr>
        <p:spPr>
          <a:xfrm>
            <a:off x="1955006" y="4393257"/>
            <a:ext cx="8280400" cy="1752916"/>
          </a:xfrm>
          <a:prstGeom prst="rect">
            <a:avLst/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 đoạn văn hoặc bài thơ ngắn về một chiến sĩ quân đội. Gắn ảnh em sưu tầm hoặc tranh vẽ của em.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6">
            <a:extLst>
              <a:ext uri="{FF2B5EF4-FFF2-40B4-BE49-F238E27FC236}">
                <a16:creationId xmlns:a16="http://schemas.microsoft.com/office/drawing/2014/main" id="{CA441297-9009-03DC-DBEA-FD2E3A2858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765839" y="1142684"/>
            <a:ext cx="2262587" cy="155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2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>
            <a:extLst>
              <a:ext uri="{FF2B5EF4-FFF2-40B4-BE49-F238E27FC236}">
                <a16:creationId xmlns:a16="http://schemas.microsoft.com/office/drawing/2014/main" id="{2A52F456-2871-606A-576E-935580F049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1166626">
            <a:off x="-455110" y="5508298"/>
            <a:ext cx="1443566" cy="12757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3F0B79-655A-9CAA-009A-0AAD7C78A0D8}"/>
              </a:ext>
            </a:extLst>
          </p:cNvPr>
          <p:cNvSpPr/>
          <p:nvPr/>
        </p:nvSpPr>
        <p:spPr>
          <a:xfrm>
            <a:off x="1581795" y="1037890"/>
            <a:ext cx="90284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ý: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97210E5-C0EC-DD64-2A74-519EDD7DDBBF}"/>
              </a:ext>
            </a:extLst>
          </p:cNvPr>
          <p:cNvSpPr/>
          <p:nvPr/>
        </p:nvSpPr>
        <p:spPr>
          <a:xfrm>
            <a:off x="1159629" y="1957326"/>
            <a:ext cx="6238698" cy="1318031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sĩ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 </a:t>
            </a:r>
            <a:r>
              <a:rPr lang="en-US" sz="2533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i="1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533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khu.</a:t>
            </a:r>
            <a:endParaRPr lang="en-US" sz="2533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86EABF5-6EE1-5EAC-5B30-586D7437DB47}"/>
              </a:ext>
            </a:extLst>
          </p:cNvPr>
          <p:cNvSpPr/>
          <p:nvPr/>
        </p:nvSpPr>
        <p:spPr>
          <a:xfrm>
            <a:off x="3186029" y="3671573"/>
            <a:ext cx="7467600" cy="1977008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 Bình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–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ruột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sĩ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quần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đảo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Sa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076E2C6B-DB53-B77E-9E0E-57D2BC3E00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221999" y="1448109"/>
            <a:ext cx="1694860" cy="173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8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225D56E-B37C-7736-44EA-45888EC2DF99}"/>
              </a:ext>
            </a:extLst>
          </p:cNvPr>
          <p:cNvGrpSpPr/>
          <p:nvPr/>
        </p:nvGrpSpPr>
        <p:grpSpPr>
          <a:xfrm>
            <a:off x="1990238" y="1719640"/>
            <a:ext cx="7746374" cy="4393549"/>
            <a:chOff x="2907965" y="2388959"/>
            <a:chExt cx="11619561" cy="6590324"/>
          </a:xfrm>
        </p:grpSpPr>
        <p:grpSp>
          <p:nvGrpSpPr>
            <p:cNvPr id="8" name="Google Shape;2847;p45">
              <a:extLst>
                <a:ext uri="{FF2B5EF4-FFF2-40B4-BE49-F238E27FC236}">
                  <a16:creationId xmlns:a16="http://schemas.microsoft.com/office/drawing/2014/main" id="{432C3289-98E0-4B9A-D595-0D40DB0C7C35}"/>
                </a:ext>
              </a:extLst>
            </p:cNvPr>
            <p:cNvGrpSpPr/>
            <p:nvPr/>
          </p:nvGrpSpPr>
          <p:grpSpPr>
            <a:xfrm>
              <a:off x="3778404" y="3009900"/>
              <a:ext cx="10749122" cy="5969383"/>
              <a:chOff x="385750" y="206447"/>
              <a:chExt cx="8336049" cy="4757278"/>
            </a:xfrm>
          </p:grpSpPr>
          <p:sp>
            <p:nvSpPr>
              <p:cNvPr id="13" name="Google Shape;2848;p45">
                <a:extLst>
                  <a:ext uri="{FF2B5EF4-FFF2-40B4-BE49-F238E27FC236}">
                    <a16:creationId xmlns:a16="http://schemas.microsoft.com/office/drawing/2014/main" id="{3EB1F737-D0C5-0F00-18EC-BAF6F01D95E5}"/>
                  </a:ext>
                </a:extLst>
              </p:cNvPr>
              <p:cNvSpPr/>
              <p:nvPr/>
            </p:nvSpPr>
            <p:spPr>
              <a:xfrm rot="-5400000">
                <a:off x="2208886" y="-1549189"/>
                <a:ext cx="4730603" cy="8295224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77086" extrusionOk="0">
                    <a:moveTo>
                      <a:pt x="0" y="0"/>
                    </a:moveTo>
                    <a:lnTo>
                      <a:pt x="0" y="73905"/>
                    </a:lnTo>
                    <a:cubicBezTo>
                      <a:pt x="0" y="75663"/>
                      <a:pt x="1423" y="77085"/>
                      <a:pt x="3181" y="77085"/>
                    </a:cubicBezTo>
                    <a:lnTo>
                      <a:pt x="54376" y="77085"/>
                    </a:lnTo>
                    <a:cubicBezTo>
                      <a:pt x="56105" y="77085"/>
                      <a:pt x="57472" y="75691"/>
                      <a:pt x="57472" y="73989"/>
                    </a:cubicBezTo>
                    <a:lnTo>
                      <a:pt x="57472" y="0"/>
                    </a:lnTo>
                    <a:lnTo>
                      <a:pt x="54850" y="0"/>
                    </a:lnTo>
                    <a:lnTo>
                      <a:pt x="54683" y="279"/>
                    </a:lnTo>
                    <a:lnTo>
                      <a:pt x="54487" y="1284"/>
                    </a:lnTo>
                    <a:cubicBezTo>
                      <a:pt x="54571" y="1339"/>
                      <a:pt x="54738" y="1702"/>
                      <a:pt x="54738" y="1953"/>
                    </a:cubicBezTo>
                    <a:cubicBezTo>
                      <a:pt x="54738" y="2428"/>
                      <a:pt x="54336" y="2835"/>
                      <a:pt x="53851" y="2835"/>
                    </a:cubicBezTo>
                    <a:cubicBezTo>
                      <a:pt x="53794" y="2835"/>
                      <a:pt x="53737" y="2830"/>
                      <a:pt x="53678" y="2818"/>
                    </a:cubicBezTo>
                    <a:cubicBezTo>
                      <a:pt x="53343" y="2734"/>
                      <a:pt x="53064" y="2455"/>
                      <a:pt x="53009" y="2121"/>
                    </a:cubicBezTo>
                    <a:cubicBezTo>
                      <a:pt x="52897" y="1563"/>
                      <a:pt x="53315" y="1088"/>
                      <a:pt x="53846" y="1088"/>
                    </a:cubicBezTo>
                    <a:cubicBezTo>
                      <a:pt x="53873" y="1088"/>
                      <a:pt x="53957" y="251"/>
                      <a:pt x="53957" y="251"/>
                    </a:cubicBezTo>
                    <a:lnTo>
                      <a:pt x="53873" y="0"/>
                    </a:lnTo>
                    <a:lnTo>
                      <a:pt x="48824" y="0"/>
                    </a:lnTo>
                    <a:lnTo>
                      <a:pt x="48768" y="1228"/>
                    </a:lnTo>
                    <a:cubicBezTo>
                      <a:pt x="49047" y="1423"/>
                      <a:pt x="49214" y="1758"/>
                      <a:pt x="49131" y="2121"/>
                    </a:cubicBezTo>
                    <a:cubicBezTo>
                      <a:pt x="49075" y="2455"/>
                      <a:pt x="48796" y="2734"/>
                      <a:pt x="48461" y="2818"/>
                    </a:cubicBezTo>
                    <a:cubicBezTo>
                      <a:pt x="48403" y="2830"/>
                      <a:pt x="48345" y="2835"/>
                      <a:pt x="48288" y="2835"/>
                    </a:cubicBezTo>
                    <a:cubicBezTo>
                      <a:pt x="47803" y="2835"/>
                      <a:pt x="47401" y="2428"/>
                      <a:pt x="47401" y="1953"/>
                    </a:cubicBezTo>
                    <a:cubicBezTo>
                      <a:pt x="47401" y="1618"/>
                      <a:pt x="47596" y="1339"/>
                      <a:pt x="47847" y="1200"/>
                    </a:cubicBezTo>
                    <a:lnTo>
                      <a:pt x="47819" y="0"/>
                    </a:lnTo>
                    <a:lnTo>
                      <a:pt x="42323" y="0"/>
                    </a:lnTo>
                    <a:lnTo>
                      <a:pt x="42519" y="1088"/>
                    </a:lnTo>
                    <a:cubicBezTo>
                      <a:pt x="42593" y="1088"/>
                      <a:pt x="42655" y="1076"/>
                      <a:pt x="42721" y="1076"/>
                    </a:cubicBezTo>
                    <a:cubicBezTo>
                      <a:pt x="42754" y="1076"/>
                      <a:pt x="42788" y="1079"/>
                      <a:pt x="42825" y="1088"/>
                    </a:cubicBezTo>
                    <a:cubicBezTo>
                      <a:pt x="43216" y="1144"/>
                      <a:pt x="43523" y="1479"/>
                      <a:pt x="43579" y="1842"/>
                    </a:cubicBezTo>
                    <a:cubicBezTo>
                      <a:pt x="43629" y="2372"/>
                      <a:pt x="43200" y="2834"/>
                      <a:pt x="42683" y="2834"/>
                    </a:cubicBezTo>
                    <a:cubicBezTo>
                      <a:pt x="42629" y="2834"/>
                      <a:pt x="42574" y="2829"/>
                      <a:pt x="42519" y="2818"/>
                    </a:cubicBezTo>
                    <a:cubicBezTo>
                      <a:pt x="42184" y="2734"/>
                      <a:pt x="41905" y="2455"/>
                      <a:pt x="41849" y="2121"/>
                    </a:cubicBezTo>
                    <a:cubicBezTo>
                      <a:pt x="41821" y="1953"/>
                      <a:pt x="41821" y="1814"/>
                      <a:pt x="41877" y="1674"/>
                    </a:cubicBezTo>
                    <a:lnTo>
                      <a:pt x="41737" y="586"/>
                    </a:lnTo>
                    <a:lnTo>
                      <a:pt x="41319" y="0"/>
                    </a:lnTo>
                    <a:lnTo>
                      <a:pt x="37831" y="0"/>
                    </a:lnTo>
                    <a:lnTo>
                      <a:pt x="37720" y="1312"/>
                    </a:lnTo>
                    <a:cubicBezTo>
                      <a:pt x="37915" y="1507"/>
                      <a:pt x="38027" y="1814"/>
                      <a:pt x="37971" y="2121"/>
                    </a:cubicBezTo>
                    <a:cubicBezTo>
                      <a:pt x="37915" y="2455"/>
                      <a:pt x="37636" y="2734"/>
                      <a:pt x="37301" y="2818"/>
                    </a:cubicBezTo>
                    <a:cubicBezTo>
                      <a:pt x="37243" y="2830"/>
                      <a:pt x="37185" y="2835"/>
                      <a:pt x="37129" y="2835"/>
                    </a:cubicBezTo>
                    <a:cubicBezTo>
                      <a:pt x="36644" y="2835"/>
                      <a:pt x="36241" y="2428"/>
                      <a:pt x="36241" y="1953"/>
                    </a:cubicBezTo>
                    <a:cubicBezTo>
                      <a:pt x="36241" y="1674"/>
                      <a:pt x="36353" y="1451"/>
                      <a:pt x="36548" y="1284"/>
                    </a:cubicBezTo>
                    <a:lnTo>
                      <a:pt x="36576" y="0"/>
                    </a:lnTo>
                    <a:lnTo>
                      <a:pt x="31805" y="0"/>
                    </a:lnTo>
                    <a:lnTo>
                      <a:pt x="31833" y="419"/>
                    </a:lnTo>
                    <a:cubicBezTo>
                      <a:pt x="31945" y="475"/>
                      <a:pt x="32168" y="1339"/>
                      <a:pt x="32252" y="1451"/>
                    </a:cubicBezTo>
                    <a:cubicBezTo>
                      <a:pt x="32363" y="1618"/>
                      <a:pt x="32419" y="1842"/>
                      <a:pt x="32391" y="2065"/>
                    </a:cubicBezTo>
                    <a:cubicBezTo>
                      <a:pt x="32363" y="2455"/>
                      <a:pt x="32028" y="2790"/>
                      <a:pt x="31638" y="2818"/>
                    </a:cubicBezTo>
                    <a:cubicBezTo>
                      <a:pt x="31606" y="2821"/>
                      <a:pt x="31574" y="2823"/>
                      <a:pt x="31543" y="2823"/>
                    </a:cubicBezTo>
                    <a:cubicBezTo>
                      <a:pt x="31056" y="2823"/>
                      <a:pt x="30661" y="2425"/>
                      <a:pt x="30661" y="1953"/>
                    </a:cubicBezTo>
                    <a:cubicBezTo>
                      <a:pt x="30661" y="1674"/>
                      <a:pt x="30801" y="1395"/>
                      <a:pt x="31024" y="1256"/>
                    </a:cubicBezTo>
                    <a:cubicBezTo>
                      <a:pt x="31080" y="1200"/>
                      <a:pt x="30829" y="475"/>
                      <a:pt x="30885" y="363"/>
                    </a:cubicBezTo>
                    <a:lnTo>
                      <a:pt x="30801" y="0"/>
                    </a:lnTo>
                    <a:lnTo>
                      <a:pt x="26783" y="0"/>
                    </a:lnTo>
                    <a:lnTo>
                      <a:pt x="26532" y="1312"/>
                    </a:lnTo>
                    <a:cubicBezTo>
                      <a:pt x="26756" y="1507"/>
                      <a:pt x="26867" y="1786"/>
                      <a:pt x="26811" y="2121"/>
                    </a:cubicBezTo>
                    <a:cubicBezTo>
                      <a:pt x="26756" y="2455"/>
                      <a:pt x="26477" y="2734"/>
                      <a:pt x="26142" y="2818"/>
                    </a:cubicBezTo>
                    <a:cubicBezTo>
                      <a:pt x="26080" y="2830"/>
                      <a:pt x="26020" y="2835"/>
                      <a:pt x="25962" y="2835"/>
                    </a:cubicBezTo>
                    <a:cubicBezTo>
                      <a:pt x="25462" y="2835"/>
                      <a:pt x="25082" y="2428"/>
                      <a:pt x="25082" y="1953"/>
                    </a:cubicBezTo>
                    <a:cubicBezTo>
                      <a:pt x="25082" y="1618"/>
                      <a:pt x="25277" y="1312"/>
                      <a:pt x="25556" y="1172"/>
                    </a:cubicBezTo>
                    <a:lnTo>
                      <a:pt x="25500" y="0"/>
                    </a:lnTo>
                    <a:lnTo>
                      <a:pt x="21315" y="0"/>
                    </a:lnTo>
                    <a:lnTo>
                      <a:pt x="20980" y="1339"/>
                    </a:lnTo>
                    <a:cubicBezTo>
                      <a:pt x="21176" y="1535"/>
                      <a:pt x="21287" y="1814"/>
                      <a:pt x="21232" y="2121"/>
                    </a:cubicBezTo>
                    <a:cubicBezTo>
                      <a:pt x="21176" y="2455"/>
                      <a:pt x="20897" y="2734"/>
                      <a:pt x="20562" y="2818"/>
                    </a:cubicBezTo>
                    <a:cubicBezTo>
                      <a:pt x="20501" y="2830"/>
                      <a:pt x="20441" y="2835"/>
                      <a:pt x="20382" y="2835"/>
                    </a:cubicBezTo>
                    <a:cubicBezTo>
                      <a:pt x="19882" y="2835"/>
                      <a:pt x="19502" y="2428"/>
                      <a:pt x="19502" y="1953"/>
                    </a:cubicBezTo>
                    <a:cubicBezTo>
                      <a:pt x="19502" y="1646"/>
                      <a:pt x="19669" y="1339"/>
                      <a:pt x="19920" y="1200"/>
                    </a:cubicBezTo>
                    <a:lnTo>
                      <a:pt x="20395" y="0"/>
                    </a:lnTo>
                    <a:lnTo>
                      <a:pt x="15512" y="0"/>
                    </a:lnTo>
                    <a:lnTo>
                      <a:pt x="15373" y="1312"/>
                    </a:lnTo>
                    <a:cubicBezTo>
                      <a:pt x="15596" y="1507"/>
                      <a:pt x="15708" y="1786"/>
                      <a:pt x="15652" y="2121"/>
                    </a:cubicBezTo>
                    <a:cubicBezTo>
                      <a:pt x="15596" y="2455"/>
                      <a:pt x="15317" y="2734"/>
                      <a:pt x="14954" y="2818"/>
                    </a:cubicBezTo>
                    <a:cubicBezTo>
                      <a:pt x="14896" y="2830"/>
                      <a:pt x="14838" y="2835"/>
                      <a:pt x="14782" y="2835"/>
                    </a:cubicBezTo>
                    <a:cubicBezTo>
                      <a:pt x="14302" y="2835"/>
                      <a:pt x="13922" y="2428"/>
                      <a:pt x="13922" y="1953"/>
                    </a:cubicBezTo>
                    <a:cubicBezTo>
                      <a:pt x="13922" y="1674"/>
                      <a:pt x="14034" y="1451"/>
                      <a:pt x="14229" y="1284"/>
                    </a:cubicBezTo>
                    <a:lnTo>
                      <a:pt x="14034" y="0"/>
                    </a:lnTo>
                    <a:lnTo>
                      <a:pt x="10239" y="0"/>
                    </a:lnTo>
                    <a:lnTo>
                      <a:pt x="9765" y="1256"/>
                    </a:lnTo>
                    <a:cubicBezTo>
                      <a:pt x="9988" y="1451"/>
                      <a:pt x="10128" y="1730"/>
                      <a:pt x="10072" y="2065"/>
                    </a:cubicBezTo>
                    <a:cubicBezTo>
                      <a:pt x="10044" y="2455"/>
                      <a:pt x="9709" y="2790"/>
                      <a:pt x="9319" y="2818"/>
                    </a:cubicBezTo>
                    <a:cubicBezTo>
                      <a:pt x="9287" y="2821"/>
                      <a:pt x="9255" y="2823"/>
                      <a:pt x="9224" y="2823"/>
                    </a:cubicBezTo>
                    <a:cubicBezTo>
                      <a:pt x="8736" y="2823"/>
                      <a:pt x="8342" y="2425"/>
                      <a:pt x="8342" y="1953"/>
                    </a:cubicBezTo>
                    <a:cubicBezTo>
                      <a:pt x="8342" y="1702"/>
                      <a:pt x="8426" y="1507"/>
                      <a:pt x="8593" y="1339"/>
                    </a:cubicBezTo>
                    <a:lnTo>
                      <a:pt x="8342" y="0"/>
                    </a:lnTo>
                    <a:lnTo>
                      <a:pt x="3990" y="0"/>
                    </a:lnTo>
                    <a:lnTo>
                      <a:pt x="4157" y="1256"/>
                    </a:lnTo>
                    <a:cubicBezTo>
                      <a:pt x="4408" y="1451"/>
                      <a:pt x="4548" y="1758"/>
                      <a:pt x="4492" y="2121"/>
                    </a:cubicBezTo>
                    <a:cubicBezTo>
                      <a:pt x="4408" y="2455"/>
                      <a:pt x="4157" y="2734"/>
                      <a:pt x="3795" y="2818"/>
                    </a:cubicBezTo>
                    <a:cubicBezTo>
                      <a:pt x="3736" y="2830"/>
                      <a:pt x="3679" y="2835"/>
                      <a:pt x="3623" y="2835"/>
                    </a:cubicBezTo>
                    <a:cubicBezTo>
                      <a:pt x="3143" y="2835"/>
                      <a:pt x="2762" y="2428"/>
                      <a:pt x="2762" y="1953"/>
                    </a:cubicBezTo>
                    <a:cubicBezTo>
                      <a:pt x="2762" y="1758"/>
                      <a:pt x="2818" y="1563"/>
                      <a:pt x="2958" y="1395"/>
                    </a:cubicBezTo>
                    <a:lnTo>
                      <a:pt x="23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2849;p45">
                <a:extLst>
                  <a:ext uri="{FF2B5EF4-FFF2-40B4-BE49-F238E27FC236}">
                    <a16:creationId xmlns:a16="http://schemas.microsoft.com/office/drawing/2014/main" id="{A947ED54-670D-8E82-F341-2F1CA3B767C1}"/>
                  </a:ext>
                </a:extLst>
              </p:cNvPr>
              <p:cNvSpPr/>
              <p:nvPr/>
            </p:nvSpPr>
            <p:spPr>
              <a:xfrm rot="-5400000">
                <a:off x="2168061" y="-1575864"/>
                <a:ext cx="4730603" cy="8295224"/>
              </a:xfrm>
              <a:custGeom>
                <a:avLst/>
                <a:gdLst/>
                <a:ahLst/>
                <a:cxnLst/>
                <a:rect l="l" t="t" r="r" b="b"/>
                <a:pathLst>
                  <a:path w="57473" h="77086" extrusionOk="0">
                    <a:moveTo>
                      <a:pt x="0" y="0"/>
                    </a:moveTo>
                    <a:lnTo>
                      <a:pt x="0" y="73905"/>
                    </a:lnTo>
                    <a:cubicBezTo>
                      <a:pt x="0" y="75663"/>
                      <a:pt x="1423" y="77085"/>
                      <a:pt x="3181" y="77085"/>
                    </a:cubicBezTo>
                    <a:lnTo>
                      <a:pt x="54376" y="77085"/>
                    </a:lnTo>
                    <a:cubicBezTo>
                      <a:pt x="56105" y="77085"/>
                      <a:pt x="57472" y="75691"/>
                      <a:pt x="57472" y="73989"/>
                    </a:cubicBezTo>
                    <a:lnTo>
                      <a:pt x="57472" y="0"/>
                    </a:lnTo>
                    <a:lnTo>
                      <a:pt x="54850" y="0"/>
                    </a:lnTo>
                    <a:lnTo>
                      <a:pt x="54683" y="279"/>
                    </a:lnTo>
                    <a:lnTo>
                      <a:pt x="54487" y="1284"/>
                    </a:lnTo>
                    <a:cubicBezTo>
                      <a:pt x="54571" y="1339"/>
                      <a:pt x="54738" y="1702"/>
                      <a:pt x="54738" y="1953"/>
                    </a:cubicBezTo>
                    <a:cubicBezTo>
                      <a:pt x="54738" y="2428"/>
                      <a:pt x="54336" y="2835"/>
                      <a:pt x="53851" y="2835"/>
                    </a:cubicBezTo>
                    <a:cubicBezTo>
                      <a:pt x="53794" y="2835"/>
                      <a:pt x="53737" y="2830"/>
                      <a:pt x="53678" y="2818"/>
                    </a:cubicBezTo>
                    <a:cubicBezTo>
                      <a:pt x="53343" y="2734"/>
                      <a:pt x="53064" y="2455"/>
                      <a:pt x="53009" y="2121"/>
                    </a:cubicBezTo>
                    <a:cubicBezTo>
                      <a:pt x="52897" y="1563"/>
                      <a:pt x="53315" y="1088"/>
                      <a:pt x="53846" y="1088"/>
                    </a:cubicBezTo>
                    <a:cubicBezTo>
                      <a:pt x="53873" y="1088"/>
                      <a:pt x="53957" y="251"/>
                      <a:pt x="53957" y="251"/>
                    </a:cubicBezTo>
                    <a:lnTo>
                      <a:pt x="53873" y="0"/>
                    </a:lnTo>
                    <a:lnTo>
                      <a:pt x="48824" y="0"/>
                    </a:lnTo>
                    <a:lnTo>
                      <a:pt x="48768" y="1228"/>
                    </a:lnTo>
                    <a:cubicBezTo>
                      <a:pt x="49047" y="1423"/>
                      <a:pt x="49214" y="1758"/>
                      <a:pt x="49131" y="2121"/>
                    </a:cubicBezTo>
                    <a:cubicBezTo>
                      <a:pt x="49075" y="2455"/>
                      <a:pt x="48796" y="2734"/>
                      <a:pt x="48461" y="2818"/>
                    </a:cubicBezTo>
                    <a:cubicBezTo>
                      <a:pt x="48403" y="2830"/>
                      <a:pt x="48345" y="2835"/>
                      <a:pt x="48288" y="2835"/>
                    </a:cubicBezTo>
                    <a:cubicBezTo>
                      <a:pt x="47803" y="2835"/>
                      <a:pt x="47401" y="2428"/>
                      <a:pt x="47401" y="1953"/>
                    </a:cubicBezTo>
                    <a:cubicBezTo>
                      <a:pt x="47401" y="1618"/>
                      <a:pt x="47596" y="1339"/>
                      <a:pt x="47847" y="1200"/>
                    </a:cubicBezTo>
                    <a:lnTo>
                      <a:pt x="47819" y="0"/>
                    </a:lnTo>
                    <a:lnTo>
                      <a:pt x="42323" y="0"/>
                    </a:lnTo>
                    <a:lnTo>
                      <a:pt x="42519" y="1088"/>
                    </a:lnTo>
                    <a:cubicBezTo>
                      <a:pt x="42593" y="1088"/>
                      <a:pt x="42655" y="1076"/>
                      <a:pt x="42721" y="1076"/>
                    </a:cubicBezTo>
                    <a:cubicBezTo>
                      <a:pt x="42754" y="1076"/>
                      <a:pt x="42788" y="1079"/>
                      <a:pt x="42825" y="1088"/>
                    </a:cubicBezTo>
                    <a:cubicBezTo>
                      <a:pt x="43216" y="1144"/>
                      <a:pt x="43523" y="1479"/>
                      <a:pt x="43579" y="1842"/>
                    </a:cubicBezTo>
                    <a:cubicBezTo>
                      <a:pt x="43629" y="2372"/>
                      <a:pt x="43200" y="2834"/>
                      <a:pt x="42683" y="2834"/>
                    </a:cubicBezTo>
                    <a:cubicBezTo>
                      <a:pt x="42629" y="2834"/>
                      <a:pt x="42574" y="2829"/>
                      <a:pt x="42519" y="2818"/>
                    </a:cubicBezTo>
                    <a:cubicBezTo>
                      <a:pt x="42184" y="2734"/>
                      <a:pt x="41905" y="2455"/>
                      <a:pt x="41849" y="2121"/>
                    </a:cubicBezTo>
                    <a:cubicBezTo>
                      <a:pt x="41821" y="1953"/>
                      <a:pt x="41821" y="1814"/>
                      <a:pt x="41877" y="1674"/>
                    </a:cubicBezTo>
                    <a:lnTo>
                      <a:pt x="41737" y="586"/>
                    </a:lnTo>
                    <a:lnTo>
                      <a:pt x="41319" y="0"/>
                    </a:lnTo>
                    <a:lnTo>
                      <a:pt x="37831" y="0"/>
                    </a:lnTo>
                    <a:lnTo>
                      <a:pt x="37720" y="1312"/>
                    </a:lnTo>
                    <a:cubicBezTo>
                      <a:pt x="37915" y="1507"/>
                      <a:pt x="38027" y="1814"/>
                      <a:pt x="37971" y="2121"/>
                    </a:cubicBezTo>
                    <a:cubicBezTo>
                      <a:pt x="37915" y="2455"/>
                      <a:pt x="37636" y="2734"/>
                      <a:pt x="37301" y="2818"/>
                    </a:cubicBezTo>
                    <a:cubicBezTo>
                      <a:pt x="37243" y="2830"/>
                      <a:pt x="37185" y="2835"/>
                      <a:pt x="37129" y="2835"/>
                    </a:cubicBezTo>
                    <a:cubicBezTo>
                      <a:pt x="36644" y="2835"/>
                      <a:pt x="36241" y="2428"/>
                      <a:pt x="36241" y="1953"/>
                    </a:cubicBezTo>
                    <a:cubicBezTo>
                      <a:pt x="36241" y="1674"/>
                      <a:pt x="36353" y="1451"/>
                      <a:pt x="36548" y="1284"/>
                    </a:cubicBezTo>
                    <a:lnTo>
                      <a:pt x="36576" y="0"/>
                    </a:lnTo>
                    <a:lnTo>
                      <a:pt x="31805" y="0"/>
                    </a:lnTo>
                    <a:lnTo>
                      <a:pt x="31833" y="419"/>
                    </a:lnTo>
                    <a:cubicBezTo>
                      <a:pt x="31945" y="475"/>
                      <a:pt x="32168" y="1339"/>
                      <a:pt x="32252" y="1451"/>
                    </a:cubicBezTo>
                    <a:cubicBezTo>
                      <a:pt x="32363" y="1618"/>
                      <a:pt x="32419" y="1842"/>
                      <a:pt x="32391" y="2065"/>
                    </a:cubicBezTo>
                    <a:cubicBezTo>
                      <a:pt x="32363" y="2455"/>
                      <a:pt x="32028" y="2790"/>
                      <a:pt x="31638" y="2818"/>
                    </a:cubicBezTo>
                    <a:cubicBezTo>
                      <a:pt x="31606" y="2821"/>
                      <a:pt x="31574" y="2823"/>
                      <a:pt x="31543" y="2823"/>
                    </a:cubicBezTo>
                    <a:cubicBezTo>
                      <a:pt x="31056" y="2823"/>
                      <a:pt x="30661" y="2425"/>
                      <a:pt x="30661" y="1953"/>
                    </a:cubicBezTo>
                    <a:cubicBezTo>
                      <a:pt x="30661" y="1674"/>
                      <a:pt x="30801" y="1395"/>
                      <a:pt x="31024" y="1256"/>
                    </a:cubicBezTo>
                    <a:cubicBezTo>
                      <a:pt x="31080" y="1200"/>
                      <a:pt x="30829" y="475"/>
                      <a:pt x="30885" y="363"/>
                    </a:cubicBezTo>
                    <a:lnTo>
                      <a:pt x="30801" y="0"/>
                    </a:lnTo>
                    <a:lnTo>
                      <a:pt x="26783" y="0"/>
                    </a:lnTo>
                    <a:lnTo>
                      <a:pt x="26532" y="1312"/>
                    </a:lnTo>
                    <a:cubicBezTo>
                      <a:pt x="26756" y="1507"/>
                      <a:pt x="26867" y="1786"/>
                      <a:pt x="26811" y="2121"/>
                    </a:cubicBezTo>
                    <a:cubicBezTo>
                      <a:pt x="26756" y="2455"/>
                      <a:pt x="26477" y="2734"/>
                      <a:pt x="26142" y="2818"/>
                    </a:cubicBezTo>
                    <a:cubicBezTo>
                      <a:pt x="26080" y="2830"/>
                      <a:pt x="26020" y="2835"/>
                      <a:pt x="25962" y="2835"/>
                    </a:cubicBezTo>
                    <a:cubicBezTo>
                      <a:pt x="25462" y="2835"/>
                      <a:pt x="25082" y="2428"/>
                      <a:pt x="25082" y="1953"/>
                    </a:cubicBezTo>
                    <a:cubicBezTo>
                      <a:pt x="25082" y="1618"/>
                      <a:pt x="25277" y="1312"/>
                      <a:pt x="25556" y="1172"/>
                    </a:cubicBezTo>
                    <a:lnTo>
                      <a:pt x="25500" y="0"/>
                    </a:lnTo>
                    <a:lnTo>
                      <a:pt x="21315" y="0"/>
                    </a:lnTo>
                    <a:lnTo>
                      <a:pt x="20980" y="1339"/>
                    </a:lnTo>
                    <a:cubicBezTo>
                      <a:pt x="21176" y="1535"/>
                      <a:pt x="21287" y="1814"/>
                      <a:pt x="21232" y="2121"/>
                    </a:cubicBezTo>
                    <a:cubicBezTo>
                      <a:pt x="21176" y="2455"/>
                      <a:pt x="20897" y="2734"/>
                      <a:pt x="20562" y="2818"/>
                    </a:cubicBezTo>
                    <a:cubicBezTo>
                      <a:pt x="20501" y="2830"/>
                      <a:pt x="20441" y="2835"/>
                      <a:pt x="20382" y="2835"/>
                    </a:cubicBezTo>
                    <a:cubicBezTo>
                      <a:pt x="19882" y="2835"/>
                      <a:pt x="19502" y="2428"/>
                      <a:pt x="19502" y="1953"/>
                    </a:cubicBezTo>
                    <a:cubicBezTo>
                      <a:pt x="19502" y="1646"/>
                      <a:pt x="19669" y="1339"/>
                      <a:pt x="19920" y="1200"/>
                    </a:cubicBezTo>
                    <a:lnTo>
                      <a:pt x="20395" y="0"/>
                    </a:lnTo>
                    <a:lnTo>
                      <a:pt x="15512" y="0"/>
                    </a:lnTo>
                    <a:lnTo>
                      <a:pt x="15373" y="1312"/>
                    </a:lnTo>
                    <a:cubicBezTo>
                      <a:pt x="15596" y="1507"/>
                      <a:pt x="15708" y="1786"/>
                      <a:pt x="15652" y="2121"/>
                    </a:cubicBezTo>
                    <a:cubicBezTo>
                      <a:pt x="15596" y="2455"/>
                      <a:pt x="15317" y="2734"/>
                      <a:pt x="14954" y="2818"/>
                    </a:cubicBezTo>
                    <a:cubicBezTo>
                      <a:pt x="14896" y="2830"/>
                      <a:pt x="14838" y="2835"/>
                      <a:pt x="14782" y="2835"/>
                    </a:cubicBezTo>
                    <a:cubicBezTo>
                      <a:pt x="14302" y="2835"/>
                      <a:pt x="13922" y="2428"/>
                      <a:pt x="13922" y="1953"/>
                    </a:cubicBezTo>
                    <a:cubicBezTo>
                      <a:pt x="13922" y="1674"/>
                      <a:pt x="14034" y="1451"/>
                      <a:pt x="14229" y="1284"/>
                    </a:cubicBezTo>
                    <a:lnTo>
                      <a:pt x="14034" y="0"/>
                    </a:lnTo>
                    <a:lnTo>
                      <a:pt x="10239" y="0"/>
                    </a:lnTo>
                    <a:lnTo>
                      <a:pt x="9765" y="1256"/>
                    </a:lnTo>
                    <a:cubicBezTo>
                      <a:pt x="9988" y="1451"/>
                      <a:pt x="10128" y="1730"/>
                      <a:pt x="10072" y="2065"/>
                    </a:cubicBezTo>
                    <a:cubicBezTo>
                      <a:pt x="10044" y="2455"/>
                      <a:pt x="9709" y="2790"/>
                      <a:pt x="9319" y="2818"/>
                    </a:cubicBezTo>
                    <a:cubicBezTo>
                      <a:pt x="9287" y="2821"/>
                      <a:pt x="9255" y="2823"/>
                      <a:pt x="9224" y="2823"/>
                    </a:cubicBezTo>
                    <a:cubicBezTo>
                      <a:pt x="8736" y="2823"/>
                      <a:pt x="8342" y="2425"/>
                      <a:pt x="8342" y="1953"/>
                    </a:cubicBezTo>
                    <a:cubicBezTo>
                      <a:pt x="8342" y="1702"/>
                      <a:pt x="8426" y="1507"/>
                      <a:pt x="8593" y="1339"/>
                    </a:cubicBezTo>
                    <a:lnTo>
                      <a:pt x="8342" y="0"/>
                    </a:lnTo>
                    <a:lnTo>
                      <a:pt x="3990" y="0"/>
                    </a:lnTo>
                    <a:lnTo>
                      <a:pt x="4157" y="1256"/>
                    </a:lnTo>
                    <a:cubicBezTo>
                      <a:pt x="4408" y="1451"/>
                      <a:pt x="4548" y="1758"/>
                      <a:pt x="4492" y="2121"/>
                    </a:cubicBezTo>
                    <a:cubicBezTo>
                      <a:pt x="4408" y="2455"/>
                      <a:pt x="4157" y="2734"/>
                      <a:pt x="3795" y="2818"/>
                    </a:cubicBezTo>
                    <a:cubicBezTo>
                      <a:pt x="3736" y="2830"/>
                      <a:pt x="3679" y="2835"/>
                      <a:pt x="3623" y="2835"/>
                    </a:cubicBezTo>
                    <a:cubicBezTo>
                      <a:pt x="3143" y="2835"/>
                      <a:pt x="2762" y="2428"/>
                      <a:pt x="2762" y="1953"/>
                    </a:cubicBezTo>
                    <a:cubicBezTo>
                      <a:pt x="2762" y="1758"/>
                      <a:pt x="2818" y="1563"/>
                      <a:pt x="2958" y="1395"/>
                    </a:cubicBezTo>
                    <a:lnTo>
                      <a:pt x="2344" y="0"/>
                    </a:lnTo>
                    <a:close/>
                  </a:path>
                </a:pathLst>
              </a:custGeom>
              <a:solidFill>
                <a:srgbClr val="FFD762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</p:grpSp>
        <p:grpSp>
          <p:nvGrpSpPr>
            <p:cNvPr id="9" name="Google Shape;2851;p45">
              <a:extLst>
                <a:ext uri="{FF2B5EF4-FFF2-40B4-BE49-F238E27FC236}">
                  <a16:creationId xmlns:a16="http://schemas.microsoft.com/office/drawing/2014/main" id="{D4BF08B3-3F13-6689-E8D8-C454ADE842DD}"/>
                </a:ext>
              </a:extLst>
            </p:cNvPr>
            <p:cNvGrpSpPr/>
            <p:nvPr/>
          </p:nvGrpSpPr>
          <p:grpSpPr>
            <a:xfrm>
              <a:off x="2907965" y="2388959"/>
              <a:ext cx="1901763" cy="1744347"/>
              <a:chOff x="7868825" y="331938"/>
              <a:chExt cx="555175" cy="550375"/>
            </a:xfrm>
          </p:grpSpPr>
          <p:sp>
            <p:nvSpPr>
              <p:cNvPr id="11" name="Google Shape;2852;p45">
                <a:extLst>
                  <a:ext uri="{FF2B5EF4-FFF2-40B4-BE49-F238E27FC236}">
                    <a16:creationId xmlns:a16="http://schemas.microsoft.com/office/drawing/2014/main" id="{96BA9F20-AC6F-3A47-6C3C-BBFEC4D502BE}"/>
                  </a:ext>
                </a:extLst>
              </p:cNvPr>
              <p:cNvSpPr/>
              <p:nvPr/>
            </p:nvSpPr>
            <p:spPr>
              <a:xfrm>
                <a:off x="7868825" y="331938"/>
                <a:ext cx="555175" cy="550375"/>
              </a:xfrm>
              <a:custGeom>
                <a:avLst/>
                <a:gdLst/>
                <a:ahLst/>
                <a:cxnLst/>
                <a:rect l="l" t="t" r="r" b="b"/>
                <a:pathLst>
                  <a:path w="22207" h="22015" extrusionOk="0">
                    <a:moveTo>
                      <a:pt x="8718" y="8271"/>
                    </a:moveTo>
                    <a:lnTo>
                      <a:pt x="9099" y="0"/>
                    </a:lnTo>
                    <a:lnTo>
                      <a:pt x="12662" y="7570"/>
                    </a:lnTo>
                    <a:lnTo>
                      <a:pt x="20552" y="2926"/>
                    </a:lnTo>
                    <a:lnTo>
                      <a:pt x="15144" y="10625"/>
                    </a:lnTo>
                    <a:lnTo>
                      <a:pt x="22206" y="15779"/>
                    </a:lnTo>
                    <a:lnTo>
                      <a:pt x="14188" y="13425"/>
                    </a:lnTo>
                    <a:lnTo>
                      <a:pt x="13935" y="22014"/>
                    </a:lnTo>
                    <a:lnTo>
                      <a:pt x="10372" y="13425"/>
                    </a:lnTo>
                    <a:lnTo>
                      <a:pt x="3945" y="19596"/>
                    </a:lnTo>
                    <a:lnTo>
                      <a:pt x="8464" y="11580"/>
                    </a:lnTo>
                    <a:lnTo>
                      <a:pt x="1" y="10562"/>
                    </a:lnTo>
                    <a:close/>
                  </a:path>
                </a:pathLst>
              </a:custGeom>
              <a:solidFill>
                <a:schemeClr val="lt1"/>
              </a:solidFill>
              <a:ln w="1143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2853;p45">
                <a:extLst>
                  <a:ext uri="{FF2B5EF4-FFF2-40B4-BE49-F238E27FC236}">
                    <a16:creationId xmlns:a16="http://schemas.microsoft.com/office/drawing/2014/main" id="{C0C339DD-2CEA-9A09-1EC0-E15B66614C56}"/>
                  </a:ext>
                </a:extLst>
              </p:cNvPr>
              <p:cNvSpPr/>
              <p:nvPr/>
            </p:nvSpPr>
            <p:spPr>
              <a:xfrm>
                <a:off x="7868825" y="331938"/>
                <a:ext cx="555175" cy="550375"/>
              </a:xfrm>
              <a:custGeom>
                <a:avLst/>
                <a:gdLst/>
                <a:ahLst/>
                <a:cxnLst/>
                <a:rect l="l" t="t" r="r" b="b"/>
                <a:pathLst>
                  <a:path w="22207" h="22015" extrusionOk="0">
                    <a:moveTo>
                      <a:pt x="8718" y="8271"/>
                    </a:moveTo>
                    <a:lnTo>
                      <a:pt x="9099" y="0"/>
                    </a:lnTo>
                    <a:lnTo>
                      <a:pt x="12662" y="7570"/>
                    </a:lnTo>
                    <a:lnTo>
                      <a:pt x="20552" y="2926"/>
                    </a:lnTo>
                    <a:lnTo>
                      <a:pt x="15144" y="10625"/>
                    </a:lnTo>
                    <a:lnTo>
                      <a:pt x="22206" y="15779"/>
                    </a:lnTo>
                    <a:lnTo>
                      <a:pt x="14188" y="13425"/>
                    </a:lnTo>
                    <a:lnTo>
                      <a:pt x="13935" y="22014"/>
                    </a:lnTo>
                    <a:lnTo>
                      <a:pt x="10372" y="13425"/>
                    </a:lnTo>
                    <a:lnTo>
                      <a:pt x="3945" y="19596"/>
                    </a:lnTo>
                    <a:lnTo>
                      <a:pt x="8464" y="11580"/>
                    </a:lnTo>
                    <a:lnTo>
                      <a:pt x="1" y="105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endParaRPr sz="80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</p:grpSp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97D9536A-386E-DFC9-153A-8AC85146C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979330" y="6113342"/>
              <a:ext cx="6347270" cy="2832470"/>
            </a:xfrm>
            <a:prstGeom prst="rect">
              <a:avLst/>
            </a:prstGeom>
          </p:spPr>
        </p:pic>
      </p:grpSp>
      <p:sp>
        <p:nvSpPr>
          <p:cNvPr id="18" name="TextBox 3">
            <a:extLst>
              <a:ext uri="{FF2B5EF4-FFF2-40B4-BE49-F238E27FC236}">
                <a16:creationId xmlns:a16="http://schemas.microsoft.com/office/drawing/2014/main" id="{71F6B8E6-3EE4-63B8-4BCE-F0CCBE756EC6}"/>
              </a:ext>
            </a:extLst>
          </p:cNvPr>
          <p:cNvSpPr txBox="1"/>
          <p:nvPr/>
        </p:nvSpPr>
        <p:spPr>
          <a:xfrm>
            <a:off x="4133757" y="1221875"/>
            <a:ext cx="4074724" cy="497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09D6D6-2CCD-1971-F1DE-3F7A2CBC48C0}"/>
              </a:ext>
            </a:extLst>
          </p:cNvPr>
          <p:cNvSpPr/>
          <p:nvPr/>
        </p:nvSpPr>
        <p:spPr>
          <a:xfrm>
            <a:off x="2944608" y="2560128"/>
            <a:ext cx="6453022" cy="11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cầu</a:t>
            </a:r>
            <a:r>
              <a:rPr lang="en-US" sz="2533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iết đoạn văn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(6 – 8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hoặc bài thơ ngắn về người </a:t>
            </a:r>
            <a:r>
              <a:rPr lang="vi-VN" sz="2533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 sĩ</a:t>
            </a:r>
            <a:r>
              <a:rPr lang="en-US" sz="2533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03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BD10AD-F4C2-93C7-817F-0574951F0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98699" y="1744670"/>
            <a:ext cx="7594600" cy="3568700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805E5015-5A0F-D15B-7535-340014928B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909552">
            <a:off x="9153872" y="1417978"/>
            <a:ext cx="1478854" cy="13981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E61F36-CD82-21AF-C2A5-3F8E03628C74}"/>
              </a:ext>
            </a:extLst>
          </p:cNvPr>
          <p:cNvSpPr txBox="1"/>
          <p:nvPr/>
        </p:nvSpPr>
        <p:spPr>
          <a:xfrm>
            <a:off x="2809636" y="2389452"/>
            <a:ext cx="6572726" cy="2079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nl-NL" sz="48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 Giới thiệu </a:t>
            </a:r>
            <a:r>
              <a:rPr lang="nl-NL" sz="48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nl-NL" sz="48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l-NL" sz="48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nl-NL" sz="48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chọn sản phẩm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40B3E2D8-DB26-C6F4-5D85-B87152C2AC0A}"/>
              </a:ext>
            </a:extLst>
          </p:cNvPr>
          <p:cNvSpPr>
            <a:spLocks noChangeAspect="1"/>
          </p:cNvSpPr>
          <p:nvPr/>
        </p:nvSpPr>
        <p:spPr>
          <a:xfrm>
            <a:off x="0" y="4320958"/>
            <a:ext cx="4199166" cy="2397342"/>
          </a:xfrm>
          <a:custGeom>
            <a:avLst/>
            <a:gdLst/>
            <a:ahLst/>
            <a:cxnLst/>
            <a:rect l="l" t="t" r="r" b="b"/>
            <a:pathLst>
              <a:path w="7423160" h="4237950">
                <a:moveTo>
                  <a:pt x="0" y="0"/>
                </a:moveTo>
                <a:lnTo>
                  <a:pt x="7423160" y="0"/>
                </a:lnTo>
                <a:lnTo>
                  <a:pt x="7423160" y="4237949"/>
                </a:lnTo>
                <a:lnTo>
                  <a:pt x="0" y="42379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81475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182580-28E8-0328-3D54-0887A0675609}"/>
              </a:ext>
            </a:extLst>
          </p:cNvPr>
          <p:cNvSpPr/>
          <p:nvPr/>
        </p:nvSpPr>
        <p:spPr>
          <a:xfrm>
            <a:off x="1381179" y="1554010"/>
            <a:ext cx="9177229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3106738" algn="l"/>
              </a:tabLst>
            </a:pP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iới thiệu về sản phẩm của mình trước lớp và tham gia bình chọn, đánh giá sản phẩm của các bạn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0B6B08-E78F-2F1C-C62B-0D1738CCB30E}"/>
              </a:ext>
            </a:extLst>
          </p:cNvPr>
          <p:cNvSpPr txBox="1"/>
          <p:nvPr/>
        </p:nvSpPr>
        <p:spPr>
          <a:xfrm>
            <a:off x="4572000" y="282486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C7A958A-1DD9-A4E7-10EC-2F818E2434C0}"/>
              </a:ext>
            </a:extLst>
          </p:cNvPr>
          <p:cNvSpPr/>
          <p:nvPr/>
        </p:nvSpPr>
        <p:spPr>
          <a:xfrm>
            <a:off x="558602" y="3443779"/>
            <a:ext cx="3574851" cy="258087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chiến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nhỏ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Giữa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chiến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khu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thốn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khó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bề.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EE8D80C-7E82-5797-8985-A7120A1E922A}"/>
              </a:ext>
            </a:extLst>
          </p:cNvPr>
          <p:cNvSpPr/>
          <p:nvPr/>
        </p:nvSpPr>
        <p:spPr>
          <a:xfrm>
            <a:off x="4308574" y="3457862"/>
            <a:ext cx="3574851" cy="258087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phép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quê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ở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lại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Gian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ngại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lo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FE65027-6B87-AB21-E314-E4379DCD5A70}"/>
              </a:ext>
            </a:extLst>
          </p:cNvPr>
          <p:cNvSpPr/>
          <p:nvPr/>
        </p:nvSpPr>
        <p:spPr>
          <a:xfrm>
            <a:off x="8058547" y="3453013"/>
            <a:ext cx="3574851" cy="258087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dũng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cảm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Tuổi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nhỏ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lớn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Thiếu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Nam.</a:t>
            </a:r>
          </a:p>
        </p:txBody>
      </p:sp>
    </p:spTree>
    <p:extLst>
      <p:ext uri="{BB962C8B-B14F-4D97-AF65-F5344CB8AC3E}">
        <p14:creationId xmlns:p14="http://schemas.microsoft.com/office/powerpoint/2010/main" val="26338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84AF691-6179-E5D5-C40C-15DECD196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834" y="3017458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E7925CF-E05E-AE92-82B7-4940682D8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18796" y="2014786"/>
            <a:ext cx="8354407" cy="381000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EABE4A9A-91DC-E4F8-9EE9-EEBE737EB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108149" y="6099370"/>
            <a:ext cx="1975699" cy="4840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246C23D-8092-1B8A-0EB9-94E02613C4D6}"/>
              </a:ext>
            </a:extLst>
          </p:cNvPr>
          <p:cNvSpPr/>
          <p:nvPr/>
        </p:nvSpPr>
        <p:spPr>
          <a:xfrm>
            <a:off x="2576958" y="2531938"/>
            <a:ext cx="7129259" cy="277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Chỉnh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sửa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góp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viên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endParaRPr lang="en-US" sz="2667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marL="3600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17 - 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chung</a:t>
            </a:r>
            <a:endParaRPr lang="en-US" sz="2667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id="{B131F809-9386-6803-C37E-F677B042DC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0" y="3934503"/>
            <a:ext cx="3177715" cy="292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368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UTM Avo</vt:lpstr>
      <vt:lpstr>Wingdings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28</cp:revision>
  <dcterms:created xsi:type="dcterms:W3CDTF">2023-10-19T01:39:18Z</dcterms:created>
  <dcterms:modified xsi:type="dcterms:W3CDTF">2023-12-21T02:58:22Z</dcterms:modified>
</cp:coreProperties>
</file>