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82" r:id="rId7"/>
    <p:sldId id="284" r:id="rId8"/>
    <p:sldId id="285" r:id="rId9"/>
    <p:sldId id="298" r:id="rId10"/>
    <p:sldId id="261" r:id="rId11"/>
    <p:sldId id="268" r:id="rId12"/>
    <p:sldId id="286" r:id="rId13"/>
    <p:sldId id="287" r:id="rId14"/>
    <p:sldId id="288" r:id="rId15"/>
    <p:sldId id="289" r:id="rId16"/>
    <p:sldId id="292" r:id="rId17"/>
    <p:sldId id="293" r:id="rId18"/>
    <p:sldId id="294" r:id="rId19"/>
    <p:sldId id="295" r:id="rId20"/>
    <p:sldId id="299" r:id="rId21"/>
    <p:sldId id="300" r:id="rId22"/>
    <p:sldId id="301" r:id="rId23"/>
    <p:sldId id="302" r:id="rId24"/>
    <p:sldId id="263" r:id="rId25"/>
    <p:sldId id="270" r:id="rId26"/>
    <p:sldId id="279" r:id="rId27"/>
    <p:sldId id="280" r:id="rId28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104" d="100"/>
          <a:sy n="104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4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35.png"/><Relationship Id="rId5" Type="http://schemas.openxmlformats.org/officeDocument/2006/relationships/image" Target="../media/image22.png"/><Relationship Id="rId10" Type="http://schemas.openxmlformats.org/officeDocument/2006/relationships/image" Target="../media/image34.svg"/><Relationship Id="rId4" Type="http://schemas.openxmlformats.org/officeDocument/2006/relationships/image" Target="../media/image21.sv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0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21.sv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4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4/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3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30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Trao đổi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Tiết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kiệm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nước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56166" y="790599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5">
            <a:extLst>
              <a:ext uri="{FF2B5EF4-FFF2-40B4-BE49-F238E27FC236}">
                <a16:creationId xmlns:a16="http://schemas.microsoft.com/office/drawing/2014/main" id="{271F666B-9753-E1F6-749F-46E460829F52}"/>
              </a:ext>
            </a:extLst>
          </p:cNvPr>
          <p:cNvGrpSpPr/>
          <p:nvPr/>
        </p:nvGrpSpPr>
        <p:grpSpPr>
          <a:xfrm rot="-5400000">
            <a:off x="4217193" y="187848"/>
            <a:ext cx="3759200" cy="7510739"/>
            <a:chOff x="0" y="0"/>
            <a:chExt cx="2968381" cy="7221741"/>
          </a:xfrm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C34CE19-1DBC-D962-9648-CE1B2066ACD2}"/>
                </a:ext>
              </a:extLst>
            </p:cNvPr>
            <p:cNvSpPr/>
            <p:nvPr/>
          </p:nvSpPr>
          <p:spPr>
            <a:xfrm>
              <a:off x="-9098" y="-6509"/>
              <a:ext cx="2982712" cy="7253794"/>
            </a:xfrm>
            <a:custGeom>
              <a:avLst/>
              <a:gdLst/>
              <a:ahLst/>
              <a:cxnLst/>
              <a:rect l="l" t="t" r="r" b="b"/>
              <a:pathLst>
                <a:path w="2982712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089639" y="6965"/>
                  </a:cubicBezTo>
                  <a:lnTo>
                    <a:pt x="2089640" y="6965"/>
                  </a:lnTo>
                  <a:cubicBezTo>
                    <a:pt x="2306387" y="16819"/>
                    <a:pt x="2510702" y="36481"/>
                    <a:pt x="2644890" y="101690"/>
                  </a:cubicBezTo>
                  <a:cubicBezTo>
                    <a:pt x="2900936" y="226120"/>
                    <a:pt x="2982712" y="459160"/>
                    <a:pt x="2977224" y="704684"/>
                  </a:cubicBezTo>
                  <a:cubicBezTo>
                    <a:pt x="2977224" y="704684"/>
                    <a:pt x="2933936" y="1013073"/>
                    <a:pt x="2941369" y="1248607"/>
                  </a:cubicBezTo>
                  <a:cubicBezTo>
                    <a:pt x="2948493" y="6402042"/>
                    <a:pt x="2955649" y="6597645"/>
                    <a:pt x="2955649" y="6597645"/>
                  </a:cubicBezTo>
                  <a:cubicBezTo>
                    <a:pt x="2938968" y="6813377"/>
                    <a:pt x="2824323" y="7023989"/>
                    <a:pt x="2627454" y="7135613"/>
                  </a:cubicBezTo>
                  <a:cubicBezTo>
                    <a:pt x="2477103" y="7220862"/>
                    <a:pt x="2279072" y="7235960"/>
                    <a:pt x="1803003" y="7225218"/>
                  </a:cubicBezTo>
                  <a:lnTo>
                    <a:pt x="1802987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</p:sp>
      </p:grpSp>
      <p:pic>
        <p:nvPicPr>
          <p:cNvPr id="24" name="Picture 13">
            <a:extLst>
              <a:ext uri="{FF2B5EF4-FFF2-40B4-BE49-F238E27FC236}">
                <a16:creationId xmlns:a16="http://schemas.microsoft.com/office/drawing/2014/main" id="{2367BF0A-1ADF-5A6F-F566-5338ED09E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788797" flipH="1">
            <a:off x="1297712" y="4655654"/>
            <a:ext cx="1459630" cy="1425129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577A1966-618E-6C79-7511-3E607137F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771586">
            <a:off x="8800939" y="1547038"/>
            <a:ext cx="1358334" cy="148525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17CFF2E-7D14-AFC7-FD08-BBF06D46C0FF}"/>
              </a:ext>
            </a:extLst>
          </p:cNvPr>
          <p:cNvSpPr/>
          <p:nvPr/>
        </p:nvSpPr>
        <p:spPr>
          <a:xfrm>
            <a:off x="2927350" y="2289667"/>
            <a:ext cx="6337300" cy="30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933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Ai nhanh tay hơn</a:t>
            </a:r>
            <a:endParaRPr lang="en-US" sz="2933" b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lắng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nghĩ trong vòng 30 giây để trả lời.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xung phong nhanh nhất sẽ giành quyền trả lời câu hỏi.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269CEA44-4BFA-0482-CCDA-D6726D434CBF}"/>
              </a:ext>
            </a:extLst>
          </p:cNvPr>
          <p:cNvGrpSpPr/>
          <p:nvPr/>
        </p:nvGrpSpPr>
        <p:grpSpPr>
          <a:xfrm rot="-5400000">
            <a:off x="5684992" y="-2715176"/>
            <a:ext cx="863600" cy="9697550"/>
            <a:chOff x="366429" y="-6508"/>
            <a:chExt cx="1038266" cy="913912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242C2734-CA46-DE7B-9509-8F6B41F04497}"/>
                </a:ext>
              </a:extLst>
            </p:cNvPr>
            <p:cNvSpPr/>
            <p:nvPr/>
          </p:nvSpPr>
          <p:spPr>
            <a:xfrm>
              <a:off x="366429" y="-6508"/>
              <a:ext cx="1038266" cy="9139125"/>
            </a:xfrm>
            <a:custGeom>
              <a:avLst/>
              <a:gdLst/>
              <a:ahLst/>
              <a:cxnLst/>
              <a:rect l="l" t="t" r="r" b="b"/>
              <a:pathLst>
                <a:path w="1727269" h="9139125">
                  <a:moveTo>
                    <a:pt x="63030" y="8545572"/>
                  </a:moveTo>
                  <a:cubicBezTo>
                    <a:pt x="63030" y="8545572"/>
                    <a:pt x="0" y="829900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8287373"/>
                    <a:pt x="1700206" y="8482975"/>
                    <a:pt x="1700206" y="8482975"/>
                  </a:cubicBezTo>
                  <a:cubicBezTo>
                    <a:pt x="1683524" y="8698708"/>
                    <a:pt x="1568880" y="8909320"/>
                    <a:pt x="1372011" y="9020944"/>
                  </a:cubicBezTo>
                  <a:cubicBezTo>
                    <a:pt x="1221660" y="9106192"/>
                    <a:pt x="1023629" y="9121291"/>
                    <a:pt x="803168" y="9110549"/>
                  </a:cubicBezTo>
                  <a:lnTo>
                    <a:pt x="803168" y="9110549"/>
                  </a:lnTo>
                  <a:cubicBezTo>
                    <a:pt x="645952" y="9105271"/>
                    <a:pt x="384604" y="9139125"/>
                    <a:pt x="254278" y="9029967"/>
                  </a:cubicBezTo>
                  <a:cubicBezTo>
                    <a:pt x="145767" y="8939082"/>
                    <a:pt x="81795" y="8745770"/>
                    <a:pt x="63030" y="8545572"/>
                  </a:cubicBezTo>
                  <a:close/>
                </a:path>
              </a:pathLst>
            </a:custGeom>
            <a:grpFill/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AF0C4E4-BE23-4C80-CB99-BCF90B856887}"/>
              </a:ext>
            </a:extLst>
          </p:cNvPr>
          <p:cNvSpPr txBox="1"/>
          <p:nvPr/>
        </p:nvSpPr>
        <p:spPr>
          <a:xfrm>
            <a:off x="252142" y="1889054"/>
            <a:ext cx="1168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lợi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ích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ta</a:t>
            </a:r>
          </a:p>
        </p:txBody>
      </p:sp>
      <p:pic>
        <p:nvPicPr>
          <p:cNvPr id="8" name="Picture 2" descr="NƯỚC TRONG SỨC KHỎE CON NGƯỜI">
            <a:extLst>
              <a:ext uri="{FF2B5EF4-FFF2-40B4-BE49-F238E27FC236}">
                <a16:creationId xmlns:a16="http://schemas.microsoft.com/office/drawing/2014/main" id="{2B8B4973-D175-3691-EA4C-E9876E419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34" y="3211124"/>
            <a:ext cx="5577255" cy="2939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0B447DF-D810-DF49-1CB7-E3902DA47B6D}"/>
              </a:ext>
            </a:extLst>
          </p:cNvPr>
          <p:cNvSpPr/>
          <p:nvPr/>
        </p:nvSpPr>
        <p:spPr>
          <a:xfrm>
            <a:off x="6976126" y="2788042"/>
            <a:ext cx="4867942" cy="11578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Cung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cấp cho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sinh hoạt, sản xuất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người.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0FF0119-4B86-F973-B376-79AF3E5709CB}"/>
              </a:ext>
            </a:extLst>
          </p:cNvPr>
          <p:cNvSpPr/>
          <p:nvPr/>
        </p:nvSpPr>
        <p:spPr>
          <a:xfrm>
            <a:off x="6976126" y="4101788"/>
            <a:ext cx="4867942" cy="11578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Nuôi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vật.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5912264-40C3-79EC-261D-EF69809AD4E6}"/>
              </a:ext>
            </a:extLst>
          </p:cNvPr>
          <p:cNvSpPr/>
          <p:nvPr/>
        </p:nvSpPr>
        <p:spPr>
          <a:xfrm>
            <a:off x="6976126" y="5419710"/>
            <a:ext cx="4904840" cy="11578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Cung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cấp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người.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6B62A9F7-A863-3536-0338-3B6DF556D574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5888289" y="3366985"/>
            <a:ext cx="1087837" cy="131374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34F0D382-D10B-3CCC-6DA1-E5DB5F9648E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81993" y="5042044"/>
            <a:ext cx="1444346" cy="543919"/>
          </a:xfrm>
          <a:prstGeom prst="bentConnector3">
            <a:avLst>
              <a:gd name="adj1" fmla="val 10012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53F381-A33D-F3E0-BF14-491180CD64FD}"/>
              </a:ext>
            </a:extLst>
          </p:cNvPr>
          <p:cNvCxnSpPr>
            <a:cxnSpLocks/>
          </p:cNvCxnSpPr>
          <p:nvPr/>
        </p:nvCxnSpPr>
        <p:spPr>
          <a:xfrm>
            <a:off x="5888289" y="4680731"/>
            <a:ext cx="108783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3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E07ACD2A-566B-0387-0F90-8A66075D01E5}"/>
              </a:ext>
            </a:extLst>
          </p:cNvPr>
          <p:cNvGrpSpPr/>
          <p:nvPr/>
        </p:nvGrpSpPr>
        <p:grpSpPr>
          <a:xfrm rot="-5400000">
            <a:off x="5599310" y="-2678719"/>
            <a:ext cx="993380" cy="9697550"/>
            <a:chOff x="259568" y="-6509"/>
            <a:chExt cx="1194295" cy="913912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B77D1AFE-772A-8721-ED29-34D1EEA3C112}"/>
                </a:ext>
              </a:extLst>
            </p:cNvPr>
            <p:cNvSpPr/>
            <p:nvPr/>
          </p:nvSpPr>
          <p:spPr>
            <a:xfrm>
              <a:off x="259568" y="-6509"/>
              <a:ext cx="1194295" cy="9139125"/>
            </a:xfrm>
            <a:custGeom>
              <a:avLst/>
              <a:gdLst/>
              <a:ahLst/>
              <a:cxnLst/>
              <a:rect l="l" t="t" r="r" b="b"/>
              <a:pathLst>
                <a:path w="1727269" h="9139125">
                  <a:moveTo>
                    <a:pt x="63030" y="8545572"/>
                  </a:moveTo>
                  <a:cubicBezTo>
                    <a:pt x="63030" y="8545572"/>
                    <a:pt x="0" y="829900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8287373"/>
                    <a:pt x="1700206" y="8482975"/>
                    <a:pt x="1700206" y="8482975"/>
                  </a:cubicBezTo>
                  <a:cubicBezTo>
                    <a:pt x="1683524" y="8698708"/>
                    <a:pt x="1568880" y="8909320"/>
                    <a:pt x="1372011" y="9020944"/>
                  </a:cubicBezTo>
                  <a:cubicBezTo>
                    <a:pt x="1221660" y="9106192"/>
                    <a:pt x="1023629" y="9121291"/>
                    <a:pt x="803168" y="9110549"/>
                  </a:cubicBezTo>
                  <a:lnTo>
                    <a:pt x="803168" y="9110549"/>
                  </a:lnTo>
                  <a:cubicBezTo>
                    <a:pt x="645952" y="9105271"/>
                    <a:pt x="384604" y="9139125"/>
                    <a:pt x="254278" y="9029967"/>
                  </a:cubicBezTo>
                  <a:cubicBezTo>
                    <a:pt x="145767" y="8939082"/>
                    <a:pt x="81795" y="8745770"/>
                    <a:pt x="63030" y="8545572"/>
                  </a:cubicBezTo>
                  <a:close/>
                </a:path>
              </a:pathLst>
            </a:custGeom>
            <a:grpFill/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CDBBFFB-B12A-F0B1-E16A-6BD8303041EE}"/>
              </a:ext>
            </a:extLst>
          </p:cNvPr>
          <p:cNvSpPr txBox="1"/>
          <p:nvPr/>
        </p:nvSpPr>
        <p:spPr>
          <a:xfrm>
            <a:off x="2052424" y="1910258"/>
            <a:ext cx="8045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xảy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nếu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55C542A-345A-9023-407C-B6FB4A1464F9}"/>
              </a:ext>
            </a:extLst>
          </p:cNvPr>
          <p:cNvGrpSpPr/>
          <p:nvPr/>
        </p:nvGrpSpPr>
        <p:grpSpPr>
          <a:xfrm>
            <a:off x="1838902" y="2828401"/>
            <a:ext cx="5449949" cy="3553778"/>
            <a:chOff x="3155154" y="3521458"/>
            <a:chExt cx="8174923" cy="5330667"/>
          </a:xfrm>
        </p:grpSpPr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0CECB671-03EE-51CC-15E5-1279648FC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flipH="1">
              <a:off x="3155154" y="3521458"/>
              <a:ext cx="8174923" cy="533066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F7B5A5-36EB-E1CB-95DF-B1AA378DDC9C}"/>
                </a:ext>
              </a:extLst>
            </p:cNvPr>
            <p:cNvSpPr/>
            <p:nvPr/>
          </p:nvSpPr>
          <p:spPr>
            <a:xfrm>
              <a:off x="3870963" y="4458171"/>
              <a:ext cx="6891834" cy="2661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Nếu không có nước, con người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loài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sẽ không </a:t>
              </a:r>
              <a:r>
                <a:rPr lang="vi-VN" sz="2533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thể số</a:t>
              </a:r>
              <a:r>
                <a:rPr lang="en-US" sz="2533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ng</a:t>
              </a:r>
              <a:r>
                <a:rPr lang="vi-VN" sz="2533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sót được</a:t>
              </a:r>
              <a:r>
                <a:rPr lang="en-US" sz="2533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930A0C-92D3-94A1-4678-1BB47DC48816}"/>
              </a:ext>
            </a:extLst>
          </p:cNvPr>
          <p:cNvGrpSpPr/>
          <p:nvPr/>
        </p:nvGrpSpPr>
        <p:grpSpPr>
          <a:xfrm>
            <a:off x="7095623" y="2946698"/>
            <a:ext cx="3002367" cy="3435481"/>
            <a:chOff x="11579784" y="4242598"/>
            <a:chExt cx="4503551" cy="5153221"/>
          </a:xfrm>
        </p:grpSpPr>
        <p:pic>
          <p:nvPicPr>
            <p:cNvPr id="12" name="Picture 8">
              <a:extLst>
                <a:ext uri="{FF2B5EF4-FFF2-40B4-BE49-F238E27FC236}">
                  <a16:creationId xmlns:a16="http://schemas.microsoft.com/office/drawing/2014/main" id="{A11BF704-5072-AD4F-B27C-61379B054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2943960" y="4242598"/>
              <a:ext cx="3139375" cy="4852271"/>
            </a:xfrm>
            <a:prstGeom prst="rect">
              <a:avLst/>
            </a:prstGeom>
          </p:spPr>
        </p:pic>
        <p:pic>
          <p:nvPicPr>
            <p:cNvPr id="13" name="Picture 2" descr="https://o.remove.bg/downloads/d55d9187-7fbb-4297-980a-8a5e1335a767/image-removebg-preview.png">
              <a:extLst>
                <a:ext uri="{FF2B5EF4-FFF2-40B4-BE49-F238E27FC236}">
                  <a16:creationId xmlns:a16="http://schemas.microsoft.com/office/drawing/2014/main" id="{5ADDAEDB-A4DC-D750-D438-2E15815D9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79784" y="6177062"/>
              <a:ext cx="3680549" cy="32187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342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80980CD7-48A6-BFCA-0790-6854A7BB6DB0}"/>
              </a:ext>
            </a:extLst>
          </p:cNvPr>
          <p:cNvGrpSpPr/>
          <p:nvPr/>
        </p:nvGrpSpPr>
        <p:grpSpPr>
          <a:xfrm rot="-5400000">
            <a:off x="5750042" y="-2640904"/>
            <a:ext cx="1073579" cy="9697550"/>
            <a:chOff x="229029" y="-6508"/>
            <a:chExt cx="1290714" cy="913912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26F9E879-9548-BA1F-BA81-4D95EFCCF193}"/>
                </a:ext>
              </a:extLst>
            </p:cNvPr>
            <p:cNvSpPr/>
            <p:nvPr/>
          </p:nvSpPr>
          <p:spPr>
            <a:xfrm>
              <a:off x="229029" y="-6508"/>
              <a:ext cx="1290714" cy="9139125"/>
            </a:xfrm>
            <a:custGeom>
              <a:avLst/>
              <a:gdLst/>
              <a:ahLst/>
              <a:cxnLst/>
              <a:rect l="l" t="t" r="r" b="b"/>
              <a:pathLst>
                <a:path w="1727269" h="9139125">
                  <a:moveTo>
                    <a:pt x="63030" y="8545572"/>
                  </a:moveTo>
                  <a:cubicBezTo>
                    <a:pt x="63030" y="8545572"/>
                    <a:pt x="0" y="829900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8287373"/>
                    <a:pt x="1700206" y="8482975"/>
                    <a:pt x="1700206" y="8482975"/>
                  </a:cubicBezTo>
                  <a:cubicBezTo>
                    <a:pt x="1683524" y="8698708"/>
                    <a:pt x="1568880" y="8909320"/>
                    <a:pt x="1372011" y="9020944"/>
                  </a:cubicBezTo>
                  <a:cubicBezTo>
                    <a:pt x="1221660" y="9106192"/>
                    <a:pt x="1023629" y="9121291"/>
                    <a:pt x="803168" y="9110549"/>
                  </a:cubicBezTo>
                  <a:lnTo>
                    <a:pt x="803168" y="9110549"/>
                  </a:lnTo>
                  <a:cubicBezTo>
                    <a:pt x="645952" y="9105271"/>
                    <a:pt x="384604" y="9139125"/>
                    <a:pt x="254278" y="9029967"/>
                  </a:cubicBezTo>
                  <a:cubicBezTo>
                    <a:pt x="145767" y="8939082"/>
                    <a:pt x="81795" y="8745770"/>
                    <a:pt x="63030" y="8545572"/>
                  </a:cubicBezTo>
                  <a:close/>
                </a:path>
              </a:pathLst>
            </a:custGeom>
            <a:grpFill/>
          </p:spPr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1BDC93C-0C5E-0074-B02A-1F7533C1836C}"/>
              </a:ext>
            </a:extLst>
          </p:cNvPr>
          <p:cNvSpPr txBox="1"/>
          <p:nvPr/>
        </p:nvSpPr>
        <p:spPr>
          <a:xfrm>
            <a:off x="442972" y="1957641"/>
            <a:ext cx="1168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2" descr="https://o.remove.bg/downloads/739508b5-ed31-42c0-a9db-65bcc51373ea/image-removebg-preview.png">
            <a:extLst>
              <a:ext uri="{FF2B5EF4-FFF2-40B4-BE49-F238E27FC236}">
                <a16:creationId xmlns:a16="http://schemas.microsoft.com/office/drawing/2014/main" id="{61CC1796-90F5-A6A2-898F-E932798ED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2958240"/>
            <a:ext cx="3695700" cy="400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8130547-FDFB-E2C1-D736-0B73A12F18FF}"/>
              </a:ext>
            </a:extLst>
          </p:cNvPr>
          <p:cNvGrpSpPr/>
          <p:nvPr/>
        </p:nvGrpSpPr>
        <p:grpSpPr>
          <a:xfrm>
            <a:off x="2375229" y="2958240"/>
            <a:ext cx="3911601" cy="3553778"/>
            <a:chOff x="4303221" y="4396674"/>
            <a:chExt cx="5867402" cy="5330667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4209DE62-0494-07EB-7D37-A71DD08D1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flipH="1">
              <a:off x="4303221" y="4396674"/>
              <a:ext cx="5867402" cy="533066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1687EBE-9E17-0FB0-B9B0-8E4A3A81E880}"/>
                </a:ext>
              </a:extLst>
            </p:cNvPr>
            <p:cNvSpPr/>
            <p:nvPr/>
          </p:nvSpPr>
          <p:spPr>
            <a:xfrm>
              <a:off x="4762098" y="5405673"/>
              <a:ext cx="5408525" cy="2645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</a:rPr>
                <a:t>Khi không dùng đến nước, em thường khóa vòi nước lại.</a:t>
              </a:r>
              <a:endParaRPr lang="en-US" sz="2533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050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78D9FB9A-47CC-4608-B5D6-32B420BD8DD4}"/>
              </a:ext>
            </a:extLst>
          </p:cNvPr>
          <p:cNvGrpSpPr/>
          <p:nvPr/>
        </p:nvGrpSpPr>
        <p:grpSpPr>
          <a:xfrm rot="-5400000">
            <a:off x="5383613" y="-2496029"/>
            <a:ext cx="1424773" cy="9663537"/>
            <a:chOff x="0" y="0"/>
            <a:chExt cx="1712938" cy="9107071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50805481-A57A-0E44-5711-E8BFDAA5677F}"/>
                </a:ext>
              </a:extLst>
            </p:cNvPr>
            <p:cNvSpPr/>
            <p:nvPr/>
          </p:nvSpPr>
          <p:spPr>
            <a:xfrm>
              <a:off x="-9098" y="-6509"/>
              <a:ext cx="1727269" cy="9139125"/>
            </a:xfrm>
            <a:custGeom>
              <a:avLst/>
              <a:gdLst/>
              <a:ahLst/>
              <a:cxnLst/>
              <a:rect l="l" t="t" r="r" b="b"/>
              <a:pathLst>
                <a:path w="1727269" h="9139125">
                  <a:moveTo>
                    <a:pt x="63030" y="8545572"/>
                  </a:moveTo>
                  <a:cubicBezTo>
                    <a:pt x="63030" y="8545572"/>
                    <a:pt x="0" y="829900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8287373"/>
                    <a:pt x="1700206" y="8482975"/>
                    <a:pt x="1700206" y="8482975"/>
                  </a:cubicBezTo>
                  <a:cubicBezTo>
                    <a:pt x="1683524" y="8698708"/>
                    <a:pt x="1568880" y="8909320"/>
                    <a:pt x="1372011" y="9020944"/>
                  </a:cubicBezTo>
                  <a:cubicBezTo>
                    <a:pt x="1221660" y="9106192"/>
                    <a:pt x="1023629" y="9121291"/>
                    <a:pt x="803168" y="9110549"/>
                  </a:cubicBezTo>
                  <a:lnTo>
                    <a:pt x="803168" y="9110549"/>
                  </a:lnTo>
                  <a:cubicBezTo>
                    <a:pt x="645952" y="9105271"/>
                    <a:pt x="384604" y="9139125"/>
                    <a:pt x="254278" y="9029967"/>
                  </a:cubicBezTo>
                  <a:cubicBezTo>
                    <a:pt x="145767" y="8939082"/>
                    <a:pt x="81795" y="8745770"/>
                    <a:pt x="63030" y="8545572"/>
                  </a:cubicBezTo>
                  <a:close/>
                </a:path>
              </a:pathLst>
            </a:custGeom>
            <a:grpFill/>
          </p:spPr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0A41B0C-D5D2-275B-DB67-834412839BD2}"/>
              </a:ext>
            </a:extLst>
          </p:cNvPr>
          <p:cNvSpPr txBox="1"/>
          <p:nvPr/>
        </p:nvSpPr>
        <p:spPr>
          <a:xfrm>
            <a:off x="2002632" y="1619000"/>
            <a:ext cx="8206933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Nếu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rửa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xong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khoá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Picture 22">
            <a:extLst>
              <a:ext uri="{FF2B5EF4-FFF2-40B4-BE49-F238E27FC236}">
                <a16:creationId xmlns:a16="http://schemas.microsoft.com/office/drawing/2014/main" id="{59DAFA96-772C-ADC9-9233-A0F638E86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794" y="3921760"/>
            <a:ext cx="4064000" cy="2936241"/>
          </a:xfrm>
          <a:prstGeom prst="rect">
            <a:avLst/>
          </a:prstGeom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22E3FA31-E0D1-316A-0DF6-8CF6DD2A76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600068" y="3175000"/>
            <a:ext cx="6592007" cy="35889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01A7D19-4A05-F2EB-CFBC-535267CDF31B}"/>
              </a:ext>
            </a:extLst>
          </p:cNvPr>
          <p:cNvSpPr/>
          <p:nvPr/>
        </p:nvSpPr>
        <p:spPr>
          <a:xfrm>
            <a:off x="5281068" y="4008712"/>
            <a:ext cx="5673807" cy="1763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Em sẽ khóa vòi nước lại và khuyên bạn tiết kiệm nước là bảo </a:t>
            </a:r>
            <a:r>
              <a:rPr lang="vi-VN" sz="2533">
                <a:solidFill>
                  <a:schemeClr val="bg1"/>
                </a:solidFill>
                <a:latin typeface="UTM Avo" panose="02040603050506020204" pitchFamily="18"/>
              </a:rPr>
              <a:t>vệ </a:t>
            </a:r>
            <a:endParaRPr lang="en-US" sz="2533">
              <a:solidFill>
                <a:schemeClr val="bg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533">
                <a:solidFill>
                  <a:schemeClr val="bg1"/>
                </a:solidFill>
                <a:latin typeface="UTM Avo" panose="02040603050506020204" pitchFamily="18"/>
              </a:rPr>
              <a:t>môi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trường, bảo vệ sự sống.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00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19D5247-AFBE-3212-1111-0FB6E8EB4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>
            <a:extLst>
              <a:ext uri="{FF2B5EF4-FFF2-40B4-BE49-F238E27FC236}">
                <a16:creationId xmlns:a16="http://schemas.microsoft.com/office/drawing/2014/main" id="{A18D0F38-2C2F-A562-69EC-54D17C4E5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B3B89355-E5B6-F431-EDCF-0D744B74E2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7D2F29F2-4D5E-21E5-4CDB-0E8609724B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8587165" y="2518504"/>
            <a:ext cx="235350" cy="29553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44C9EC4-76B2-CE5F-23B4-6154C034AC57}"/>
              </a:ext>
            </a:extLst>
          </p:cNvPr>
          <p:cNvGrpSpPr/>
          <p:nvPr/>
        </p:nvGrpSpPr>
        <p:grpSpPr>
          <a:xfrm>
            <a:off x="3547434" y="1318611"/>
            <a:ext cx="4886095" cy="1347658"/>
            <a:chOff x="5041579" y="2339586"/>
            <a:chExt cx="7329142" cy="2021485"/>
          </a:xfrm>
        </p:grpSpPr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3D00EC42-CFEB-496D-C9D5-1CE916759EAC}"/>
                </a:ext>
              </a:extLst>
            </p:cNvPr>
            <p:cNvGrpSpPr/>
            <p:nvPr/>
          </p:nvGrpSpPr>
          <p:grpSpPr>
            <a:xfrm rot="-5400000">
              <a:off x="7997097" y="-12553"/>
              <a:ext cx="1659536" cy="7087712"/>
              <a:chOff x="-9099" y="1395356"/>
              <a:chExt cx="1727268" cy="4834182"/>
            </a:xfrm>
            <a:solidFill>
              <a:srgbClr val="FFD762"/>
            </a:solidFill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id="{B3DE4EF0-DD84-C4E9-A1E2-7B986E174CCF}"/>
                  </a:ext>
                </a:extLst>
              </p:cNvPr>
              <p:cNvSpPr/>
              <p:nvPr/>
            </p:nvSpPr>
            <p:spPr>
              <a:xfrm>
                <a:off x="-9099" y="1395356"/>
                <a:ext cx="1727268" cy="4834182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8089549">
                    <a:moveTo>
                      <a:pt x="63030" y="7495996"/>
                    </a:moveTo>
                    <a:cubicBezTo>
                      <a:pt x="63030" y="7495996"/>
                      <a:pt x="0" y="7249432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7237798"/>
                      <a:pt x="1700206" y="7433401"/>
                      <a:pt x="1700206" y="7433401"/>
                    </a:cubicBezTo>
                    <a:cubicBezTo>
                      <a:pt x="1683524" y="7649133"/>
                      <a:pt x="1568880" y="7859744"/>
                      <a:pt x="1372011" y="7971369"/>
                    </a:cubicBezTo>
                    <a:cubicBezTo>
                      <a:pt x="1221660" y="8056618"/>
                      <a:pt x="1023629" y="8071715"/>
                      <a:pt x="803168" y="8060974"/>
                    </a:cubicBezTo>
                    <a:lnTo>
                      <a:pt x="803168" y="8060974"/>
                    </a:lnTo>
                    <a:cubicBezTo>
                      <a:pt x="645952" y="8055697"/>
                      <a:pt x="384604" y="8089550"/>
                      <a:pt x="254278" y="7980392"/>
                    </a:cubicBezTo>
                    <a:cubicBezTo>
                      <a:pt x="145767" y="7889507"/>
                      <a:pt x="81795" y="7696195"/>
                      <a:pt x="63030" y="7495996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VN" dirty="0"/>
              </a:p>
            </p:txBody>
          </p:sp>
        </p:grpSp>
        <p:pic>
          <p:nvPicPr>
            <p:cNvPr id="12" name="Picture 15">
              <a:extLst>
                <a:ext uri="{FF2B5EF4-FFF2-40B4-BE49-F238E27FC236}">
                  <a16:creationId xmlns:a16="http://schemas.microsoft.com/office/drawing/2014/main" id="{D870A131-085E-C54E-63C6-B4B5AEFFB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760415">
              <a:off x="5122623" y="2258542"/>
              <a:ext cx="909563" cy="107165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7D17D2-2E1F-E8D7-AB45-CC674539C5F5}"/>
                </a:ext>
              </a:extLst>
            </p:cNvPr>
            <p:cNvSpPr txBox="1"/>
            <p:nvPr/>
          </p:nvSpPr>
          <p:spPr>
            <a:xfrm>
              <a:off x="6417502" y="3172855"/>
              <a:ext cx="4818726" cy="784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1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E1F4C2E-FE2A-F379-9E87-2FF647B2D720}"/>
              </a:ext>
            </a:extLst>
          </p:cNvPr>
          <p:cNvSpPr txBox="1"/>
          <p:nvPr/>
        </p:nvSpPr>
        <p:spPr>
          <a:xfrm>
            <a:off x="3866779" y="2809004"/>
            <a:ext cx="445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tin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2821339-B804-4431-0E5A-922C03EB1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778" y="3837829"/>
            <a:ext cx="7222444" cy="302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186BFB6-08A3-DDA0-2023-EC79764D9EF2}"/>
              </a:ext>
            </a:extLst>
          </p:cNvPr>
          <p:cNvGrpSpPr/>
          <p:nvPr/>
        </p:nvGrpSpPr>
        <p:grpSpPr>
          <a:xfrm>
            <a:off x="145336" y="1717257"/>
            <a:ext cx="10920789" cy="5007835"/>
            <a:chOff x="216812" y="2575886"/>
            <a:chExt cx="16381184" cy="7511752"/>
          </a:xfrm>
        </p:grpSpPr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AF8EFD09-FA8B-6E5C-D824-FF4D9B53D3E5}"/>
                </a:ext>
              </a:extLst>
            </p:cNvPr>
            <p:cNvGrpSpPr/>
            <p:nvPr/>
          </p:nvGrpSpPr>
          <p:grpSpPr>
            <a:xfrm rot="-5400000">
              <a:off x="5497994" y="-1232102"/>
              <a:ext cx="7292013" cy="14907990"/>
              <a:chOff x="0" y="0"/>
              <a:chExt cx="3255989" cy="7221741"/>
            </a:xfrm>
            <a:solidFill>
              <a:srgbClr val="FFFFFF"/>
            </a:solidFill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B26BB483-D874-1039-79A5-09261936E6AC}"/>
                  </a:ext>
                </a:extLst>
              </p:cNvPr>
              <p:cNvSpPr/>
              <p:nvPr/>
            </p:nvSpPr>
            <p:spPr>
              <a:xfrm>
                <a:off x="-9098" y="-6509"/>
                <a:ext cx="3270320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3270320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77247" y="6965"/>
                    </a:cubicBezTo>
                    <a:lnTo>
                      <a:pt x="2377248" y="6965"/>
                    </a:lnTo>
                    <a:cubicBezTo>
                      <a:pt x="2593995" y="16819"/>
                      <a:pt x="2798310" y="36481"/>
                      <a:pt x="2932498" y="101690"/>
                    </a:cubicBezTo>
                    <a:cubicBezTo>
                      <a:pt x="3188544" y="226120"/>
                      <a:pt x="3270319" y="459160"/>
                      <a:pt x="3264832" y="704684"/>
                    </a:cubicBezTo>
                    <a:cubicBezTo>
                      <a:pt x="3264832" y="704684"/>
                      <a:pt x="3221544" y="1013073"/>
                      <a:pt x="3228977" y="1248607"/>
                    </a:cubicBezTo>
                    <a:cubicBezTo>
                      <a:pt x="3236100" y="6402042"/>
                      <a:pt x="3243257" y="6597645"/>
                      <a:pt x="3243257" y="6597645"/>
                    </a:cubicBezTo>
                    <a:cubicBezTo>
                      <a:pt x="3226575" y="6813377"/>
                      <a:pt x="3111931" y="7023989"/>
                      <a:pt x="2915062" y="7135613"/>
                    </a:cubicBezTo>
                    <a:cubicBezTo>
                      <a:pt x="2764711" y="7220862"/>
                      <a:pt x="2566680" y="7235960"/>
                      <a:pt x="2032054" y="7225218"/>
                    </a:cubicBezTo>
                    <a:lnTo>
                      <a:pt x="2032034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</p:sp>
        </p:grp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69FBF7E1-A93A-E3F8-F7D0-D014C0CED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16812" y="6332307"/>
              <a:ext cx="3788480" cy="375533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DE0346-9176-AC31-55B9-5A0DD1C34891}"/>
              </a:ext>
            </a:extLst>
          </p:cNvPr>
          <p:cNvGrpSpPr/>
          <p:nvPr/>
        </p:nvGrpSpPr>
        <p:grpSpPr>
          <a:xfrm rot="-5400000">
            <a:off x="5840065" y="-1019454"/>
            <a:ext cx="901701" cy="4947205"/>
            <a:chOff x="271866" y="-6506"/>
            <a:chExt cx="1187260" cy="8089549"/>
          </a:xfrm>
          <a:solidFill>
            <a:srgbClr val="FFD762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4AD83D9-D33A-53DE-7B2D-C329FDAE8D22}"/>
                </a:ext>
              </a:extLst>
            </p:cNvPr>
            <p:cNvSpPr/>
            <p:nvPr/>
          </p:nvSpPr>
          <p:spPr>
            <a:xfrm>
              <a:off x="271866" y="-6506"/>
              <a:ext cx="1187260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2" name="Picture 12">
            <a:extLst>
              <a:ext uri="{FF2B5EF4-FFF2-40B4-BE49-F238E27FC236}">
                <a16:creationId xmlns:a16="http://schemas.microsoft.com/office/drawing/2014/main" id="{0EDBE21B-80EB-1C8E-D8A3-C0F683F50B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256EF7CD-43A4-68D6-DBA1-F26A0A428B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47E2B95-985C-C9A1-8F71-FF891B416F51}"/>
              </a:ext>
            </a:extLst>
          </p:cNvPr>
          <p:cNvSpPr txBox="1"/>
          <p:nvPr/>
        </p:nvSpPr>
        <p:spPr>
          <a:xfrm>
            <a:off x="4142006" y="1168575"/>
            <a:ext cx="423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1C236A-5AEF-510C-C514-3F8B3B3BDC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758" y="2179911"/>
            <a:ext cx="6702073" cy="2827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F9F1A90-D51A-4C50-C12C-84D17DE70B85}"/>
              </a:ext>
            </a:extLst>
          </p:cNvPr>
          <p:cNvSpPr/>
          <p:nvPr/>
        </p:nvSpPr>
        <p:spPr>
          <a:xfrm>
            <a:off x="2429905" y="5184313"/>
            <a:ext cx="7333779" cy="11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tin ở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khung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màu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cam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xanh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33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533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hình.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66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94D6EF0B-5AB0-0B30-3E64-58022063C703}"/>
              </a:ext>
            </a:extLst>
          </p:cNvPr>
          <p:cNvGrpSpPr/>
          <p:nvPr/>
        </p:nvGrpSpPr>
        <p:grpSpPr>
          <a:xfrm rot="-5400000">
            <a:off x="3666124" y="-821401"/>
            <a:ext cx="4861342" cy="9938660"/>
            <a:chOff x="0" y="0"/>
            <a:chExt cx="3255989" cy="7221741"/>
          </a:xfrm>
          <a:solidFill>
            <a:srgbClr val="FFFFFF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18A92D0-6F40-F7BB-4FE0-C306032FEEA3}"/>
                </a:ext>
              </a:extLst>
            </p:cNvPr>
            <p:cNvSpPr/>
            <p:nvPr/>
          </p:nvSpPr>
          <p:spPr>
            <a:xfrm>
              <a:off x="-9098" y="-6509"/>
              <a:ext cx="3270320" cy="7253794"/>
            </a:xfrm>
            <a:custGeom>
              <a:avLst/>
              <a:gdLst/>
              <a:ahLst/>
              <a:cxnLst/>
              <a:rect l="l" t="t" r="r" b="b"/>
              <a:pathLst>
                <a:path w="3270320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77247" y="6965"/>
                  </a:cubicBezTo>
                  <a:lnTo>
                    <a:pt x="2377248" y="6965"/>
                  </a:lnTo>
                  <a:cubicBezTo>
                    <a:pt x="2593995" y="16819"/>
                    <a:pt x="2798310" y="36481"/>
                    <a:pt x="2932498" y="101690"/>
                  </a:cubicBezTo>
                  <a:cubicBezTo>
                    <a:pt x="3188544" y="226120"/>
                    <a:pt x="3270319" y="459160"/>
                    <a:pt x="3264832" y="704684"/>
                  </a:cubicBezTo>
                  <a:cubicBezTo>
                    <a:pt x="3264832" y="704684"/>
                    <a:pt x="3221544" y="1013073"/>
                    <a:pt x="3228977" y="1248607"/>
                  </a:cubicBezTo>
                  <a:cubicBezTo>
                    <a:pt x="3236100" y="6402042"/>
                    <a:pt x="3243257" y="6597645"/>
                    <a:pt x="3243257" y="6597645"/>
                  </a:cubicBezTo>
                  <a:cubicBezTo>
                    <a:pt x="3226575" y="6813377"/>
                    <a:pt x="3111931" y="7023989"/>
                    <a:pt x="2915062" y="7135613"/>
                  </a:cubicBezTo>
                  <a:cubicBezTo>
                    <a:pt x="2764711" y="7220862"/>
                    <a:pt x="2566680" y="7235960"/>
                    <a:pt x="2032054" y="7225218"/>
                  </a:cubicBezTo>
                  <a:lnTo>
                    <a:pt x="2032034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0" name="Picture 12">
            <a:extLst>
              <a:ext uri="{FF2B5EF4-FFF2-40B4-BE49-F238E27FC236}">
                <a16:creationId xmlns:a16="http://schemas.microsoft.com/office/drawing/2014/main" id="{A04D5F8F-59C0-B550-672C-7C3B36E3A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4F7F2810-0839-3585-4249-CCFDFA74E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DEAA5B89-1B4B-285B-BD4E-361ED3CA9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371035" y="2125827"/>
            <a:ext cx="235350" cy="2955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80AA141-08D2-1326-EA1A-5A8A0D942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5060" y="2736996"/>
            <a:ext cx="6702073" cy="2827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EBC589-4FA5-3C08-8950-C520146D474F}"/>
              </a:ext>
            </a:extLst>
          </p:cNvPr>
          <p:cNvSpPr txBox="1"/>
          <p:nvPr/>
        </p:nvSpPr>
        <p:spPr>
          <a:xfrm>
            <a:off x="1605683" y="2408791"/>
            <a:ext cx="1545011" cy="6048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lúa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5F1FF3-DF42-D174-2A96-40333AA1F519}"/>
              </a:ext>
            </a:extLst>
          </p:cNvPr>
          <p:cNvSpPr txBox="1"/>
          <p:nvPr/>
        </p:nvSpPr>
        <p:spPr>
          <a:xfrm>
            <a:off x="9029834" y="2388048"/>
            <a:ext cx="1576676" cy="5942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chua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002C38-A4F4-66AE-935F-6E4F7E0571ED}"/>
              </a:ext>
            </a:extLst>
          </p:cNvPr>
          <p:cNvSpPr txBox="1"/>
          <p:nvPr/>
        </p:nvSpPr>
        <p:spPr>
          <a:xfrm>
            <a:off x="1407866" y="5429457"/>
            <a:ext cx="1545011" cy="6048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lợn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E91082-1FC4-E599-997B-A1D38BF75722}"/>
              </a:ext>
            </a:extLst>
          </p:cNvPr>
          <p:cNvSpPr txBox="1"/>
          <p:nvPr/>
        </p:nvSpPr>
        <p:spPr>
          <a:xfrm>
            <a:off x="9029834" y="5446616"/>
            <a:ext cx="1545011" cy="6048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Con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bò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FC3E90-A602-B18D-5A29-882B543073EB}"/>
              </a:ext>
            </a:extLst>
          </p:cNvPr>
          <p:cNvGrpSpPr/>
          <p:nvPr/>
        </p:nvGrpSpPr>
        <p:grpSpPr>
          <a:xfrm rot="-5400000">
            <a:off x="5840065" y="-1019454"/>
            <a:ext cx="901701" cy="4947205"/>
            <a:chOff x="271866" y="-6506"/>
            <a:chExt cx="1187260" cy="8089549"/>
          </a:xfrm>
          <a:solidFill>
            <a:srgbClr val="FFD762"/>
          </a:solidFill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CB17AA9-4940-7016-9407-E3A559E2264B}"/>
                </a:ext>
              </a:extLst>
            </p:cNvPr>
            <p:cNvSpPr/>
            <p:nvPr/>
          </p:nvSpPr>
          <p:spPr>
            <a:xfrm>
              <a:off x="271866" y="-6506"/>
              <a:ext cx="1187260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A7122BF-22CF-2BF0-F73B-DEE8F616916D}"/>
              </a:ext>
            </a:extLst>
          </p:cNvPr>
          <p:cNvSpPr txBox="1"/>
          <p:nvPr/>
        </p:nvSpPr>
        <p:spPr>
          <a:xfrm>
            <a:off x="4142006" y="1168575"/>
            <a:ext cx="423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35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2EEE6537-719E-9DC2-C8F9-5C9D9C2DD0FE}"/>
              </a:ext>
            </a:extLst>
          </p:cNvPr>
          <p:cNvGrpSpPr/>
          <p:nvPr/>
        </p:nvGrpSpPr>
        <p:grpSpPr>
          <a:xfrm rot="-5400000">
            <a:off x="3666124" y="-821401"/>
            <a:ext cx="4861342" cy="9938660"/>
            <a:chOff x="0" y="0"/>
            <a:chExt cx="3255989" cy="7221741"/>
          </a:xfrm>
          <a:solidFill>
            <a:srgbClr val="FFFFFF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4C8069-9FF8-0712-A3D6-70D3CD758AA8}"/>
                </a:ext>
              </a:extLst>
            </p:cNvPr>
            <p:cNvSpPr/>
            <p:nvPr/>
          </p:nvSpPr>
          <p:spPr>
            <a:xfrm>
              <a:off x="-9098" y="-6509"/>
              <a:ext cx="3270320" cy="7253794"/>
            </a:xfrm>
            <a:custGeom>
              <a:avLst/>
              <a:gdLst/>
              <a:ahLst/>
              <a:cxnLst/>
              <a:rect l="l" t="t" r="r" b="b"/>
              <a:pathLst>
                <a:path w="3270320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77247" y="6965"/>
                  </a:cubicBezTo>
                  <a:lnTo>
                    <a:pt x="2377248" y="6965"/>
                  </a:lnTo>
                  <a:cubicBezTo>
                    <a:pt x="2593995" y="16819"/>
                    <a:pt x="2798310" y="36481"/>
                    <a:pt x="2932498" y="101690"/>
                  </a:cubicBezTo>
                  <a:cubicBezTo>
                    <a:pt x="3188544" y="226120"/>
                    <a:pt x="3270319" y="459160"/>
                    <a:pt x="3264832" y="704684"/>
                  </a:cubicBezTo>
                  <a:cubicBezTo>
                    <a:pt x="3264832" y="704684"/>
                    <a:pt x="3221544" y="1013073"/>
                    <a:pt x="3228977" y="1248607"/>
                  </a:cubicBezTo>
                  <a:cubicBezTo>
                    <a:pt x="3236100" y="6402042"/>
                    <a:pt x="3243257" y="6597645"/>
                    <a:pt x="3243257" y="6597645"/>
                  </a:cubicBezTo>
                  <a:cubicBezTo>
                    <a:pt x="3226575" y="6813377"/>
                    <a:pt x="3111931" y="7023989"/>
                    <a:pt x="2915062" y="7135613"/>
                  </a:cubicBezTo>
                  <a:cubicBezTo>
                    <a:pt x="2764711" y="7220862"/>
                    <a:pt x="2566680" y="7235960"/>
                    <a:pt x="2032054" y="7225218"/>
                  </a:cubicBezTo>
                  <a:lnTo>
                    <a:pt x="2032034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0" name="Picture 12">
            <a:extLst>
              <a:ext uri="{FF2B5EF4-FFF2-40B4-BE49-F238E27FC236}">
                <a16:creationId xmlns:a16="http://schemas.microsoft.com/office/drawing/2014/main" id="{483D24E0-5755-69DD-D375-C4753B1A1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0E3CA850-0A43-3258-42D8-ED973011F6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54552840-7166-7740-50D1-4BA46ABBD5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371035" y="2125827"/>
            <a:ext cx="235350" cy="2955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F25073-EA8C-36CB-7BB5-13DD6F1FE2BD}"/>
              </a:ext>
            </a:extLst>
          </p:cNvPr>
          <p:cNvSpPr txBox="1"/>
          <p:nvPr/>
        </p:nvSpPr>
        <p:spPr>
          <a:xfrm>
            <a:off x="1740658" y="2365711"/>
            <a:ext cx="8546342" cy="352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mặn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vị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muối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ngọt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sông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suối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hồ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giếng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,...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Trực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xúc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qua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trung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Gián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533" b="1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trực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 </a:t>
            </a:r>
          </a:p>
        </p:txBody>
      </p:sp>
      <p:pic>
        <p:nvPicPr>
          <p:cNvPr id="17" name="Picture 20">
            <a:extLst>
              <a:ext uri="{FF2B5EF4-FFF2-40B4-BE49-F238E27FC236}">
                <a16:creationId xmlns:a16="http://schemas.microsoft.com/office/drawing/2014/main" id="{2AF5758C-62A1-809F-EF86-314BDBE113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26993" y="1527331"/>
            <a:ext cx="1593885" cy="106591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EEE74AF-1190-D669-9BBE-A4D15316B688}"/>
              </a:ext>
            </a:extLst>
          </p:cNvPr>
          <p:cNvGrpSpPr/>
          <p:nvPr/>
        </p:nvGrpSpPr>
        <p:grpSpPr>
          <a:xfrm rot="-5400000">
            <a:off x="5840065" y="-1019454"/>
            <a:ext cx="901701" cy="4947205"/>
            <a:chOff x="271866" y="-6506"/>
            <a:chExt cx="1187260" cy="8089549"/>
          </a:xfrm>
          <a:solidFill>
            <a:srgbClr val="FFD762"/>
          </a:solidFill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7B0BAC5-483D-5430-D29E-74316D32A20A}"/>
                </a:ext>
              </a:extLst>
            </p:cNvPr>
            <p:cNvSpPr/>
            <p:nvPr/>
          </p:nvSpPr>
          <p:spPr>
            <a:xfrm>
              <a:off x="271866" y="-6506"/>
              <a:ext cx="1187260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831C3FF-70E3-EBB5-B204-D7976EC53346}"/>
              </a:ext>
            </a:extLst>
          </p:cNvPr>
          <p:cNvSpPr txBox="1"/>
          <p:nvPr/>
        </p:nvSpPr>
        <p:spPr>
          <a:xfrm>
            <a:off x="4142006" y="1168575"/>
            <a:ext cx="4230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12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B057999-0295-8016-3CE9-A377FF8B9C99}"/>
              </a:ext>
            </a:extLst>
          </p:cNvPr>
          <p:cNvGrpSpPr/>
          <p:nvPr/>
        </p:nvGrpSpPr>
        <p:grpSpPr>
          <a:xfrm>
            <a:off x="3428234" y="1079062"/>
            <a:ext cx="5360466" cy="874963"/>
            <a:chOff x="3428235" y="453227"/>
            <a:chExt cx="5360466" cy="874963"/>
          </a:xfrm>
        </p:grpSpPr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9EB419F2-B4AF-7775-C9F2-F5D30A988226}"/>
                </a:ext>
              </a:extLst>
            </p:cNvPr>
            <p:cNvGrpSpPr/>
            <p:nvPr/>
          </p:nvGrpSpPr>
          <p:grpSpPr>
            <a:xfrm rot="-5400000">
              <a:off x="5670986" y="-1789524"/>
              <a:ext cx="874963" cy="5360466"/>
              <a:chOff x="0" y="0"/>
              <a:chExt cx="1712938" cy="8057496"/>
            </a:xfrm>
            <a:solidFill>
              <a:srgbClr val="FFD762"/>
            </a:solidFill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5CCE14D7-53AD-AA82-0546-FD3D75FE095A}"/>
                  </a:ext>
                </a:extLst>
              </p:cNvPr>
              <p:cNvSpPr/>
              <p:nvPr/>
            </p:nvSpPr>
            <p:spPr>
              <a:xfrm>
                <a:off x="-9098" y="-6509"/>
                <a:ext cx="1727269" cy="8089549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8089549">
                    <a:moveTo>
                      <a:pt x="63030" y="7495996"/>
                    </a:moveTo>
                    <a:cubicBezTo>
                      <a:pt x="63030" y="7495996"/>
                      <a:pt x="0" y="7249432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7237798"/>
                      <a:pt x="1700206" y="7433401"/>
                      <a:pt x="1700206" y="7433401"/>
                    </a:cubicBezTo>
                    <a:cubicBezTo>
                      <a:pt x="1683524" y="7649133"/>
                      <a:pt x="1568880" y="7859744"/>
                      <a:pt x="1372011" y="7971369"/>
                    </a:cubicBezTo>
                    <a:cubicBezTo>
                      <a:pt x="1221660" y="8056618"/>
                      <a:pt x="1023629" y="8071715"/>
                      <a:pt x="803168" y="8060974"/>
                    </a:cubicBezTo>
                    <a:lnTo>
                      <a:pt x="803168" y="8060974"/>
                    </a:lnTo>
                    <a:cubicBezTo>
                      <a:pt x="645952" y="8055697"/>
                      <a:pt x="384604" y="8089550"/>
                      <a:pt x="254278" y="7980392"/>
                    </a:cubicBezTo>
                    <a:cubicBezTo>
                      <a:pt x="145767" y="7889507"/>
                      <a:pt x="81795" y="7696195"/>
                      <a:pt x="63030" y="7495996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6F5DCA-E30F-783C-6899-717CCEA85D67}"/>
                </a:ext>
              </a:extLst>
            </p:cNvPr>
            <p:cNvSpPr txBox="1"/>
            <p:nvPr/>
          </p:nvSpPr>
          <p:spPr>
            <a:xfrm>
              <a:off x="3428235" y="610813"/>
              <a:ext cx="5360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2. Nghe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thông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tin</a:t>
              </a:r>
            </a:p>
          </p:txBody>
        </p:sp>
      </p:grpSp>
      <p:sp>
        <p:nvSpPr>
          <p:cNvPr id="10" name="Freeform 4">
            <a:extLst>
              <a:ext uri="{FF2B5EF4-FFF2-40B4-BE49-F238E27FC236}">
                <a16:creationId xmlns:a16="http://schemas.microsoft.com/office/drawing/2014/main" id="{9A90D7D3-7AE2-A1E9-FCE4-29DE488C7E28}"/>
              </a:ext>
            </a:extLst>
          </p:cNvPr>
          <p:cNvSpPr/>
          <p:nvPr/>
        </p:nvSpPr>
        <p:spPr>
          <a:xfrm>
            <a:off x="990599" y="2094384"/>
            <a:ext cx="10236201" cy="4693946"/>
          </a:xfrm>
          <a:custGeom>
            <a:avLst/>
            <a:gdLst/>
            <a:ahLst/>
            <a:cxnLst/>
            <a:rect l="l" t="t" r="r" b="b"/>
            <a:pathLst>
              <a:path w="4039586" h="2246998">
                <a:moveTo>
                  <a:pt x="0" y="0"/>
                </a:moveTo>
                <a:lnTo>
                  <a:pt x="4039586" y="0"/>
                </a:lnTo>
                <a:lnTo>
                  <a:pt x="4039586" y="2246998"/>
                </a:lnTo>
                <a:lnTo>
                  <a:pt x="0" y="22469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200" cmpd="thickThin">
            <a:solidFill>
              <a:schemeClr val="tx1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1BE677-939D-3F90-81EE-9013858C06A0}"/>
              </a:ext>
            </a:extLst>
          </p:cNvPr>
          <p:cNvSpPr/>
          <p:nvPr/>
        </p:nvSpPr>
        <p:spPr>
          <a:xfrm>
            <a:off x="1212394" y="2094383"/>
            <a:ext cx="9792142" cy="4558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 kiệm nước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”.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Nhưng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mặn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chứ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ngọt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hằng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ngọt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giật</a:t>
            </a:r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mình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kg cà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chua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55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; 1 kg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ngũ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cốc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1 300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1 kg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thịt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4.800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; 1 kg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thịt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bò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15 000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3995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4">
            <a:extLst>
              <a:ext uri="{FF2B5EF4-FFF2-40B4-BE49-F238E27FC236}">
                <a16:creationId xmlns:a16="http://schemas.microsoft.com/office/drawing/2014/main" id="{5560CD0E-A01C-21B3-B864-3972240C2739}"/>
              </a:ext>
            </a:extLst>
          </p:cNvPr>
          <p:cNvSpPr/>
          <p:nvPr/>
        </p:nvSpPr>
        <p:spPr>
          <a:xfrm>
            <a:off x="863158" y="2285999"/>
            <a:ext cx="10465684" cy="3924301"/>
          </a:xfrm>
          <a:custGeom>
            <a:avLst/>
            <a:gdLst/>
            <a:ahLst/>
            <a:cxnLst/>
            <a:rect l="l" t="t" r="r" b="b"/>
            <a:pathLst>
              <a:path w="4039586" h="2246998">
                <a:moveTo>
                  <a:pt x="0" y="0"/>
                </a:moveTo>
                <a:lnTo>
                  <a:pt x="4039586" y="0"/>
                </a:lnTo>
                <a:lnTo>
                  <a:pt x="4039586" y="2246998"/>
                </a:lnTo>
                <a:lnTo>
                  <a:pt x="0" y="224699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200" cmpd="thickThin">
            <a:solidFill>
              <a:schemeClr val="tx1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3E9996-3E97-8BC3-5C9D-BBEC4A403378}"/>
              </a:ext>
            </a:extLst>
          </p:cNvPr>
          <p:cNvSpPr/>
          <p:nvPr/>
        </p:nvSpPr>
        <p:spPr>
          <a:xfrm>
            <a:off x="1149129" y="2396551"/>
            <a:ext cx="9893742" cy="341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 kiệm nước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4 150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(150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4.000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Protégeons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l'eau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NXB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Vagnon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2019 (Minh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địch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12" name="Picture 17">
            <a:extLst>
              <a:ext uri="{FF2B5EF4-FFF2-40B4-BE49-F238E27FC236}">
                <a16:creationId xmlns:a16="http://schemas.microsoft.com/office/drawing/2014/main" id="{56B25807-D38C-63C9-08AF-128E20A60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34558" y="4703028"/>
            <a:ext cx="2286442" cy="2154972"/>
          </a:xfrm>
          <a:prstGeom prst="rect">
            <a:avLst/>
          </a:prstGeom>
        </p:spPr>
      </p:pic>
      <p:sp>
        <p:nvSpPr>
          <p:cNvPr id="13" name="Freeform 10">
            <a:extLst>
              <a:ext uri="{FF2B5EF4-FFF2-40B4-BE49-F238E27FC236}">
                <a16:creationId xmlns:a16="http://schemas.microsoft.com/office/drawing/2014/main" id="{53C015DF-7265-F0A0-7BB1-98E506159701}"/>
              </a:ext>
            </a:extLst>
          </p:cNvPr>
          <p:cNvSpPr/>
          <p:nvPr/>
        </p:nvSpPr>
        <p:spPr>
          <a:xfrm rot="16200000">
            <a:off x="5673657" y="-1173364"/>
            <a:ext cx="882283" cy="5381790"/>
          </a:xfrm>
          <a:custGeom>
            <a:avLst/>
            <a:gdLst/>
            <a:ahLst/>
            <a:cxnLst/>
            <a:rect l="l" t="t" r="r" b="b"/>
            <a:pathLst>
              <a:path w="1727269" h="8089549">
                <a:moveTo>
                  <a:pt x="63030" y="7495996"/>
                </a:moveTo>
                <a:cubicBezTo>
                  <a:pt x="63030" y="7495996"/>
                  <a:pt x="0" y="7249432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834196" y="6965"/>
                </a:cubicBezTo>
                <a:lnTo>
                  <a:pt x="834197" y="6965"/>
                </a:lnTo>
                <a:cubicBezTo>
                  <a:pt x="1050944" y="16819"/>
                  <a:pt x="1255259" y="36481"/>
                  <a:pt x="1389447" y="101690"/>
                </a:cubicBezTo>
                <a:cubicBezTo>
                  <a:pt x="1645493" y="226120"/>
                  <a:pt x="1727268" y="459160"/>
                  <a:pt x="1721781" y="704684"/>
                </a:cubicBezTo>
                <a:cubicBezTo>
                  <a:pt x="1721781" y="704684"/>
                  <a:pt x="1678493" y="1013073"/>
                  <a:pt x="1685926" y="1248607"/>
                </a:cubicBezTo>
                <a:cubicBezTo>
                  <a:pt x="1693049" y="7237798"/>
                  <a:pt x="1700206" y="7433401"/>
                  <a:pt x="1700206" y="7433401"/>
                </a:cubicBezTo>
                <a:cubicBezTo>
                  <a:pt x="1683524" y="7649133"/>
                  <a:pt x="1568880" y="7859744"/>
                  <a:pt x="1372011" y="7971369"/>
                </a:cubicBezTo>
                <a:cubicBezTo>
                  <a:pt x="1221660" y="8056618"/>
                  <a:pt x="1023629" y="8071715"/>
                  <a:pt x="803168" y="8060974"/>
                </a:cubicBezTo>
                <a:lnTo>
                  <a:pt x="803168" y="8060974"/>
                </a:lnTo>
                <a:cubicBezTo>
                  <a:pt x="645952" y="8055697"/>
                  <a:pt x="384604" y="8089550"/>
                  <a:pt x="254278" y="7980392"/>
                </a:cubicBezTo>
                <a:cubicBezTo>
                  <a:pt x="145767" y="7889507"/>
                  <a:pt x="81795" y="7696195"/>
                  <a:pt x="63030" y="7495996"/>
                </a:cubicBezTo>
                <a:close/>
              </a:path>
            </a:pathLst>
          </a:custGeom>
          <a:solidFill>
            <a:srgbClr val="FFD762"/>
          </a:solidFill>
        </p:spPr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126FA3-2EDF-4EF6-0B17-158814AFFD60}"/>
              </a:ext>
            </a:extLst>
          </p:cNvPr>
          <p:cNvSpPr txBox="1"/>
          <p:nvPr/>
        </p:nvSpPr>
        <p:spPr>
          <a:xfrm>
            <a:off x="3428234" y="1236648"/>
            <a:ext cx="5360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Nghe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tin</a:t>
            </a:r>
          </a:p>
        </p:txBody>
      </p:sp>
    </p:spTree>
    <p:extLst>
      <p:ext uri="{BB962C8B-B14F-4D97-AF65-F5344CB8AC3E}">
        <p14:creationId xmlns:p14="http://schemas.microsoft.com/office/powerpoint/2010/main" val="252743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>
            <a:extLst>
              <a:ext uri="{FF2B5EF4-FFF2-40B4-BE49-F238E27FC236}">
                <a16:creationId xmlns:a16="http://schemas.microsoft.com/office/drawing/2014/main" id="{E34C8766-D274-E414-560D-85123642E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94125ADC-4618-ADAC-C5BE-082B7B021B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11" name="Picture 15">
            <a:extLst>
              <a:ext uri="{FF2B5EF4-FFF2-40B4-BE49-F238E27FC236}">
                <a16:creationId xmlns:a16="http://schemas.microsoft.com/office/drawing/2014/main" id="{4382C1A9-F88D-322A-CB4A-7545C3871D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760415">
            <a:off x="1374227" y="2030857"/>
            <a:ext cx="606376" cy="71443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EB0A4AB-9421-2B04-7B2D-8783A678794A}"/>
              </a:ext>
            </a:extLst>
          </p:cNvPr>
          <p:cNvGrpSpPr/>
          <p:nvPr/>
        </p:nvGrpSpPr>
        <p:grpSpPr>
          <a:xfrm>
            <a:off x="252142" y="848076"/>
            <a:ext cx="11687716" cy="932469"/>
            <a:chOff x="252936" y="314198"/>
            <a:chExt cx="11687716" cy="932469"/>
          </a:xfrm>
        </p:grpSpPr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51E6B3B5-0DF9-7E94-AFC4-71B7D2081F1E}"/>
                </a:ext>
              </a:extLst>
            </p:cNvPr>
            <p:cNvGrpSpPr/>
            <p:nvPr/>
          </p:nvGrpSpPr>
          <p:grpSpPr>
            <a:xfrm rot="-5400000">
              <a:off x="5629766" y="-1982083"/>
              <a:ext cx="932469" cy="5525031"/>
              <a:chOff x="0" y="0"/>
              <a:chExt cx="1712938" cy="8057496"/>
            </a:xfrm>
            <a:solidFill>
              <a:srgbClr val="FFD762"/>
            </a:solidFill>
          </p:grpSpPr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DBE3B953-C57E-6D9A-E002-8789371B2CC5}"/>
                  </a:ext>
                </a:extLst>
              </p:cNvPr>
              <p:cNvSpPr/>
              <p:nvPr/>
            </p:nvSpPr>
            <p:spPr>
              <a:xfrm>
                <a:off x="-9098" y="-6509"/>
                <a:ext cx="1727269" cy="8089549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8089549">
                    <a:moveTo>
                      <a:pt x="63030" y="7495996"/>
                    </a:moveTo>
                    <a:cubicBezTo>
                      <a:pt x="63030" y="7495996"/>
                      <a:pt x="0" y="7249432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7237798"/>
                      <a:pt x="1700206" y="7433401"/>
                      <a:pt x="1700206" y="7433401"/>
                    </a:cubicBezTo>
                    <a:cubicBezTo>
                      <a:pt x="1683524" y="7649133"/>
                      <a:pt x="1568880" y="7859744"/>
                      <a:pt x="1372011" y="7971369"/>
                    </a:cubicBezTo>
                    <a:cubicBezTo>
                      <a:pt x="1221660" y="8056618"/>
                      <a:pt x="1023629" y="8071715"/>
                      <a:pt x="803168" y="8060974"/>
                    </a:cubicBezTo>
                    <a:lnTo>
                      <a:pt x="803168" y="8060974"/>
                    </a:lnTo>
                    <a:cubicBezTo>
                      <a:pt x="645952" y="8055697"/>
                      <a:pt x="384604" y="8089550"/>
                      <a:pt x="254278" y="7980392"/>
                    </a:cubicBezTo>
                    <a:cubicBezTo>
                      <a:pt x="145767" y="7889507"/>
                      <a:pt x="81795" y="7696195"/>
                      <a:pt x="63030" y="7495996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C42B60-4E64-3A87-AF44-EE612D2FED1F}"/>
                </a:ext>
              </a:extLst>
            </p:cNvPr>
            <p:cNvSpPr txBox="1"/>
            <p:nvPr/>
          </p:nvSpPr>
          <p:spPr>
            <a:xfrm>
              <a:off x="252936" y="522372"/>
              <a:ext cx="116877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3.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75EAEFC0-AC5B-A963-C132-09370A4A6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6898241" y="217495"/>
            <a:ext cx="2009201" cy="61462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07B7850-5C39-614E-3840-5AAC9E073B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8516983">
            <a:off x="4887800" y="1821528"/>
            <a:ext cx="462454" cy="8285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3FFE59F-0155-CB03-9576-072774B24082}"/>
              </a:ext>
            </a:extLst>
          </p:cNvPr>
          <p:cNvSpPr/>
          <p:nvPr/>
        </p:nvSpPr>
        <p:spPr>
          <a:xfrm>
            <a:off x="5090625" y="2403435"/>
            <a:ext cx="5800261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vô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FF04EAD2-DD3C-138A-B359-072CE3DCA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6912369" y="2709666"/>
            <a:ext cx="2009202" cy="61462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7B98D393-05ED-5E0A-B4E5-A887D20C66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8516983">
            <a:off x="4956622" y="4320153"/>
            <a:ext cx="462454" cy="8285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1E50EE6-5324-02F6-D5E7-CB6E68BE42C9}"/>
              </a:ext>
            </a:extLst>
          </p:cNvPr>
          <p:cNvSpPr/>
          <p:nvPr/>
        </p:nvSpPr>
        <p:spPr>
          <a:xfrm>
            <a:off x="5104753" y="4869930"/>
            <a:ext cx="5800261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EFDDA0B4-78F6-904F-2A6B-9E512CEEC0A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57163" y="2494227"/>
            <a:ext cx="3689694" cy="436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05E0740E-13BD-314F-9F17-8E4D8AF33029}"/>
              </a:ext>
            </a:extLst>
          </p:cNvPr>
          <p:cNvGrpSpPr/>
          <p:nvPr/>
        </p:nvGrpSpPr>
        <p:grpSpPr>
          <a:xfrm rot="-5400000">
            <a:off x="3666124" y="-821401"/>
            <a:ext cx="4861342" cy="9938660"/>
            <a:chOff x="0" y="0"/>
            <a:chExt cx="3255989" cy="7221741"/>
          </a:xfrm>
          <a:solidFill>
            <a:srgbClr val="FFFFFF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4C2B5F6-37F9-0962-E90E-FCD0BD26E1D7}"/>
                </a:ext>
              </a:extLst>
            </p:cNvPr>
            <p:cNvSpPr/>
            <p:nvPr/>
          </p:nvSpPr>
          <p:spPr>
            <a:xfrm>
              <a:off x="-9098" y="-6509"/>
              <a:ext cx="3270320" cy="7253794"/>
            </a:xfrm>
            <a:custGeom>
              <a:avLst/>
              <a:gdLst/>
              <a:ahLst/>
              <a:cxnLst/>
              <a:rect l="l" t="t" r="r" b="b"/>
              <a:pathLst>
                <a:path w="3270320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77247" y="6965"/>
                  </a:cubicBezTo>
                  <a:lnTo>
                    <a:pt x="2377248" y="6965"/>
                  </a:lnTo>
                  <a:cubicBezTo>
                    <a:pt x="2593995" y="16819"/>
                    <a:pt x="2798310" y="36481"/>
                    <a:pt x="2932498" y="101690"/>
                  </a:cubicBezTo>
                  <a:cubicBezTo>
                    <a:pt x="3188544" y="226120"/>
                    <a:pt x="3270319" y="459160"/>
                    <a:pt x="3264832" y="704684"/>
                  </a:cubicBezTo>
                  <a:cubicBezTo>
                    <a:pt x="3264832" y="704684"/>
                    <a:pt x="3221544" y="1013073"/>
                    <a:pt x="3228977" y="1248607"/>
                  </a:cubicBezTo>
                  <a:cubicBezTo>
                    <a:pt x="3236100" y="6402042"/>
                    <a:pt x="3243257" y="6597645"/>
                    <a:pt x="3243257" y="6597645"/>
                  </a:cubicBezTo>
                  <a:cubicBezTo>
                    <a:pt x="3226575" y="6813377"/>
                    <a:pt x="3111931" y="7023989"/>
                    <a:pt x="2915062" y="7135613"/>
                  </a:cubicBezTo>
                  <a:cubicBezTo>
                    <a:pt x="2764711" y="7220862"/>
                    <a:pt x="2566680" y="7235960"/>
                    <a:pt x="2032054" y="7225218"/>
                  </a:cubicBezTo>
                  <a:lnTo>
                    <a:pt x="2032034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E39FE0A2-792A-8EDF-975F-D949ABC52691}"/>
              </a:ext>
            </a:extLst>
          </p:cNvPr>
          <p:cNvGrpSpPr/>
          <p:nvPr/>
        </p:nvGrpSpPr>
        <p:grpSpPr>
          <a:xfrm rot="-5400000">
            <a:off x="5719364" y="-1375727"/>
            <a:ext cx="753272" cy="5547012"/>
            <a:chOff x="202203" y="-52319"/>
            <a:chExt cx="1383758" cy="8089549"/>
          </a:xfrm>
          <a:solidFill>
            <a:srgbClr val="FFD762"/>
          </a:solidFill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08D8551-7A1D-15E6-B8A9-78E710541FBB}"/>
                </a:ext>
              </a:extLst>
            </p:cNvPr>
            <p:cNvSpPr/>
            <p:nvPr/>
          </p:nvSpPr>
          <p:spPr>
            <a:xfrm>
              <a:off x="202203" y="-52319"/>
              <a:ext cx="1383758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0" name="Picture 12">
            <a:extLst>
              <a:ext uri="{FF2B5EF4-FFF2-40B4-BE49-F238E27FC236}">
                <a16:creationId xmlns:a16="http://schemas.microsoft.com/office/drawing/2014/main" id="{AAD6A8D1-5434-4F0F-B058-DE45FFECD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72BB252E-7347-0381-79AC-D8AAD29CAF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4B608F87-DC4B-FC8E-53AF-696C0097F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371035" y="2125827"/>
            <a:ext cx="235350" cy="2955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8C3C11C-64EE-C9F0-E1F4-99313EC8BCE7}"/>
              </a:ext>
            </a:extLst>
          </p:cNvPr>
          <p:cNvSpPr txBox="1"/>
          <p:nvPr/>
        </p:nvSpPr>
        <p:spPr>
          <a:xfrm>
            <a:off x="3414458" y="1136169"/>
            <a:ext cx="5411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81A752-90EC-6810-D7A0-B9D7BCEB7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8277" y="2843628"/>
            <a:ext cx="7697034" cy="32474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3C69AE-4953-FAC8-B20C-6EC7B59B22D4}"/>
              </a:ext>
            </a:extLst>
          </p:cNvPr>
          <p:cNvSpPr/>
          <p:nvPr/>
        </p:nvSpPr>
        <p:spPr>
          <a:xfrm>
            <a:off x="1630718" y="2128479"/>
            <a:ext cx="2430474" cy="482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Ghép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7B8D9EB-0DDD-E74A-2FAE-875A74668EDB}"/>
              </a:ext>
            </a:extLst>
          </p:cNvPr>
          <p:cNvCxnSpPr/>
          <p:nvPr/>
        </p:nvCxnSpPr>
        <p:spPr>
          <a:xfrm flipH="1">
            <a:off x="4455603" y="3784600"/>
            <a:ext cx="60204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D32F2F-84C4-3317-47D9-D8E38A83EBB4}"/>
              </a:ext>
            </a:extLst>
          </p:cNvPr>
          <p:cNvCxnSpPr/>
          <p:nvPr/>
        </p:nvCxnSpPr>
        <p:spPr>
          <a:xfrm flipH="1">
            <a:off x="4217194" y="5156200"/>
            <a:ext cx="8404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0A3954C-402E-679F-903D-5ACA2842F50E}"/>
              </a:ext>
            </a:extLst>
          </p:cNvPr>
          <p:cNvCxnSpPr/>
          <p:nvPr/>
        </p:nvCxnSpPr>
        <p:spPr>
          <a:xfrm>
            <a:off x="7163594" y="4140200"/>
            <a:ext cx="5588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B131066-8EE1-D45E-6DE9-0BC8B7145A5E}"/>
              </a:ext>
            </a:extLst>
          </p:cNvPr>
          <p:cNvCxnSpPr/>
          <p:nvPr/>
        </p:nvCxnSpPr>
        <p:spPr>
          <a:xfrm>
            <a:off x="7163595" y="5511800"/>
            <a:ext cx="82419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87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>
            <a:extLst>
              <a:ext uri="{FF2B5EF4-FFF2-40B4-BE49-F238E27FC236}">
                <a16:creationId xmlns:a16="http://schemas.microsoft.com/office/drawing/2014/main" id="{D2D866FB-2BC5-653B-8455-BDF47167D0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5169685"/>
            <a:ext cx="326997" cy="410612"/>
          </a:xfrm>
          <a:prstGeom prst="rect">
            <a:avLst/>
          </a:prstGeom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0D57566D-A765-B80F-EE57-812562645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988303"/>
            <a:ext cx="235350" cy="295531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66AEB5D0-E9C6-FA12-C6B8-A4C8F92F11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371035" y="2125827"/>
            <a:ext cx="235350" cy="2955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BB12950-3BB6-9DD4-D75F-7BD8AF7633B4}"/>
              </a:ext>
            </a:extLst>
          </p:cNvPr>
          <p:cNvSpPr/>
          <p:nvPr/>
        </p:nvSpPr>
        <p:spPr>
          <a:xfrm>
            <a:off x="1528476" y="2336999"/>
            <a:ext cx="9135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7"/>
              </a:spcBef>
              <a:spcAft>
                <a:spcPts val="67"/>
              </a:spcAft>
              <a:tabLst>
                <a:tab pos="1956744" algn="l"/>
              </a:tabLst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Trung bình, một người cần bao nhiêu lít nước mỗi ngày?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73EE7C-32F8-2205-5A32-9E89430A04D5}"/>
              </a:ext>
            </a:extLst>
          </p:cNvPr>
          <p:cNvSpPr/>
          <p:nvPr/>
        </p:nvSpPr>
        <p:spPr>
          <a:xfrm>
            <a:off x="1879087" y="3013781"/>
            <a:ext cx="7955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7"/>
              </a:spcBef>
              <a:spcAft>
                <a:spcPts val="67"/>
              </a:spcAf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4 150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EB0A65-C92A-1A18-8F54-A31394142AF5}"/>
              </a:ext>
            </a:extLst>
          </p:cNvPr>
          <p:cNvSpPr/>
          <p:nvPr/>
        </p:nvSpPr>
        <p:spPr>
          <a:xfrm>
            <a:off x="1528476" y="3846905"/>
            <a:ext cx="10194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Sau bao nhiêu năm nữa, nhân loại sẽ thiếu nước nghiêm trọng?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B5B27C-9337-1B5E-6AE9-2861610EB4B4}"/>
              </a:ext>
            </a:extLst>
          </p:cNvPr>
          <p:cNvSpPr/>
          <p:nvPr/>
        </p:nvSpPr>
        <p:spPr>
          <a:xfrm>
            <a:off x="1943666" y="4285804"/>
            <a:ext cx="865044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nữa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CCB1E349-E534-EF1C-57E2-E21B2D80B2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97127" y="5151583"/>
            <a:ext cx="1481960" cy="1582868"/>
          </a:xfrm>
          <a:prstGeom prst="rect">
            <a:avLst/>
          </a:prstGeom>
        </p:spPr>
      </p:pic>
      <p:grpSp>
        <p:nvGrpSpPr>
          <p:cNvPr id="21" name="Group 9">
            <a:extLst>
              <a:ext uri="{FF2B5EF4-FFF2-40B4-BE49-F238E27FC236}">
                <a16:creationId xmlns:a16="http://schemas.microsoft.com/office/drawing/2014/main" id="{6E8280EE-1AED-93E1-8AED-6E0DA3F0809A}"/>
              </a:ext>
            </a:extLst>
          </p:cNvPr>
          <p:cNvGrpSpPr/>
          <p:nvPr/>
        </p:nvGrpSpPr>
        <p:grpSpPr>
          <a:xfrm rot="-5400000">
            <a:off x="5719364" y="-1089899"/>
            <a:ext cx="753272" cy="5547012"/>
            <a:chOff x="202203" y="-52319"/>
            <a:chExt cx="1383758" cy="8089549"/>
          </a:xfrm>
          <a:solidFill>
            <a:srgbClr val="FFD762"/>
          </a:soli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B17D0C65-54EB-397F-6B35-B7E1C4862971}"/>
                </a:ext>
              </a:extLst>
            </p:cNvPr>
            <p:cNvSpPr/>
            <p:nvPr/>
          </p:nvSpPr>
          <p:spPr>
            <a:xfrm>
              <a:off x="202203" y="-52319"/>
              <a:ext cx="1383758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A67304-2A7D-C966-EC9D-A0863FFDF5AA}"/>
              </a:ext>
            </a:extLst>
          </p:cNvPr>
          <p:cNvSpPr txBox="1"/>
          <p:nvPr/>
        </p:nvSpPr>
        <p:spPr>
          <a:xfrm>
            <a:off x="3414458" y="1421997"/>
            <a:ext cx="5411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4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>
            <a:extLst>
              <a:ext uri="{FF2B5EF4-FFF2-40B4-BE49-F238E27FC236}">
                <a16:creationId xmlns:a16="http://schemas.microsoft.com/office/drawing/2014/main" id="{3D05E302-AC02-EADF-3D5F-70E04A233A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11483069" y="4864885"/>
            <a:ext cx="326997" cy="410612"/>
          </a:xfrm>
          <a:prstGeom prst="rect">
            <a:avLst/>
          </a:prstGeom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F0E3B51C-3AC0-69CB-E401-4FE603A4F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11393089" y="5683503"/>
            <a:ext cx="235350" cy="295531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20CD9CF-3624-F28C-06CF-A03C226203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371035" y="2125827"/>
            <a:ext cx="235350" cy="29553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58E77F3-D5FC-8CB9-3970-BFECE5740B4D}"/>
              </a:ext>
            </a:extLst>
          </p:cNvPr>
          <p:cNvGrpSpPr/>
          <p:nvPr/>
        </p:nvGrpSpPr>
        <p:grpSpPr>
          <a:xfrm>
            <a:off x="3717744" y="1217625"/>
            <a:ext cx="4756511" cy="1338199"/>
            <a:chOff x="2911855" y="2395246"/>
            <a:chExt cx="7134765" cy="200729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AF9EBEC-164F-31BF-5461-23B61B62D1E7}"/>
                </a:ext>
              </a:extLst>
            </p:cNvPr>
            <p:cNvGrpSpPr/>
            <p:nvPr/>
          </p:nvGrpSpPr>
          <p:grpSpPr>
            <a:xfrm rot="-5400000">
              <a:off x="5917383" y="273308"/>
              <a:ext cx="1659536" cy="6598938"/>
              <a:chOff x="-52265" y="143569"/>
              <a:chExt cx="1727268" cy="4500813"/>
            </a:xfrm>
            <a:solidFill>
              <a:srgbClr val="FFD762"/>
            </a:solidFill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1D00ADD2-8580-5809-0790-060D7A2311EA}"/>
                  </a:ext>
                </a:extLst>
              </p:cNvPr>
              <p:cNvSpPr/>
              <p:nvPr/>
            </p:nvSpPr>
            <p:spPr>
              <a:xfrm>
                <a:off x="-52265" y="143569"/>
                <a:ext cx="1727268" cy="4500813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8089549">
                    <a:moveTo>
                      <a:pt x="63030" y="7495996"/>
                    </a:moveTo>
                    <a:cubicBezTo>
                      <a:pt x="63030" y="7495996"/>
                      <a:pt x="0" y="7249432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7237798"/>
                      <a:pt x="1700206" y="7433401"/>
                      <a:pt x="1700206" y="7433401"/>
                    </a:cubicBezTo>
                    <a:cubicBezTo>
                      <a:pt x="1683524" y="7649133"/>
                      <a:pt x="1568880" y="7859744"/>
                      <a:pt x="1372011" y="7971369"/>
                    </a:cubicBezTo>
                    <a:cubicBezTo>
                      <a:pt x="1221660" y="8056618"/>
                      <a:pt x="1023629" y="8071715"/>
                      <a:pt x="803168" y="8060974"/>
                    </a:cubicBezTo>
                    <a:lnTo>
                      <a:pt x="803168" y="8060974"/>
                    </a:lnTo>
                    <a:cubicBezTo>
                      <a:pt x="645952" y="8055697"/>
                      <a:pt x="384604" y="8089550"/>
                      <a:pt x="254278" y="7980392"/>
                    </a:cubicBezTo>
                    <a:cubicBezTo>
                      <a:pt x="145767" y="7889507"/>
                      <a:pt x="81795" y="7696195"/>
                      <a:pt x="63030" y="7495996"/>
                    </a:cubicBezTo>
                    <a:close/>
                  </a:path>
                </a:pathLst>
              </a:custGeom>
              <a:grpFill/>
            </p:spPr>
          </p:sp>
        </p:grpSp>
        <p:pic>
          <p:nvPicPr>
            <p:cNvPr id="8" name="Picture 15">
              <a:extLst>
                <a:ext uri="{FF2B5EF4-FFF2-40B4-BE49-F238E27FC236}">
                  <a16:creationId xmlns:a16="http://schemas.microsoft.com/office/drawing/2014/main" id="{5F5D314A-B518-8577-89B7-5F2E95CA8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760415">
              <a:off x="2992899" y="2314202"/>
              <a:ext cx="909564" cy="107165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627656-51F5-6B37-C9E7-1F5957504230}"/>
                </a:ext>
              </a:extLst>
            </p:cNvPr>
            <p:cNvSpPr txBox="1"/>
            <p:nvPr/>
          </p:nvSpPr>
          <p:spPr>
            <a:xfrm>
              <a:off x="4299688" y="3179166"/>
              <a:ext cx="4894925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2</a:t>
              </a:r>
              <a:endPara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454D3EB-7863-250D-D540-CC4EBD7F8AAD}"/>
              </a:ext>
            </a:extLst>
          </p:cNvPr>
          <p:cNvSpPr txBox="1"/>
          <p:nvPr/>
        </p:nvSpPr>
        <p:spPr>
          <a:xfrm>
            <a:off x="3360355" y="2846596"/>
            <a:ext cx="5828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F05A22-F997-BA87-0BD0-ABB7EE9DB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2469" y="3834758"/>
            <a:ext cx="7527061" cy="31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2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>
            <a:extLst>
              <a:ext uri="{FF2B5EF4-FFF2-40B4-BE49-F238E27FC236}">
                <a16:creationId xmlns:a16="http://schemas.microsoft.com/office/drawing/2014/main" id="{1110B04B-5202-5331-A702-408F73D85E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00383">
            <a:off x="8075806" y="1500096"/>
            <a:ext cx="328881" cy="412979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DEADE4BF-3AF3-8E56-AFD4-F1F8A20D45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46010" flipH="1">
            <a:off x="8395248" y="1002939"/>
            <a:ext cx="405617" cy="5093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FF1B42D-B945-66A9-690B-B28B7EA4396B}"/>
              </a:ext>
            </a:extLst>
          </p:cNvPr>
          <p:cNvGrpSpPr/>
          <p:nvPr/>
        </p:nvGrpSpPr>
        <p:grpSpPr>
          <a:xfrm>
            <a:off x="7163594" y="3066529"/>
            <a:ext cx="3708374" cy="3777345"/>
            <a:chOff x="9667855" y="2012714"/>
            <a:chExt cx="7591445" cy="6874038"/>
          </a:xfrm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AB69AD8A-5C23-31CC-136F-F64AEB14A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flipH="1">
              <a:off x="9667855" y="5215214"/>
              <a:ext cx="3237629" cy="3671538"/>
            </a:xfrm>
            <a:prstGeom prst="rect">
              <a:avLst/>
            </a:prstGeom>
          </p:spPr>
        </p:pic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id="{D63F8393-1ED2-7CAD-567C-93314EF5D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12604356" y="5218628"/>
              <a:ext cx="4654944" cy="3664711"/>
            </a:xfrm>
            <a:prstGeom prst="rect">
              <a:avLst/>
            </a:prstGeom>
          </p:spPr>
        </p:pic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61E3A846-F34D-E3F2-8F69-15CD85925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12810153" y="2012714"/>
              <a:ext cx="4243349" cy="366471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9E9FD9-C5A9-5887-5D1F-33EE82F4E681}"/>
              </a:ext>
            </a:extLst>
          </p:cNvPr>
          <p:cNvGrpSpPr/>
          <p:nvPr/>
        </p:nvGrpSpPr>
        <p:grpSpPr>
          <a:xfrm>
            <a:off x="623442" y="2379253"/>
            <a:ext cx="7123572" cy="2447078"/>
            <a:chOff x="1540211" y="3801139"/>
            <a:chExt cx="10685358" cy="3670617"/>
          </a:xfrm>
        </p:grpSpPr>
        <p:pic>
          <p:nvPicPr>
            <p:cNvPr id="19" name="Picture 14">
              <a:extLst>
                <a:ext uri="{FF2B5EF4-FFF2-40B4-BE49-F238E27FC236}">
                  <a16:creationId xmlns:a16="http://schemas.microsoft.com/office/drawing/2014/main" id="{6A89D50F-B729-32F2-A0AB-A74FFFE3C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33272" t="32416"/>
            <a:stretch>
              <a:fillRect/>
            </a:stretch>
          </p:blipFill>
          <p:spPr>
            <a:xfrm rot="10351261">
              <a:off x="1540211" y="3801139"/>
              <a:ext cx="920118" cy="894647"/>
            </a:xfrm>
            <a:prstGeom prst="rect">
              <a:avLst/>
            </a:prstGeom>
          </p:spPr>
        </p:pic>
        <p:sp>
          <p:nvSpPr>
            <p:cNvPr id="20" name="Rounded Rectangular Callout 19">
              <a:extLst>
                <a:ext uri="{FF2B5EF4-FFF2-40B4-BE49-F238E27FC236}">
                  <a16:creationId xmlns:a16="http://schemas.microsoft.com/office/drawing/2014/main" id="{8CAA1947-00CB-3C5B-3BEB-9AFD7D79C522}"/>
                </a:ext>
              </a:extLst>
            </p:cNvPr>
            <p:cNvSpPr/>
            <p:nvPr/>
          </p:nvSpPr>
          <p:spPr>
            <a:xfrm>
              <a:off x="2190770" y="4249903"/>
              <a:ext cx="10034799" cy="3221853"/>
            </a:xfrm>
            <a:prstGeom prst="wedgeRoundRectCallout">
              <a:avLst>
                <a:gd name="adj1" fmla="val 67009"/>
                <a:gd name="adj2" fmla="val 32459"/>
                <a:gd name="adj3" fmla="val 16667"/>
              </a:avLst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</a:rPr>
                <a:t>a) Theo em, vì sao phải tiết kiệm nước?</a:t>
              </a:r>
              <a:endParaRPr lang="en-US" sz="2533" dirty="0">
                <a:solidFill>
                  <a:schemeClr val="bg1"/>
                </a:solidFill>
                <a:latin typeface="UTM Avo" panose="02040603050506020204" pitchFamily="18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</a:rPr>
                <a:t>b) Em đã tiết kiệm nước như thế nào?</a:t>
              </a:r>
              <a:endParaRPr lang="en-US" sz="2533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1" name="Group 9">
            <a:extLst>
              <a:ext uri="{FF2B5EF4-FFF2-40B4-BE49-F238E27FC236}">
                <a16:creationId xmlns:a16="http://schemas.microsoft.com/office/drawing/2014/main" id="{F2338AD7-F72D-1310-EC6F-503CFCE3928A}"/>
              </a:ext>
            </a:extLst>
          </p:cNvPr>
          <p:cNvGrpSpPr/>
          <p:nvPr/>
        </p:nvGrpSpPr>
        <p:grpSpPr>
          <a:xfrm rot="-5400000">
            <a:off x="5919744" y="366661"/>
            <a:ext cx="808962" cy="3213184"/>
            <a:chOff x="0" y="0"/>
            <a:chExt cx="1712938" cy="8057496"/>
          </a:xfrm>
          <a:solidFill>
            <a:srgbClr val="FFD762"/>
          </a:soli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C869C5D1-D1CF-1C93-E96C-7A4D33334398}"/>
                </a:ext>
              </a:extLst>
            </p:cNvPr>
            <p:cNvSpPr/>
            <p:nvPr/>
          </p:nvSpPr>
          <p:spPr>
            <a:xfrm>
              <a:off x="-9098" y="-6509"/>
              <a:ext cx="1727269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44D1AEB-7AAF-9F02-40AF-8AA93C0A326E}"/>
              </a:ext>
            </a:extLst>
          </p:cNvPr>
          <p:cNvSpPr txBox="1"/>
          <p:nvPr/>
        </p:nvSpPr>
        <p:spPr>
          <a:xfrm>
            <a:off x="4050393" y="1693770"/>
            <a:ext cx="454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69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072D65DD-2FA0-D489-23D2-43F978FF41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760415">
            <a:off x="4535930" y="732593"/>
            <a:ext cx="693360" cy="816919"/>
          </a:xfrm>
          <a:prstGeom prst="rect">
            <a:avLst/>
          </a:prstGeom>
        </p:spPr>
      </p:pic>
      <p:pic>
        <p:nvPicPr>
          <p:cNvPr id="3" name="Picture 15">
            <a:extLst>
              <a:ext uri="{FF2B5EF4-FFF2-40B4-BE49-F238E27FC236}">
                <a16:creationId xmlns:a16="http://schemas.microsoft.com/office/drawing/2014/main" id="{B05E1EFD-E2D9-83A0-02B1-A08AFA1515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00383">
            <a:off x="11202440" y="1467677"/>
            <a:ext cx="328881" cy="412979"/>
          </a:xfrm>
          <a:prstGeom prst="rect">
            <a:avLst/>
          </a:prstGeom>
        </p:spPr>
      </p:pic>
      <p:pic>
        <p:nvPicPr>
          <p:cNvPr id="4" name="Picture 16">
            <a:extLst>
              <a:ext uri="{FF2B5EF4-FFF2-40B4-BE49-F238E27FC236}">
                <a16:creationId xmlns:a16="http://schemas.microsoft.com/office/drawing/2014/main" id="{F9C16434-1806-67CB-7AAF-22868D4D6F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46010" flipH="1">
            <a:off x="11521882" y="970520"/>
            <a:ext cx="405617" cy="509336"/>
          </a:xfrm>
          <a:prstGeom prst="rect">
            <a:avLst/>
          </a:prstGeom>
        </p:spPr>
      </p:pic>
      <p:sp>
        <p:nvSpPr>
          <p:cNvPr id="6" name="Freeform 4">
            <a:extLst>
              <a:ext uri="{FF2B5EF4-FFF2-40B4-BE49-F238E27FC236}">
                <a16:creationId xmlns:a16="http://schemas.microsoft.com/office/drawing/2014/main" id="{3468190E-2743-2249-07C1-755CDB30BB39}"/>
              </a:ext>
            </a:extLst>
          </p:cNvPr>
          <p:cNvSpPr/>
          <p:nvPr/>
        </p:nvSpPr>
        <p:spPr>
          <a:xfrm>
            <a:off x="858081" y="2070603"/>
            <a:ext cx="10476637" cy="4268483"/>
          </a:xfrm>
          <a:custGeom>
            <a:avLst/>
            <a:gdLst/>
            <a:ahLst/>
            <a:cxnLst/>
            <a:rect l="l" t="t" r="r" b="b"/>
            <a:pathLst>
              <a:path w="4039586" h="2246998">
                <a:moveTo>
                  <a:pt x="0" y="0"/>
                </a:moveTo>
                <a:lnTo>
                  <a:pt x="4039586" y="0"/>
                </a:lnTo>
                <a:lnTo>
                  <a:pt x="4039586" y="2246998"/>
                </a:lnTo>
                <a:lnTo>
                  <a:pt x="0" y="224699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76200" cmpd="thickThin">
            <a:solidFill>
              <a:schemeClr val="tx1"/>
            </a:solidFill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C840C8-4E33-F261-A16D-9583670DC107}"/>
              </a:ext>
            </a:extLst>
          </p:cNvPr>
          <p:cNvSpPr/>
          <p:nvPr/>
        </p:nvSpPr>
        <p:spPr>
          <a:xfrm>
            <a:off x="1018734" y="2302115"/>
            <a:ext cx="10166313" cy="378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4150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bề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vô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tận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1kg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thịt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lợn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4 800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bề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mặt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mặn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5933F98-19E5-5B1F-6A35-78E5894358DA}"/>
              </a:ext>
            </a:extLst>
          </p:cNvPr>
          <p:cNvGrpSpPr/>
          <p:nvPr/>
        </p:nvGrpSpPr>
        <p:grpSpPr>
          <a:xfrm rot="-5400000">
            <a:off x="5962696" y="-152478"/>
            <a:ext cx="808962" cy="3213184"/>
            <a:chOff x="0" y="0"/>
            <a:chExt cx="1712938" cy="8057496"/>
          </a:xfrm>
          <a:solidFill>
            <a:srgbClr val="FFD762"/>
          </a:solidFill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3F6871E-A584-AC9F-575D-264FCB0369A8}"/>
                </a:ext>
              </a:extLst>
            </p:cNvPr>
            <p:cNvSpPr/>
            <p:nvPr/>
          </p:nvSpPr>
          <p:spPr>
            <a:xfrm>
              <a:off x="-9098" y="-6509"/>
              <a:ext cx="1727269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17ADE37-35DE-DFBE-7688-F724A532549D}"/>
              </a:ext>
            </a:extLst>
          </p:cNvPr>
          <p:cNvSpPr txBox="1"/>
          <p:nvPr/>
        </p:nvSpPr>
        <p:spPr>
          <a:xfrm>
            <a:off x="4093345" y="1174631"/>
            <a:ext cx="454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4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4">
            <a:extLst>
              <a:ext uri="{FF2B5EF4-FFF2-40B4-BE49-F238E27FC236}">
                <a16:creationId xmlns:a16="http://schemas.microsoft.com/office/drawing/2014/main" id="{A047B743-86BC-2215-C3C9-6E15CF1A72FB}"/>
              </a:ext>
            </a:extLst>
          </p:cNvPr>
          <p:cNvSpPr/>
          <p:nvPr/>
        </p:nvSpPr>
        <p:spPr>
          <a:xfrm>
            <a:off x="858081" y="2070603"/>
            <a:ext cx="10476637" cy="4268483"/>
          </a:xfrm>
          <a:custGeom>
            <a:avLst/>
            <a:gdLst/>
            <a:ahLst/>
            <a:cxnLst/>
            <a:rect l="l" t="t" r="r" b="b"/>
            <a:pathLst>
              <a:path w="4039586" h="2246998">
                <a:moveTo>
                  <a:pt x="0" y="0"/>
                </a:moveTo>
                <a:lnTo>
                  <a:pt x="4039586" y="0"/>
                </a:lnTo>
                <a:lnTo>
                  <a:pt x="4039586" y="2246998"/>
                </a:lnTo>
                <a:lnTo>
                  <a:pt x="0" y="2246998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76200" cmpd="thickThin">
            <a:solidFill>
              <a:schemeClr val="tx1"/>
            </a:solidFill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881D60-D2D4-63B7-E14B-80CDB0F8DAA8}"/>
              </a:ext>
            </a:extLst>
          </p:cNvPr>
          <p:cNvSpPr/>
          <p:nvPr/>
        </p:nvSpPr>
        <p:spPr>
          <a:xfrm>
            <a:off x="1118395" y="2376994"/>
            <a:ext cx="9757151" cy="333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kiệm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xong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đều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khóa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ngay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vòi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thường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đổ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rửa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rau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mà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tưới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vườn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phí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giữ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gìn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cẩn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thận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30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nước</a:t>
            </a: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66586562-19C8-D3A8-3E88-521ED900C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052162" y="2354387"/>
            <a:ext cx="2089833" cy="4376613"/>
          </a:xfrm>
          <a:prstGeom prst="rect">
            <a:avLst/>
          </a:prstGeom>
        </p:spPr>
      </p:pic>
      <p:pic>
        <p:nvPicPr>
          <p:cNvPr id="22" name="Picture 13">
            <a:extLst>
              <a:ext uri="{FF2B5EF4-FFF2-40B4-BE49-F238E27FC236}">
                <a16:creationId xmlns:a16="http://schemas.microsoft.com/office/drawing/2014/main" id="{C311D963-62A7-3373-3BC3-2D85093384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760415">
            <a:off x="4535930" y="732593"/>
            <a:ext cx="693360" cy="816919"/>
          </a:xfrm>
          <a:prstGeom prst="rect">
            <a:avLst/>
          </a:prstGeom>
        </p:spPr>
      </p:pic>
      <p:grpSp>
        <p:nvGrpSpPr>
          <p:cNvPr id="23" name="Group 9">
            <a:extLst>
              <a:ext uri="{FF2B5EF4-FFF2-40B4-BE49-F238E27FC236}">
                <a16:creationId xmlns:a16="http://schemas.microsoft.com/office/drawing/2014/main" id="{5CFA535F-DBCF-E4C5-59DC-57956357BDC2}"/>
              </a:ext>
            </a:extLst>
          </p:cNvPr>
          <p:cNvGrpSpPr/>
          <p:nvPr/>
        </p:nvGrpSpPr>
        <p:grpSpPr>
          <a:xfrm rot="-5400000">
            <a:off x="5962696" y="-152478"/>
            <a:ext cx="808962" cy="3213184"/>
            <a:chOff x="0" y="0"/>
            <a:chExt cx="1712938" cy="8057496"/>
          </a:xfrm>
          <a:solidFill>
            <a:srgbClr val="FFD762"/>
          </a:solidFill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52DEC64-ABEE-E0C8-1685-546B816B7647}"/>
                </a:ext>
              </a:extLst>
            </p:cNvPr>
            <p:cNvSpPr/>
            <p:nvPr/>
          </p:nvSpPr>
          <p:spPr>
            <a:xfrm>
              <a:off x="-9098" y="-6509"/>
              <a:ext cx="1727269" cy="8089549"/>
            </a:xfrm>
            <a:custGeom>
              <a:avLst/>
              <a:gdLst/>
              <a:ahLst/>
              <a:cxnLst/>
              <a:rect l="l" t="t" r="r" b="b"/>
              <a:pathLst>
                <a:path w="1727269" h="8089549">
                  <a:moveTo>
                    <a:pt x="63030" y="7495996"/>
                  </a:moveTo>
                  <a:cubicBezTo>
                    <a:pt x="63030" y="7495996"/>
                    <a:pt x="0" y="724943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34196" y="6965"/>
                  </a:cubicBezTo>
                  <a:lnTo>
                    <a:pt x="834197" y="6965"/>
                  </a:lnTo>
                  <a:cubicBezTo>
                    <a:pt x="1050944" y="16819"/>
                    <a:pt x="1255259" y="36481"/>
                    <a:pt x="1389447" y="101690"/>
                  </a:cubicBezTo>
                  <a:cubicBezTo>
                    <a:pt x="1645493" y="226120"/>
                    <a:pt x="1727268" y="459160"/>
                    <a:pt x="1721781" y="704684"/>
                  </a:cubicBezTo>
                  <a:cubicBezTo>
                    <a:pt x="1721781" y="704684"/>
                    <a:pt x="1678493" y="1013073"/>
                    <a:pt x="1685926" y="1248607"/>
                  </a:cubicBezTo>
                  <a:cubicBezTo>
                    <a:pt x="1693049" y="7237798"/>
                    <a:pt x="1700206" y="7433401"/>
                    <a:pt x="1700206" y="7433401"/>
                  </a:cubicBezTo>
                  <a:cubicBezTo>
                    <a:pt x="1683524" y="7649133"/>
                    <a:pt x="1568880" y="7859744"/>
                    <a:pt x="1372011" y="7971369"/>
                  </a:cubicBezTo>
                  <a:cubicBezTo>
                    <a:pt x="1221660" y="8056618"/>
                    <a:pt x="1023629" y="8071715"/>
                    <a:pt x="803168" y="8060974"/>
                  </a:cubicBezTo>
                  <a:lnTo>
                    <a:pt x="803168" y="8060974"/>
                  </a:lnTo>
                  <a:cubicBezTo>
                    <a:pt x="645952" y="8055697"/>
                    <a:pt x="384604" y="8089550"/>
                    <a:pt x="254278" y="7980392"/>
                  </a:cubicBezTo>
                  <a:cubicBezTo>
                    <a:pt x="145767" y="7889507"/>
                    <a:pt x="81795" y="7696195"/>
                    <a:pt x="63030" y="7495996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7DB2BD9-6457-14D6-8958-D13DAF601E02}"/>
              </a:ext>
            </a:extLst>
          </p:cNvPr>
          <p:cNvSpPr txBox="1"/>
          <p:nvPr/>
        </p:nvSpPr>
        <p:spPr>
          <a:xfrm>
            <a:off x="4093345" y="1174631"/>
            <a:ext cx="4547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17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68D14BE-D151-E247-1326-6C3C122E5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38DFADD1-2BBF-C82A-271A-D4BE74D70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40717" flipH="1">
            <a:off x="10800176" y="5196908"/>
            <a:ext cx="1759125" cy="1923497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A0971EC-5273-14B7-8EE4-04B85C39DA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37964">
            <a:off x="3681251" y="6504158"/>
            <a:ext cx="1685593" cy="5204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941A2A-FECA-89D5-625D-918FABE68A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03388" flipH="1">
            <a:off x="927306" y="4001715"/>
            <a:ext cx="3278547" cy="280762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EA472D3-D382-14A6-D119-BFE73E9F1F89}"/>
              </a:ext>
            </a:extLst>
          </p:cNvPr>
          <p:cNvGrpSpPr/>
          <p:nvPr/>
        </p:nvGrpSpPr>
        <p:grpSpPr>
          <a:xfrm rot="-5400000">
            <a:off x="4637915" y="-792976"/>
            <a:ext cx="1524943" cy="6971299"/>
            <a:chOff x="0" y="0"/>
            <a:chExt cx="2723132" cy="521066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8B2AA40-2578-5E87-42B0-905312F88CE2}"/>
                </a:ext>
              </a:extLst>
            </p:cNvPr>
            <p:cNvSpPr/>
            <p:nvPr/>
          </p:nvSpPr>
          <p:spPr>
            <a:xfrm>
              <a:off x="-9098" y="-6509"/>
              <a:ext cx="2737462" cy="5242719"/>
            </a:xfrm>
            <a:custGeom>
              <a:avLst/>
              <a:gdLst/>
              <a:ahLst/>
              <a:cxnLst/>
              <a:rect l="l" t="t" r="r" b="b"/>
              <a:pathLst>
                <a:path w="2737462" h="5242719">
                  <a:moveTo>
                    <a:pt x="63030" y="4649165"/>
                  </a:moveTo>
                  <a:cubicBezTo>
                    <a:pt x="63030" y="4649165"/>
                    <a:pt x="0" y="4402601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844389" y="6965"/>
                  </a:cubicBezTo>
                  <a:lnTo>
                    <a:pt x="1844390" y="6965"/>
                  </a:lnTo>
                  <a:cubicBezTo>
                    <a:pt x="2061137" y="16819"/>
                    <a:pt x="2265452" y="36481"/>
                    <a:pt x="2399641" y="101690"/>
                  </a:cubicBezTo>
                  <a:cubicBezTo>
                    <a:pt x="2655687" y="226120"/>
                    <a:pt x="2737462" y="459160"/>
                    <a:pt x="2731974" y="704684"/>
                  </a:cubicBezTo>
                  <a:cubicBezTo>
                    <a:pt x="2731974" y="704684"/>
                    <a:pt x="2688686" y="1013073"/>
                    <a:pt x="2696120" y="1248607"/>
                  </a:cubicBezTo>
                  <a:cubicBezTo>
                    <a:pt x="2703243" y="4390967"/>
                    <a:pt x="2710399" y="4586569"/>
                    <a:pt x="2710399" y="4586569"/>
                  </a:cubicBezTo>
                  <a:cubicBezTo>
                    <a:pt x="2693718" y="4802302"/>
                    <a:pt x="2579074" y="5012913"/>
                    <a:pt x="2382205" y="5124538"/>
                  </a:cubicBezTo>
                  <a:cubicBezTo>
                    <a:pt x="2231853" y="5209786"/>
                    <a:pt x="2033822" y="5224884"/>
                    <a:pt x="1607686" y="5214142"/>
                  </a:cubicBezTo>
                  <a:lnTo>
                    <a:pt x="1607673" y="5214142"/>
                  </a:lnTo>
                  <a:cubicBezTo>
                    <a:pt x="645952" y="5208865"/>
                    <a:pt x="384604" y="5242719"/>
                    <a:pt x="254278" y="5133561"/>
                  </a:cubicBezTo>
                  <a:cubicBezTo>
                    <a:pt x="145767" y="5042676"/>
                    <a:pt x="81795" y="4849364"/>
                    <a:pt x="63030" y="464916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A81CF-75B3-F032-37F1-6651F843FF2B}"/>
              </a:ext>
            </a:extLst>
          </p:cNvPr>
          <p:cNvSpPr/>
          <p:nvPr/>
        </p:nvSpPr>
        <p:spPr>
          <a:xfrm>
            <a:off x="3531913" y="2059798"/>
            <a:ext cx="4244576" cy="11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tại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đình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4">
            <a:extLst>
              <a:ext uri="{FF2B5EF4-FFF2-40B4-BE49-F238E27FC236}">
                <a16:creationId xmlns:a16="http://schemas.microsoft.com/office/drawing/2014/main" id="{83F61B8B-8BFD-A90D-4A19-4B7D125F8BE5}"/>
              </a:ext>
            </a:extLst>
          </p:cNvPr>
          <p:cNvGrpSpPr/>
          <p:nvPr/>
        </p:nvGrpSpPr>
        <p:grpSpPr>
          <a:xfrm rot="-5400000">
            <a:off x="6195534" y="928676"/>
            <a:ext cx="1533658" cy="6928674"/>
            <a:chOff x="0" y="0"/>
            <a:chExt cx="2723132" cy="521066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013E75A-76AF-54B0-ACF0-3276FB3463D6}"/>
                </a:ext>
              </a:extLst>
            </p:cNvPr>
            <p:cNvSpPr/>
            <p:nvPr/>
          </p:nvSpPr>
          <p:spPr>
            <a:xfrm>
              <a:off x="-9098" y="-6509"/>
              <a:ext cx="2737462" cy="5242719"/>
            </a:xfrm>
            <a:custGeom>
              <a:avLst/>
              <a:gdLst/>
              <a:ahLst/>
              <a:cxnLst/>
              <a:rect l="l" t="t" r="r" b="b"/>
              <a:pathLst>
                <a:path w="2737462" h="5242719">
                  <a:moveTo>
                    <a:pt x="63030" y="4649165"/>
                  </a:moveTo>
                  <a:cubicBezTo>
                    <a:pt x="63030" y="4649165"/>
                    <a:pt x="0" y="4402601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844389" y="6965"/>
                  </a:cubicBezTo>
                  <a:lnTo>
                    <a:pt x="1844390" y="6965"/>
                  </a:lnTo>
                  <a:cubicBezTo>
                    <a:pt x="2061137" y="16819"/>
                    <a:pt x="2265452" y="36481"/>
                    <a:pt x="2399641" y="101690"/>
                  </a:cubicBezTo>
                  <a:cubicBezTo>
                    <a:pt x="2655687" y="226120"/>
                    <a:pt x="2737462" y="459160"/>
                    <a:pt x="2731974" y="704684"/>
                  </a:cubicBezTo>
                  <a:cubicBezTo>
                    <a:pt x="2731974" y="704684"/>
                    <a:pt x="2688686" y="1013073"/>
                    <a:pt x="2696120" y="1248607"/>
                  </a:cubicBezTo>
                  <a:cubicBezTo>
                    <a:pt x="2703243" y="4390967"/>
                    <a:pt x="2710399" y="4586569"/>
                    <a:pt x="2710399" y="4586569"/>
                  </a:cubicBezTo>
                  <a:cubicBezTo>
                    <a:pt x="2693718" y="4802302"/>
                    <a:pt x="2579074" y="5012913"/>
                    <a:pt x="2382205" y="5124538"/>
                  </a:cubicBezTo>
                  <a:cubicBezTo>
                    <a:pt x="2231853" y="5209786"/>
                    <a:pt x="2033822" y="5224884"/>
                    <a:pt x="1607686" y="5214142"/>
                  </a:cubicBezTo>
                  <a:lnTo>
                    <a:pt x="1607673" y="5214142"/>
                  </a:lnTo>
                  <a:cubicBezTo>
                    <a:pt x="645952" y="5208865"/>
                    <a:pt x="384604" y="5242719"/>
                    <a:pt x="254278" y="5133561"/>
                  </a:cubicBezTo>
                  <a:cubicBezTo>
                    <a:pt x="145767" y="5042676"/>
                    <a:pt x="81795" y="4849364"/>
                    <a:pt x="63030" y="464916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5A900D7-BE83-68E5-0638-E21908461FF9}"/>
              </a:ext>
            </a:extLst>
          </p:cNvPr>
          <p:cNvSpPr/>
          <p:nvPr/>
        </p:nvSpPr>
        <p:spPr>
          <a:xfrm>
            <a:off x="3498025" y="4005145"/>
            <a:ext cx="7082481" cy="594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nl-NL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 bị Bài </a:t>
            </a:r>
            <a:r>
              <a:rPr lang="nl-NL" sz="2533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2</a:t>
            </a:r>
            <a:r>
              <a:rPr lang="nl-NL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nl-NL" sz="2533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nl-NL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 của ông Biển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39BB3FC7-62EE-7456-E2BE-027BD6C966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21263376">
            <a:off x="1578112" y="1976824"/>
            <a:ext cx="920188" cy="144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931</Words>
  <Application>Microsoft Office PowerPoint</Application>
  <PresentationFormat>Widescreen</PresentationFormat>
  <Paragraphs>77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Wingdings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39</cp:revision>
  <dcterms:created xsi:type="dcterms:W3CDTF">2023-10-19T01:39:18Z</dcterms:created>
  <dcterms:modified xsi:type="dcterms:W3CDTF">2023-12-19T10:13:48Z</dcterms:modified>
</cp:coreProperties>
</file>