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2" r:id="rId2"/>
    <p:sldMasterId id="2147483684" r:id="rId3"/>
  </p:sldMasterIdLst>
  <p:notesMasterIdLst>
    <p:notesMasterId r:id="rId19"/>
  </p:notesMasterIdLst>
  <p:sldIdLst>
    <p:sldId id="281" r:id="rId4"/>
    <p:sldId id="259" r:id="rId5"/>
    <p:sldId id="266" r:id="rId6"/>
    <p:sldId id="261" r:id="rId7"/>
    <p:sldId id="268" r:id="rId8"/>
    <p:sldId id="282" r:id="rId9"/>
    <p:sldId id="283" r:id="rId10"/>
    <p:sldId id="284" r:id="rId11"/>
    <p:sldId id="285" r:id="rId12"/>
    <p:sldId id="288" r:id="rId13"/>
    <p:sldId id="287" r:id="rId14"/>
    <p:sldId id="263" r:id="rId15"/>
    <p:sldId id="270" r:id="rId16"/>
    <p:sldId id="279" r:id="rId17"/>
    <p:sldId id="280" r:id="rId18"/>
  </p:sldIdLst>
  <p:sldSz cx="12192000" cy="6858000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alibri Light" panose="020F0302020204030204" pitchFamily="34" charset="0"/>
      <p:regular r:id="rId24"/>
      <p:italic r:id="rId25"/>
    </p:embeddedFont>
    <p:embeddedFont>
      <p:font typeface="UTM Avo" panose="02040603050506020204" pitchFamily="18" charset="0"/>
      <p:regular r:id="rId26"/>
      <p:bold r:id="rId27"/>
      <p:italic r:id="rId28"/>
      <p:boldItalic r:id="rId29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68"/>
  </p:normalViewPr>
  <p:slideViewPr>
    <p:cSldViewPr snapToGrid="0">
      <p:cViewPr varScale="1">
        <p:scale>
          <a:sx n="104" d="100"/>
          <a:sy n="104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7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2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6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5.fntdata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7C7958-4A7D-C548-B912-B850FB12AAC6}" type="datetimeFigureOut">
              <a:rPr lang="en-VN" smtClean="0"/>
              <a:t>12/21/2023</a:t>
            </a:fld>
            <a:endParaRPr lang="en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33D1E1-6D22-9241-B484-AD2C801867CA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850412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33D1E1-6D22-9241-B484-AD2C801867CA}" type="slidenum">
              <a:rPr lang="en-VN" smtClean="0"/>
              <a:t>6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090912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3531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3111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082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1320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322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7557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5222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112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53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4753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810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810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87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87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4.png"/><Relationship Id="rId7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10" Type="http://schemas.openxmlformats.org/officeDocument/2006/relationships/image" Target="../media/image23.svg"/><Relationship Id="rId4" Type="http://schemas.openxmlformats.org/officeDocument/2006/relationships/image" Target="../media/image15.svg"/><Relationship Id="rId9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4.png"/><Relationship Id="rId7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11" Type="http://schemas.openxmlformats.org/officeDocument/2006/relationships/image" Target="../media/image28.svg"/><Relationship Id="rId5" Type="http://schemas.openxmlformats.org/officeDocument/2006/relationships/image" Target="../media/image24.png"/><Relationship Id="rId10" Type="http://schemas.openxmlformats.org/officeDocument/2006/relationships/image" Target="../media/image27.png"/><Relationship Id="rId4" Type="http://schemas.openxmlformats.org/officeDocument/2006/relationships/image" Target="../media/image15.svg"/><Relationship Id="rId9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87/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15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4.png"/><Relationship Id="rId5" Type="http://schemas.microsoft.com/office/2007/relationships/hdphoto" Target="../media/hdphoto1.wdp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C8F29496-1A23-93BD-8B98-920D11615CB0}"/>
              </a:ext>
            </a:extLst>
          </p:cNvPr>
          <p:cNvSpPr txBox="1">
            <a:spLocks/>
          </p:cNvSpPr>
          <p:nvPr/>
        </p:nvSpPr>
        <p:spPr>
          <a:xfrm>
            <a:off x="1640958" y="2047174"/>
            <a:ext cx="8910084" cy="2484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Tuần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 </a:t>
            </a:r>
            <a:r>
              <a:rPr lang="en-US" sz="5400" b="1" kern="0" dirty="0">
                <a:solidFill>
                  <a:srgbClr val="002060"/>
                </a:solidFill>
                <a:latin typeface="UTM Avo" panose="02040603050506020204" pitchFamily="18"/>
              </a:rPr>
              <a:t>30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/>
              <a:sym typeface="Calibri"/>
            </a:endParaRP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vi-VN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Bài viết 2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: </a:t>
            </a:r>
            <a:r>
              <a:rPr lang="en-US" sz="5400" b="1" i="0" u="none" strike="noStrike" dirty="0" err="1">
                <a:solidFill>
                  <a:srgbClr val="FF0000"/>
                </a:solidFill>
                <a:effectLst/>
                <a:latin typeface="UTM Avo" panose="02040603050506020204" pitchFamily="18"/>
              </a:rPr>
              <a:t>Nước</a:t>
            </a:r>
            <a:r>
              <a:rPr lang="en-US" sz="5400" b="1" i="0" u="none" strike="noStrike" dirty="0">
                <a:solidFill>
                  <a:srgbClr val="FF000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5400" b="1" i="0" u="none" strike="noStrike" dirty="0" err="1">
                <a:solidFill>
                  <a:srgbClr val="FF0000"/>
                </a:solidFill>
                <a:effectLst/>
                <a:latin typeface="UTM Avo" panose="02040603050506020204" pitchFamily="18"/>
              </a:rPr>
              <a:t>sạch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  <a:sym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F50952-C3AA-0DA7-501F-3C8841BFFE53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Việt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CAFAE6-6A63-972C-89E4-39C8906555F1}"/>
              </a:ext>
            </a:extLst>
          </p:cNvPr>
          <p:cNvSpPr txBox="1"/>
          <p:nvPr/>
        </p:nvSpPr>
        <p:spPr>
          <a:xfrm>
            <a:off x="10551042" y="827545"/>
            <a:ext cx="1673225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Tập 2</a:t>
            </a:r>
            <a:endParaRPr kumimoji="0" lang="en-US" sz="25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9942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922B9963-47AA-E4D3-0E27-23CDFAB7B9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8810" y="2880370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456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3">
            <a:extLst>
              <a:ext uri="{FF2B5EF4-FFF2-40B4-BE49-F238E27FC236}">
                <a16:creationId xmlns:a16="http://schemas.microsoft.com/office/drawing/2014/main" id="{6E70A3AB-077A-9F20-CC7A-CC2E0FF757EE}"/>
              </a:ext>
            </a:extLst>
          </p:cNvPr>
          <p:cNvSpPr txBox="1"/>
          <p:nvPr/>
        </p:nvSpPr>
        <p:spPr>
          <a:xfrm>
            <a:off x="4413766" y="1712485"/>
            <a:ext cx="3325424" cy="4977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Trả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viết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số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5</a:t>
            </a:r>
          </a:p>
        </p:txBody>
      </p:sp>
      <p:sp>
        <p:nvSpPr>
          <p:cNvPr id="15" name="Rounded Rectangular Callout 14">
            <a:extLst>
              <a:ext uri="{FF2B5EF4-FFF2-40B4-BE49-F238E27FC236}">
                <a16:creationId xmlns:a16="http://schemas.microsoft.com/office/drawing/2014/main" id="{B917E660-9D91-EC9C-96F1-C49F3D692005}"/>
              </a:ext>
            </a:extLst>
          </p:cNvPr>
          <p:cNvSpPr/>
          <p:nvPr/>
        </p:nvSpPr>
        <p:spPr>
          <a:xfrm>
            <a:off x="1873069" y="2667413"/>
            <a:ext cx="5081393" cy="2147902"/>
          </a:xfrm>
          <a:prstGeom prst="wedgeRoundRectCallout">
            <a:avLst>
              <a:gd name="adj1" fmla="val 67533"/>
              <a:gd name="adj2" fmla="val 39634"/>
              <a:gd name="adj3" fmla="val 16667"/>
            </a:avLst>
          </a:prstGeom>
          <a:solidFill>
            <a:srgbClr val="FFD76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nl-NL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Trả và rút kinh nghiệm bài viết chủ đề </a:t>
            </a:r>
            <a:r>
              <a:rPr lang="nl-NL" sz="2667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“Người chiến </a:t>
            </a:r>
            <a:r>
              <a:rPr lang="nl-NL" sz="2667" i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sĩ”.</a:t>
            </a:r>
            <a:endParaRPr lang="en-US" sz="2667" i="1" dirty="0">
              <a:solidFill>
                <a:schemeClr val="bg1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7E70D618-8ED0-CEBD-7E00-BC2FDDB5A8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288950" y="1729091"/>
            <a:ext cx="3963249" cy="5128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135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03DAFCB2-26DE-530A-5CCD-5D28CA9F9B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8192" y="3000443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608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81EB891A-D0E2-2536-0422-07A53CF0060B}"/>
              </a:ext>
            </a:extLst>
          </p:cNvPr>
          <p:cNvGrpSpPr/>
          <p:nvPr/>
        </p:nvGrpSpPr>
        <p:grpSpPr>
          <a:xfrm>
            <a:off x="4700467" y="5920068"/>
            <a:ext cx="2791944" cy="654957"/>
            <a:chOff x="4700467" y="5920068"/>
            <a:chExt cx="2791944" cy="654957"/>
          </a:xfrm>
        </p:grpSpPr>
        <p:pic>
          <p:nvPicPr>
            <p:cNvPr id="10" name="Picture 23">
              <a:extLst>
                <a:ext uri="{FF2B5EF4-FFF2-40B4-BE49-F238E27FC236}">
                  <a16:creationId xmlns:a16="http://schemas.microsoft.com/office/drawing/2014/main" id="{9F651E68-A06F-41D4-5D92-D02FE2E2DD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1216245">
              <a:off x="4700467" y="5920068"/>
              <a:ext cx="695837" cy="654957"/>
            </a:xfrm>
            <a:prstGeom prst="rect">
              <a:avLst/>
            </a:prstGeom>
          </p:spPr>
        </p:pic>
        <p:pic>
          <p:nvPicPr>
            <p:cNvPr id="11" name="Picture 24">
              <a:extLst>
                <a:ext uri="{FF2B5EF4-FFF2-40B4-BE49-F238E27FC236}">
                  <a16:creationId xmlns:a16="http://schemas.microsoft.com/office/drawing/2014/main" id="{4CBA51E6-A1ED-4772-005E-14DD43C1C7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1204703">
              <a:off x="5748166" y="5920068"/>
              <a:ext cx="695837" cy="654957"/>
            </a:xfrm>
            <a:prstGeom prst="rect">
              <a:avLst/>
            </a:prstGeom>
          </p:spPr>
        </p:pic>
        <p:pic>
          <p:nvPicPr>
            <p:cNvPr id="12" name="Picture 25">
              <a:extLst>
                <a:ext uri="{FF2B5EF4-FFF2-40B4-BE49-F238E27FC236}">
                  <a16:creationId xmlns:a16="http://schemas.microsoft.com/office/drawing/2014/main" id="{D9597548-C5F9-8E20-D35A-1E515DDC00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1229385">
              <a:off x="6796574" y="5920068"/>
              <a:ext cx="695837" cy="654957"/>
            </a:xfrm>
            <a:prstGeom prst="rect">
              <a:avLst/>
            </a:prstGeom>
          </p:spPr>
        </p:pic>
      </p:grpSp>
      <p:sp>
        <p:nvSpPr>
          <p:cNvPr id="13" name="TextBox 18">
            <a:extLst>
              <a:ext uri="{FF2B5EF4-FFF2-40B4-BE49-F238E27FC236}">
                <a16:creationId xmlns:a16="http://schemas.microsoft.com/office/drawing/2014/main" id="{6FC367C5-6EE0-CE52-60F7-352EFBE42D9E}"/>
              </a:ext>
            </a:extLst>
          </p:cNvPr>
          <p:cNvSpPr txBox="1"/>
          <p:nvPr/>
        </p:nvSpPr>
        <p:spPr>
          <a:xfrm>
            <a:off x="4453635" y="1479009"/>
            <a:ext cx="3131396" cy="6095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34"/>
              </a:lnSpc>
              <a:spcBef>
                <a:spcPct val="0"/>
              </a:spcBef>
            </a:pP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1.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Chuẩn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bị</a:t>
            </a:r>
            <a:endParaRPr lang="en-US" sz="28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AE470B2-1F2D-96AA-6BD3-7E2BEA7A5071}"/>
              </a:ext>
            </a:extLst>
          </p:cNvPr>
          <p:cNvSpPr/>
          <p:nvPr/>
        </p:nvSpPr>
        <p:spPr>
          <a:xfrm>
            <a:off x="1202932" y="2358137"/>
            <a:ext cx="9786136" cy="2937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Đề 1: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Dựa theo gợi ý từ bài đọc </a:t>
            </a:r>
            <a:r>
              <a:rPr lang="vi-VN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Chuyện của ông Biển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, viết một đoạn văn nêu suy nghĩ của em về việc giữ sạch nguồn nước (ao hoặc hồ, sông, suối, biển...)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</a:rPr>
              <a:t>Đề 2: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Dựa theo gợi ý từ bài </a:t>
            </a:r>
            <a:r>
              <a:rPr lang="vi-VN" sz="2400" i="1" dirty="0">
                <a:solidFill>
                  <a:schemeClr val="bg1"/>
                </a:solidFill>
                <a:latin typeface="UTM Avo" panose="02040603050506020204" pitchFamily="18"/>
              </a:rPr>
              <a:t>Tiết kiệm nước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, viết một đoạn văn nêu suy nghĩ của em về việc tiết kiệm nước sạch.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292132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3">
            <a:extLst>
              <a:ext uri="{FF2B5EF4-FFF2-40B4-BE49-F238E27FC236}">
                <a16:creationId xmlns:a16="http://schemas.microsoft.com/office/drawing/2014/main" id="{EE50B51B-6319-F18C-387C-33B30A08F6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216245">
            <a:off x="4700467" y="5920068"/>
            <a:ext cx="695837" cy="654957"/>
          </a:xfrm>
          <a:prstGeom prst="rect">
            <a:avLst/>
          </a:prstGeom>
        </p:spPr>
      </p:pic>
      <p:pic>
        <p:nvPicPr>
          <p:cNvPr id="11" name="Picture 24">
            <a:extLst>
              <a:ext uri="{FF2B5EF4-FFF2-40B4-BE49-F238E27FC236}">
                <a16:creationId xmlns:a16="http://schemas.microsoft.com/office/drawing/2014/main" id="{ACEEF26F-26E9-7D6E-5924-4177FBD2E2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204703">
            <a:off x="5748166" y="5920068"/>
            <a:ext cx="695837" cy="654957"/>
          </a:xfrm>
          <a:prstGeom prst="rect">
            <a:avLst/>
          </a:prstGeom>
        </p:spPr>
      </p:pic>
      <p:pic>
        <p:nvPicPr>
          <p:cNvPr id="12" name="Picture 25">
            <a:extLst>
              <a:ext uri="{FF2B5EF4-FFF2-40B4-BE49-F238E27FC236}">
                <a16:creationId xmlns:a16="http://schemas.microsoft.com/office/drawing/2014/main" id="{7A966501-4DED-57FE-33D6-E39AC1C30E9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229385">
            <a:off x="6796574" y="5920068"/>
            <a:ext cx="695837" cy="654957"/>
          </a:xfrm>
          <a:prstGeom prst="rect">
            <a:avLst/>
          </a:prstGeom>
        </p:spPr>
      </p:pic>
      <p:sp>
        <p:nvSpPr>
          <p:cNvPr id="13" name="TextBox 18">
            <a:extLst>
              <a:ext uri="{FF2B5EF4-FFF2-40B4-BE49-F238E27FC236}">
                <a16:creationId xmlns:a16="http://schemas.microsoft.com/office/drawing/2014/main" id="{D9319161-E2F8-1490-CD65-656460009B24}"/>
              </a:ext>
            </a:extLst>
          </p:cNvPr>
          <p:cNvSpPr txBox="1"/>
          <p:nvPr/>
        </p:nvSpPr>
        <p:spPr>
          <a:xfrm>
            <a:off x="4527615" y="1526009"/>
            <a:ext cx="3131396" cy="6095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34"/>
              </a:lnSpc>
              <a:spcBef>
                <a:spcPct val="0"/>
              </a:spcBef>
            </a:pP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1.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Chuẩn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bị</a:t>
            </a:r>
            <a:endParaRPr lang="en-US" sz="28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52F52D4-999C-0647-AD81-D6C3F06AD6B6}"/>
              </a:ext>
            </a:extLst>
          </p:cNvPr>
          <p:cNvSpPr/>
          <p:nvPr/>
        </p:nvSpPr>
        <p:spPr>
          <a:xfrm>
            <a:off x="1107820" y="2282566"/>
            <a:ext cx="9128380" cy="2886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vi-VN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Gợi ý:</a:t>
            </a:r>
            <a:endParaRPr lang="en-US" sz="2400" i="1" dirty="0">
              <a:solidFill>
                <a:schemeClr val="bg1"/>
              </a:solidFill>
              <a:latin typeface="UTM Avo" panose="02040603050506020204" pitchFamily="18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81019" indent="-381019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Wingdings" panose="05000000000000000000" pitchFamily="2" charset="2"/>
              <a:buChar char="§"/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Hằng ngày, em dùng nước làm gì?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81019" indent="-381019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Wingdings" panose="05000000000000000000" pitchFamily="2" charset="2"/>
              <a:buChar char="§"/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Vì sao phải giữ sạch nguồn nước?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81019" indent="-381019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Wingdings" panose="05000000000000000000" pitchFamily="2" charset="2"/>
              <a:buChar char="§"/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Em cần làm gì để giữ sạch nguồn nước?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81019" indent="-381019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Wingdings" panose="05000000000000000000" pitchFamily="2" charset="2"/>
              <a:buChar char="§"/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Times New Roman" panose="02020603050405020304" pitchFamily="18" charset="0"/>
              </a:rPr>
              <a:t>Gắn ảnh hoặc tranh vẽ minh họa cho đoạn văn của em.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Picture 3">
            <a:extLst>
              <a:ext uri="{FF2B5EF4-FFF2-40B4-BE49-F238E27FC236}">
                <a16:creationId xmlns:a16="http://schemas.microsoft.com/office/drawing/2014/main" id="{C65E0F1F-F719-06E3-9E92-582FA041D97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9173374" y="2135599"/>
            <a:ext cx="2931823" cy="4722401"/>
          </a:xfrm>
          <a:prstGeom prst="rect">
            <a:avLst/>
          </a:prstGeom>
        </p:spPr>
      </p:pic>
      <p:pic>
        <p:nvPicPr>
          <p:cNvPr id="16" name="Picture 14">
            <a:extLst>
              <a:ext uri="{FF2B5EF4-FFF2-40B4-BE49-F238E27FC236}">
                <a16:creationId xmlns:a16="http://schemas.microsoft.com/office/drawing/2014/main" id="{2A8992A9-638A-1453-E841-CE0AC07E6B3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8545716" y="2108200"/>
            <a:ext cx="1107078" cy="111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401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8">
            <a:extLst>
              <a:ext uri="{FF2B5EF4-FFF2-40B4-BE49-F238E27FC236}">
                <a16:creationId xmlns:a16="http://schemas.microsoft.com/office/drawing/2014/main" id="{BBE7FC12-A10B-B42D-7939-97C8CE018C60}"/>
              </a:ext>
            </a:extLst>
          </p:cNvPr>
          <p:cNvSpPr txBox="1"/>
          <p:nvPr/>
        </p:nvSpPr>
        <p:spPr>
          <a:xfrm>
            <a:off x="4791216" y="961619"/>
            <a:ext cx="2596182" cy="6095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34"/>
              </a:lnSpc>
              <a:spcBef>
                <a:spcPct val="0"/>
              </a:spcBef>
            </a:pP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1.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Chuẩn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bị</a:t>
            </a:r>
            <a:endParaRPr lang="en-US" sz="28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5629BC1-23CD-4F98-141B-693FD6094355}"/>
              </a:ext>
            </a:extLst>
          </p:cNvPr>
          <p:cNvGrpSpPr/>
          <p:nvPr/>
        </p:nvGrpSpPr>
        <p:grpSpPr>
          <a:xfrm>
            <a:off x="707957" y="2004324"/>
            <a:ext cx="5209620" cy="2147381"/>
            <a:chOff x="813095" y="2062915"/>
            <a:chExt cx="7814430" cy="3746752"/>
          </a:xfrm>
        </p:grpSpPr>
        <p:grpSp>
          <p:nvGrpSpPr>
            <p:cNvPr id="7" name="Group 5">
              <a:extLst>
                <a:ext uri="{FF2B5EF4-FFF2-40B4-BE49-F238E27FC236}">
                  <a16:creationId xmlns:a16="http://schemas.microsoft.com/office/drawing/2014/main" id="{6D084A9A-F02E-77A0-69CE-7961D8F79A0C}"/>
                </a:ext>
              </a:extLst>
            </p:cNvPr>
            <p:cNvGrpSpPr/>
            <p:nvPr/>
          </p:nvGrpSpPr>
          <p:grpSpPr>
            <a:xfrm>
              <a:off x="813095" y="2062915"/>
              <a:ext cx="7814430" cy="3746752"/>
              <a:chOff x="-3810" y="0"/>
              <a:chExt cx="12624786" cy="6022242"/>
            </a:xfrm>
          </p:grpSpPr>
          <p:sp>
            <p:nvSpPr>
              <p:cNvPr id="9" name="Freeform 6">
                <a:extLst>
                  <a:ext uri="{FF2B5EF4-FFF2-40B4-BE49-F238E27FC236}">
                    <a16:creationId xmlns:a16="http://schemas.microsoft.com/office/drawing/2014/main" id="{23BA5591-AE1C-BE2F-8832-E76BD3867A38}"/>
                  </a:ext>
                </a:extLst>
              </p:cNvPr>
              <p:cNvSpPr/>
              <p:nvPr/>
            </p:nvSpPr>
            <p:spPr>
              <a:xfrm>
                <a:off x="10161" y="16509"/>
                <a:ext cx="12595576" cy="6005733"/>
              </a:xfrm>
              <a:custGeom>
                <a:avLst/>
                <a:gdLst/>
                <a:ahLst/>
                <a:cxnLst/>
                <a:rect l="l" t="t" r="r" b="b"/>
                <a:pathLst>
                  <a:path w="12595576" h="5973483">
                    <a:moveTo>
                      <a:pt x="12595576" y="5973483"/>
                    </a:moveTo>
                    <a:lnTo>
                      <a:pt x="0" y="5965863"/>
                    </a:lnTo>
                    <a:lnTo>
                      <a:pt x="0" y="2084987"/>
                    </a:lnTo>
                    <a:lnTo>
                      <a:pt x="17780" y="19050"/>
                    </a:lnTo>
                    <a:lnTo>
                      <a:pt x="6279317" y="0"/>
                    </a:lnTo>
                    <a:lnTo>
                      <a:pt x="12576526" y="508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0" name="Freeform 7">
                <a:extLst>
                  <a:ext uri="{FF2B5EF4-FFF2-40B4-BE49-F238E27FC236}">
                    <a16:creationId xmlns:a16="http://schemas.microsoft.com/office/drawing/2014/main" id="{EB4FBCD6-0F76-91A9-755A-4198237E9C57}"/>
                  </a:ext>
                </a:extLst>
              </p:cNvPr>
              <p:cNvSpPr/>
              <p:nvPr/>
            </p:nvSpPr>
            <p:spPr>
              <a:xfrm>
                <a:off x="-3810" y="0"/>
                <a:ext cx="12624786" cy="6000153"/>
              </a:xfrm>
              <a:custGeom>
                <a:avLst/>
                <a:gdLst/>
                <a:ahLst/>
                <a:cxnLst/>
                <a:rect l="l" t="t" r="r" b="b"/>
                <a:pathLst>
                  <a:path w="12624786" h="6000153">
                    <a:moveTo>
                      <a:pt x="12590496" y="21590"/>
                    </a:moveTo>
                    <a:cubicBezTo>
                      <a:pt x="12591766" y="34290"/>
                      <a:pt x="12591766" y="44450"/>
                      <a:pt x="12593036" y="54610"/>
                    </a:cubicBezTo>
                    <a:cubicBezTo>
                      <a:pt x="12595576" y="155231"/>
                      <a:pt x="12596846" y="286863"/>
                      <a:pt x="12599386" y="413793"/>
                    </a:cubicBezTo>
                    <a:cubicBezTo>
                      <a:pt x="12599386" y="597137"/>
                      <a:pt x="12612086" y="4212302"/>
                      <a:pt x="12618436" y="4395646"/>
                    </a:cubicBezTo>
                    <a:cubicBezTo>
                      <a:pt x="12624786" y="4673012"/>
                      <a:pt x="12620976" y="4955079"/>
                      <a:pt x="12620976" y="5232446"/>
                    </a:cubicBezTo>
                    <a:cubicBezTo>
                      <a:pt x="12620976" y="5476904"/>
                      <a:pt x="12622246" y="5702558"/>
                      <a:pt x="12623516" y="5939193"/>
                    </a:cubicBezTo>
                    <a:cubicBezTo>
                      <a:pt x="12623516" y="5960783"/>
                      <a:pt x="12623516" y="5974753"/>
                      <a:pt x="12623516" y="5998883"/>
                    </a:cubicBezTo>
                    <a:cubicBezTo>
                      <a:pt x="12600657" y="5998883"/>
                      <a:pt x="12580336" y="6000153"/>
                      <a:pt x="12524629" y="5998883"/>
                    </a:cubicBezTo>
                    <a:cubicBezTo>
                      <a:pt x="11879665" y="5993803"/>
                      <a:pt x="11224779" y="6000153"/>
                      <a:pt x="10579815" y="5995073"/>
                    </a:cubicBezTo>
                    <a:cubicBezTo>
                      <a:pt x="10192836" y="5991263"/>
                      <a:pt x="9815781" y="5993803"/>
                      <a:pt x="9428802" y="5991263"/>
                    </a:cubicBezTo>
                    <a:cubicBezTo>
                      <a:pt x="9250197" y="5989993"/>
                      <a:pt x="9071591" y="5988723"/>
                      <a:pt x="8892986" y="5987453"/>
                    </a:cubicBezTo>
                    <a:cubicBezTo>
                      <a:pt x="8783838" y="5987453"/>
                      <a:pt x="8684613" y="5988723"/>
                      <a:pt x="8575466" y="5988723"/>
                    </a:cubicBezTo>
                    <a:cubicBezTo>
                      <a:pt x="8297635" y="5987453"/>
                      <a:pt x="7533601" y="5988723"/>
                      <a:pt x="7255770" y="5987453"/>
                    </a:cubicBezTo>
                    <a:cubicBezTo>
                      <a:pt x="7057320" y="5986183"/>
                      <a:pt x="3088312" y="5995073"/>
                      <a:pt x="2889862" y="5993803"/>
                    </a:cubicBezTo>
                    <a:cubicBezTo>
                      <a:pt x="2840249" y="5993803"/>
                      <a:pt x="2780714" y="5995073"/>
                      <a:pt x="2731101" y="5995073"/>
                    </a:cubicBezTo>
                    <a:cubicBezTo>
                      <a:pt x="2612031" y="5995073"/>
                      <a:pt x="2502884" y="5996343"/>
                      <a:pt x="2383813" y="5996343"/>
                    </a:cubicBezTo>
                    <a:cubicBezTo>
                      <a:pt x="2086138" y="5996343"/>
                      <a:pt x="1798385" y="5995073"/>
                      <a:pt x="1500709" y="5993803"/>
                    </a:cubicBezTo>
                    <a:cubicBezTo>
                      <a:pt x="1322104" y="5992533"/>
                      <a:pt x="1143498" y="5991263"/>
                      <a:pt x="974816" y="5989993"/>
                    </a:cubicBezTo>
                    <a:cubicBezTo>
                      <a:pt x="657295" y="5988723"/>
                      <a:pt x="339774" y="5987453"/>
                      <a:pt x="48260" y="5987453"/>
                    </a:cubicBezTo>
                    <a:cubicBezTo>
                      <a:pt x="38100" y="5987453"/>
                      <a:pt x="29210" y="5987453"/>
                      <a:pt x="19050" y="5986183"/>
                    </a:cubicBezTo>
                    <a:cubicBezTo>
                      <a:pt x="10160" y="5984913"/>
                      <a:pt x="5080" y="5978563"/>
                      <a:pt x="7620" y="5969673"/>
                    </a:cubicBezTo>
                    <a:cubicBezTo>
                      <a:pt x="16510" y="5937614"/>
                      <a:pt x="12700" y="5820086"/>
                      <a:pt x="11430" y="5697857"/>
                    </a:cubicBezTo>
                    <a:cubicBezTo>
                      <a:pt x="10160" y="5448698"/>
                      <a:pt x="6350" y="5204239"/>
                      <a:pt x="7620" y="4955079"/>
                    </a:cubicBezTo>
                    <a:cubicBezTo>
                      <a:pt x="5080" y="4644805"/>
                      <a:pt x="0" y="803986"/>
                      <a:pt x="7620" y="489011"/>
                    </a:cubicBezTo>
                    <a:cubicBezTo>
                      <a:pt x="8890" y="427896"/>
                      <a:pt x="7620" y="362080"/>
                      <a:pt x="8890" y="300966"/>
                    </a:cubicBezTo>
                    <a:cubicBezTo>
                      <a:pt x="10160" y="202242"/>
                      <a:pt x="12700" y="94117"/>
                      <a:pt x="13970" y="44450"/>
                    </a:cubicBezTo>
                    <a:cubicBezTo>
                      <a:pt x="13970" y="41910"/>
                      <a:pt x="15240" y="39370"/>
                      <a:pt x="16510" y="38100"/>
                    </a:cubicBezTo>
                    <a:cubicBezTo>
                      <a:pt x="38100" y="35560"/>
                      <a:pt x="91711" y="30480"/>
                      <a:pt x="250472" y="29210"/>
                    </a:cubicBezTo>
                    <a:cubicBezTo>
                      <a:pt x="518380" y="25400"/>
                      <a:pt x="786288" y="22860"/>
                      <a:pt x="1064118" y="20320"/>
                    </a:cubicBezTo>
                    <a:cubicBezTo>
                      <a:pt x="1252646" y="17780"/>
                      <a:pt x="1441174" y="16510"/>
                      <a:pt x="1619779" y="13970"/>
                    </a:cubicBezTo>
                    <a:cubicBezTo>
                      <a:pt x="1798385" y="11430"/>
                      <a:pt x="1986913" y="8890"/>
                      <a:pt x="2165518" y="8890"/>
                    </a:cubicBezTo>
                    <a:cubicBezTo>
                      <a:pt x="2363968" y="7620"/>
                      <a:pt x="2562419" y="10160"/>
                      <a:pt x="2760869" y="8890"/>
                    </a:cubicBezTo>
                    <a:cubicBezTo>
                      <a:pt x="3008932" y="8890"/>
                      <a:pt x="7503834" y="6350"/>
                      <a:pt x="7751897" y="5080"/>
                    </a:cubicBezTo>
                    <a:cubicBezTo>
                      <a:pt x="7990037" y="3810"/>
                      <a:pt x="8228178" y="2540"/>
                      <a:pt x="8476240" y="2540"/>
                    </a:cubicBezTo>
                    <a:cubicBezTo>
                      <a:pt x="8883064" y="1270"/>
                      <a:pt x="9279965" y="0"/>
                      <a:pt x="9686788" y="0"/>
                    </a:cubicBezTo>
                    <a:cubicBezTo>
                      <a:pt x="9855471" y="0"/>
                      <a:pt x="10034076" y="2540"/>
                      <a:pt x="10202759" y="2540"/>
                    </a:cubicBezTo>
                    <a:cubicBezTo>
                      <a:pt x="10669117" y="3810"/>
                      <a:pt x="11145398" y="5080"/>
                      <a:pt x="11611757" y="7620"/>
                    </a:cubicBezTo>
                    <a:cubicBezTo>
                      <a:pt x="11859820" y="8890"/>
                      <a:pt x="12107883" y="12700"/>
                      <a:pt x="12355946" y="16510"/>
                    </a:cubicBezTo>
                    <a:cubicBezTo>
                      <a:pt x="12415481" y="16510"/>
                      <a:pt x="12475016" y="16510"/>
                      <a:pt x="12524629" y="16510"/>
                    </a:cubicBezTo>
                    <a:cubicBezTo>
                      <a:pt x="12571446" y="17780"/>
                      <a:pt x="12580336" y="20320"/>
                      <a:pt x="12590496" y="21590"/>
                    </a:cubicBezTo>
                    <a:close/>
                    <a:moveTo>
                      <a:pt x="12600657" y="5982373"/>
                    </a:moveTo>
                    <a:cubicBezTo>
                      <a:pt x="12601926" y="5965863"/>
                      <a:pt x="12603197" y="5953163"/>
                      <a:pt x="12603197" y="5940463"/>
                    </a:cubicBezTo>
                    <a:cubicBezTo>
                      <a:pt x="12601926" y="5679053"/>
                      <a:pt x="12600657" y="5429893"/>
                      <a:pt x="12600657" y="5161929"/>
                    </a:cubicBezTo>
                    <a:cubicBezTo>
                      <a:pt x="12600657" y="5039700"/>
                      <a:pt x="12603197" y="4917470"/>
                      <a:pt x="12601926" y="4795241"/>
                    </a:cubicBezTo>
                    <a:cubicBezTo>
                      <a:pt x="12601926" y="4682414"/>
                      <a:pt x="12600657" y="4564886"/>
                      <a:pt x="12599386" y="4452059"/>
                    </a:cubicBezTo>
                    <a:cubicBezTo>
                      <a:pt x="12594307" y="4278118"/>
                      <a:pt x="12582876" y="677056"/>
                      <a:pt x="12582876" y="503114"/>
                    </a:cubicBezTo>
                    <a:cubicBezTo>
                      <a:pt x="12580336" y="357379"/>
                      <a:pt x="12577797" y="206943"/>
                      <a:pt x="12575257" y="63500"/>
                    </a:cubicBezTo>
                    <a:cubicBezTo>
                      <a:pt x="12573986" y="44450"/>
                      <a:pt x="12572716" y="43180"/>
                      <a:pt x="12494862" y="41910"/>
                    </a:cubicBezTo>
                    <a:cubicBezTo>
                      <a:pt x="12465094" y="41910"/>
                      <a:pt x="12445248" y="41910"/>
                      <a:pt x="12415481" y="40640"/>
                    </a:cubicBezTo>
                    <a:cubicBezTo>
                      <a:pt x="12167418" y="36830"/>
                      <a:pt x="11909433" y="31750"/>
                      <a:pt x="11661370" y="30480"/>
                    </a:cubicBezTo>
                    <a:cubicBezTo>
                      <a:pt x="11056096" y="26670"/>
                      <a:pt x="10440899" y="25400"/>
                      <a:pt x="9835626" y="22860"/>
                    </a:cubicBezTo>
                    <a:cubicBezTo>
                      <a:pt x="9746323" y="22860"/>
                      <a:pt x="9647098" y="22860"/>
                      <a:pt x="9557796" y="22860"/>
                    </a:cubicBezTo>
                    <a:cubicBezTo>
                      <a:pt x="9408958" y="22860"/>
                      <a:pt x="9260120" y="22860"/>
                      <a:pt x="9121205" y="22860"/>
                    </a:cubicBezTo>
                    <a:cubicBezTo>
                      <a:pt x="8803684" y="22860"/>
                      <a:pt x="8486164" y="22860"/>
                      <a:pt x="8178565" y="24130"/>
                    </a:cubicBezTo>
                    <a:cubicBezTo>
                      <a:pt x="7910657" y="25400"/>
                      <a:pt x="3395910" y="29210"/>
                      <a:pt x="3128003" y="29210"/>
                    </a:cubicBezTo>
                    <a:cubicBezTo>
                      <a:pt x="2691412" y="29210"/>
                      <a:pt x="2254821" y="26670"/>
                      <a:pt x="1818230" y="33020"/>
                    </a:cubicBezTo>
                    <a:cubicBezTo>
                      <a:pt x="1590012" y="36830"/>
                      <a:pt x="1371717" y="36830"/>
                      <a:pt x="1153421" y="38100"/>
                    </a:cubicBezTo>
                    <a:cubicBezTo>
                      <a:pt x="776365" y="41910"/>
                      <a:pt x="399310" y="45720"/>
                      <a:pt x="49530" y="50800"/>
                    </a:cubicBezTo>
                    <a:cubicBezTo>
                      <a:pt x="36830" y="50800"/>
                      <a:pt x="34290" y="53340"/>
                      <a:pt x="33020" y="80013"/>
                    </a:cubicBezTo>
                    <a:cubicBezTo>
                      <a:pt x="31750" y="164633"/>
                      <a:pt x="31750" y="249254"/>
                      <a:pt x="30480" y="333874"/>
                    </a:cubicBezTo>
                    <a:cubicBezTo>
                      <a:pt x="29210" y="474908"/>
                      <a:pt x="26670" y="611240"/>
                      <a:pt x="25400" y="752274"/>
                    </a:cubicBezTo>
                    <a:cubicBezTo>
                      <a:pt x="20320" y="902710"/>
                      <a:pt x="26670" y="4578989"/>
                      <a:pt x="29210" y="4729426"/>
                    </a:cubicBezTo>
                    <a:cubicBezTo>
                      <a:pt x="29210" y="4889264"/>
                      <a:pt x="29210" y="5053803"/>
                      <a:pt x="30480" y="5213641"/>
                    </a:cubicBezTo>
                    <a:cubicBezTo>
                      <a:pt x="30480" y="5331170"/>
                      <a:pt x="33020" y="5448698"/>
                      <a:pt x="33020" y="5566226"/>
                    </a:cubicBezTo>
                    <a:cubicBezTo>
                      <a:pt x="33020" y="5693156"/>
                      <a:pt x="33020" y="5820087"/>
                      <a:pt x="31750" y="5940463"/>
                    </a:cubicBezTo>
                    <a:cubicBezTo>
                      <a:pt x="31750" y="5944273"/>
                      <a:pt x="31750" y="5946813"/>
                      <a:pt x="31750" y="5950623"/>
                    </a:cubicBezTo>
                    <a:cubicBezTo>
                      <a:pt x="31750" y="5960783"/>
                      <a:pt x="35560" y="5964593"/>
                      <a:pt x="44450" y="5964593"/>
                    </a:cubicBezTo>
                    <a:cubicBezTo>
                      <a:pt x="111556" y="5964593"/>
                      <a:pt x="250472" y="5965863"/>
                      <a:pt x="379465" y="5965863"/>
                    </a:cubicBezTo>
                    <a:cubicBezTo>
                      <a:pt x="567992" y="5965863"/>
                      <a:pt x="766443" y="5963323"/>
                      <a:pt x="954971" y="5965863"/>
                    </a:cubicBezTo>
                    <a:cubicBezTo>
                      <a:pt x="1262569" y="5969673"/>
                      <a:pt x="1570167" y="5972213"/>
                      <a:pt x="1877765" y="5970943"/>
                    </a:cubicBezTo>
                    <a:cubicBezTo>
                      <a:pt x="2076215" y="5969673"/>
                      <a:pt x="2264743" y="5972213"/>
                      <a:pt x="2463194" y="5972213"/>
                    </a:cubicBezTo>
                    <a:cubicBezTo>
                      <a:pt x="2750947" y="5972213"/>
                      <a:pt x="3038700" y="5970943"/>
                      <a:pt x="3326453" y="5972213"/>
                    </a:cubicBezTo>
                    <a:cubicBezTo>
                      <a:pt x="3753121" y="5973483"/>
                      <a:pt x="8436550" y="5963323"/>
                      <a:pt x="8873141" y="5965863"/>
                    </a:cubicBezTo>
                    <a:cubicBezTo>
                      <a:pt x="9061670" y="5967133"/>
                      <a:pt x="9250198" y="5968403"/>
                      <a:pt x="9428802" y="5968403"/>
                    </a:cubicBezTo>
                    <a:cubicBezTo>
                      <a:pt x="9756246" y="5970943"/>
                      <a:pt x="10073767" y="5967133"/>
                      <a:pt x="10401209" y="5970943"/>
                    </a:cubicBezTo>
                    <a:cubicBezTo>
                      <a:pt x="10669117" y="5973483"/>
                      <a:pt x="10937026" y="5973483"/>
                      <a:pt x="11204933" y="5976023"/>
                    </a:cubicBezTo>
                    <a:cubicBezTo>
                      <a:pt x="11601835" y="5979833"/>
                      <a:pt x="11998735" y="5982373"/>
                      <a:pt x="12395636" y="5983643"/>
                    </a:cubicBezTo>
                    <a:cubicBezTo>
                      <a:pt x="12544474" y="5983643"/>
                      <a:pt x="12580336" y="5982373"/>
                      <a:pt x="12600657" y="5982373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03F06AA-1BBA-03D5-69DD-107494F782CC}"/>
                </a:ext>
              </a:extLst>
            </p:cNvPr>
            <p:cNvSpPr/>
            <p:nvPr/>
          </p:nvSpPr>
          <p:spPr>
            <a:xfrm>
              <a:off x="1237306" y="2399108"/>
              <a:ext cx="6965220" cy="33638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</a:rPr>
                <a:t>Hằng ngày, em dùng nước để ăn uống, vệ sinh cá nhân, tưới cây...</a:t>
              </a:r>
              <a:endParaRPr lang="en-US" sz="2400" dirty="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921D9ED-AC2D-1B25-75B5-3E8638CCA6E0}"/>
              </a:ext>
            </a:extLst>
          </p:cNvPr>
          <p:cNvGrpSpPr/>
          <p:nvPr/>
        </p:nvGrpSpPr>
        <p:grpSpPr>
          <a:xfrm>
            <a:off x="6294541" y="2004324"/>
            <a:ext cx="5207000" cy="2139505"/>
            <a:chOff x="9440620" y="2073187"/>
            <a:chExt cx="7810500" cy="3733799"/>
          </a:xfrm>
        </p:grpSpPr>
        <p:grpSp>
          <p:nvGrpSpPr>
            <p:cNvPr id="12" name="Group 5">
              <a:extLst>
                <a:ext uri="{FF2B5EF4-FFF2-40B4-BE49-F238E27FC236}">
                  <a16:creationId xmlns:a16="http://schemas.microsoft.com/office/drawing/2014/main" id="{50999ACC-F909-CAE6-8BD5-0429CB954715}"/>
                </a:ext>
              </a:extLst>
            </p:cNvPr>
            <p:cNvGrpSpPr/>
            <p:nvPr/>
          </p:nvGrpSpPr>
          <p:grpSpPr>
            <a:xfrm>
              <a:off x="9440620" y="2073187"/>
              <a:ext cx="7810500" cy="3733799"/>
              <a:chOff x="0" y="0"/>
              <a:chExt cx="12618436" cy="6001423"/>
            </a:xfrm>
          </p:grpSpPr>
          <p:sp>
            <p:nvSpPr>
              <p:cNvPr id="14" name="Freeform 6">
                <a:extLst>
                  <a:ext uri="{FF2B5EF4-FFF2-40B4-BE49-F238E27FC236}">
                    <a16:creationId xmlns:a16="http://schemas.microsoft.com/office/drawing/2014/main" id="{7ADE7D17-D673-7F01-6E60-C81831FB34EA}"/>
                  </a:ext>
                </a:extLst>
              </p:cNvPr>
              <p:cNvSpPr/>
              <p:nvPr/>
            </p:nvSpPr>
            <p:spPr>
              <a:xfrm>
                <a:off x="10160" y="16510"/>
                <a:ext cx="12595576" cy="5973483"/>
              </a:xfrm>
              <a:custGeom>
                <a:avLst/>
                <a:gdLst/>
                <a:ahLst/>
                <a:cxnLst/>
                <a:rect l="l" t="t" r="r" b="b"/>
                <a:pathLst>
                  <a:path w="12595576" h="5973483">
                    <a:moveTo>
                      <a:pt x="12595576" y="5973483"/>
                    </a:moveTo>
                    <a:lnTo>
                      <a:pt x="0" y="5965863"/>
                    </a:lnTo>
                    <a:lnTo>
                      <a:pt x="0" y="2084987"/>
                    </a:lnTo>
                    <a:lnTo>
                      <a:pt x="17780" y="19050"/>
                    </a:lnTo>
                    <a:lnTo>
                      <a:pt x="6279317" y="0"/>
                    </a:lnTo>
                    <a:lnTo>
                      <a:pt x="12576526" y="508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5" name="Freeform 7">
                <a:extLst>
                  <a:ext uri="{FF2B5EF4-FFF2-40B4-BE49-F238E27FC236}">
                    <a16:creationId xmlns:a16="http://schemas.microsoft.com/office/drawing/2014/main" id="{66011D03-74D2-90BC-A032-2F64CAE00DF0}"/>
                  </a:ext>
                </a:extLst>
              </p:cNvPr>
              <p:cNvSpPr/>
              <p:nvPr/>
            </p:nvSpPr>
            <p:spPr>
              <a:xfrm>
                <a:off x="-3810" y="0"/>
                <a:ext cx="12624786" cy="6000153"/>
              </a:xfrm>
              <a:custGeom>
                <a:avLst/>
                <a:gdLst/>
                <a:ahLst/>
                <a:cxnLst/>
                <a:rect l="l" t="t" r="r" b="b"/>
                <a:pathLst>
                  <a:path w="12624786" h="6000153">
                    <a:moveTo>
                      <a:pt x="12590496" y="21590"/>
                    </a:moveTo>
                    <a:cubicBezTo>
                      <a:pt x="12591766" y="34290"/>
                      <a:pt x="12591766" y="44450"/>
                      <a:pt x="12593036" y="54610"/>
                    </a:cubicBezTo>
                    <a:cubicBezTo>
                      <a:pt x="12595576" y="155231"/>
                      <a:pt x="12596846" y="286863"/>
                      <a:pt x="12599386" y="413793"/>
                    </a:cubicBezTo>
                    <a:cubicBezTo>
                      <a:pt x="12599386" y="597137"/>
                      <a:pt x="12612086" y="4212302"/>
                      <a:pt x="12618436" y="4395646"/>
                    </a:cubicBezTo>
                    <a:cubicBezTo>
                      <a:pt x="12624786" y="4673012"/>
                      <a:pt x="12620976" y="4955079"/>
                      <a:pt x="12620976" y="5232446"/>
                    </a:cubicBezTo>
                    <a:cubicBezTo>
                      <a:pt x="12620976" y="5476904"/>
                      <a:pt x="12622246" y="5702558"/>
                      <a:pt x="12623516" y="5939193"/>
                    </a:cubicBezTo>
                    <a:cubicBezTo>
                      <a:pt x="12623516" y="5960783"/>
                      <a:pt x="12623516" y="5974753"/>
                      <a:pt x="12623516" y="5998883"/>
                    </a:cubicBezTo>
                    <a:cubicBezTo>
                      <a:pt x="12600657" y="5998883"/>
                      <a:pt x="12580336" y="6000153"/>
                      <a:pt x="12524629" y="5998883"/>
                    </a:cubicBezTo>
                    <a:cubicBezTo>
                      <a:pt x="11879665" y="5993803"/>
                      <a:pt x="11224779" y="6000153"/>
                      <a:pt x="10579815" y="5995073"/>
                    </a:cubicBezTo>
                    <a:cubicBezTo>
                      <a:pt x="10192836" y="5991263"/>
                      <a:pt x="9815781" y="5993803"/>
                      <a:pt x="9428802" y="5991263"/>
                    </a:cubicBezTo>
                    <a:cubicBezTo>
                      <a:pt x="9250197" y="5989993"/>
                      <a:pt x="9071591" y="5988723"/>
                      <a:pt x="8892986" y="5987453"/>
                    </a:cubicBezTo>
                    <a:cubicBezTo>
                      <a:pt x="8783838" y="5987453"/>
                      <a:pt x="8684613" y="5988723"/>
                      <a:pt x="8575466" y="5988723"/>
                    </a:cubicBezTo>
                    <a:cubicBezTo>
                      <a:pt x="8297635" y="5987453"/>
                      <a:pt x="7533601" y="5988723"/>
                      <a:pt x="7255770" y="5987453"/>
                    </a:cubicBezTo>
                    <a:cubicBezTo>
                      <a:pt x="7057320" y="5986183"/>
                      <a:pt x="3088312" y="5995073"/>
                      <a:pt x="2889862" y="5993803"/>
                    </a:cubicBezTo>
                    <a:cubicBezTo>
                      <a:pt x="2840249" y="5993803"/>
                      <a:pt x="2780714" y="5995073"/>
                      <a:pt x="2731101" y="5995073"/>
                    </a:cubicBezTo>
                    <a:cubicBezTo>
                      <a:pt x="2612031" y="5995073"/>
                      <a:pt x="2502884" y="5996343"/>
                      <a:pt x="2383813" y="5996343"/>
                    </a:cubicBezTo>
                    <a:cubicBezTo>
                      <a:pt x="2086138" y="5996343"/>
                      <a:pt x="1798385" y="5995073"/>
                      <a:pt x="1500709" y="5993803"/>
                    </a:cubicBezTo>
                    <a:cubicBezTo>
                      <a:pt x="1322104" y="5992533"/>
                      <a:pt x="1143498" y="5991263"/>
                      <a:pt x="974816" y="5989993"/>
                    </a:cubicBezTo>
                    <a:cubicBezTo>
                      <a:pt x="657295" y="5988723"/>
                      <a:pt x="339774" y="5987453"/>
                      <a:pt x="48260" y="5987453"/>
                    </a:cubicBezTo>
                    <a:cubicBezTo>
                      <a:pt x="38100" y="5987453"/>
                      <a:pt x="29210" y="5987453"/>
                      <a:pt x="19050" y="5986183"/>
                    </a:cubicBezTo>
                    <a:cubicBezTo>
                      <a:pt x="10160" y="5984913"/>
                      <a:pt x="5080" y="5978563"/>
                      <a:pt x="7620" y="5969673"/>
                    </a:cubicBezTo>
                    <a:cubicBezTo>
                      <a:pt x="16510" y="5937614"/>
                      <a:pt x="12700" y="5820086"/>
                      <a:pt x="11430" y="5697857"/>
                    </a:cubicBezTo>
                    <a:cubicBezTo>
                      <a:pt x="10160" y="5448698"/>
                      <a:pt x="6350" y="5204239"/>
                      <a:pt x="7620" y="4955079"/>
                    </a:cubicBezTo>
                    <a:cubicBezTo>
                      <a:pt x="5080" y="4644805"/>
                      <a:pt x="0" y="803986"/>
                      <a:pt x="7620" y="489011"/>
                    </a:cubicBezTo>
                    <a:cubicBezTo>
                      <a:pt x="8890" y="427896"/>
                      <a:pt x="7620" y="362080"/>
                      <a:pt x="8890" y="300966"/>
                    </a:cubicBezTo>
                    <a:cubicBezTo>
                      <a:pt x="10160" y="202242"/>
                      <a:pt x="12700" y="94117"/>
                      <a:pt x="13970" y="44450"/>
                    </a:cubicBezTo>
                    <a:cubicBezTo>
                      <a:pt x="13970" y="41910"/>
                      <a:pt x="15240" y="39370"/>
                      <a:pt x="16510" y="38100"/>
                    </a:cubicBezTo>
                    <a:cubicBezTo>
                      <a:pt x="38100" y="35560"/>
                      <a:pt x="91711" y="30480"/>
                      <a:pt x="250472" y="29210"/>
                    </a:cubicBezTo>
                    <a:cubicBezTo>
                      <a:pt x="518380" y="25400"/>
                      <a:pt x="786288" y="22860"/>
                      <a:pt x="1064118" y="20320"/>
                    </a:cubicBezTo>
                    <a:cubicBezTo>
                      <a:pt x="1252646" y="17780"/>
                      <a:pt x="1441174" y="16510"/>
                      <a:pt x="1619779" y="13970"/>
                    </a:cubicBezTo>
                    <a:cubicBezTo>
                      <a:pt x="1798385" y="11430"/>
                      <a:pt x="1986913" y="8890"/>
                      <a:pt x="2165518" y="8890"/>
                    </a:cubicBezTo>
                    <a:cubicBezTo>
                      <a:pt x="2363968" y="7620"/>
                      <a:pt x="2562419" y="10160"/>
                      <a:pt x="2760869" y="8890"/>
                    </a:cubicBezTo>
                    <a:cubicBezTo>
                      <a:pt x="3008932" y="8890"/>
                      <a:pt x="7503834" y="6350"/>
                      <a:pt x="7751897" y="5080"/>
                    </a:cubicBezTo>
                    <a:cubicBezTo>
                      <a:pt x="7990037" y="3810"/>
                      <a:pt x="8228178" y="2540"/>
                      <a:pt x="8476240" y="2540"/>
                    </a:cubicBezTo>
                    <a:cubicBezTo>
                      <a:pt x="8883064" y="1270"/>
                      <a:pt x="9279965" y="0"/>
                      <a:pt x="9686788" y="0"/>
                    </a:cubicBezTo>
                    <a:cubicBezTo>
                      <a:pt x="9855471" y="0"/>
                      <a:pt x="10034076" y="2540"/>
                      <a:pt x="10202759" y="2540"/>
                    </a:cubicBezTo>
                    <a:cubicBezTo>
                      <a:pt x="10669117" y="3810"/>
                      <a:pt x="11145398" y="5080"/>
                      <a:pt x="11611757" y="7620"/>
                    </a:cubicBezTo>
                    <a:cubicBezTo>
                      <a:pt x="11859820" y="8890"/>
                      <a:pt x="12107883" y="12700"/>
                      <a:pt x="12355946" y="16510"/>
                    </a:cubicBezTo>
                    <a:cubicBezTo>
                      <a:pt x="12415481" y="16510"/>
                      <a:pt x="12475016" y="16510"/>
                      <a:pt x="12524629" y="16510"/>
                    </a:cubicBezTo>
                    <a:cubicBezTo>
                      <a:pt x="12571446" y="17780"/>
                      <a:pt x="12580336" y="20320"/>
                      <a:pt x="12590496" y="21590"/>
                    </a:cubicBezTo>
                    <a:close/>
                    <a:moveTo>
                      <a:pt x="12600657" y="5982373"/>
                    </a:moveTo>
                    <a:cubicBezTo>
                      <a:pt x="12601926" y="5965863"/>
                      <a:pt x="12603197" y="5953163"/>
                      <a:pt x="12603197" y="5940463"/>
                    </a:cubicBezTo>
                    <a:cubicBezTo>
                      <a:pt x="12601926" y="5679053"/>
                      <a:pt x="12600657" y="5429893"/>
                      <a:pt x="12600657" y="5161929"/>
                    </a:cubicBezTo>
                    <a:cubicBezTo>
                      <a:pt x="12600657" y="5039700"/>
                      <a:pt x="12603197" y="4917470"/>
                      <a:pt x="12601926" y="4795241"/>
                    </a:cubicBezTo>
                    <a:cubicBezTo>
                      <a:pt x="12601926" y="4682414"/>
                      <a:pt x="12600657" y="4564886"/>
                      <a:pt x="12599386" y="4452059"/>
                    </a:cubicBezTo>
                    <a:cubicBezTo>
                      <a:pt x="12594307" y="4278118"/>
                      <a:pt x="12582876" y="677056"/>
                      <a:pt x="12582876" y="503114"/>
                    </a:cubicBezTo>
                    <a:cubicBezTo>
                      <a:pt x="12580336" y="357379"/>
                      <a:pt x="12577797" y="206943"/>
                      <a:pt x="12575257" y="63500"/>
                    </a:cubicBezTo>
                    <a:cubicBezTo>
                      <a:pt x="12573986" y="44450"/>
                      <a:pt x="12572716" y="43180"/>
                      <a:pt x="12494862" y="41910"/>
                    </a:cubicBezTo>
                    <a:cubicBezTo>
                      <a:pt x="12465094" y="41910"/>
                      <a:pt x="12445248" y="41910"/>
                      <a:pt x="12415481" y="40640"/>
                    </a:cubicBezTo>
                    <a:cubicBezTo>
                      <a:pt x="12167418" y="36830"/>
                      <a:pt x="11909433" y="31750"/>
                      <a:pt x="11661370" y="30480"/>
                    </a:cubicBezTo>
                    <a:cubicBezTo>
                      <a:pt x="11056096" y="26670"/>
                      <a:pt x="10440899" y="25400"/>
                      <a:pt x="9835626" y="22860"/>
                    </a:cubicBezTo>
                    <a:cubicBezTo>
                      <a:pt x="9746323" y="22860"/>
                      <a:pt x="9647098" y="22860"/>
                      <a:pt x="9557796" y="22860"/>
                    </a:cubicBezTo>
                    <a:cubicBezTo>
                      <a:pt x="9408958" y="22860"/>
                      <a:pt x="9260120" y="22860"/>
                      <a:pt x="9121205" y="22860"/>
                    </a:cubicBezTo>
                    <a:cubicBezTo>
                      <a:pt x="8803684" y="22860"/>
                      <a:pt x="8486164" y="22860"/>
                      <a:pt x="8178565" y="24130"/>
                    </a:cubicBezTo>
                    <a:cubicBezTo>
                      <a:pt x="7910657" y="25400"/>
                      <a:pt x="3395910" y="29210"/>
                      <a:pt x="3128003" y="29210"/>
                    </a:cubicBezTo>
                    <a:cubicBezTo>
                      <a:pt x="2691412" y="29210"/>
                      <a:pt x="2254821" y="26670"/>
                      <a:pt x="1818230" y="33020"/>
                    </a:cubicBezTo>
                    <a:cubicBezTo>
                      <a:pt x="1590012" y="36830"/>
                      <a:pt x="1371717" y="36830"/>
                      <a:pt x="1153421" y="38100"/>
                    </a:cubicBezTo>
                    <a:cubicBezTo>
                      <a:pt x="776365" y="41910"/>
                      <a:pt x="399310" y="45720"/>
                      <a:pt x="49530" y="50800"/>
                    </a:cubicBezTo>
                    <a:cubicBezTo>
                      <a:pt x="36830" y="50800"/>
                      <a:pt x="34290" y="53340"/>
                      <a:pt x="33020" y="80013"/>
                    </a:cubicBezTo>
                    <a:cubicBezTo>
                      <a:pt x="31750" y="164633"/>
                      <a:pt x="31750" y="249254"/>
                      <a:pt x="30480" y="333874"/>
                    </a:cubicBezTo>
                    <a:cubicBezTo>
                      <a:pt x="29210" y="474908"/>
                      <a:pt x="26670" y="611240"/>
                      <a:pt x="25400" y="752274"/>
                    </a:cubicBezTo>
                    <a:cubicBezTo>
                      <a:pt x="20320" y="902710"/>
                      <a:pt x="26670" y="4578989"/>
                      <a:pt x="29210" y="4729426"/>
                    </a:cubicBezTo>
                    <a:cubicBezTo>
                      <a:pt x="29210" y="4889264"/>
                      <a:pt x="29210" y="5053803"/>
                      <a:pt x="30480" y="5213641"/>
                    </a:cubicBezTo>
                    <a:cubicBezTo>
                      <a:pt x="30480" y="5331170"/>
                      <a:pt x="33020" y="5448698"/>
                      <a:pt x="33020" y="5566226"/>
                    </a:cubicBezTo>
                    <a:cubicBezTo>
                      <a:pt x="33020" y="5693156"/>
                      <a:pt x="33020" y="5820087"/>
                      <a:pt x="31750" y="5940463"/>
                    </a:cubicBezTo>
                    <a:cubicBezTo>
                      <a:pt x="31750" y="5944273"/>
                      <a:pt x="31750" y="5946813"/>
                      <a:pt x="31750" y="5950623"/>
                    </a:cubicBezTo>
                    <a:cubicBezTo>
                      <a:pt x="31750" y="5960783"/>
                      <a:pt x="35560" y="5964593"/>
                      <a:pt x="44450" y="5964593"/>
                    </a:cubicBezTo>
                    <a:cubicBezTo>
                      <a:pt x="111556" y="5964593"/>
                      <a:pt x="250472" y="5965863"/>
                      <a:pt x="379465" y="5965863"/>
                    </a:cubicBezTo>
                    <a:cubicBezTo>
                      <a:pt x="567992" y="5965863"/>
                      <a:pt x="766443" y="5963323"/>
                      <a:pt x="954971" y="5965863"/>
                    </a:cubicBezTo>
                    <a:cubicBezTo>
                      <a:pt x="1262569" y="5969673"/>
                      <a:pt x="1570167" y="5972213"/>
                      <a:pt x="1877765" y="5970943"/>
                    </a:cubicBezTo>
                    <a:cubicBezTo>
                      <a:pt x="2076215" y="5969673"/>
                      <a:pt x="2264743" y="5972213"/>
                      <a:pt x="2463194" y="5972213"/>
                    </a:cubicBezTo>
                    <a:cubicBezTo>
                      <a:pt x="2750947" y="5972213"/>
                      <a:pt x="3038700" y="5970943"/>
                      <a:pt x="3326453" y="5972213"/>
                    </a:cubicBezTo>
                    <a:cubicBezTo>
                      <a:pt x="3753121" y="5973483"/>
                      <a:pt x="8436550" y="5963323"/>
                      <a:pt x="8873141" y="5965863"/>
                    </a:cubicBezTo>
                    <a:cubicBezTo>
                      <a:pt x="9061670" y="5967133"/>
                      <a:pt x="9250198" y="5968403"/>
                      <a:pt x="9428802" y="5968403"/>
                    </a:cubicBezTo>
                    <a:cubicBezTo>
                      <a:pt x="9756246" y="5970943"/>
                      <a:pt x="10073767" y="5967133"/>
                      <a:pt x="10401209" y="5970943"/>
                    </a:cubicBezTo>
                    <a:cubicBezTo>
                      <a:pt x="10669117" y="5973483"/>
                      <a:pt x="10937026" y="5973483"/>
                      <a:pt x="11204933" y="5976023"/>
                    </a:cubicBezTo>
                    <a:cubicBezTo>
                      <a:pt x="11601835" y="5979833"/>
                      <a:pt x="11998735" y="5982373"/>
                      <a:pt x="12395636" y="5983643"/>
                    </a:cubicBezTo>
                    <a:cubicBezTo>
                      <a:pt x="12544474" y="5983643"/>
                      <a:pt x="12580336" y="5982373"/>
                      <a:pt x="12600657" y="5982373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D0EB37F-7A17-B35B-5ED5-CE409C3B28E4}"/>
                </a:ext>
              </a:extLst>
            </p:cNvPr>
            <p:cNvSpPr/>
            <p:nvPr/>
          </p:nvSpPr>
          <p:spPr>
            <a:xfrm>
              <a:off x="9684180" y="2409452"/>
              <a:ext cx="7322594" cy="25137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Em phải giữ sạch nguồn nước vì nước bẩn sẽ có hại rất lớn cho sức khỏe.</a:t>
              </a:r>
              <a:endParaRPr lang="en-US" sz="2400" dirty="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8827346-4AFA-4FD2-C1AF-5DB1CC739284}"/>
              </a:ext>
            </a:extLst>
          </p:cNvPr>
          <p:cNvGrpSpPr/>
          <p:nvPr/>
        </p:nvGrpSpPr>
        <p:grpSpPr>
          <a:xfrm>
            <a:off x="707957" y="4356770"/>
            <a:ext cx="5209620" cy="2153316"/>
            <a:chOff x="813095" y="2062915"/>
            <a:chExt cx="7814430" cy="3229975"/>
          </a:xfrm>
        </p:grpSpPr>
        <p:grpSp>
          <p:nvGrpSpPr>
            <p:cNvPr id="17" name="Group 5">
              <a:extLst>
                <a:ext uri="{FF2B5EF4-FFF2-40B4-BE49-F238E27FC236}">
                  <a16:creationId xmlns:a16="http://schemas.microsoft.com/office/drawing/2014/main" id="{D39D9AD9-E278-CEBA-E61C-D9EEB4B1EE4D}"/>
                </a:ext>
              </a:extLst>
            </p:cNvPr>
            <p:cNvGrpSpPr/>
            <p:nvPr/>
          </p:nvGrpSpPr>
          <p:grpSpPr>
            <a:xfrm>
              <a:off x="813095" y="2062915"/>
              <a:ext cx="7814430" cy="3229975"/>
              <a:chOff x="-3810" y="0"/>
              <a:chExt cx="12624786" cy="5191614"/>
            </a:xfrm>
          </p:grpSpPr>
          <p:sp>
            <p:nvSpPr>
              <p:cNvPr id="19" name="Freeform 6">
                <a:extLst>
                  <a:ext uri="{FF2B5EF4-FFF2-40B4-BE49-F238E27FC236}">
                    <a16:creationId xmlns:a16="http://schemas.microsoft.com/office/drawing/2014/main" id="{851C9AB5-8FA1-F87E-ED45-CE5FF02D63B6}"/>
                  </a:ext>
                </a:extLst>
              </p:cNvPr>
              <p:cNvSpPr/>
              <p:nvPr/>
            </p:nvSpPr>
            <p:spPr>
              <a:xfrm>
                <a:off x="10161" y="16510"/>
                <a:ext cx="12595576" cy="5175103"/>
              </a:xfrm>
              <a:custGeom>
                <a:avLst/>
                <a:gdLst/>
                <a:ahLst/>
                <a:cxnLst/>
                <a:rect l="l" t="t" r="r" b="b"/>
                <a:pathLst>
                  <a:path w="12595576" h="5973483">
                    <a:moveTo>
                      <a:pt x="12595576" y="5973483"/>
                    </a:moveTo>
                    <a:lnTo>
                      <a:pt x="0" y="5965863"/>
                    </a:lnTo>
                    <a:lnTo>
                      <a:pt x="0" y="2084987"/>
                    </a:lnTo>
                    <a:lnTo>
                      <a:pt x="17780" y="19050"/>
                    </a:lnTo>
                    <a:lnTo>
                      <a:pt x="6279317" y="0"/>
                    </a:lnTo>
                    <a:lnTo>
                      <a:pt x="12576526" y="508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0" name="Freeform 7">
                <a:extLst>
                  <a:ext uri="{FF2B5EF4-FFF2-40B4-BE49-F238E27FC236}">
                    <a16:creationId xmlns:a16="http://schemas.microsoft.com/office/drawing/2014/main" id="{C5C46475-596C-C109-5D4E-77F69F636231}"/>
                  </a:ext>
                </a:extLst>
              </p:cNvPr>
              <p:cNvSpPr/>
              <p:nvPr/>
            </p:nvSpPr>
            <p:spPr>
              <a:xfrm>
                <a:off x="-3810" y="0"/>
                <a:ext cx="12624786" cy="5191614"/>
              </a:xfrm>
              <a:custGeom>
                <a:avLst/>
                <a:gdLst/>
                <a:ahLst/>
                <a:cxnLst/>
                <a:rect l="l" t="t" r="r" b="b"/>
                <a:pathLst>
                  <a:path w="12624786" h="6000153">
                    <a:moveTo>
                      <a:pt x="12590496" y="21590"/>
                    </a:moveTo>
                    <a:cubicBezTo>
                      <a:pt x="12591766" y="34290"/>
                      <a:pt x="12591766" y="44450"/>
                      <a:pt x="12593036" y="54610"/>
                    </a:cubicBezTo>
                    <a:cubicBezTo>
                      <a:pt x="12595576" y="155231"/>
                      <a:pt x="12596846" y="286863"/>
                      <a:pt x="12599386" y="413793"/>
                    </a:cubicBezTo>
                    <a:cubicBezTo>
                      <a:pt x="12599386" y="597137"/>
                      <a:pt x="12612086" y="4212302"/>
                      <a:pt x="12618436" y="4395646"/>
                    </a:cubicBezTo>
                    <a:cubicBezTo>
                      <a:pt x="12624786" y="4673012"/>
                      <a:pt x="12620976" y="4955079"/>
                      <a:pt x="12620976" y="5232446"/>
                    </a:cubicBezTo>
                    <a:cubicBezTo>
                      <a:pt x="12620976" y="5476904"/>
                      <a:pt x="12622246" y="5702558"/>
                      <a:pt x="12623516" y="5939193"/>
                    </a:cubicBezTo>
                    <a:cubicBezTo>
                      <a:pt x="12623516" y="5960783"/>
                      <a:pt x="12623516" y="5974753"/>
                      <a:pt x="12623516" y="5998883"/>
                    </a:cubicBezTo>
                    <a:cubicBezTo>
                      <a:pt x="12600657" y="5998883"/>
                      <a:pt x="12580336" y="6000153"/>
                      <a:pt x="12524629" y="5998883"/>
                    </a:cubicBezTo>
                    <a:cubicBezTo>
                      <a:pt x="11879665" y="5993803"/>
                      <a:pt x="11224779" y="6000153"/>
                      <a:pt x="10579815" y="5995073"/>
                    </a:cubicBezTo>
                    <a:cubicBezTo>
                      <a:pt x="10192836" y="5991263"/>
                      <a:pt x="9815781" y="5993803"/>
                      <a:pt x="9428802" y="5991263"/>
                    </a:cubicBezTo>
                    <a:cubicBezTo>
                      <a:pt x="9250197" y="5989993"/>
                      <a:pt x="9071591" y="5988723"/>
                      <a:pt x="8892986" y="5987453"/>
                    </a:cubicBezTo>
                    <a:cubicBezTo>
                      <a:pt x="8783838" y="5987453"/>
                      <a:pt x="8684613" y="5988723"/>
                      <a:pt x="8575466" y="5988723"/>
                    </a:cubicBezTo>
                    <a:cubicBezTo>
                      <a:pt x="8297635" y="5987453"/>
                      <a:pt x="7533601" y="5988723"/>
                      <a:pt x="7255770" y="5987453"/>
                    </a:cubicBezTo>
                    <a:cubicBezTo>
                      <a:pt x="7057320" y="5986183"/>
                      <a:pt x="3088312" y="5995073"/>
                      <a:pt x="2889862" y="5993803"/>
                    </a:cubicBezTo>
                    <a:cubicBezTo>
                      <a:pt x="2840249" y="5993803"/>
                      <a:pt x="2780714" y="5995073"/>
                      <a:pt x="2731101" y="5995073"/>
                    </a:cubicBezTo>
                    <a:cubicBezTo>
                      <a:pt x="2612031" y="5995073"/>
                      <a:pt x="2502884" y="5996343"/>
                      <a:pt x="2383813" y="5996343"/>
                    </a:cubicBezTo>
                    <a:cubicBezTo>
                      <a:pt x="2086138" y="5996343"/>
                      <a:pt x="1798385" y="5995073"/>
                      <a:pt x="1500709" y="5993803"/>
                    </a:cubicBezTo>
                    <a:cubicBezTo>
                      <a:pt x="1322104" y="5992533"/>
                      <a:pt x="1143498" y="5991263"/>
                      <a:pt x="974816" y="5989993"/>
                    </a:cubicBezTo>
                    <a:cubicBezTo>
                      <a:pt x="657295" y="5988723"/>
                      <a:pt x="339774" y="5987453"/>
                      <a:pt x="48260" y="5987453"/>
                    </a:cubicBezTo>
                    <a:cubicBezTo>
                      <a:pt x="38100" y="5987453"/>
                      <a:pt x="29210" y="5987453"/>
                      <a:pt x="19050" y="5986183"/>
                    </a:cubicBezTo>
                    <a:cubicBezTo>
                      <a:pt x="10160" y="5984913"/>
                      <a:pt x="5080" y="5978563"/>
                      <a:pt x="7620" y="5969673"/>
                    </a:cubicBezTo>
                    <a:cubicBezTo>
                      <a:pt x="16510" y="5937614"/>
                      <a:pt x="12700" y="5820086"/>
                      <a:pt x="11430" y="5697857"/>
                    </a:cubicBezTo>
                    <a:cubicBezTo>
                      <a:pt x="10160" y="5448698"/>
                      <a:pt x="6350" y="5204239"/>
                      <a:pt x="7620" y="4955079"/>
                    </a:cubicBezTo>
                    <a:cubicBezTo>
                      <a:pt x="5080" y="4644805"/>
                      <a:pt x="0" y="803986"/>
                      <a:pt x="7620" y="489011"/>
                    </a:cubicBezTo>
                    <a:cubicBezTo>
                      <a:pt x="8890" y="427896"/>
                      <a:pt x="7620" y="362080"/>
                      <a:pt x="8890" y="300966"/>
                    </a:cubicBezTo>
                    <a:cubicBezTo>
                      <a:pt x="10160" y="202242"/>
                      <a:pt x="12700" y="94117"/>
                      <a:pt x="13970" y="44450"/>
                    </a:cubicBezTo>
                    <a:cubicBezTo>
                      <a:pt x="13970" y="41910"/>
                      <a:pt x="15240" y="39370"/>
                      <a:pt x="16510" y="38100"/>
                    </a:cubicBezTo>
                    <a:cubicBezTo>
                      <a:pt x="38100" y="35560"/>
                      <a:pt x="91711" y="30480"/>
                      <a:pt x="250472" y="29210"/>
                    </a:cubicBezTo>
                    <a:cubicBezTo>
                      <a:pt x="518380" y="25400"/>
                      <a:pt x="786288" y="22860"/>
                      <a:pt x="1064118" y="20320"/>
                    </a:cubicBezTo>
                    <a:cubicBezTo>
                      <a:pt x="1252646" y="17780"/>
                      <a:pt x="1441174" y="16510"/>
                      <a:pt x="1619779" y="13970"/>
                    </a:cubicBezTo>
                    <a:cubicBezTo>
                      <a:pt x="1798385" y="11430"/>
                      <a:pt x="1986913" y="8890"/>
                      <a:pt x="2165518" y="8890"/>
                    </a:cubicBezTo>
                    <a:cubicBezTo>
                      <a:pt x="2363968" y="7620"/>
                      <a:pt x="2562419" y="10160"/>
                      <a:pt x="2760869" y="8890"/>
                    </a:cubicBezTo>
                    <a:cubicBezTo>
                      <a:pt x="3008932" y="8890"/>
                      <a:pt x="7503834" y="6350"/>
                      <a:pt x="7751897" y="5080"/>
                    </a:cubicBezTo>
                    <a:cubicBezTo>
                      <a:pt x="7990037" y="3810"/>
                      <a:pt x="8228178" y="2540"/>
                      <a:pt x="8476240" y="2540"/>
                    </a:cubicBezTo>
                    <a:cubicBezTo>
                      <a:pt x="8883064" y="1270"/>
                      <a:pt x="9279965" y="0"/>
                      <a:pt x="9686788" y="0"/>
                    </a:cubicBezTo>
                    <a:cubicBezTo>
                      <a:pt x="9855471" y="0"/>
                      <a:pt x="10034076" y="2540"/>
                      <a:pt x="10202759" y="2540"/>
                    </a:cubicBezTo>
                    <a:cubicBezTo>
                      <a:pt x="10669117" y="3810"/>
                      <a:pt x="11145398" y="5080"/>
                      <a:pt x="11611757" y="7620"/>
                    </a:cubicBezTo>
                    <a:cubicBezTo>
                      <a:pt x="11859820" y="8890"/>
                      <a:pt x="12107883" y="12700"/>
                      <a:pt x="12355946" y="16510"/>
                    </a:cubicBezTo>
                    <a:cubicBezTo>
                      <a:pt x="12415481" y="16510"/>
                      <a:pt x="12475016" y="16510"/>
                      <a:pt x="12524629" y="16510"/>
                    </a:cubicBezTo>
                    <a:cubicBezTo>
                      <a:pt x="12571446" y="17780"/>
                      <a:pt x="12580336" y="20320"/>
                      <a:pt x="12590496" y="21590"/>
                    </a:cubicBezTo>
                    <a:close/>
                    <a:moveTo>
                      <a:pt x="12600657" y="5982373"/>
                    </a:moveTo>
                    <a:cubicBezTo>
                      <a:pt x="12601926" y="5965863"/>
                      <a:pt x="12603197" y="5953163"/>
                      <a:pt x="12603197" y="5940463"/>
                    </a:cubicBezTo>
                    <a:cubicBezTo>
                      <a:pt x="12601926" y="5679053"/>
                      <a:pt x="12600657" y="5429893"/>
                      <a:pt x="12600657" y="5161929"/>
                    </a:cubicBezTo>
                    <a:cubicBezTo>
                      <a:pt x="12600657" y="5039700"/>
                      <a:pt x="12603197" y="4917470"/>
                      <a:pt x="12601926" y="4795241"/>
                    </a:cubicBezTo>
                    <a:cubicBezTo>
                      <a:pt x="12601926" y="4682414"/>
                      <a:pt x="12600657" y="4564886"/>
                      <a:pt x="12599386" y="4452059"/>
                    </a:cubicBezTo>
                    <a:cubicBezTo>
                      <a:pt x="12594307" y="4278118"/>
                      <a:pt x="12582876" y="677056"/>
                      <a:pt x="12582876" y="503114"/>
                    </a:cubicBezTo>
                    <a:cubicBezTo>
                      <a:pt x="12580336" y="357379"/>
                      <a:pt x="12577797" y="206943"/>
                      <a:pt x="12575257" y="63500"/>
                    </a:cubicBezTo>
                    <a:cubicBezTo>
                      <a:pt x="12573986" y="44450"/>
                      <a:pt x="12572716" y="43180"/>
                      <a:pt x="12494862" y="41910"/>
                    </a:cubicBezTo>
                    <a:cubicBezTo>
                      <a:pt x="12465094" y="41910"/>
                      <a:pt x="12445248" y="41910"/>
                      <a:pt x="12415481" y="40640"/>
                    </a:cubicBezTo>
                    <a:cubicBezTo>
                      <a:pt x="12167418" y="36830"/>
                      <a:pt x="11909433" y="31750"/>
                      <a:pt x="11661370" y="30480"/>
                    </a:cubicBezTo>
                    <a:cubicBezTo>
                      <a:pt x="11056096" y="26670"/>
                      <a:pt x="10440899" y="25400"/>
                      <a:pt x="9835626" y="22860"/>
                    </a:cubicBezTo>
                    <a:cubicBezTo>
                      <a:pt x="9746323" y="22860"/>
                      <a:pt x="9647098" y="22860"/>
                      <a:pt x="9557796" y="22860"/>
                    </a:cubicBezTo>
                    <a:cubicBezTo>
                      <a:pt x="9408958" y="22860"/>
                      <a:pt x="9260120" y="22860"/>
                      <a:pt x="9121205" y="22860"/>
                    </a:cubicBezTo>
                    <a:cubicBezTo>
                      <a:pt x="8803684" y="22860"/>
                      <a:pt x="8486164" y="22860"/>
                      <a:pt x="8178565" y="24130"/>
                    </a:cubicBezTo>
                    <a:cubicBezTo>
                      <a:pt x="7910657" y="25400"/>
                      <a:pt x="3395910" y="29210"/>
                      <a:pt x="3128003" y="29210"/>
                    </a:cubicBezTo>
                    <a:cubicBezTo>
                      <a:pt x="2691412" y="29210"/>
                      <a:pt x="2254821" y="26670"/>
                      <a:pt x="1818230" y="33020"/>
                    </a:cubicBezTo>
                    <a:cubicBezTo>
                      <a:pt x="1590012" y="36830"/>
                      <a:pt x="1371717" y="36830"/>
                      <a:pt x="1153421" y="38100"/>
                    </a:cubicBezTo>
                    <a:cubicBezTo>
                      <a:pt x="776365" y="41910"/>
                      <a:pt x="399310" y="45720"/>
                      <a:pt x="49530" y="50800"/>
                    </a:cubicBezTo>
                    <a:cubicBezTo>
                      <a:pt x="36830" y="50800"/>
                      <a:pt x="34290" y="53340"/>
                      <a:pt x="33020" y="80013"/>
                    </a:cubicBezTo>
                    <a:cubicBezTo>
                      <a:pt x="31750" y="164633"/>
                      <a:pt x="31750" y="249254"/>
                      <a:pt x="30480" y="333874"/>
                    </a:cubicBezTo>
                    <a:cubicBezTo>
                      <a:pt x="29210" y="474908"/>
                      <a:pt x="26670" y="611240"/>
                      <a:pt x="25400" y="752274"/>
                    </a:cubicBezTo>
                    <a:cubicBezTo>
                      <a:pt x="20320" y="902710"/>
                      <a:pt x="26670" y="4578989"/>
                      <a:pt x="29210" y="4729426"/>
                    </a:cubicBezTo>
                    <a:cubicBezTo>
                      <a:pt x="29210" y="4889264"/>
                      <a:pt x="29210" y="5053803"/>
                      <a:pt x="30480" y="5213641"/>
                    </a:cubicBezTo>
                    <a:cubicBezTo>
                      <a:pt x="30480" y="5331170"/>
                      <a:pt x="33020" y="5448698"/>
                      <a:pt x="33020" y="5566226"/>
                    </a:cubicBezTo>
                    <a:cubicBezTo>
                      <a:pt x="33020" y="5693156"/>
                      <a:pt x="33020" y="5820087"/>
                      <a:pt x="31750" y="5940463"/>
                    </a:cubicBezTo>
                    <a:cubicBezTo>
                      <a:pt x="31750" y="5944273"/>
                      <a:pt x="31750" y="5946813"/>
                      <a:pt x="31750" y="5950623"/>
                    </a:cubicBezTo>
                    <a:cubicBezTo>
                      <a:pt x="31750" y="5960783"/>
                      <a:pt x="35560" y="5964593"/>
                      <a:pt x="44450" y="5964593"/>
                    </a:cubicBezTo>
                    <a:cubicBezTo>
                      <a:pt x="111556" y="5964593"/>
                      <a:pt x="250472" y="5965863"/>
                      <a:pt x="379465" y="5965863"/>
                    </a:cubicBezTo>
                    <a:cubicBezTo>
                      <a:pt x="567992" y="5965863"/>
                      <a:pt x="766443" y="5963323"/>
                      <a:pt x="954971" y="5965863"/>
                    </a:cubicBezTo>
                    <a:cubicBezTo>
                      <a:pt x="1262569" y="5969673"/>
                      <a:pt x="1570167" y="5972213"/>
                      <a:pt x="1877765" y="5970943"/>
                    </a:cubicBezTo>
                    <a:cubicBezTo>
                      <a:pt x="2076215" y="5969673"/>
                      <a:pt x="2264743" y="5972213"/>
                      <a:pt x="2463194" y="5972213"/>
                    </a:cubicBezTo>
                    <a:cubicBezTo>
                      <a:pt x="2750947" y="5972213"/>
                      <a:pt x="3038700" y="5970943"/>
                      <a:pt x="3326453" y="5972213"/>
                    </a:cubicBezTo>
                    <a:cubicBezTo>
                      <a:pt x="3753121" y="5973483"/>
                      <a:pt x="8436550" y="5963323"/>
                      <a:pt x="8873141" y="5965863"/>
                    </a:cubicBezTo>
                    <a:cubicBezTo>
                      <a:pt x="9061670" y="5967133"/>
                      <a:pt x="9250198" y="5968403"/>
                      <a:pt x="9428802" y="5968403"/>
                    </a:cubicBezTo>
                    <a:cubicBezTo>
                      <a:pt x="9756246" y="5970943"/>
                      <a:pt x="10073767" y="5967133"/>
                      <a:pt x="10401209" y="5970943"/>
                    </a:cubicBezTo>
                    <a:cubicBezTo>
                      <a:pt x="10669117" y="5973483"/>
                      <a:pt x="10937026" y="5973483"/>
                      <a:pt x="11204933" y="5976023"/>
                    </a:cubicBezTo>
                    <a:cubicBezTo>
                      <a:pt x="11601835" y="5979833"/>
                      <a:pt x="11998735" y="5982373"/>
                      <a:pt x="12395636" y="5983643"/>
                    </a:cubicBezTo>
                    <a:cubicBezTo>
                      <a:pt x="12544474" y="5983643"/>
                      <a:pt x="12580336" y="5982373"/>
                      <a:pt x="12600657" y="5982373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22F8D72-61A0-9CA9-D311-335C8D6E983E}"/>
                </a:ext>
              </a:extLst>
            </p:cNvPr>
            <p:cNvSpPr/>
            <p:nvPr/>
          </p:nvSpPr>
          <p:spPr>
            <a:xfrm>
              <a:off x="1652873" y="2768706"/>
              <a:ext cx="6134087" cy="16827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Trung bình, mỗi người cần 150 lít nước mỗi ngày.</a:t>
              </a:r>
              <a:endParaRPr lang="en-US" sz="2400" dirty="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824B7F6-9325-8030-BD7A-C5DB0A94532A}"/>
              </a:ext>
            </a:extLst>
          </p:cNvPr>
          <p:cNvGrpSpPr/>
          <p:nvPr/>
        </p:nvGrpSpPr>
        <p:grpSpPr>
          <a:xfrm>
            <a:off x="6289301" y="4267772"/>
            <a:ext cx="5207000" cy="2240895"/>
            <a:chOff x="815453" y="1918456"/>
            <a:chExt cx="7810500" cy="3878258"/>
          </a:xfrm>
        </p:grpSpPr>
        <p:grpSp>
          <p:nvGrpSpPr>
            <p:cNvPr id="22" name="Group 5">
              <a:extLst>
                <a:ext uri="{FF2B5EF4-FFF2-40B4-BE49-F238E27FC236}">
                  <a16:creationId xmlns:a16="http://schemas.microsoft.com/office/drawing/2014/main" id="{19A5F97E-B5B0-2167-6B06-13F89253943A}"/>
                </a:ext>
              </a:extLst>
            </p:cNvPr>
            <p:cNvGrpSpPr/>
            <p:nvPr/>
          </p:nvGrpSpPr>
          <p:grpSpPr>
            <a:xfrm>
              <a:off x="815453" y="2062915"/>
              <a:ext cx="7810500" cy="3733799"/>
              <a:chOff x="0" y="0"/>
              <a:chExt cx="12618436" cy="6001423"/>
            </a:xfrm>
          </p:grpSpPr>
          <p:sp>
            <p:nvSpPr>
              <p:cNvPr id="24" name="Freeform 6">
                <a:extLst>
                  <a:ext uri="{FF2B5EF4-FFF2-40B4-BE49-F238E27FC236}">
                    <a16:creationId xmlns:a16="http://schemas.microsoft.com/office/drawing/2014/main" id="{FFA50A7A-E1C8-D3EC-C68F-24261CBD94D9}"/>
                  </a:ext>
                </a:extLst>
              </p:cNvPr>
              <p:cNvSpPr/>
              <p:nvPr/>
            </p:nvSpPr>
            <p:spPr>
              <a:xfrm>
                <a:off x="10160" y="16510"/>
                <a:ext cx="12595576" cy="5973483"/>
              </a:xfrm>
              <a:custGeom>
                <a:avLst/>
                <a:gdLst/>
                <a:ahLst/>
                <a:cxnLst/>
                <a:rect l="l" t="t" r="r" b="b"/>
                <a:pathLst>
                  <a:path w="12595576" h="5973483">
                    <a:moveTo>
                      <a:pt x="12595576" y="5973483"/>
                    </a:moveTo>
                    <a:lnTo>
                      <a:pt x="0" y="5965863"/>
                    </a:lnTo>
                    <a:lnTo>
                      <a:pt x="0" y="2084987"/>
                    </a:lnTo>
                    <a:lnTo>
                      <a:pt x="17780" y="19050"/>
                    </a:lnTo>
                    <a:lnTo>
                      <a:pt x="6279317" y="0"/>
                    </a:lnTo>
                    <a:lnTo>
                      <a:pt x="12576526" y="508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5" name="Freeform 7">
                <a:extLst>
                  <a:ext uri="{FF2B5EF4-FFF2-40B4-BE49-F238E27FC236}">
                    <a16:creationId xmlns:a16="http://schemas.microsoft.com/office/drawing/2014/main" id="{9A5EEB8E-9FCC-E332-A6E9-81AB8AD43469}"/>
                  </a:ext>
                </a:extLst>
              </p:cNvPr>
              <p:cNvSpPr/>
              <p:nvPr/>
            </p:nvSpPr>
            <p:spPr>
              <a:xfrm>
                <a:off x="-3810" y="0"/>
                <a:ext cx="12624786" cy="6000153"/>
              </a:xfrm>
              <a:custGeom>
                <a:avLst/>
                <a:gdLst/>
                <a:ahLst/>
                <a:cxnLst/>
                <a:rect l="l" t="t" r="r" b="b"/>
                <a:pathLst>
                  <a:path w="12624786" h="6000153">
                    <a:moveTo>
                      <a:pt x="12590496" y="21590"/>
                    </a:moveTo>
                    <a:cubicBezTo>
                      <a:pt x="12591766" y="34290"/>
                      <a:pt x="12591766" y="44450"/>
                      <a:pt x="12593036" y="54610"/>
                    </a:cubicBezTo>
                    <a:cubicBezTo>
                      <a:pt x="12595576" y="155231"/>
                      <a:pt x="12596846" y="286863"/>
                      <a:pt x="12599386" y="413793"/>
                    </a:cubicBezTo>
                    <a:cubicBezTo>
                      <a:pt x="12599386" y="597137"/>
                      <a:pt x="12612086" y="4212302"/>
                      <a:pt x="12618436" y="4395646"/>
                    </a:cubicBezTo>
                    <a:cubicBezTo>
                      <a:pt x="12624786" y="4673012"/>
                      <a:pt x="12620976" y="4955079"/>
                      <a:pt x="12620976" y="5232446"/>
                    </a:cubicBezTo>
                    <a:cubicBezTo>
                      <a:pt x="12620976" y="5476904"/>
                      <a:pt x="12622246" y="5702558"/>
                      <a:pt x="12623516" y="5939193"/>
                    </a:cubicBezTo>
                    <a:cubicBezTo>
                      <a:pt x="12623516" y="5960783"/>
                      <a:pt x="12623516" y="5974753"/>
                      <a:pt x="12623516" y="5998883"/>
                    </a:cubicBezTo>
                    <a:cubicBezTo>
                      <a:pt x="12600657" y="5998883"/>
                      <a:pt x="12580336" y="6000153"/>
                      <a:pt x="12524629" y="5998883"/>
                    </a:cubicBezTo>
                    <a:cubicBezTo>
                      <a:pt x="11879665" y="5993803"/>
                      <a:pt x="11224779" y="6000153"/>
                      <a:pt x="10579815" y="5995073"/>
                    </a:cubicBezTo>
                    <a:cubicBezTo>
                      <a:pt x="10192836" y="5991263"/>
                      <a:pt x="9815781" y="5993803"/>
                      <a:pt x="9428802" y="5991263"/>
                    </a:cubicBezTo>
                    <a:cubicBezTo>
                      <a:pt x="9250197" y="5989993"/>
                      <a:pt x="9071591" y="5988723"/>
                      <a:pt x="8892986" y="5987453"/>
                    </a:cubicBezTo>
                    <a:cubicBezTo>
                      <a:pt x="8783838" y="5987453"/>
                      <a:pt x="8684613" y="5988723"/>
                      <a:pt x="8575466" y="5988723"/>
                    </a:cubicBezTo>
                    <a:cubicBezTo>
                      <a:pt x="8297635" y="5987453"/>
                      <a:pt x="7533601" y="5988723"/>
                      <a:pt x="7255770" y="5987453"/>
                    </a:cubicBezTo>
                    <a:cubicBezTo>
                      <a:pt x="7057320" y="5986183"/>
                      <a:pt x="3088312" y="5995073"/>
                      <a:pt x="2889862" y="5993803"/>
                    </a:cubicBezTo>
                    <a:cubicBezTo>
                      <a:pt x="2840249" y="5993803"/>
                      <a:pt x="2780714" y="5995073"/>
                      <a:pt x="2731101" y="5995073"/>
                    </a:cubicBezTo>
                    <a:cubicBezTo>
                      <a:pt x="2612031" y="5995073"/>
                      <a:pt x="2502884" y="5996343"/>
                      <a:pt x="2383813" y="5996343"/>
                    </a:cubicBezTo>
                    <a:cubicBezTo>
                      <a:pt x="2086138" y="5996343"/>
                      <a:pt x="1798385" y="5995073"/>
                      <a:pt x="1500709" y="5993803"/>
                    </a:cubicBezTo>
                    <a:cubicBezTo>
                      <a:pt x="1322104" y="5992533"/>
                      <a:pt x="1143498" y="5991263"/>
                      <a:pt x="974816" y="5989993"/>
                    </a:cubicBezTo>
                    <a:cubicBezTo>
                      <a:pt x="657295" y="5988723"/>
                      <a:pt x="339774" y="5987453"/>
                      <a:pt x="48260" y="5987453"/>
                    </a:cubicBezTo>
                    <a:cubicBezTo>
                      <a:pt x="38100" y="5987453"/>
                      <a:pt x="29210" y="5987453"/>
                      <a:pt x="19050" y="5986183"/>
                    </a:cubicBezTo>
                    <a:cubicBezTo>
                      <a:pt x="10160" y="5984913"/>
                      <a:pt x="5080" y="5978563"/>
                      <a:pt x="7620" y="5969673"/>
                    </a:cubicBezTo>
                    <a:cubicBezTo>
                      <a:pt x="16510" y="5937614"/>
                      <a:pt x="12700" y="5820086"/>
                      <a:pt x="11430" y="5697857"/>
                    </a:cubicBezTo>
                    <a:cubicBezTo>
                      <a:pt x="10160" y="5448698"/>
                      <a:pt x="6350" y="5204239"/>
                      <a:pt x="7620" y="4955079"/>
                    </a:cubicBezTo>
                    <a:cubicBezTo>
                      <a:pt x="5080" y="4644805"/>
                      <a:pt x="0" y="803986"/>
                      <a:pt x="7620" y="489011"/>
                    </a:cubicBezTo>
                    <a:cubicBezTo>
                      <a:pt x="8890" y="427896"/>
                      <a:pt x="7620" y="362080"/>
                      <a:pt x="8890" y="300966"/>
                    </a:cubicBezTo>
                    <a:cubicBezTo>
                      <a:pt x="10160" y="202242"/>
                      <a:pt x="12700" y="94117"/>
                      <a:pt x="13970" y="44450"/>
                    </a:cubicBezTo>
                    <a:cubicBezTo>
                      <a:pt x="13970" y="41910"/>
                      <a:pt x="15240" y="39370"/>
                      <a:pt x="16510" y="38100"/>
                    </a:cubicBezTo>
                    <a:cubicBezTo>
                      <a:pt x="38100" y="35560"/>
                      <a:pt x="91711" y="30480"/>
                      <a:pt x="250472" y="29210"/>
                    </a:cubicBezTo>
                    <a:cubicBezTo>
                      <a:pt x="518380" y="25400"/>
                      <a:pt x="786288" y="22860"/>
                      <a:pt x="1064118" y="20320"/>
                    </a:cubicBezTo>
                    <a:cubicBezTo>
                      <a:pt x="1252646" y="17780"/>
                      <a:pt x="1441174" y="16510"/>
                      <a:pt x="1619779" y="13970"/>
                    </a:cubicBezTo>
                    <a:cubicBezTo>
                      <a:pt x="1798385" y="11430"/>
                      <a:pt x="1986913" y="8890"/>
                      <a:pt x="2165518" y="8890"/>
                    </a:cubicBezTo>
                    <a:cubicBezTo>
                      <a:pt x="2363968" y="7620"/>
                      <a:pt x="2562419" y="10160"/>
                      <a:pt x="2760869" y="8890"/>
                    </a:cubicBezTo>
                    <a:cubicBezTo>
                      <a:pt x="3008932" y="8890"/>
                      <a:pt x="7503834" y="6350"/>
                      <a:pt x="7751897" y="5080"/>
                    </a:cubicBezTo>
                    <a:cubicBezTo>
                      <a:pt x="7990037" y="3810"/>
                      <a:pt x="8228178" y="2540"/>
                      <a:pt x="8476240" y="2540"/>
                    </a:cubicBezTo>
                    <a:cubicBezTo>
                      <a:pt x="8883064" y="1270"/>
                      <a:pt x="9279965" y="0"/>
                      <a:pt x="9686788" y="0"/>
                    </a:cubicBezTo>
                    <a:cubicBezTo>
                      <a:pt x="9855471" y="0"/>
                      <a:pt x="10034076" y="2540"/>
                      <a:pt x="10202759" y="2540"/>
                    </a:cubicBezTo>
                    <a:cubicBezTo>
                      <a:pt x="10669117" y="3810"/>
                      <a:pt x="11145398" y="5080"/>
                      <a:pt x="11611757" y="7620"/>
                    </a:cubicBezTo>
                    <a:cubicBezTo>
                      <a:pt x="11859820" y="8890"/>
                      <a:pt x="12107883" y="12700"/>
                      <a:pt x="12355946" y="16510"/>
                    </a:cubicBezTo>
                    <a:cubicBezTo>
                      <a:pt x="12415481" y="16510"/>
                      <a:pt x="12475016" y="16510"/>
                      <a:pt x="12524629" y="16510"/>
                    </a:cubicBezTo>
                    <a:cubicBezTo>
                      <a:pt x="12571446" y="17780"/>
                      <a:pt x="12580336" y="20320"/>
                      <a:pt x="12590496" y="21590"/>
                    </a:cubicBezTo>
                    <a:close/>
                    <a:moveTo>
                      <a:pt x="12600657" y="5982373"/>
                    </a:moveTo>
                    <a:cubicBezTo>
                      <a:pt x="12601926" y="5965863"/>
                      <a:pt x="12603197" y="5953163"/>
                      <a:pt x="12603197" y="5940463"/>
                    </a:cubicBezTo>
                    <a:cubicBezTo>
                      <a:pt x="12601926" y="5679053"/>
                      <a:pt x="12600657" y="5429893"/>
                      <a:pt x="12600657" y="5161929"/>
                    </a:cubicBezTo>
                    <a:cubicBezTo>
                      <a:pt x="12600657" y="5039700"/>
                      <a:pt x="12603197" y="4917470"/>
                      <a:pt x="12601926" y="4795241"/>
                    </a:cubicBezTo>
                    <a:cubicBezTo>
                      <a:pt x="12601926" y="4682414"/>
                      <a:pt x="12600657" y="4564886"/>
                      <a:pt x="12599386" y="4452059"/>
                    </a:cubicBezTo>
                    <a:cubicBezTo>
                      <a:pt x="12594307" y="4278118"/>
                      <a:pt x="12582876" y="677056"/>
                      <a:pt x="12582876" y="503114"/>
                    </a:cubicBezTo>
                    <a:cubicBezTo>
                      <a:pt x="12580336" y="357379"/>
                      <a:pt x="12577797" y="206943"/>
                      <a:pt x="12575257" y="63500"/>
                    </a:cubicBezTo>
                    <a:cubicBezTo>
                      <a:pt x="12573986" y="44450"/>
                      <a:pt x="12572716" y="43180"/>
                      <a:pt x="12494862" y="41910"/>
                    </a:cubicBezTo>
                    <a:cubicBezTo>
                      <a:pt x="12465094" y="41910"/>
                      <a:pt x="12445248" y="41910"/>
                      <a:pt x="12415481" y="40640"/>
                    </a:cubicBezTo>
                    <a:cubicBezTo>
                      <a:pt x="12167418" y="36830"/>
                      <a:pt x="11909433" y="31750"/>
                      <a:pt x="11661370" y="30480"/>
                    </a:cubicBezTo>
                    <a:cubicBezTo>
                      <a:pt x="11056096" y="26670"/>
                      <a:pt x="10440899" y="25400"/>
                      <a:pt x="9835626" y="22860"/>
                    </a:cubicBezTo>
                    <a:cubicBezTo>
                      <a:pt x="9746323" y="22860"/>
                      <a:pt x="9647098" y="22860"/>
                      <a:pt x="9557796" y="22860"/>
                    </a:cubicBezTo>
                    <a:cubicBezTo>
                      <a:pt x="9408958" y="22860"/>
                      <a:pt x="9260120" y="22860"/>
                      <a:pt x="9121205" y="22860"/>
                    </a:cubicBezTo>
                    <a:cubicBezTo>
                      <a:pt x="8803684" y="22860"/>
                      <a:pt x="8486164" y="22860"/>
                      <a:pt x="8178565" y="24130"/>
                    </a:cubicBezTo>
                    <a:cubicBezTo>
                      <a:pt x="7910657" y="25400"/>
                      <a:pt x="3395910" y="29210"/>
                      <a:pt x="3128003" y="29210"/>
                    </a:cubicBezTo>
                    <a:cubicBezTo>
                      <a:pt x="2691412" y="29210"/>
                      <a:pt x="2254821" y="26670"/>
                      <a:pt x="1818230" y="33020"/>
                    </a:cubicBezTo>
                    <a:cubicBezTo>
                      <a:pt x="1590012" y="36830"/>
                      <a:pt x="1371717" y="36830"/>
                      <a:pt x="1153421" y="38100"/>
                    </a:cubicBezTo>
                    <a:cubicBezTo>
                      <a:pt x="776365" y="41910"/>
                      <a:pt x="399310" y="45720"/>
                      <a:pt x="49530" y="50800"/>
                    </a:cubicBezTo>
                    <a:cubicBezTo>
                      <a:pt x="36830" y="50800"/>
                      <a:pt x="34290" y="53340"/>
                      <a:pt x="33020" y="80013"/>
                    </a:cubicBezTo>
                    <a:cubicBezTo>
                      <a:pt x="31750" y="164633"/>
                      <a:pt x="31750" y="249254"/>
                      <a:pt x="30480" y="333874"/>
                    </a:cubicBezTo>
                    <a:cubicBezTo>
                      <a:pt x="29210" y="474908"/>
                      <a:pt x="26670" y="611240"/>
                      <a:pt x="25400" y="752274"/>
                    </a:cubicBezTo>
                    <a:cubicBezTo>
                      <a:pt x="20320" y="902710"/>
                      <a:pt x="26670" y="4578989"/>
                      <a:pt x="29210" y="4729426"/>
                    </a:cubicBezTo>
                    <a:cubicBezTo>
                      <a:pt x="29210" y="4889264"/>
                      <a:pt x="29210" y="5053803"/>
                      <a:pt x="30480" y="5213641"/>
                    </a:cubicBezTo>
                    <a:cubicBezTo>
                      <a:pt x="30480" y="5331170"/>
                      <a:pt x="33020" y="5448698"/>
                      <a:pt x="33020" y="5566226"/>
                    </a:cubicBezTo>
                    <a:cubicBezTo>
                      <a:pt x="33020" y="5693156"/>
                      <a:pt x="33020" y="5820087"/>
                      <a:pt x="31750" y="5940463"/>
                    </a:cubicBezTo>
                    <a:cubicBezTo>
                      <a:pt x="31750" y="5944273"/>
                      <a:pt x="31750" y="5946813"/>
                      <a:pt x="31750" y="5950623"/>
                    </a:cubicBezTo>
                    <a:cubicBezTo>
                      <a:pt x="31750" y="5960783"/>
                      <a:pt x="35560" y="5964593"/>
                      <a:pt x="44450" y="5964593"/>
                    </a:cubicBezTo>
                    <a:cubicBezTo>
                      <a:pt x="111556" y="5964593"/>
                      <a:pt x="250472" y="5965863"/>
                      <a:pt x="379465" y="5965863"/>
                    </a:cubicBezTo>
                    <a:cubicBezTo>
                      <a:pt x="567992" y="5965863"/>
                      <a:pt x="766443" y="5963323"/>
                      <a:pt x="954971" y="5965863"/>
                    </a:cubicBezTo>
                    <a:cubicBezTo>
                      <a:pt x="1262569" y="5969673"/>
                      <a:pt x="1570167" y="5972213"/>
                      <a:pt x="1877765" y="5970943"/>
                    </a:cubicBezTo>
                    <a:cubicBezTo>
                      <a:pt x="2076215" y="5969673"/>
                      <a:pt x="2264743" y="5972213"/>
                      <a:pt x="2463194" y="5972213"/>
                    </a:cubicBezTo>
                    <a:cubicBezTo>
                      <a:pt x="2750947" y="5972213"/>
                      <a:pt x="3038700" y="5970943"/>
                      <a:pt x="3326453" y="5972213"/>
                    </a:cubicBezTo>
                    <a:cubicBezTo>
                      <a:pt x="3753121" y="5973483"/>
                      <a:pt x="8436550" y="5963323"/>
                      <a:pt x="8873141" y="5965863"/>
                    </a:cubicBezTo>
                    <a:cubicBezTo>
                      <a:pt x="9061670" y="5967133"/>
                      <a:pt x="9250198" y="5968403"/>
                      <a:pt x="9428802" y="5968403"/>
                    </a:cubicBezTo>
                    <a:cubicBezTo>
                      <a:pt x="9756246" y="5970943"/>
                      <a:pt x="10073767" y="5967133"/>
                      <a:pt x="10401209" y="5970943"/>
                    </a:cubicBezTo>
                    <a:cubicBezTo>
                      <a:pt x="10669117" y="5973483"/>
                      <a:pt x="10937026" y="5973483"/>
                      <a:pt x="11204933" y="5976023"/>
                    </a:cubicBezTo>
                    <a:cubicBezTo>
                      <a:pt x="11601835" y="5979833"/>
                      <a:pt x="11998735" y="5982373"/>
                      <a:pt x="12395636" y="5983643"/>
                    </a:cubicBezTo>
                    <a:cubicBezTo>
                      <a:pt x="12544474" y="5983643"/>
                      <a:pt x="12580336" y="5982373"/>
                      <a:pt x="12600657" y="5982373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5B70365-5007-F5F3-2428-27A42A347883}"/>
                </a:ext>
              </a:extLst>
            </p:cNvPr>
            <p:cNvSpPr/>
            <p:nvPr/>
          </p:nvSpPr>
          <p:spPr>
            <a:xfrm>
              <a:off x="1146680" y="1918456"/>
              <a:ext cx="7143323" cy="38591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Để giữ sạch nguồn nước, em cần giảm thiểu rác thải nhựa, không đổ dầu ăn trực tiếp vào bồn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rửa</a:t>
              </a: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chén,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…</a:t>
              </a:r>
            </a:p>
          </p:txBody>
        </p:sp>
      </p:grpSp>
      <p:pic>
        <p:nvPicPr>
          <p:cNvPr id="26" name="Picture 24">
            <a:extLst>
              <a:ext uri="{FF2B5EF4-FFF2-40B4-BE49-F238E27FC236}">
                <a16:creationId xmlns:a16="http://schemas.microsoft.com/office/drawing/2014/main" id="{79672784-0469-75E4-2976-D89C8CEB97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506855" y="903509"/>
            <a:ext cx="1438690" cy="1398526"/>
          </a:xfrm>
          <a:prstGeom prst="rect">
            <a:avLst/>
          </a:prstGeom>
        </p:spPr>
      </p:pic>
      <p:pic>
        <p:nvPicPr>
          <p:cNvPr id="27" name="Picture 25">
            <a:extLst>
              <a:ext uri="{FF2B5EF4-FFF2-40B4-BE49-F238E27FC236}">
                <a16:creationId xmlns:a16="http://schemas.microsoft.com/office/drawing/2014/main" id="{77681C6C-7132-7C10-2DC0-9A430616FEE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81640" y="5575077"/>
            <a:ext cx="1418248" cy="1282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318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>
            <a:extLst>
              <a:ext uri="{FF2B5EF4-FFF2-40B4-BE49-F238E27FC236}">
                <a16:creationId xmlns:a16="http://schemas.microsoft.com/office/drawing/2014/main" id="{A85D012E-0A6C-E59E-6EAF-A3DC6AD9DE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396971" y="726874"/>
            <a:ext cx="1874489" cy="1724530"/>
          </a:xfrm>
          <a:prstGeom prst="rect">
            <a:avLst/>
          </a:prstGeom>
        </p:spPr>
      </p:pic>
      <p:pic>
        <p:nvPicPr>
          <p:cNvPr id="7" name="Picture 9">
            <a:extLst>
              <a:ext uri="{FF2B5EF4-FFF2-40B4-BE49-F238E27FC236}">
                <a16:creationId xmlns:a16="http://schemas.microsoft.com/office/drawing/2014/main" id="{ED966482-97D6-DB8A-B1A0-8350F3F8E5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2546048">
            <a:off x="11343289" y="2056048"/>
            <a:ext cx="1159253" cy="1060717"/>
          </a:xfrm>
          <a:prstGeom prst="rect">
            <a:avLst/>
          </a:prstGeom>
        </p:spPr>
      </p:pic>
      <p:sp>
        <p:nvSpPr>
          <p:cNvPr id="8" name="TextBox 18">
            <a:extLst>
              <a:ext uri="{FF2B5EF4-FFF2-40B4-BE49-F238E27FC236}">
                <a16:creationId xmlns:a16="http://schemas.microsoft.com/office/drawing/2014/main" id="{DC21D0A9-28CC-0ACF-FD18-67E18FF05986}"/>
              </a:ext>
            </a:extLst>
          </p:cNvPr>
          <p:cNvSpPr txBox="1"/>
          <p:nvPr/>
        </p:nvSpPr>
        <p:spPr>
          <a:xfrm>
            <a:off x="4214531" y="982798"/>
            <a:ext cx="3098005" cy="5874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34"/>
              </a:lnSpc>
              <a:spcBef>
                <a:spcPct val="0"/>
              </a:spcBef>
            </a:pP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2.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Viết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đoạn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văn</a:t>
            </a:r>
            <a:endParaRPr lang="en-US" sz="28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9" name="Group 4">
            <a:extLst>
              <a:ext uri="{FF2B5EF4-FFF2-40B4-BE49-F238E27FC236}">
                <a16:creationId xmlns:a16="http://schemas.microsoft.com/office/drawing/2014/main" id="{964F3B15-A42D-0442-94C4-73DC55F335A6}"/>
              </a:ext>
            </a:extLst>
          </p:cNvPr>
          <p:cNvGrpSpPr/>
          <p:nvPr/>
        </p:nvGrpSpPr>
        <p:grpSpPr>
          <a:xfrm>
            <a:off x="1310997" y="1729670"/>
            <a:ext cx="9570006" cy="4912430"/>
            <a:chOff x="0" y="0"/>
            <a:chExt cx="5127448" cy="3824776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47C57296-7267-735B-EF4C-A79EFC630A77}"/>
                </a:ext>
              </a:extLst>
            </p:cNvPr>
            <p:cNvSpPr/>
            <p:nvPr/>
          </p:nvSpPr>
          <p:spPr>
            <a:xfrm>
              <a:off x="-9098" y="-6509"/>
              <a:ext cx="5141779" cy="3856830"/>
            </a:xfrm>
            <a:custGeom>
              <a:avLst/>
              <a:gdLst/>
              <a:ahLst/>
              <a:cxnLst/>
              <a:rect l="l" t="t" r="r" b="b"/>
              <a:pathLst>
                <a:path w="5141779" h="3856830">
                  <a:moveTo>
                    <a:pt x="63030" y="3263276"/>
                  </a:moveTo>
                  <a:cubicBezTo>
                    <a:pt x="63030" y="3263276"/>
                    <a:pt x="0" y="3016712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4248706" y="6965"/>
                  </a:cubicBezTo>
                  <a:lnTo>
                    <a:pt x="4248707" y="6965"/>
                  </a:lnTo>
                  <a:cubicBezTo>
                    <a:pt x="4465454" y="16819"/>
                    <a:pt x="4669769" y="36481"/>
                    <a:pt x="4803957" y="101690"/>
                  </a:cubicBezTo>
                  <a:cubicBezTo>
                    <a:pt x="5060003" y="226120"/>
                    <a:pt x="5141779" y="459160"/>
                    <a:pt x="5136291" y="704684"/>
                  </a:cubicBezTo>
                  <a:cubicBezTo>
                    <a:pt x="5136291" y="704684"/>
                    <a:pt x="5093003" y="1013073"/>
                    <a:pt x="5100436" y="1248607"/>
                  </a:cubicBezTo>
                  <a:cubicBezTo>
                    <a:pt x="5107560" y="3005078"/>
                    <a:pt x="5114716" y="3200681"/>
                    <a:pt x="5114716" y="3200681"/>
                  </a:cubicBezTo>
                  <a:cubicBezTo>
                    <a:pt x="5098035" y="3416413"/>
                    <a:pt x="4983390" y="3627024"/>
                    <a:pt x="4786522" y="3738649"/>
                  </a:cubicBezTo>
                  <a:cubicBezTo>
                    <a:pt x="4636170" y="3823897"/>
                    <a:pt x="4438139" y="3838995"/>
                    <a:pt x="3522484" y="3828254"/>
                  </a:cubicBezTo>
                  <a:lnTo>
                    <a:pt x="3522440" y="3828254"/>
                  </a:lnTo>
                  <a:cubicBezTo>
                    <a:pt x="645952" y="3822977"/>
                    <a:pt x="384604" y="3856830"/>
                    <a:pt x="254278" y="3747672"/>
                  </a:cubicBezTo>
                  <a:cubicBezTo>
                    <a:pt x="145767" y="3656787"/>
                    <a:pt x="81795" y="3463475"/>
                    <a:pt x="63030" y="326327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A709B42F-D415-9D5F-1645-65B40A1D1147}"/>
              </a:ext>
            </a:extLst>
          </p:cNvPr>
          <p:cNvSpPr/>
          <p:nvPr/>
        </p:nvSpPr>
        <p:spPr>
          <a:xfrm>
            <a:off x="2950321" y="2285495"/>
            <a:ext cx="6195117" cy="2229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Yêu cầu: 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Viết đoạn văn 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(6 – 8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)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về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chủ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đề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“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sạch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”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r>
              <a:rPr lang="nl-NL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Lưu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ý: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thể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gắn ảnh hoặc tranh vẽ minh họa cho đoạn văn.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2" name="Picture 6">
            <a:extLst>
              <a:ext uri="{FF2B5EF4-FFF2-40B4-BE49-F238E27FC236}">
                <a16:creationId xmlns:a16="http://schemas.microsoft.com/office/drawing/2014/main" id="{4C551C9A-C924-4072-70CE-AC4990E28B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763534" y="4470344"/>
            <a:ext cx="5038209" cy="2248301"/>
          </a:xfrm>
          <a:prstGeom prst="rect">
            <a:avLst/>
          </a:prstGeom>
        </p:spPr>
      </p:pic>
      <p:pic>
        <p:nvPicPr>
          <p:cNvPr id="2" name="Picture 5">
            <a:extLst>
              <a:ext uri="{FF2B5EF4-FFF2-40B4-BE49-F238E27FC236}">
                <a16:creationId xmlns:a16="http://schemas.microsoft.com/office/drawing/2014/main" id="{D2F5A2F3-DB0A-B79D-A79F-2E128D8C04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10800000">
            <a:off x="-243166" y="5496496"/>
            <a:ext cx="1874489" cy="1724530"/>
          </a:xfrm>
          <a:prstGeom prst="rect">
            <a:avLst/>
          </a:prstGeom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729D3754-BB9E-6E75-5E18-43F5F2A1FA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8253951">
            <a:off x="-113764" y="4459550"/>
            <a:ext cx="1159253" cy="1060717"/>
          </a:xfrm>
          <a:prstGeom prst="rect">
            <a:avLst/>
          </a:prstGeom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0B9F93C4-CC91-8CDE-ADD7-3A69DDA05D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8253951">
            <a:off x="1596281" y="5908136"/>
            <a:ext cx="1159253" cy="106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921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EE0CDE60-E158-0E17-5340-405CC4E04F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10800000">
            <a:off x="-278425" y="5534596"/>
            <a:ext cx="1874489" cy="1724530"/>
          </a:xfrm>
          <a:prstGeom prst="rect">
            <a:avLst/>
          </a:prstGeom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9B0316D5-D3C1-5D6D-9EA5-005B8C7376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8253951">
            <a:off x="-322380" y="4390291"/>
            <a:ext cx="1159253" cy="1060717"/>
          </a:xfrm>
          <a:prstGeom prst="rect">
            <a:avLst/>
          </a:prstGeom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2822CA76-C5CA-8C1A-4EAE-55EEB4114C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8253951">
            <a:off x="1837348" y="6205263"/>
            <a:ext cx="1159253" cy="1060717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E364A54C-1718-C492-E72D-AA58D4C12A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658236" y="680976"/>
            <a:ext cx="1874489" cy="1724530"/>
          </a:xfrm>
          <a:prstGeom prst="rect">
            <a:avLst/>
          </a:prstGeom>
        </p:spPr>
      </p:pic>
      <p:pic>
        <p:nvPicPr>
          <p:cNvPr id="7" name="Picture 9">
            <a:extLst>
              <a:ext uri="{FF2B5EF4-FFF2-40B4-BE49-F238E27FC236}">
                <a16:creationId xmlns:a16="http://schemas.microsoft.com/office/drawing/2014/main" id="{F1994A22-EFE5-FF12-BB31-73687E9C8B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2546048">
            <a:off x="11522035" y="2227856"/>
            <a:ext cx="1159253" cy="1060717"/>
          </a:xfrm>
          <a:prstGeom prst="rect">
            <a:avLst/>
          </a:prstGeom>
        </p:spPr>
      </p:pic>
      <p:grpSp>
        <p:nvGrpSpPr>
          <p:cNvPr id="8" name="Group 4">
            <a:extLst>
              <a:ext uri="{FF2B5EF4-FFF2-40B4-BE49-F238E27FC236}">
                <a16:creationId xmlns:a16="http://schemas.microsoft.com/office/drawing/2014/main" id="{95B6E6F4-8DD6-A769-A413-FD405E7D9CC8}"/>
              </a:ext>
            </a:extLst>
          </p:cNvPr>
          <p:cNvGrpSpPr/>
          <p:nvPr/>
        </p:nvGrpSpPr>
        <p:grpSpPr>
          <a:xfrm>
            <a:off x="1342062" y="1549400"/>
            <a:ext cx="9507875" cy="4990353"/>
            <a:chOff x="0" y="0"/>
            <a:chExt cx="5127448" cy="3824776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C1D32C94-49AE-A9FA-C650-AF9D4855337F}"/>
                </a:ext>
              </a:extLst>
            </p:cNvPr>
            <p:cNvSpPr/>
            <p:nvPr/>
          </p:nvSpPr>
          <p:spPr>
            <a:xfrm>
              <a:off x="-9098" y="-6509"/>
              <a:ext cx="5141779" cy="3856830"/>
            </a:xfrm>
            <a:custGeom>
              <a:avLst/>
              <a:gdLst/>
              <a:ahLst/>
              <a:cxnLst/>
              <a:rect l="l" t="t" r="r" b="b"/>
              <a:pathLst>
                <a:path w="5141779" h="3856830">
                  <a:moveTo>
                    <a:pt x="63030" y="3263276"/>
                  </a:moveTo>
                  <a:cubicBezTo>
                    <a:pt x="63030" y="3263276"/>
                    <a:pt x="0" y="3016712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4248706" y="6965"/>
                  </a:cubicBezTo>
                  <a:lnTo>
                    <a:pt x="4248707" y="6965"/>
                  </a:lnTo>
                  <a:cubicBezTo>
                    <a:pt x="4465454" y="16819"/>
                    <a:pt x="4669769" y="36481"/>
                    <a:pt x="4803957" y="101690"/>
                  </a:cubicBezTo>
                  <a:cubicBezTo>
                    <a:pt x="5060003" y="226120"/>
                    <a:pt x="5141779" y="459160"/>
                    <a:pt x="5136291" y="704684"/>
                  </a:cubicBezTo>
                  <a:cubicBezTo>
                    <a:pt x="5136291" y="704684"/>
                    <a:pt x="5093003" y="1013073"/>
                    <a:pt x="5100436" y="1248607"/>
                  </a:cubicBezTo>
                  <a:cubicBezTo>
                    <a:pt x="5107560" y="3005078"/>
                    <a:pt x="5114716" y="3200681"/>
                    <a:pt x="5114716" y="3200681"/>
                  </a:cubicBezTo>
                  <a:cubicBezTo>
                    <a:pt x="5098035" y="3416413"/>
                    <a:pt x="4983390" y="3627024"/>
                    <a:pt x="4786522" y="3738649"/>
                  </a:cubicBezTo>
                  <a:cubicBezTo>
                    <a:pt x="4636170" y="3823897"/>
                    <a:pt x="4438139" y="3838995"/>
                    <a:pt x="3522484" y="3828254"/>
                  </a:cubicBezTo>
                  <a:lnTo>
                    <a:pt x="3522440" y="3828254"/>
                  </a:lnTo>
                  <a:cubicBezTo>
                    <a:pt x="645952" y="3822977"/>
                    <a:pt x="384604" y="3856830"/>
                    <a:pt x="254278" y="3747672"/>
                  </a:cubicBezTo>
                  <a:cubicBezTo>
                    <a:pt x="145767" y="3656787"/>
                    <a:pt x="81795" y="3463475"/>
                    <a:pt x="63030" y="326327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AE4DB38B-83B7-D179-5360-964E694BF080}"/>
              </a:ext>
            </a:extLst>
          </p:cNvPr>
          <p:cNvSpPr/>
          <p:nvPr/>
        </p:nvSpPr>
        <p:spPr>
          <a:xfrm>
            <a:off x="1943258" y="1982932"/>
            <a:ext cx="8298314" cy="3720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95325" indent="-495325" algn="just">
              <a:lnSpc>
                <a:spcPct val="150000"/>
              </a:lnSpc>
              <a:buAutoNum type="alphaLcParenR"/>
            </a:pPr>
            <a:r>
              <a:rPr lang="en-US" sz="2000" b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Đoạn</a:t>
            </a:r>
            <a:r>
              <a:rPr lang="en-US" sz="2000" b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văn</a:t>
            </a:r>
            <a:r>
              <a:rPr lang="en-US" sz="2000" b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nêu</a:t>
            </a:r>
            <a:r>
              <a:rPr lang="en-US" sz="2000" b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suy</a:t>
            </a:r>
            <a:r>
              <a:rPr lang="en-US" sz="2000" b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nghĩ</a:t>
            </a:r>
            <a:r>
              <a:rPr lang="en-US" sz="2000" b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000" b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000" b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giữ</a:t>
            </a:r>
            <a:r>
              <a:rPr lang="en-US" sz="2000" b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sạch</a:t>
            </a:r>
            <a:r>
              <a:rPr lang="en-US" sz="2000" b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nguồn</a:t>
            </a:r>
            <a:r>
              <a:rPr lang="en-US" sz="2000" b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nước</a:t>
            </a:r>
            <a:r>
              <a:rPr lang="vi-VN" sz="2000" b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000" b="1" dirty="0">
              <a:solidFill>
                <a:schemeClr val="bg1"/>
              </a:solidFill>
              <a:latin typeface="UTM Avo" panose="02040603050506020204" pitchFamily="18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00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  Hằng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ai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cũng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phải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uống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nước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dùng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nước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vo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gạo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rửa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rau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vi-VN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nấu cơm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nấu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canh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còn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dùng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nước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tắm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giặt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tưới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cây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Nước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dùng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ăn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uống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tắm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giặt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phải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rất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sạch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Nước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dùng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tưới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cây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mà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ô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nhiễm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cây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cũng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khó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sống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khỏe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mạnh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Vì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vậy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chúng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ta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phải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luôn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chú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ý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giữ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sạch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nguồn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nước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giữ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sạch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nguồn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nước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xả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rác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ra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đường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xả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rác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xuống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nguồn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nước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như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giếng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ao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hồ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kênh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mương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sông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suối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1" name="Picture 9">
            <a:extLst>
              <a:ext uri="{FF2B5EF4-FFF2-40B4-BE49-F238E27FC236}">
                <a16:creationId xmlns:a16="http://schemas.microsoft.com/office/drawing/2014/main" id="{B1EFE1A4-0DAD-ACBB-50D5-E9C4E7637A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6805107" y="5670755"/>
            <a:ext cx="3466405" cy="132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790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EE0CDE60-E158-0E17-5340-405CC4E04F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10800000">
            <a:off x="-278425" y="5534596"/>
            <a:ext cx="1874489" cy="1724530"/>
          </a:xfrm>
          <a:prstGeom prst="rect">
            <a:avLst/>
          </a:prstGeom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9B0316D5-D3C1-5D6D-9EA5-005B8C7376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8253951">
            <a:off x="-322380" y="4390291"/>
            <a:ext cx="1159253" cy="1060717"/>
          </a:xfrm>
          <a:prstGeom prst="rect">
            <a:avLst/>
          </a:prstGeom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2822CA76-C5CA-8C1A-4EAE-55EEB4114C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8253951">
            <a:off x="1837348" y="6205263"/>
            <a:ext cx="1159253" cy="1060717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E364A54C-1718-C492-E72D-AA58D4C12A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658236" y="680976"/>
            <a:ext cx="1874489" cy="1724530"/>
          </a:xfrm>
          <a:prstGeom prst="rect">
            <a:avLst/>
          </a:prstGeom>
        </p:spPr>
      </p:pic>
      <p:pic>
        <p:nvPicPr>
          <p:cNvPr id="7" name="Picture 9">
            <a:extLst>
              <a:ext uri="{FF2B5EF4-FFF2-40B4-BE49-F238E27FC236}">
                <a16:creationId xmlns:a16="http://schemas.microsoft.com/office/drawing/2014/main" id="{F1994A22-EFE5-FF12-BB31-73687E9C8B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2546048">
            <a:off x="11522035" y="2227856"/>
            <a:ext cx="1159253" cy="1060717"/>
          </a:xfrm>
          <a:prstGeom prst="rect">
            <a:avLst/>
          </a:prstGeom>
        </p:spPr>
      </p:pic>
      <p:grpSp>
        <p:nvGrpSpPr>
          <p:cNvPr id="8" name="Group 4">
            <a:extLst>
              <a:ext uri="{FF2B5EF4-FFF2-40B4-BE49-F238E27FC236}">
                <a16:creationId xmlns:a16="http://schemas.microsoft.com/office/drawing/2014/main" id="{95B6E6F4-8DD6-A769-A413-FD405E7D9CC8}"/>
              </a:ext>
            </a:extLst>
          </p:cNvPr>
          <p:cNvGrpSpPr/>
          <p:nvPr/>
        </p:nvGrpSpPr>
        <p:grpSpPr>
          <a:xfrm>
            <a:off x="1342062" y="1549400"/>
            <a:ext cx="9507875" cy="4990353"/>
            <a:chOff x="0" y="0"/>
            <a:chExt cx="5127448" cy="3824776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C1D32C94-49AE-A9FA-C650-AF9D4855337F}"/>
                </a:ext>
              </a:extLst>
            </p:cNvPr>
            <p:cNvSpPr/>
            <p:nvPr/>
          </p:nvSpPr>
          <p:spPr>
            <a:xfrm>
              <a:off x="-9098" y="-6509"/>
              <a:ext cx="5141779" cy="3856830"/>
            </a:xfrm>
            <a:custGeom>
              <a:avLst/>
              <a:gdLst/>
              <a:ahLst/>
              <a:cxnLst/>
              <a:rect l="l" t="t" r="r" b="b"/>
              <a:pathLst>
                <a:path w="5141779" h="3856830">
                  <a:moveTo>
                    <a:pt x="63030" y="3263276"/>
                  </a:moveTo>
                  <a:cubicBezTo>
                    <a:pt x="63030" y="3263276"/>
                    <a:pt x="0" y="3016712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4248706" y="6965"/>
                  </a:cubicBezTo>
                  <a:lnTo>
                    <a:pt x="4248707" y="6965"/>
                  </a:lnTo>
                  <a:cubicBezTo>
                    <a:pt x="4465454" y="16819"/>
                    <a:pt x="4669769" y="36481"/>
                    <a:pt x="4803957" y="101690"/>
                  </a:cubicBezTo>
                  <a:cubicBezTo>
                    <a:pt x="5060003" y="226120"/>
                    <a:pt x="5141779" y="459160"/>
                    <a:pt x="5136291" y="704684"/>
                  </a:cubicBezTo>
                  <a:cubicBezTo>
                    <a:pt x="5136291" y="704684"/>
                    <a:pt x="5093003" y="1013073"/>
                    <a:pt x="5100436" y="1248607"/>
                  </a:cubicBezTo>
                  <a:cubicBezTo>
                    <a:pt x="5107560" y="3005078"/>
                    <a:pt x="5114716" y="3200681"/>
                    <a:pt x="5114716" y="3200681"/>
                  </a:cubicBezTo>
                  <a:cubicBezTo>
                    <a:pt x="5098035" y="3416413"/>
                    <a:pt x="4983390" y="3627024"/>
                    <a:pt x="4786522" y="3738649"/>
                  </a:cubicBezTo>
                  <a:cubicBezTo>
                    <a:pt x="4636170" y="3823897"/>
                    <a:pt x="4438139" y="3838995"/>
                    <a:pt x="3522484" y="3828254"/>
                  </a:cubicBezTo>
                  <a:lnTo>
                    <a:pt x="3522440" y="3828254"/>
                  </a:lnTo>
                  <a:cubicBezTo>
                    <a:pt x="645952" y="3822977"/>
                    <a:pt x="384604" y="3856830"/>
                    <a:pt x="254278" y="3747672"/>
                  </a:cubicBezTo>
                  <a:cubicBezTo>
                    <a:pt x="145767" y="3656787"/>
                    <a:pt x="81795" y="3463475"/>
                    <a:pt x="63030" y="3263276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AE4DB38B-83B7-D179-5360-964E694BF080}"/>
              </a:ext>
            </a:extLst>
          </p:cNvPr>
          <p:cNvSpPr/>
          <p:nvPr/>
        </p:nvSpPr>
        <p:spPr>
          <a:xfrm>
            <a:off x="1730998" y="1735172"/>
            <a:ext cx="8644945" cy="4643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b) </a:t>
            </a:r>
            <a:r>
              <a:rPr lang="en-US" sz="20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Đoạn</a:t>
            </a:r>
            <a:r>
              <a:rPr lang="en-US" sz="20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văn</a:t>
            </a:r>
            <a:r>
              <a:rPr lang="en-US" sz="20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nêu</a:t>
            </a:r>
            <a:r>
              <a:rPr lang="en-US" sz="20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suy</a:t>
            </a:r>
            <a:r>
              <a:rPr lang="en-US" sz="20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nghĩ</a:t>
            </a:r>
            <a:r>
              <a:rPr lang="en-US" sz="20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về</a:t>
            </a:r>
            <a:r>
              <a:rPr lang="en-US" sz="20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0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tiết</a:t>
            </a:r>
            <a:r>
              <a:rPr lang="en-US" sz="20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kiệm</a:t>
            </a:r>
            <a:r>
              <a:rPr lang="en-US" sz="20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r>
              <a:rPr lang="vi-VN" sz="20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</a:t>
            </a:r>
            <a:endParaRPr lang="en-US" sz="20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0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   </a:t>
            </a:r>
            <a:r>
              <a:rPr lang="vi-VN" sz="20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Ngày</a:t>
            </a:r>
            <a:r>
              <a:rPr lang="en-US" sz="20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nào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cũng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phải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đun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để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uống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dùng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để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vo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gạo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rửa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rau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nấu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cơm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nấu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canh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tắm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giặt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Hôm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nay,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Tiết</a:t>
            </a:r>
            <a:r>
              <a:rPr lang="en-US" sz="20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kiệm</a:t>
            </a:r>
            <a:r>
              <a:rPr lang="en-US" sz="20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mới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biết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người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mỗi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ngày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dùng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đến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150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lít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Nếu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tính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cả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lượng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dùng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vào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khác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chăn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nuôi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tưới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cây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xuất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áo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quần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máy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móc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thì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mỗi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người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ngày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dùng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đến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4 150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lít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Lượng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trên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Trái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Đất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thể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sử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dụng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không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nhiều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Vì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vậy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chúng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ta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phải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tiết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kiệm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Để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tiết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kiệm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mỗi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khi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dùng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xong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đều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khoá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ngay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vòi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giữ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gìn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đồ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dùng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cẩn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thận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không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bỏ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phí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thức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ăn</a:t>
            </a:r>
            <a:r>
              <a:rPr lang="vi-VN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US" sz="20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699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>
            <a:extLst>
              <a:ext uri="{FF2B5EF4-FFF2-40B4-BE49-F238E27FC236}">
                <a16:creationId xmlns:a16="http://schemas.microsoft.com/office/drawing/2014/main" id="{5DC81063-708B-06E4-6C14-A21080906E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4997220">
            <a:off x="-299414" y="4145813"/>
            <a:ext cx="1120933" cy="1031258"/>
          </a:xfrm>
          <a:prstGeom prst="rect">
            <a:avLst/>
          </a:prstGeom>
        </p:spPr>
      </p:pic>
      <p:pic>
        <p:nvPicPr>
          <p:cNvPr id="4" name="Picture 13">
            <a:extLst>
              <a:ext uri="{FF2B5EF4-FFF2-40B4-BE49-F238E27FC236}">
                <a16:creationId xmlns:a16="http://schemas.microsoft.com/office/drawing/2014/main" id="{C8AB5EBD-273A-2771-17BB-2C7056D5F6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1178649">
            <a:off x="-482800" y="5309149"/>
            <a:ext cx="2772964" cy="2415945"/>
          </a:xfrm>
          <a:prstGeom prst="rect">
            <a:avLst/>
          </a:prstGeom>
        </p:spPr>
      </p:pic>
      <p:pic>
        <p:nvPicPr>
          <p:cNvPr id="5" name="Picture 14">
            <a:extLst>
              <a:ext uri="{FF2B5EF4-FFF2-40B4-BE49-F238E27FC236}">
                <a16:creationId xmlns:a16="http://schemas.microsoft.com/office/drawing/2014/main" id="{B7699D19-164C-3AC3-EF0A-05B5D1C6116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8215515">
            <a:off x="2057512" y="5950548"/>
            <a:ext cx="815411" cy="746101"/>
          </a:xfrm>
          <a:prstGeom prst="rect">
            <a:avLst/>
          </a:prstGeom>
        </p:spPr>
      </p:pic>
      <p:pic>
        <p:nvPicPr>
          <p:cNvPr id="7" name="Picture 2" descr="https://o.remove.bg/downloads/4a46b474-ee52-4a86-8fe0-340eaba810e3/image-removebg-preview.png">
            <a:extLst>
              <a:ext uri="{FF2B5EF4-FFF2-40B4-BE49-F238E27FC236}">
                <a16:creationId xmlns:a16="http://schemas.microsoft.com/office/drawing/2014/main" id="{B2205A1C-BE3C-5176-4460-4DA78F2452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118080" y="2941086"/>
            <a:ext cx="4674510" cy="4674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18">
            <a:extLst>
              <a:ext uri="{FF2B5EF4-FFF2-40B4-BE49-F238E27FC236}">
                <a16:creationId xmlns:a16="http://schemas.microsoft.com/office/drawing/2014/main" id="{49A2B897-B26E-23DA-6448-B166C595D356}"/>
              </a:ext>
            </a:extLst>
          </p:cNvPr>
          <p:cNvSpPr txBox="1"/>
          <p:nvPr/>
        </p:nvSpPr>
        <p:spPr>
          <a:xfrm>
            <a:off x="3670697" y="1410423"/>
            <a:ext cx="4850605" cy="6095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34"/>
              </a:lnSpc>
              <a:spcBef>
                <a:spcPct val="0"/>
              </a:spcBef>
            </a:pP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3.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Giới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thiệu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đoạn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văn</a:t>
            </a:r>
            <a:endParaRPr lang="en-US" sz="28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26B2C67-C618-12A2-2FFD-E10DDA76FC9F}"/>
              </a:ext>
            </a:extLst>
          </p:cNvPr>
          <p:cNvGrpSpPr/>
          <p:nvPr/>
        </p:nvGrpSpPr>
        <p:grpSpPr>
          <a:xfrm>
            <a:off x="1931068" y="2304642"/>
            <a:ext cx="6285706" cy="3479800"/>
            <a:chOff x="1576279" y="2689698"/>
            <a:chExt cx="9428559" cy="5219701"/>
          </a:xfrm>
        </p:grpSpPr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A6CA9D6D-1B7B-815C-2647-D47C9E72B0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 flipH="1">
              <a:off x="1576279" y="2689698"/>
              <a:ext cx="9428559" cy="5219701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64E6C30-1AE8-C2E2-6B0C-A9C62866A14D}"/>
                </a:ext>
              </a:extLst>
            </p:cNvPr>
            <p:cNvSpPr/>
            <p:nvPr/>
          </p:nvSpPr>
          <p:spPr>
            <a:xfrm>
              <a:off x="1955871" y="3565967"/>
              <a:ext cx="8938130" cy="18548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667" dirty="0" err="1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Hãy</a:t>
              </a:r>
              <a:r>
                <a:rPr lang="en-US" sz="2667" dirty="0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67" dirty="0" err="1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đọc</a:t>
              </a:r>
              <a:r>
                <a:rPr lang="en-US" sz="2667" dirty="0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67" dirty="0" err="1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tiếp</a:t>
              </a:r>
              <a:r>
                <a:rPr lang="en-US" sz="2667" dirty="0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67" dirty="0" err="1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nối</a:t>
              </a:r>
              <a:r>
                <a:rPr lang="en-US" sz="2667" dirty="0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67" dirty="0" err="1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nhau</a:t>
              </a:r>
              <a:r>
                <a:rPr lang="en-US" sz="2667" dirty="0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vi-VN" sz="2667" dirty="0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và giới thiệu sản phẩm</a:t>
              </a:r>
              <a:r>
                <a:rPr lang="en-US" sz="2667" dirty="0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/</a:t>
              </a:r>
              <a:r>
                <a:rPr lang="en-US" sz="2667" dirty="0" err="1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bài</a:t>
              </a:r>
              <a:r>
                <a:rPr lang="en-US" sz="2667" dirty="0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67" dirty="0" err="1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viết</a:t>
              </a:r>
              <a:r>
                <a:rPr lang="en-US" sz="2667" dirty="0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667" err="1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của</a:t>
              </a:r>
              <a:r>
                <a:rPr lang="en-US" sz="2667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 mình.</a:t>
              </a:r>
              <a:endPara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58362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E5E40372-DC6A-E719-5679-4CF4627656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3610" y="2908079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BD733D8-3455-F1F9-A9EB-A6070CA16F99}"/>
              </a:ext>
            </a:extLst>
          </p:cNvPr>
          <p:cNvSpPr/>
          <p:nvPr/>
        </p:nvSpPr>
        <p:spPr>
          <a:xfrm>
            <a:off x="1998586" y="2429900"/>
            <a:ext cx="8115231" cy="12365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Chỉnh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sửa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hoàn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thiện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viết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theo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góp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ý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giáo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viên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bạn</a:t>
            </a:r>
            <a:endParaRPr lang="en-US" sz="2667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7AE961-9AFF-8B74-4196-A04840E2CF65}"/>
              </a:ext>
            </a:extLst>
          </p:cNvPr>
          <p:cNvSpPr/>
          <p:nvPr/>
        </p:nvSpPr>
        <p:spPr>
          <a:xfrm>
            <a:off x="1998587" y="3905428"/>
            <a:ext cx="8194826" cy="62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Chuẩn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bị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trước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3: </a:t>
            </a:r>
            <a:r>
              <a:rPr lang="en-US" sz="2667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667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nghĩ</a:t>
            </a:r>
            <a:r>
              <a:rPr lang="en-US" sz="2667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về</a:t>
            </a:r>
            <a:r>
              <a:rPr lang="en-US" sz="2667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Trái</a:t>
            </a:r>
            <a:r>
              <a:rPr lang="en-US" sz="2667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Đất</a:t>
            </a:r>
            <a:endParaRPr lang="en-US" sz="2667" i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7" name="Picture 6">
            <a:extLst>
              <a:ext uri="{FF2B5EF4-FFF2-40B4-BE49-F238E27FC236}">
                <a16:creationId xmlns:a16="http://schemas.microsoft.com/office/drawing/2014/main" id="{7E30B7A2-073B-A645-961A-670DF7E0A3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4997220">
            <a:off x="-299414" y="4145813"/>
            <a:ext cx="1120933" cy="1031258"/>
          </a:xfrm>
          <a:prstGeom prst="rect">
            <a:avLst/>
          </a:prstGeom>
        </p:spPr>
      </p:pic>
      <p:pic>
        <p:nvPicPr>
          <p:cNvPr id="18" name="Picture 13">
            <a:extLst>
              <a:ext uri="{FF2B5EF4-FFF2-40B4-BE49-F238E27FC236}">
                <a16:creationId xmlns:a16="http://schemas.microsoft.com/office/drawing/2014/main" id="{348E2717-7FB8-A568-001F-A62E151FFD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1178649">
            <a:off x="-482800" y="5309149"/>
            <a:ext cx="2772964" cy="2415945"/>
          </a:xfrm>
          <a:prstGeom prst="rect">
            <a:avLst/>
          </a:prstGeom>
        </p:spPr>
      </p:pic>
      <p:pic>
        <p:nvPicPr>
          <p:cNvPr id="19" name="Picture 14">
            <a:extLst>
              <a:ext uri="{FF2B5EF4-FFF2-40B4-BE49-F238E27FC236}">
                <a16:creationId xmlns:a16="http://schemas.microsoft.com/office/drawing/2014/main" id="{5F433411-AAA2-398A-78C0-99A9DE16591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8215515">
            <a:off x="2057512" y="5950548"/>
            <a:ext cx="815411" cy="74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nối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cộng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viên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thầy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cô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645</Words>
  <Application>Microsoft Office PowerPoint</Application>
  <PresentationFormat>Widescreen</PresentationFormat>
  <Paragraphs>37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Wingdings</vt:lpstr>
      <vt:lpstr>Calibri Light</vt:lpstr>
      <vt:lpstr>UTM Avo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Ziczac</cp:lastModifiedBy>
  <cp:revision>19</cp:revision>
  <dcterms:created xsi:type="dcterms:W3CDTF">2023-10-19T01:39:18Z</dcterms:created>
  <dcterms:modified xsi:type="dcterms:W3CDTF">2023-12-21T02:45:39Z</dcterms:modified>
</cp:coreProperties>
</file>