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Lst>
  <p:notesMasterIdLst>
    <p:notesMasterId r:id="rId35"/>
  </p:notesMasterIdLst>
  <p:sldIdLst>
    <p:sldId id="256" r:id="rId3"/>
    <p:sldId id="271" r:id="rId4"/>
    <p:sldId id="273" r:id="rId5"/>
    <p:sldId id="286" r:id="rId6"/>
    <p:sldId id="274" r:id="rId7"/>
    <p:sldId id="276" r:id="rId8"/>
    <p:sldId id="287" r:id="rId9"/>
    <p:sldId id="288" r:id="rId10"/>
    <p:sldId id="289" r:id="rId11"/>
    <p:sldId id="290" r:id="rId12"/>
    <p:sldId id="291" r:id="rId13"/>
    <p:sldId id="296" r:id="rId14"/>
    <p:sldId id="292" r:id="rId15"/>
    <p:sldId id="293" r:id="rId16"/>
    <p:sldId id="294" r:id="rId17"/>
    <p:sldId id="295" r:id="rId18"/>
    <p:sldId id="297" r:id="rId19"/>
    <p:sldId id="298" r:id="rId20"/>
    <p:sldId id="299" r:id="rId21"/>
    <p:sldId id="280" r:id="rId22"/>
    <p:sldId id="257" r:id="rId23"/>
    <p:sldId id="259" r:id="rId24"/>
    <p:sldId id="324" r:id="rId25"/>
    <p:sldId id="325" r:id="rId26"/>
    <p:sldId id="326" r:id="rId27"/>
    <p:sldId id="327" r:id="rId28"/>
    <p:sldId id="282" r:id="rId29"/>
    <p:sldId id="277" r:id="rId30"/>
    <p:sldId id="278" r:id="rId31"/>
    <p:sldId id="279" r:id="rId32"/>
    <p:sldId id="269" r:id="rId33"/>
    <p:sldId id="270" r:id="rId34"/>
  </p:sldIdLst>
  <p:sldSz cx="12192000" cy="6858000"/>
  <p:notesSz cx="6858000" cy="9144000"/>
  <p:embeddedFontLst>
    <p:embeddedFont>
      <p:font typeface="Calibri" panose="020F0502020204030204" pitchFamily="34" charset="0"/>
      <p:regular r:id="rId36"/>
      <p:bold r:id="rId37"/>
      <p:italic r:id="rId38"/>
      <p:boldItalic r:id="rId39"/>
    </p:embeddedFont>
    <p:embeddedFont>
      <p:font typeface="Calibri Light" panose="020F0302020204030204" pitchFamily="34" charset="0"/>
      <p:regular r:id="rId40"/>
      <p:italic r:id="rId41"/>
    </p:embeddedFont>
    <p:embeddedFont>
      <p:font typeface="UTM Avo" panose="02040603050506020204" pitchFamily="18"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60"/>
  </p:normalViewPr>
  <p:slideViewPr>
    <p:cSldViewPr snapToGrid="0" showGuides="1">
      <p:cViewPr varScale="1">
        <p:scale>
          <a:sx n="110" d="100"/>
          <a:sy n="110" d="100"/>
        </p:scale>
        <p:origin x="1014" y="13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7.fntdata"/><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3.fntdata"/><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9FF45-462B-D844-98F4-F103101BBC1D}" type="datetimeFigureOut">
              <a:rPr lang="vi-VN" smtClean="0"/>
              <a:t>21/12/2023</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4FC48B-4502-F343-8EC1-B4AA315610A3}" type="slidenum">
              <a:rPr lang="vi-VN" smtClean="0"/>
              <a:t>‹#›</a:t>
            </a:fld>
            <a:endParaRPr lang="vi-VN"/>
          </a:p>
        </p:txBody>
      </p:sp>
    </p:spTree>
    <p:extLst>
      <p:ext uri="{BB962C8B-B14F-4D97-AF65-F5344CB8AC3E}">
        <p14:creationId xmlns:p14="http://schemas.microsoft.com/office/powerpoint/2010/main" val="1128342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33D04-5173-415E-A591-1DAAB0736C8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684649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4226236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080703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360482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2419435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3175291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730706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611670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9254531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6941561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095759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1FD98-34FE-4F50-BF5D-8EF7C19B916F}" type="datetimeFigureOut">
              <a:rPr lang="en-US" smtClean="0"/>
              <a:pPr/>
              <a:t>12/21/2023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DB503-154D-464A-8D41-8B8112C927F7}" type="slidenum">
              <a:rPr lang="en-US" smtClean="0"/>
              <a:pPr/>
              <a:t>‹#›</a:t>
            </a:fld>
            <a:endParaRPr lang="en-US"/>
          </a:p>
        </p:txBody>
      </p:sp>
    </p:spTree>
    <p:extLst>
      <p:ext uri="{BB962C8B-B14F-4D97-AF65-F5344CB8AC3E}">
        <p14:creationId xmlns:p14="http://schemas.microsoft.com/office/powerpoint/2010/main" val="17984215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huong-nghiep-8/1/442/48/"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huong-nghiep-8/1/442/48/" TargetMode="Externa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jpeg"/><Relationship Id="rId4" Type="http://schemas.openxmlformats.org/officeDocument/2006/relationships/image" Target="../media/image20.svg"/><Relationship Id="rId9" Type="http://schemas.openxmlformats.org/officeDocument/2006/relationships/image" Target="../media/image25.sv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 Id="rId9" Type="http://schemas.openxmlformats.org/officeDocument/2006/relationships/image" Target="../media/image41.svg"/></Relationships>
</file>

<file path=ppt/slides/_rels/slide1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9.png"/><Relationship Id="rId7" Type="http://schemas.openxmlformats.org/officeDocument/2006/relationships/image" Target="../media/image4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9.png"/><Relationship Id="rId7" Type="http://schemas.openxmlformats.org/officeDocument/2006/relationships/image" Target="../media/image4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10.svg"/></Relationships>
</file>

<file path=ppt/slides/_rels/slide13.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5.png"/><Relationship Id="rId7" Type="http://schemas.openxmlformats.org/officeDocument/2006/relationships/image" Target="../media/image4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6.svg"/></Relationships>
</file>

<file path=ppt/slides/_rels/slide14.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35.png"/><Relationship Id="rId7" Type="http://schemas.openxmlformats.org/officeDocument/2006/relationships/image" Target="../media/image52.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36.svg"/></Relationships>
</file>

<file path=ppt/slides/_rels/slide15.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3" Type="http://schemas.openxmlformats.org/officeDocument/2006/relationships/image" Target="../media/image9.png"/><Relationship Id="rId7" Type="http://schemas.openxmlformats.org/officeDocument/2006/relationships/image" Target="../media/image54.png"/><Relationship Id="rId12" Type="http://schemas.openxmlformats.org/officeDocument/2006/relationships/image" Target="../media/image59.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3.svg"/><Relationship Id="rId11" Type="http://schemas.openxmlformats.org/officeDocument/2006/relationships/image" Target="../media/image58.png"/><Relationship Id="rId5" Type="http://schemas.openxmlformats.org/officeDocument/2006/relationships/image" Target="../media/image42.png"/><Relationship Id="rId10" Type="http://schemas.openxmlformats.org/officeDocument/2006/relationships/image" Target="../media/image57.svg"/><Relationship Id="rId4" Type="http://schemas.openxmlformats.org/officeDocument/2006/relationships/image" Target="../media/image10.svg"/><Relationship Id="rId9" Type="http://schemas.openxmlformats.org/officeDocument/2006/relationships/image" Target="../media/image56.png"/></Relationships>
</file>

<file path=ppt/slides/_rels/slide1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61.png"/><Relationship Id="rId7" Type="http://schemas.openxmlformats.org/officeDocument/2006/relationships/image" Target="../media/image25.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38.sv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9.png"/><Relationship Id="rId7" Type="http://schemas.openxmlformats.org/officeDocument/2006/relationships/image" Target="../media/image6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0.svg"/><Relationship Id="rId9" Type="http://schemas.openxmlformats.org/officeDocument/2006/relationships/image" Target="../media/image65.svg"/></Relationships>
</file>

<file path=ppt/slides/_rels/slide1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9.png"/><Relationship Id="rId7" Type="http://schemas.openxmlformats.org/officeDocument/2006/relationships/image" Target="../media/image6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0.svg"/><Relationship Id="rId9" Type="http://schemas.openxmlformats.org/officeDocument/2006/relationships/image" Target="../media/image65.svg"/></Relationships>
</file>

<file path=ppt/slides/_rels/slide19.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72.png"/><Relationship Id="rId3" Type="http://schemas.openxmlformats.org/officeDocument/2006/relationships/image" Target="../media/image35.png"/><Relationship Id="rId7" Type="http://schemas.openxmlformats.org/officeDocument/2006/relationships/image" Target="../media/image37.png"/><Relationship Id="rId12" Type="http://schemas.openxmlformats.org/officeDocument/2006/relationships/image" Target="../media/image71.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67.svg"/><Relationship Id="rId11" Type="http://schemas.openxmlformats.org/officeDocument/2006/relationships/image" Target="../media/image70.png"/><Relationship Id="rId5" Type="http://schemas.openxmlformats.org/officeDocument/2006/relationships/image" Target="../media/image66.png"/><Relationship Id="rId10" Type="http://schemas.openxmlformats.org/officeDocument/2006/relationships/image" Target="../media/image69.svg"/><Relationship Id="rId4" Type="http://schemas.openxmlformats.org/officeDocument/2006/relationships/image" Target="../media/image36.svg"/><Relationship Id="rId9" Type="http://schemas.openxmlformats.org/officeDocument/2006/relationships/image" Target="../media/image68.png"/></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hoat-dong-trai-nghiem,-huong-nghiep-8/1/442/48/" TargetMode="External"/><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76.png"/><Relationship Id="rId13" Type="http://schemas.microsoft.com/office/2007/relationships/hdphoto" Target="../media/hdphoto4.wdp"/><Relationship Id="rId18" Type="http://schemas.openxmlformats.org/officeDocument/2006/relationships/slide" Target="slide22.xml"/><Relationship Id="rId26" Type="http://schemas.openxmlformats.org/officeDocument/2006/relationships/image" Target="../media/image85.png"/><Relationship Id="rId3" Type="http://schemas.openxmlformats.org/officeDocument/2006/relationships/slideLayout" Target="../slideLayouts/slideLayout12.xml"/><Relationship Id="rId21" Type="http://schemas.openxmlformats.org/officeDocument/2006/relationships/image" Target="../media/image81.png"/><Relationship Id="rId7" Type="http://schemas.microsoft.com/office/2007/relationships/hdphoto" Target="../media/hdphoto1.wdp"/><Relationship Id="rId12" Type="http://schemas.openxmlformats.org/officeDocument/2006/relationships/image" Target="../media/image78.png"/><Relationship Id="rId17" Type="http://schemas.openxmlformats.org/officeDocument/2006/relationships/image" Target="../media/image80.png"/><Relationship Id="rId25" Type="http://schemas.openxmlformats.org/officeDocument/2006/relationships/image" Target="../media/image84.jpeg"/><Relationship Id="rId2" Type="http://schemas.openxmlformats.org/officeDocument/2006/relationships/audio" Target="../media/media2.mp3"/><Relationship Id="rId16" Type="http://schemas.openxmlformats.org/officeDocument/2006/relationships/slide" Target="slide25.xml"/><Relationship Id="rId20" Type="http://schemas.openxmlformats.org/officeDocument/2006/relationships/slide" Target="slide26.xml"/><Relationship Id="rId29" Type="http://schemas.openxmlformats.org/officeDocument/2006/relationships/slide" Target="slide27.xml"/><Relationship Id="rId1" Type="http://schemas.microsoft.com/office/2007/relationships/media" Target="../media/media2.mp3"/><Relationship Id="rId6" Type="http://schemas.openxmlformats.org/officeDocument/2006/relationships/image" Target="../media/image75.png"/><Relationship Id="rId11" Type="http://schemas.microsoft.com/office/2007/relationships/hdphoto" Target="../media/hdphoto3.wdp"/><Relationship Id="rId24" Type="http://schemas.openxmlformats.org/officeDocument/2006/relationships/image" Target="../media/image83.png"/><Relationship Id="rId5" Type="http://schemas.openxmlformats.org/officeDocument/2006/relationships/image" Target="../media/image74.png"/><Relationship Id="rId15" Type="http://schemas.microsoft.com/office/2007/relationships/hdphoto" Target="../media/hdphoto5.wdp"/><Relationship Id="rId23" Type="http://schemas.openxmlformats.org/officeDocument/2006/relationships/image" Target="../media/image82.png"/><Relationship Id="rId28" Type="http://schemas.openxmlformats.org/officeDocument/2006/relationships/image" Target="../media/image86.png"/><Relationship Id="rId10" Type="http://schemas.openxmlformats.org/officeDocument/2006/relationships/image" Target="../media/image77.png"/><Relationship Id="rId19" Type="http://schemas.openxmlformats.org/officeDocument/2006/relationships/slide" Target="slide24.xml"/><Relationship Id="rId4" Type="http://schemas.openxmlformats.org/officeDocument/2006/relationships/notesSlide" Target="../notesSlides/notesSlide1.xml"/><Relationship Id="rId9" Type="http://schemas.microsoft.com/office/2007/relationships/hdphoto" Target="../media/hdphoto2.wdp"/><Relationship Id="rId14" Type="http://schemas.openxmlformats.org/officeDocument/2006/relationships/image" Target="../media/image79.png"/><Relationship Id="rId22" Type="http://schemas.openxmlformats.org/officeDocument/2006/relationships/slide" Target="slide23.xml"/><Relationship Id="rId27" Type="http://schemas.microsoft.com/office/2007/relationships/hdphoto" Target="../media/hdphoto6.wdp"/><Relationship Id="rId30" Type="http://schemas.openxmlformats.org/officeDocument/2006/relationships/image" Target="../media/image87.png"/></Relationships>
</file>

<file path=ppt/slides/_rels/slide22.xml.rels><?xml version="1.0" encoding="UTF-8" standalone="yes"?>
<Relationships xmlns="http://schemas.openxmlformats.org/package/2006/relationships"><Relationship Id="rId8" Type="http://schemas.openxmlformats.org/officeDocument/2006/relationships/slide" Target="slide21.xml"/><Relationship Id="rId13" Type="http://schemas.openxmlformats.org/officeDocument/2006/relationships/image" Target="../media/image91.png"/><Relationship Id="rId3" Type="http://schemas.microsoft.com/office/2007/relationships/media" Target="../media/media4.mp3"/><Relationship Id="rId7" Type="http://schemas.openxmlformats.org/officeDocument/2006/relationships/image" Target="../media/image88.png"/><Relationship Id="rId12" Type="http://schemas.openxmlformats.org/officeDocument/2006/relationships/image" Target="../media/image90.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74.png"/><Relationship Id="rId11" Type="http://schemas.openxmlformats.org/officeDocument/2006/relationships/image" Target="../media/image84.jpeg"/><Relationship Id="rId5" Type="http://schemas.openxmlformats.org/officeDocument/2006/relationships/slideLayout" Target="../slideLayouts/slideLayout12.xml"/><Relationship Id="rId10" Type="http://schemas.microsoft.com/office/2007/relationships/hdphoto" Target="../media/hdphoto7.wdp"/><Relationship Id="rId4" Type="http://schemas.openxmlformats.org/officeDocument/2006/relationships/audio" Target="../media/media4.mp3"/><Relationship Id="rId9" Type="http://schemas.openxmlformats.org/officeDocument/2006/relationships/image" Target="../media/image89.png"/><Relationship Id="rId14" Type="http://schemas.openxmlformats.org/officeDocument/2006/relationships/image" Target="../media/image92.png"/></Relationships>
</file>

<file path=ppt/slides/_rels/slide23.xml.rels><?xml version="1.0" encoding="UTF-8" standalone="yes"?>
<Relationships xmlns="http://schemas.openxmlformats.org/package/2006/relationships"><Relationship Id="rId8" Type="http://schemas.openxmlformats.org/officeDocument/2006/relationships/slide" Target="slide21.xml"/><Relationship Id="rId13" Type="http://schemas.openxmlformats.org/officeDocument/2006/relationships/image" Target="../media/image91.png"/><Relationship Id="rId3" Type="http://schemas.microsoft.com/office/2007/relationships/media" Target="../media/media3.wav"/><Relationship Id="rId7" Type="http://schemas.openxmlformats.org/officeDocument/2006/relationships/image" Target="../media/image88.png"/><Relationship Id="rId12" Type="http://schemas.openxmlformats.org/officeDocument/2006/relationships/image" Target="../media/image90.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74.png"/><Relationship Id="rId11" Type="http://schemas.openxmlformats.org/officeDocument/2006/relationships/image" Target="../media/image84.jpeg"/><Relationship Id="rId5" Type="http://schemas.openxmlformats.org/officeDocument/2006/relationships/slideLayout" Target="../slideLayouts/slideLayout12.xml"/><Relationship Id="rId10" Type="http://schemas.microsoft.com/office/2007/relationships/hdphoto" Target="../media/hdphoto7.wdp"/><Relationship Id="rId4" Type="http://schemas.openxmlformats.org/officeDocument/2006/relationships/audio" Target="../media/media3.wav"/><Relationship Id="rId9" Type="http://schemas.openxmlformats.org/officeDocument/2006/relationships/image" Target="../media/image89.png"/><Relationship Id="rId14" Type="http://schemas.openxmlformats.org/officeDocument/2006/relationships/image" Target="../media/image92.png"/></Relationships>
</file>

<file path=ppt/slides/_rels/slide24.xml.rels><?xml version="1.0" encoding="UTF-8" standalone="yes"?>
<Relationships xmlns="http://schemas.openxmlformats.org/package/2006/relationships"><Relationship Id="rId8" Type="http://schemas.openxmlformats.org/officeDocument/2006/relationships/image" Target="../media/image84.jpeg"/><Relationship Id="rId13" Type="http://schemas.microsoft.com/office/2007/relationships/hdphoto" Target="../media/hdphoto7.wdp"/><Relationship Id="rId3" Type="http://schemas.microsoft.com/office/2007/relationships/media" Target="../media/media4.mp3"/><Relationship Id="rId7" Type="http://schemas.openxmlformats.org/officeDocument/2006/relationships/image" Target="../media/image88.png"/><Relationship Id="rId12" Type="http://schemas.openxmlformats.org/officeDocument/2006/relationships/image" Target="../media/image89.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74.png"/><Relationship Id="rId11" Type="http://schemas.openxmlformats.org/officeDocument/2006/relationships/slide" Target="slide21.xml"/><Relationship Id="rId5" Type="http://schemas.openxmlformats.org/officeDocument/2006/relationships/slideLayout" Target="../slideLayouts/slideLayout12.xml"/><Relationship Id="rId10" Type="http://schemas.openxmlformats.org/officeDocument/2006/relationships/image" Target="../media/image91.png"/><Relationship Id="rId4" Type="http://schemas.openxmlformats.org/officeDocument/2006/relationships/audio" Target="../media/media4.mp3"/><Relationship Id="rId9" Type="http://schemas.openxmlformats.org/officeDocument/2006/relationships/image" Target="../media/image90.png"/><Relationship Id="rId14" Type="http://schemas.openxmlformats.org/officeDocument/2006/relationships/image" Target="../media/image92.png"/></Relationships>
</file>

<file path=ppt/slides/_rels/slide25.xml.rels><?xml version="1.0" encoding="UTF-8" standalone="yes"?>
<Relationships xmlns="http://schemas.openxmlformats.org/package/2006/relationships"><Relationship Id="rId8" Type="http://schemas.openxmlformats.org/officeDocument/2006/relationships/image" Target="../media/image84.jpeg"/><Relationship Id="rId13" Type="http://schemas.microsoft.com/office/2007/relationships/hdphoto" Target="../media/hdphoto7.wdp"/><Relationship Id="rId3" Type="http://schemas.microsoft.com/office/2007/relationships/media" Target="../media/media3.wav"/><Relationship Id="rId7" Type="http://schemas.openxmlformats.org/officeDocument/2006/relationships/image" Target="../media/image88.png"/><Relationship Id="rId12" Type="http://schemas.openxmlformats.org/officeDocument/2006/relationships/image" Target="../media/image89.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74.png"/><Relationship Id="rId11" Type="http://schemas.openxmlformats.org/officeDocument/2006/relationships/slide" Target="slide21.xml"/><Relationship Id="rId5" Type="http://schemas.openxmlformats.org/officeDocument/2006/relationships/slideLayout" Target="../slideLayouts/slideLayout12.xml"/><Relationship Id="rId10" Type="http://schemas.openxmlformats.org/officeDocument/2006/relationships/image" Target="../media/image91.png"/><Relationship Id="rId4" Type="http://schemas.openxmlformats.org/officeDocument/2006/relationships/audio" Target="../media/media3.wav"/><Relationship Id="rId9" Type="http://schemas.openxmlformats.org/officeDocument/2006/relationships/image" Target="../media/image90.png"/><Relationship Id="rId14" Type="http://schemas.openxmlformats.org/officeDocument/2006/relationships/image" Target="../media/image92.png"/></Relationships>
</file>

<file path=ppt/slides/_rels/slide26.xml.rels><?xml version="1.0" encoding="UTF-8" standalone="yes"?>
<Relationships xmlns="http://schemas.openxmlformats.org/package/2006/relationships"><Relationship Id="rId8" Type="http://schemas.openxmlformats.org/officeDocument/2006/relationships/image" Target="../media/image84.jpeg"/><Relationship Id="rId13" Type="http://schemas.microsoft.com/office/2007/relationships/hdphoto" Target="../media/hdphoto7.wdp"/><Relationship Id="rId3" Type="http://schemas.microsoft.com/office/2007/relationships/media" Target="../media/media4.mp3"/><Relationship Id="rId7" Type="http://schemas.openxmlformats.org/officeDocument/2006/relationships/image" Target="../media/image88.png"/><Relationship Id="rId12" Type="http://schemas.openxmlformats.org/officeDocument/2006/relationships/image" Target="../media/image89.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74.png"/><Relationship Id="rId11" Type="http://schemas.openxmlformats.org/officeDocument/2006/relationships/slide" Target="slide21.xml"/><Relationship Id="rId5" Type="http://schemas.openxmlformats.org/officeDocument/2006/relationships/slideLayout" Target="../slideLayouts/slideLayout12.xml"/><Relationship Id="rId10" Type="http://schemas.openxmlformats.org/officeDocument/2006/relationships/image" Target="../media/image91.png"/><Relationship Id="rId4" Type="http://schemas.openxmlformats.org/officeDocument/2006/relationships/audio" Target="../media/media4.mp3"/><Relationship Id="rId9" Type="http://schemas.openxmlformats.org/officeDocument/2006/relationships/image" Target="../media/image90.png"/><Relationship Id="rId14" Type="http://schemas.openxmlformats.org/officeDocument/2006/relationships/image" Target="../media/image92.png"/></Relationships>
</file>

<file path=ppt/slides/_rels/slide27.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35.png"/><Relationship Id="rId7"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38.svg"/><Relationship Id="rId11" Type="http://schemas.openxmlformats.org/officeDocument/2006/relationships/image" Target="../media/image16.png"/><Relationship Id="rId5" Type="http://schemas.openxmlformats.org/officeDocument/2006/relationships/image" Target="../media/image37.png"/><Relationship Id="rId10" Type="http://schemas.openxmlformats.org/officeDocument/2006/relationships/image" Target="../media/image97.svg"/><Relationship Id="rId4" Type="http://schemas.openxmlformats.org/officeDocument/2006/relationships/image" Target="../media/image36.svg"/><Relationship Id="rId9" Type="http://schemas.openxmlformats.org/officeDocument/2006/relationships/image" Target="../media/image96.png"/></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hoat-dong-trai-nghiem,-huong-nghiep-8/1/442/50/" TargetMode="External"/><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image" Target="../media/image103.svg"/><Relationship Id="rId3" Type="http://schemas.openxmlformats.org/officeDocument/2006/relationships/image" Target="../media/image42.png"/><Relationship Id="rId7" Type="http://schemas.openxmlformats.org/officeDocument/2006/relationships/image" Target="../media/image102.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1.svg"/><Relationship Id="rId5" Type="http://schemas.openxmlformats.org/officeDocument/2006/relationships/image" Target="../media/image100.png"/><Relationship Id="rId10" Type="http://schemas.openxmlformats.org/officeDocument/2006/relationships/image" Target="../media/image10.svg"/><Relationship Id="rId4" Type="http://schemas.openxmlformats.org/officeDocument/2006/relationships/image" Target="../media/image43.svg"/><Relationship Id="rId9" Type="http://schemas.openxmlformats.org/officeDocument/2006/relationships/image" Target="../media/image9.png"/></Relationships>
</file>

<file path=ppt/slides/_rels/slide3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9.png"/><Relationship Id="rId7" Type="http://schemas.openxmlformats.org/officeDocument/2006/relationships/image" Target="../media/image63.pn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06.svg"/><Relationship Id="rId5" Type="http://schemas.openxmlformats.org/officeDocument/2006/relationships/image" Target="../media/image105.png"/><Relationship Id="rId4" Type="http://schemas.openxmlformats.org/officeDocument/2006/relationships/image" Target="../media/image30.svg"/><Relationship Id="rId9" Type="http://schemas.openxmlformats.org/officeDocument/2006/relationships/image" Target="../media/image65.svg"/></Relationships>
</file>

<file path=ppt/slides/_rels/slide31.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108.jpg"/><Relationship Id="rId1" Type="http://schemas.openxmlformats.org/officeDocument/2006/relationships/slideLayout" Target="../slideLayouts/slideLayout2.xml"/><Relationship Id="rId6" Type="http://schemas.openxmlformats.org/officeDocument/2006/relationships/image" Target="../media/image110.png"/><Relationship Id="rId5" Type="http://schemas.microsoft.com/office/2007/relationships/hdphoto" Target="../media/hdphoto8.wdp"/><Relationship Id="rId4"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7150BD-E5CD-CF18-D4BA-1506634D6E44}"/>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8</a:t>
            </a:r>
          </a:p>
        </p:txBody>
      </p:sp>
      <p:sp>
        <p:nvSpPr>
          <p:cNvPr id="6" name="Subtitle 2">
            <a:extLst>
              <a:ext uri="{FF2B5EF4-FFF2-40B4-BE49-F238E27FC236}">
                <a16:creationId xmlns:a16="http://schemas.microsoft.com/office/drawing/2014/main" id="{C9611A8B-A322-EC1C-D5CA-E735892C7ED2}"/>
              </a:ext>
            </a:extLst>
          </p:cNvPr>
          <p:cNvSpPr txBox="1">
            <a:spLocks/>
          </p:cNvSpPr>
          <p:nvPr/>
        </p:nvSpPr>
        <p:spPr>
          <a:xfrm>
            <a:off x="1262239" y="3352800"/>
            <a:ext cx="966751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US" sz="6000" b="1" dirty="0" err="1">
                <a:solidFill>
                  <a:srgbClr val="FF0000"/>
                </a:solidFill>
                <a:latin typeface="UTM Avo" panose="02040603050506020204" pitchFamily="18" charset="0"/>
              </a:rPr>
              <a:t>Hành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trình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nhân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ái</a:t>
            </a:r>
            <a:endParaRPr lang="en-US" sz="6000" b="1" dirty="0">
              <a:solidFill>
                <a:srgbClr val="FF0000"/>
              </a:solidFill>
              <a:latin typeface="UTM Avo" panose="02040603050506020204" pitchFamily="18" charset="0"/>
            </a:endParaRPr>
          </a:p>
        </p:txBody>
      </p:sp>
      <p:sp>
        <p:nvSpPr>
          <p:cNvPr id="2" name="Title 1">
            <a:extLst>
              <a:ext uri="{FF2B5EF4-FFF2-40B4-BE49-F238E27FC236}">
                <a16:creationId xmlns:a16="http://schemas.microsoft.com/office/drawing/2014/main" id="{C78A26AD-3DBA-6CA7-BFA2-DFBCA0E24EE5}"/>
              </a:ext>
            </a:extLst>
          </p:cNvPr>
          <p:cNvSpPr txBox="1">
            <a:spLocks/>
          </p:cNvSpPr>
          <p:nvPr/>
        </p:nvSpPr>
        <p:spPr>
          <a:xfrm>
            <a:off x="173230" y="1400634"/>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5</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pPr>
            <a:r>
              <a:rPr lang="en-US" sz="5400" b="1" dirty="0">
                <a:solidFill>
                  <a:srgbClr val="002060"/>
                </a:solidFill>
                <a:latin typeface="UTM Avo" panose="02040603050506020204" pitchFamily="18" charset="0"/>
              </a:rPr>
              <a:t>Em </a:t>
            </a:r>
            <a:r>
              <a:rPr lang="en-US" sz="5400" b="1" dirty="0" err="1">
                <a:solidFill>
                  <a:srgbClr val="002060"/>
                </a:solidFill>
                <a:latin typeface="UTM Avo" panose="02040603050506020204" pitchFamily="18" charset="0"/>
              </a:rPr>
              <a:t>và</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cộng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đồng</a:t>
            </a:r>
            <a:endParaRPr lang="en-US" sz="5400"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EBE1252-CC45-63A4-9881-4A396B2FE1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288410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B5060287-251B-88C6-BCA8-BA9F4F6CE258}"/>
              </a:ext>
            </a:extLst>
          </p:cNvPr>
          <p:cNvSpPr/>
          <p:nvPr/>
        </p:nvSpPr>
        <p:spPr>
          <a:xfrm>
            <a:off x="9022886" y="887654"/>
            <a:ext cx="1079241" cy="902638"/>
          </a:xfrm>
          <a:custGeom>
            <a:avLst/>
            <a:gdLst/>
            <a:ahLst/>
            <a:cxnLst/>
            <a:rect l="l" t="t" r="r" b="b"/>
            <a:pathLst>
              <a:path w="1992445" h="1666408">
                <a:moveTo>
                  <a:pt x="0" y="0"/>
                </a:moveTo>
                <a:lnTo>
                  <a:pt x="1992445" y="0"/>
                </a:lnTo>
                <a:lnTo>
                  <a:pt x="1992445" y="1666409"/>
                </a:lnTo>
                <a:lnTo>
                  <a:pt x="0" y="16664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endParaRPr>
          </a:p>
        </p:txBody>
      </p:sp>
      <p:sp>
        <p:nvSpPr>
          <p:cNvPr id="3" name="Rectangle 2">
            <a:extLst>
              <a:ext uri="{FF2B5EF4-FFF2-40B4-BE49-F238E27FC236}">
                <a16:creationId xmlns:a16="http://schemas.microsoft.com/office/drawing/2014/main" id="{0168E06E-A106-FB09-6BE4-5D1CA2E3681E}"/>
              </a:ext>
            </a:extLst>
          </p:cNvPr>
          <p:cNvSpPr/>
          <p:nvPr/>
        </p:nvSpPr>
        <p:spPr>
          <a:xfrm>
            <a:off x="1304836" y="5414025"/>
            <a:ext cx="9582327" cy="1079270"/>
          </a:xfrm>
          <a:prstGeom prst="rect">
            <a:avLst/>
          </a:prstGeom>
        </p:spPr>
        <p:txBody>
          <a:bodyPr wrap="square">
            <a:spAutoFit/>
          </a:bodyPr>
          <a:lstStyle/>
          <a:p>
            <a:pPr marL="309582" indent="-309582" algn="ctr">
              <a:lnSpc>
                <a:spcPct val="150000"/>
              </a:lnSpc>
              <a:spcBef>
                <a:spcPts val="163"/>
              </a:spcBef>
              <a:spcAft>
                <a:spcPts val="163"/>
              </a:spcAft>
              <a:buFont typeface="Wingdings" panose="05000000000000000000" pitchFamily="2" charset="2"/>
              <a:buChar char="Ø"/>
            </a:pPr>
            <a:r>
              <a:rPr lang="en-US" sz="2167" b="1" dirty="0" err="1">
                <a:latin typeface="UTM Avo" panose="02040603050506020204" pitchFamily="18"/>
                <a:ea typeface="Calibri" panose="020F0502020204030204" pitchFamily="34" charset="0"/>
                <a:cs typeface="Arial" panose="020B0604020202020204" pitchFamily="34" charset="0"/>
              </a:rPr>
              <a:t>Các</a:t>
            </a:r>
            <a:r>
              <a:rPr lang="en-US" sz="2167" b="1" dirty="0">
                <a:latin typeface="UTM Avo" panose="02040603050506020204" pitchFamily="18"/>
                <a:ea typeface="Calibri" panose="020F0502020204030204" pitchFamily="34" charset="0"/>
                <a:cs typeface="Arial" panose="020B0604020202020204" pitchFamily="34" charset="0"/>
              </a:rPr>
              <a:t> </a:t>
            </a:r>
            <a:r>
              <a:rPr lang="en-US" sz="2167" b="1" dirty="0" err="1">
                <a:latin typeface="UTM Avo" panose="02040603050506020204" pitchFamily="18"/>
                <a:ea typeface="Calibri" panose="020F0502020204030204" pitchFamily="34" charset="0"/>
                <a:cs typeface="Arial" panose="020B0604020202020204" pitchFamily="34" charset="0"/>
              </a:rPr>
              <a:t>em</a:t>
            </a:r>
            <a:r>
              <a:rPr lang="en-US" sz="2167" b="1" dirty="0">
                <a:latin typeface="UTM Avo" panose="02040603050506020204" pitchFamily="18"/>
                <a:ea typeface="Calibri" panose="020F0502020204030204" pitchFamily="34" charset="0"/>
                <a:cs typeface="Arial" panose="020B0604020202020204" pitchFamily="34" charset="0"/>
              </a:rPr>
              <a:t> </a:t>
            </a:r>
            <a:r>
              <a:rPr lang="en-US" sz="2167" b="1" dirty="0" err="1">
                <a:latin typeface="UTM Avo" panose="02040603050506020204" pitchFamily="18"/>
                <a:ea typeface="Calibri" panose="020F0502020204030204" pitchFamily="34" charset="0"/>
                <a:cs typeface="Arial" panose="020B0604020202020204" pitchFamily="34" charset="0"/>
              </a:rPr>
              <a:t>xem</a:t>
            </a:r>
            <a:r>
              <a:rPr lang="en-US" sz="2167" b="1" dirty="0">
                <a:latin typeface="UTM Avo" panose="02040603050506020204" pitchFamily="18"/>
                <a:ea typeface="Calibri" panose="020F0502020204030204" pitchFamily="34" charset="0"/>
                <a:cs typeface="Arial" panose="020B0604020202020204" pitchFamily="34" charset="0"/>
              </a:rPr>
              <a:t> </a:t>
            </a:r>
            <a:r>
              <a:rPr lang="vi-VN" sz="2167" b="1" dirty="0">
                <a:latin typeface="UTM Avo" panose="02040603050506020204" pitchFamily="18"/>
                <a:ea typeface="Calibri" panose="020F0502020204030204" pitchFamily="34" charset="0"/>
                <a:cs typeface="Arial" panose="020B0604020202020204" pitchFamily="34" charset="0"/>
              </a:rPr>
              <a:t>video </a:t>
            </a:r>
            <a:r>
              <a:rPr lang="en-US" sz="2167" b="1" dirty="0" err="1">
                <a:latin typeface="UTM Avo" panose="02040603050506020204" pitchFamily="18"/>
                <a:ea typeface="Calibri" panose="020F0502020204030204" pitchFamily="34" charset="0"/>
                <a:cs typeface="Arial" panose="020B0604020202020204" pitchFamily="34" charset="0"/>
              </a:rPr>
              <a:t>sau</a:t>
            </a:r>
            <a:r>
              <a:rPr lang="en-US" sz="2167" b="1" dirty="0">
                <a:latin typeface="UTM Avo" panose="02040603050506020204" pitchFamily="18"/>
                <a:ea typeface="Calibri" panose="020F0502020204030204" pitchFamily="34" charset="0"/>
                <a:cs typeface="Arial" panose="020B0604020202020204" pitchFamily="34" charset="0"/>
              </a:rPr>
              <a:t> </a:t>
            </a:r>
            <a:r>
              <a:rPr lang="en-US" sz="2167" b="1" dirty="0" err="1">
                <a:latin typeface="UTM Avo" panose="02040603050506020204" pitchFamily="18"/>
                <a:ea typeface="Calibri" panose="020F0502020204030204" pitchFamily="34" charset="0"/>
                <a:cs typeface="Arial" panose="020B0604020202020204" pitchFamily="34" charset="0"/>
              </a:rPr>
              <a:t>và</a:t>
            </a:r>
            <a:r>
              <a:rPr lang="en-US" sz="2167" b="1" dirty="0">
                <a:latin typeface="UTM Avo" panose="02040603050506020204" pitchFamily="18"/>
                <a:ea typeface="Calibri" panose="020F0502020204030204" pitchFamily="34" charset="0"/>
                <a:cs typeface="Arial" panose="020B0604020202020204" pitchFamily="34" charset="0"/>
              </a:rPr>
              <a:t> </a:t>
            </a:r>
            <a:r>
              <a:rPr lang="en-US" sz="2167" b="1" dirty="0" err="1">
                <a:latin typeface="UTM Avo" panose="02040603050506020204" pitchFamily="18"/>
                <a:ea typeface="Calibri" panose="020F0502020204030204" pitchFamily="34" charset="0"/>
                <a:cs typeface="Arial" panose="020B0604020202020204" pitchFamily="34" charset="0"/>
              </a:rPr>
              <a:t>trả</a:t>
            </a:r>
            <a:r>
              <a:rPr lang="en-US" sz="2167" b="1" dirty="0">
                <a:latin typeface="UTM Avo" panose="02040603050506020204" pitchFamily="18"/>
                <a:ea typeface="Calibri" panose="020F0502020204030204" pitchFamily="34" charset="0"/>
                <a:cs typeface="Arial" panose="020B0604020202020204" pitchFamily="34" charset="0"/>
              </a:rPr>
              <a:t> </a:t>
            </a:r>
            <a:r>
              <a:rPr lang="en-US" sz="2167" b="1" dirty="0" err="1">
                <a:latin typeface="UTM Avo" panose="02040603050506020204" pitchFamily="18"/>
                <a:ea typeface="Calibri" panose="020F0502020204030204" pitchFamily="34" charset="0"/>
                <a:cs typeface="Arial" panose="020B0604020202020204" pitchFamily="34" charset="0"/>
              </a:rPr>
              <a:t>lời</a:t>
            </a:r>
            <a:r>
              <a:rPr lang="en-US" sz="2167" b="1" dirty="0">
                <a:latin typeface="UTM Avo" panose="02040603050506020204" pitchFamily="18"/>
                <a:ea typeface="Calibri" panose="020F0502020204030204" pitchFamily="34" charset="0"/>
                <a:cs typeface="Arial" panose="020B0604020202020204" pitchFamily="34" charset="0"/>
              </a:rPr>
              <a:t> </a:t>
            </a:r>
            <a:r>
              <a:rPr lang="en-US" sz="2167" b="1" dirty="0" err="1">
                <a:latin typeface="UTM Avo" panose="02040603050506020204" pitchFamily="18"/>
                <a:ea typeface="Calibri" panose="020F0502020204030204" pitchFamily="34" charset="0"/>
                <a:cs typeface="Arial" panose="020B0604020202020204" pitchFamily="34" charset="0"/>
              </a:rPr>
              <a:t>câu</a:t>
            </a:r>
            <a:r>
              <a:rPr lang="en-US" sz="2167" b="1" dirty="0">
                <a:latin typeface="UTM Avo" panose="02040603050506020204" pitchFamily="18"/>
                <a:ea typeface="Calibri" panose="020F0502020204030204" pitchFamily="34" charset="0"/>
                <a:cs typeface="Arial" panose="020B0604020202020204" pitchFamily="34" charset="0"/>
              </a:rPr>
              <a:t> </a:t>
            </a:r>
            <a:r>
              <a:rPr lang="en-US" sz="2167" b="1" dirty="0" err="1">
                <a:latin typeface="UTM Avo" panose="02040603050506020204" pitchFamily="18"/>
                <a:ea typeface="Calibri" panose="020F0502020204030204" pitchFamily="34" charset="0"/>
                <a:cs typeface="Arial" panose="020B0604020202020204" pitchFamily="34" charset="0"/>
              </a:rPr>
              <a:t>hỏi</a:t>
            </a:r>
            <a:r>
              <a:rPr lang="en-US" sz="2167" b="1" dirty="0">
                <a:latin typeface="UTM Avo" panose="02040603050506020204" pitchFamily="18"/>
                <a:ea typeface="Calibri" panose="020F0502020204030204" pitchFamily="34" charset="0"/>
                <a:cs typeface="Arial" panose="020B0604020202020204" pitchFamily="34" charset="0"/>
              </a:rPr>
              <a:t>: </a:t>
            </a:r>
          </a:p>
          <a:p>
            <a:pPr algn="ctr">
              <a:lnSpc>
                <a:spcPct val="150000"/>
              </a:lnSpc>
              <a:spcBef>
                <a:spcPts val="163"/>
              </a:spcBef>
              <a:spcAft>
                <a:spcPts val="163"/>
              </a:spcAft>
            </a:pPr>
            <a:r>
              <a:rPr lang="en-US" sz="2167" b="1" i="1" dirty="0">
                <a:latin typeface="UTM Avo" panose="02040603050506020204" pitchFamily="18"/>
                <a:ea typeface="Calibri" panose="020F0502020204030204" pitchFamily="34" charset="0"/>
                <a:cs typeface="Arial" panose="020B0604020202020204" pitchFamily="34" charset="0"/>
              </a:rPr>
              <a:t>“</a:t>
            </a:r>
            <a:r>
              <a:rPr lang="en-US" sz="2167" b="1" i="1" dirty="0" err="1">
                <a:latin typeface="UTM Avo" panose="02040603050506020204" pitchFamily="18"/>
                <a:ea typeface="Calibri" panose="020F0502020204030204" pitchFamily="34" charset="0"/>
                <a:cs typeface="Arial" panose="020B0604020202020204" pitchFamily="34" charset="0"/>
              </a:rPr>
              <a:t>Em</a:t>
            </a:r>
            <a:r>
              <a:rPr lang="en-US" sz="2167" b="1" i="1" dirty="0">
                <a:latin typeface="UTM Avo" panose="02040603050506020204" pitchFamily="18"/>
                <a:ea typeface="Calibri" panose="020F0502020204030204" pitchFamily="34" charset="0"/>
                <a:cs typeface="Arial" panose="020B0604020202020204" pitchFamily="34" charset="0"/>
              </a:rPr>
              <a:t> </a:t>
            </a:r>
            <a:r>
              <a:rPr lang="en-US" sz="2167" b="1" i="1" dirty="0" err="1">
                <a:latin typeface="UTM Avo" panose="02040603050506020204" pitchFamily="18"/>
                <a:ea typeface="Calibri" panose="020F0502020204030204" pitchFamily="34" charset="0"/>
                <a:cs typeface="Arial" panose="020B0604020202020204" pitchFamily="34" charset="0"/>
              </a:rPr>
              <a:t>hãy</a:t>
            </a:r>
            <a:r>
              <a:rPr lang="en-US" sz="2167" b="1" i="1" dirty="0">
                <a:latin typeface="UTM Avo" panose="02040603050506020204" pitchFamily="18"/>
                <a:ea typeface="Calibri" panose="020F0502020204030204" pitchFamily="34" charset="0"/>
                <a:cs typeface="Arial" panose="020B0604020202020204" pitchFamily="34" charset="0"/>
              </a:rPr>
              <a:t> </a:t>
            </a:r>
            <a:r>
              <a:rPr lang="en-US" sz="2167" b="1" i="1" dirty="0" err="1">
                <a:latin typeface="UTM Avo" panose="02040603050506020204" pitchFamily="18"/>
                <a:ea typeface="Calibri" panose="020F0502020204030204" pitchFamily="34" charset="0"/>
                <a:cs typeface="Arial" panose="020B0604020202020204" pitchFamily="34" charset="0"/>
              </a:rPr>
              <a:t>cho</a:t>
            </a:r>
            <a:r>
              <a:rPr lang="en-US" sz="2167" b="1" i="1" dirty="0">
                <a:latin typeface="UTM Avo" panose="02040603050506020204" pitchFamily="18"/>
                <a:ea typeface="Calibri" panose="020F0502020204030204" pitchFamily="34" charset="0"/>
                <a:cs typeface="Arial" panose="020B0604020202020204" pitchFamily="34" charset="0"/>
              </a:rPr>
              <a:t> </a:t>
            </a:r>
            <a:r>
              <a:rPr lang="en-US" sz="2167" b="1" i="1" dirty="0" err="1">
                <a:latin typeface="UTM Avo" panose="02040603050506020204" pitchFamily="18"/>
                <a:ea typeface="Calibri" panose="020F0502020204030204" pitchFamily="34" charset="0"/>
                <a:cs typeface="Arial" panose="020B0604020202020204" pitchFamily="34" charset="0"/>
              </a:rPr>
              <a:t>biết</a:t>
            </a:r>
            <a:r>
              <a:rPr lang="en-US" sz="2167" b="1" i="1" dirty="0">
                <a:latin typeface="UTM Avo" panose="02040603050506020204" pitchFamily="18"/>
                <a:ea typeface="Calibri" panose="020F0502020204030204" pitchFamily="34" charset="0"/>
                <a:cs typeface="Arial" panose="020B0604020202020204" pitchFamily="34" charset="0"/>
              </a:rPr>
              <a:t> video </a:t>
            </a:r>
            <a:r>
              <a:rPr lang="en-US" sz="2167" b="1" i="1" dirty="0" err="1">
                <a:latin typeface="UTM Avo" panose="02040603050506020204" pitchFamily="18"/>
                <a:ea typeface="Calibri" panose="020F0502020204030204" pitchFamily="34" charset="0"/>
                <a:cs typeface="Arial" panose="020B0604020202020204" pitchFamily="34" charset="0"/>
              </a:rPr>
              <a:t>nhắc</a:t>
            </a:r>
            <a:r>
              <a:rPr lang="en-US" sz="2167" b="1" i="1" dirty="0">
                <a:latin typeface="UTM Avo" panose="02040603050506020204" pitchFamily="18"/>
                <a:ea typeface="Calibri" panose="020F0502020204030204" pitchFamily="34" charset="0"/>
                <a:cs typeface="Arial" panose="020B0604020202020204" pitchFamily="34" charset="0"/>
              </a:rPr>
              <a:t> </a:t>
            </a:r>
            <a:r>
              <a:rPr lang="en-US" sz="2167" b="1" i="1" dirty="0" err="1">
                <a:latin typeface="UTM Avo" panose="02040603050506020204" pitchFamily="18"/>
                <a:ea typeface="Calibri" panose="020F0502020204030204" pitchFamily="34" charset="0"/>
                <a:cs typeface="Arial" panose="020B0604020202020204" pitchFamily="34" charset="0"/>
              </a:rPr>
              <a:t>đến</a:t>
            </a:r>
            <a:r>
              <a:rPr lang="en-US" sz="2167" b="1" i="1" dirty="0">
                <a:latin typeface="UTM Avo" panose="02040603050506020204" pitchFamily="18"/>
                <a:ea typeface="Calibri" panose="020F0502020204030204" pitchFamily="34" charset="0"/>
                <a:cs typeface="Arial" panose="020B0604020202020204" pitchFamily="34" charset="0"/>
              </a:rPr>
              <a:t> </a:t>
            </a:r>
            <a:r>
              <a:rPr lang="en-US" sz="2167" b="1" i="1" dirty="0" err="1">
                <a:latin typeface="UTM Avo" panose="02040603050506020204" pitchFamily="18"/>
                <a:ea typeface="Calibri" panose="020F0502020204030204" pitchFamily="34" charset="0"/>
                <a:cs typeface="Arial" panose="020B0604020202020204" pitchFamily="34" charset="0"/>
              </a:rPr>
              <a:t>nội</a:t>
            </a:r>
            <a:r>
              <a:rPr lang="en-US" sz="2167" b="1" i="1" dirty="0">
                <a:latin typeface="UTM Avo" panose="02040603050506020204" pitchFamily="18"/>
                <a:ea typeface="Calibri" panose="020F0502020204030204" pitchFamily="34" charset="0"/>
                <a:cs typeface="Arial" panose="020B0604020202020204" pitchFamily="34" charset="0"/>
              </a:rPr>
              <a:t> dung </a:t>
            </a:r>
            <a:r>
              <a:rPr lang="en-US" sz="2167" b="1" i="1" dirty="0" err="1">
                <a:latin typeface="UTM Avo" panose="02040603050506020204" pitchFamily="18"/>
                <a:ea typeface="Calibri" panose="020F0502020204030204" pitchFamily="34" charset="0"/>
                <a:cs typeface="Arial" panose="020B0604020202020204" pitchFamily="34" charset="0"/>
              </a:rPr>
              <a:t>gì</a:t>
            </a:r>
            <a:r>
              <a:rPr lang="en-US" sz="2167" b="1" i="1" dirty="0">
                <a:latin typeface="UTM Avo" panose="02040603050506020204" pitchFamily="18"/>
                <a:ea typeface="Calibri" panose="020F0502020204030204" pitchFamily="34" charset="0"/>
                <a:cs typeface="Arial" panose="020B0604020202020204" pitchFamily="34" charset="0"/>
              </a:rPr>
              <a:t>?</a:t>
            </a:r>
          </a:p>
        </p:txBody>
      </p:sp>
      <p:pic>
        <p:nvPicPr>
          <p:cNvPr id="4" name="THVL _ Ký sự Hành trình nhân ái - Trailer">
            <a:hlinkClick r:id="" action="ppaction://media"/>
            <a:extLst>
              <a:ext uri="{FF2B5EF4-FFF2-40B4-BE49-F238E27FC236}">
                <a16:creationId xmlns:a16="http://schemas.microsoft.com/office/drawing/2014/main" id="{A6113E34-8919-01C7-89A6-09610AA24CF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874904" y="1790292"/>
            <a:ext cx="6442189" cy="3623733"/>
          </a:xfrm>
          <a:prstGeom prst="rect">
            <a:avLst/>
          </a:prstGeom>
        </p:spPr>
      </p:pic>
    </p:spTree>
    <p:extLst>
      <p:ext uri="{BB962C8B-B14F-4D97-AF65-F5344CB8AC3E}">
        <p14:creationId xmlns:p14="http://schemas.microsoft.com/office/powerpoint/2010/main" val="300331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742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8" fill="hold" display="0">
                  <p:stCondLst>
                    <p:cond delay="indefinite"/>
                  </p:stCondLst>
                </p:cTn>
                <p:tgtEl>
                  <p:spTgt spid="4"/>
                </p:tgtEl>
              </p:cMediaNode>
            </p:video>
          </p:childTnLst>
        </p:cTn>
      </p:par>
    </p:tnLst>
    <p:bldLst>
      <p:bldP spid="2" grpId="0" animBg="1"/>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947849-750F-B8FA-56C2-ADEA873FB02F}"/>
              </a:ext>
            </a:extLst>
          </p:cNvPr>
          <p:cNvPicPr>
            <a:picLocks noChangeAspect="1"/>
          </p:cNvPicPr>
          <p:nvPr/>
        </p:nvPicPr>
        <p:blipFill>
          <a:blip r:embed="rId3">
            <a:grayscl/>
          </a:blip>
          <a:srcRect t="7037" b="7037"/>
          <a:stretch>
            <a:fillRect/>
          </a:stretch>
        </p:blipFill>
        <p:spPr>
          <a:xfrm>
            <a:off x="1344701" y="1809919"/>
            <a:ext cx="9502593" cy="4688094"/>
          </a:xfrm>
          <a:prstGeom prst="rect">
            <a:avLst/>
          </a:prstGeom>
          <a:effectLst>
            <a:glow rad="228600">
              <a:schemeClr val="accent1">
                <a:satMod val="175000"/>
                <a:alpha val="40000"/>
              </a:schemeClr>
            </a:glow>
          </a:effectLst>
        </p:spPr>
      </p:pic>
      <p:sp>
        <p:nvSpPr>
          <p:cNvPr id="3" name="Rectangle 2">
            <a:extLst>
              <a:ext uri="{FF2B5EF4-FFF2-40B4-BE49-F238E27FC236}">
                <a16:creationId xmlns:a16="http://schemas.microsoft.com/office/drawing/2014/main" id="{B33EAE25-EBC7-C5B9-9B55-2AB28CD0951D}"/>
              </a:ext>
            </a:extLst>
          </p:cNvPr>
          <p:cNvSpPr/>
          <p:nvPr/>
        </p:nvSpPr>
        <p:spPr>
          <a:xfrm>
            <a:off x="1728574" y="2051029"/>
            <a:ext cx="8734841" cy="4131003"/>
          </a:xfrm>
          <a:prstGeom prst="rect">
            <a:avLst/>
          </a:prstGeom>
        </p:spPr>
        <p:txBody>
          <a:bodyPr wrap="square">
            <a:spAutoFit/>
          </a:bodyPr>
          <a:lstStyle/>
          <a:p>
            <a:pPr marL="309582" indent="-309582" algn="just">
              <a:lnSpc>
                <a:spcPct val="150000"/>
              </a:lnSpc>
              <a:spcBef>
                <a:spcPts val="163"/>
              </a:spcBef>
              <a:spcAft>
                <a:spcPts val="163"/>
              </a:spcAft>
              <a:buFont typeface="Courier New" panose="02070309020205020404" pitchFamily="49" charset="0"/>
              <a:buChar char="o"/>
            </a:pPr>
            <a:r>
              <a:rPr lang="vi-VN" sz="1950" dirty="0">
                <a:latin typeface="UTM Avo" panose="02040603050506020204" pitchFamily="18"/>
                <a:ea typeface="Calibri" panose="020F0502020204030204" pitchFamily="34" charset="0"/>
                <a:cs typeface="Arial" panose="020B0604020202020204" pitchFamily="34" charset="0"/>
              </a:rPr>
              <a:t>Nội dung của video nhắc đến </a:t>
            </a:r>
            <a:r>
              <a:rPr lang="vi-VN" sz="1950" b="1" i="1" dirty="0">
                <a:latin typeface="UTM Avo" panose="02040603050506020204" pitchFamily="18"/>
                <a:ea typeface="Calibri" panose="020F0502020204030204" pitchFamily="34" charset="0"/>
                <a:cs typeface="Arial" panose="020B0604020202020204" pitchFamily="34" charset="0"/>
              </a:rPr>
              <a:t>Hành trình nhân ái </a:t>
            </a:r>
            <a:r>
              <a:rPr lang="vi-VN" sz="1950" dirty="0">
                <a:latin typeface="UTM Avo" panose="02040603050506020204" pitchFamily="18"/>
                <a:ea typeface="Calibri" panose="020F0502020204030204" pitchFamily="34" charset="0"/>
                <a:cs typeface="Arial" panose="020B0604020202020204" pitchFamily="34" charset="0"/>
              </a:rPr>
              <a:t>không mệt mỏi trải dài từ Bắc</a:t>
            </a:r>
            <a:r>
              <a:rPr lang="en-US" sz="1950" dirty="0">
                <a:latin typeface="UTM Avo" panose="02040603050506020204" pitchFamily="18"/>
                <a:ea typeface="Calibri" panose="020F0502020204030204" pitchFamily="34" charset="0"/>
                <a:cs typeface="Arial" panose="020B0604020202020204" pitchFamily="34" charset="0"/>
              </a:rPr>
              <a:t> </a:t>
            </a:r>
            <a:r>
              <a:rPr lang="en-US" sz="1950" dirty="0" err="1">
                <a:latin typeface="UTM Avo" panose="02040603050506020204" pitchFamily="18"/>
                <a:ea typeface="Calibri" panose="020F0502020204030204" pitchFamily="34" charset="0"/>
                <a:cs typeface="Arial" panose="020B0604020202020204" pitchFamily="34" charset="0"/>
              </a:rPr>
              <a:t>đến</a:t>
            </a:r>
            <a:r>
              <a:rPr lang="en-US" sz="1950" dirty="0">
                <a:latin typeface="UTM Avo" panose="02040603050506020204" pitchFamily="18"/>
                <a:ea typeface="Calibri" panose="020F0502020204030204" pitchFamily="34" charset="0"/>
                <a:cs typeface="Arial" panose="020B0604020202020204" pitchFamily="34" charset="0"/>
              </a:rPr>
              <a:t> </a:t>
            </a:r>
            <a:r>
              <a:rPr lang="vi-VN" sz="1950" dirty="0">
                <a:latin typeface="UTM Avo" panose="02040603050506020204" pitchFamily="18"/>
                <a:ea typeface="Calibri" panose="020F0502020204030204" pitchFamily="34" charset="0"/>
                <a:cs typeface="Arial" panose="020B0604020202020204" pitchFamily="34" charset="0"/>
              </a:rPr>
              <a:t>Nam, tìm </a:t>
            </a:r>
            <a:r>
              <a:rPr lang="en-US" sz="1950" dirty="0" err="1">
                <a:latin typeface="UTM Avo" panose="02040603050506020204" pitchFamily="18"/>
                <a:ea typeface="Calibri" panose="020F0502020204030204" pitchFamily="34" charset="0"/>
                <a:cs typeface="Arial" panose="020B0604020202020204" pitchFamily="34" charset="0"/>
              </a:rPr>
              <a:t>tới</a:t>
            </a:r>
            <a:r>
              <a:rPr lang="vi-VN" sz="1950" dirty="0">
                <a:latin typeface="UTM Avo" panose="02040603050506020204" pitchFamily="18"/>
                <a:ea typeface="Calibri" panose="020F0502020204030204" pitchFamily="34" charset="0"/>
                <a:cs typeface="Arial" panose="020B0604020202020204" pitchFamily="34" charset="0"/>
              </a:rPr>
              <a:t> các xã vùng sâu</a:t>
            </a:r>
            <a:r>
              <a:rPr lang="en-US" sz="1950" dirty="0">
                <a:latin typeface="UTM Avo" panose="02040603050506020204" pitchFamily="18"/>
                <a:ea typeface="Calibri" panose="020F0502020204030204" pitchFamily="34" charset="0"/>
                <a:cs typeface="Arial" panose="020B0604020202020204" pitchFamily="34" charset="0"/>
              </a:rPr>
              <a:t>,</a:t>
            </a:r>
            <a:r>
              <a:rPr lang="vi-VN" sz="1950" dirty="0">
                <a:latin typeface="UTM Avo" panose="02040603050506020204" pitchFamily="18"/>
                <a:ea typeface="Calibri" panose="020F0502020204030204" pitchFamily="34" charset="0"/>
                <a:cs typeface="Arial" panose="020B0604020202020204" pitchFamily="34" charset="0"/>
              </a:rPr>
              <a:t> vùng xa để sẻ chia với những mảnh đời bất hạnh, sự giúp đỡ ấm áp tình người đã kịp thời tiếp sức cho những mái nhà an cư được cất lên, cho những đôi chân được vui bước đến trường, cho những dự định khởi nghiệp phù hợp. </a:t>
            </a:r>
            <a:endParaRPr lang="en-US" sz="1950" dirty="0">
              <a:latin typeface="UTM Avo" panose="02040603050506020204" pitchFamily="18"/>
              <a:ea typeface="Calibri" panose="020F0502020204030204" pitchFamily="34" charset="0"/>
              <a:cs typeface="Arial" panose="020B0604020202020204" pitchFamily="34" charset="0"/>
            </a:endParaRPr>
          </a:p>
          <a:p>
            <a:pPr marL="309582" indent="-309582" algn="just">
              <a:lnSpc>
                <a:spcPct val="150000"/>
              </a:lnSpc>
              <a:spcBef>
                <a:spcPts val="163"/>
              </a:spcBef>
              <a:spcAft>
                <a:spcPts val="163"/>
              </a:spcAft>
              <a:buFont typeface="Courier New" panose="02070309020205020404" pitchFamily="49" charset="0"/>
              <a:buChar char="o"/>
            </a:pPr>
            <a:r>
              <a:rPr lang="vi-VN" sz="1950" dirty="0">
                <a:latin typeface="UTM Avo" panose="02040603050506020204" pitchFamily="18"/>
                <a:ea typeface="Calibri" panose="020F0502020204030204" pitchFamily="34" charset="0"/>
                <a:cs typeface="Arial" panose="020B0604020202020204" pitchFamily="34" charset="0"/>
              </a:rPr>
              <a:t>Những con đường xanh các xã nông thôn mới, những chính sách đền ơn đáp nghĩa hỗ trợ người có công, người khuyết tật</a:t>
            </a:r>
            <a:r>
              <a:rPr lang="en-US" sz="1950" dirty="0">
                <a:latin typeface="UTM Avo" panose="02040603050506020204" pitchFamily="18"/>
                <a:ea typeface="Calibri" panose="020F0502020204030204" pitchFamily="34" charset="0"/>
                <a:cs typeface="Arial" panose="020B0604020202020204" pitchFamily="34" charset="0"/>
              </a:rPr>
              <a:t>, b</a:t>
            </a:r>
            <a:r>
              <a:rPr lang="vi-VN" sz="1950" dirty="0">
                <a:latin typeface="UTM Avo" panose="02040603050506020204" pitchFamily="18"/>
                <a:ea typeface="Calibri" panose="020F0502020204030204" pitchFamily="34" charset="0"/>
                <a:cs typeface="Arial" panose="020B0604020202020204" pitchFamily="34" charset="0"/>
              </a:rPr>
              <a:t>ao tương lai được thắp lên</a:t>
            </a:r>
            <a:r>
              <a:rPr lang="en-US" sz="1950" dirty="0">
                <a:latin typeface="UTM Avo" panose="02040603050506020204" pitchFamily="18"/>
                <a:ea typeface="Calibri" panose="020F0502020204030204" pitchFamily="34" charset="0"/>
                <a:cs typeface="Arial" panose="020B0604020202020204" pitchFamily="34" charset="0"/>
              </a:rPr>
              <a:t> </a:t>
            </a:r>
            <a:r>
              <a:rPr lang="en-US" sz="1950" dirty="0" err="1">
                <a:latin typeface="UTM Avo" panose="02040603050506020204" pitchFamily="18"/>
                <a:ea typeface="Calibri" panose="020F0502020204030204" pitchFamily="34" charset="0"/>
                <a:cs typeface="Arial" panose="020B0604020202020204" pitchFamily="34" charset="0"/>
              </a:rPr>
              <a:t>để</a:t>
            </a:r>
            <a:r>
              <a:rPr lang="vi-VN" sz="1950" dirty="0">
                <a:latin typeface="UTM Avo" panose="02040603050506020204" pitchFamily="18"/>
                <a:ea typeface="Calibri" panose="020F0502020204030204" pitchFamily="34" charset="0"/>
                <a:cs typeface="Arial" panose="020B0604020202020204" pitchFamily="34" charset="0"/>
              </a:rPr>
              <a:t> vượt khó thoát nghèo</a:t>
            </a:r>
            <a:r>
              <a:rPr lang="en-US" sz="1950" dirty="0">
                <a:latin typeface="UTM Avo" panose="02040603050506020204" pitchFamily="18"/>
                <a:ea typeface="Calibri" panose="020F0502020204030204" pitchFamily="34" charset="0"/>
                <a:cs typeface="Arial" panose="020B0604020202020204" pitchFamily="34" charset="0"/>
              </a:rPr>
              <a:t>,</a:t>
            </a:r>
            <a:r>
              <a:rPr lang="vi-VN" sz="1950" dirty="0">
                <a:latin typeface="UTM Avo" panose="02040603050506020204" pitchFamily="18"/>
                <a:ea typeface="Calibri" panose="020F0502020204030204" pitchFamily="34" charset="0"/>
                <a:cs typeface="Arial" panose="020B0604020202020204" pitchFamily="34" charset="0"/>
              </a:rPr>
              <a:t> an sinh bền vững.</a:t>
            </a:r>
            <a:endParaRPr lang="vi-VN" sz="1950" i="1" dirty="0">
              <a:latin typeface="UTM Avo" panose="02040603050506020204" pitchFamily="18"/>
              <a:ea typeface="Calibri" panose="020F050202020403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EA7CF195-A0EC-2EEC-0034-E2EA47A52D02}"/>
              </a:ext>
            </a:extLst>
          </p:cNvPr>
          <p:cNvGrpSpPr/>
          <p:nvPr/>
        </p:nvGrpSpPr>
        <p:grpSpPr>
          <a:xfrm>
            <a:off x="4341229" y="1314187"/>
            <a:ext cx="3509536" cy="736842"/>
            <a:chOff x="2078673" y="1010321"/>
            <a:chExt cx="6479144" cy="1360323"/>
          </a:xfrm>
        </p:grpSpPr>
        <p:sp>
          <p:nvSpPr>
            <p:cNvPr id="5" name="Freeform 6">
              <a:extLst>
                <a:ext uri="{FF2B5EF4-FFF2-40B4-BE49-F238E27FC236}">
                  <a16:creationId xmlns:a16="http://schemas.microsoft.com/office/drawing/2014/main" id="{966097CF-2994-8298-9784-CD841A6C9466}"/>
                </a:ext>
              </a:extLst>
            </p:cNvPr>
            <p:cNvSpPr/>
            <p:nvPr/>
          </p:nvSpPr>
          <p:spPr>
            <a:xfrm>
              <a:off x="2078673" y="1010321"/>
              <a:ext cx="6479144" cy="1360323"/>
            </a:xfrm>
            <a:custGeom>
              <a:avLst/>
              <a:gdLst/>
              <a:ahLst/>
              <a:cxnLst/>
              <a:rect l="l" t="t" r="r" b="b"/>
              <a:pathLst>
                <a:path w="2175804" h="376692">
                  <a:moveTo>
                    <a:pt x="47794" y="0"/>
                  </a:moveTo>
                  <a:lnTo>
                    <a:pt x="2128010" y="0"/>
                  </a:lnTo>
                  <a:cubicBezTo>
                    <a:pt x="2140686" y="0"/>
                    <a:pt x="2152842" y="5035"/>
                    <a:pt x="2161805" y="13999"/>
                  </a:cubicBezTo>
                  <a:cubicBezTo>
                    <a:pt x="2170768" y="22962"/>
                    <a:pt x="2175804" y="35118"/>
                    <a:pt x="2175804" y="47794"/>
                  </a:cubicBezTo>
                  <a:lnTo>
                    <a:pt x="2175804" y="328898"/>
                  </a:lnTo>
                  <a:cubicBezTo>
                    <a:pt x="2175804" y="341574"/>
                    <a:pt x="2170768" y="353730"/>
                    <a:pt x="2161805" y="362694"/>
                  </a:cubicBezTo>
                  <a:cubicBezTo>
                    <a:pt x="2152842" y="371657"/>
                    <a:pt x="2140686" y="376692"/>
                    <a:pt x="2128010" y="376692"/>
                  </a:cubicBezTo>
                  <a:lnTo>
                    <a:pt x="47794" y="376692"/>
                  </a:lnTo>
                  <a:cubicBezTo>
                    <a:pt x="35118" y="376692"/>
                    <a:pt x="22962" y="371657"/>
                    <a:pt x="13999" y="362694"/>
                  </a:cubicBezTo>
                  <a:cubicBezTo>
                    <a:pt x="5035" y="353730"/>
                    <a:pt x="0" y="341574"/>
                    <a:pt x="0" y="328898"/>
                  </a:cubicBezTo>
                  <a:lnTo>
                    <a:pt x="0" y="47794"/>
                  </a:lnTo>
                  <a:cubicBezTo>
                    <a:pt x="0" y="35118"/>
                    <a:pt x="5035" y="22962"/>
                    <a:pt x="13999" y="13999"/>
                  </a:cubicBezTo>
                  <a:cubicBezTo>
                    <a:pt x="22962" y="5035"/>
                    <a:pt x="35118" y="0"/>
                    <a:pt x="47794" y="0"/>
                  </a:cubicBezTo>
                  <a:close/>
                </a:path>
              </a:pathLst>
            </a:custGeom>
            <a:solidFill>
              <a:schemeClr val="bg1"/>
            </a:solidFill>
            <a:ln>
              <a:solidFill>
                <a:schemeClr val="accent5">
                  <a:lumMod val="50000"/>
                </a:schemeClr>
              </a:solidFill>
            </a:ln>
          </p:spPr>
          <p:txBody>
            <a:bodyPr/>
            <a:lstStyle/>
            <a:p>
              <a:endParaRPr lang="en-US" sz="572">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AF96B8BC-038F-1E95-7CC7-87DEBED9E241}"/>
                </a:ext>
              </a:extLst>
            </p:cNvPr>
            <p:cNvSpPr txBox="1"/>
            <p:nvPr/>
          </p:nvSpPr>
          <p:spPr>
            <a:xfrm>
              <a:off x="2452268" y="1284264"/>
              <a:ext cx="5731948" cy="940139"/>
            </a:xfrm>
            <a:prstGeom prst="rect">
              <a:avLst/>
            </a:prstGeom>
            <a:noFill/>
          </p:spPr>
          <p:txBody>
            <a:bodyPr wrap="square">
              <a:spAutoFit/>
            </a:bodyPr>
            <a:lstStyle/>
            <a:p>
              <a:pPr algn="ctr"/>
              <a:r>
                <a:rPr lang="en-US" sz="2709" b="1" dirty="0">
                  <a:latin typeface="UTM Avo" panose="02040603050506020204" pitchFamily="18"/>
                  <a:ea typeface="Calibri" panose="020F0502020204030204" pitchFamily="34" charset="0"/>
                  <a:cs typeface="Arial" panose="020B0604020202020204" pitchFamily="34" charset="0"/>
                </a:rPr>
                <a:t>GỢI </a:t>
              </a:r>
              <a:r>
                <a:rPr lang="en-US" sz="2709" b="1" dirty="0" err="1">
                  <a:latin typeface="UTM Avo" panose="02040603050506020204" pitchFamily="18"/>
                  <a:ea typeface="Calibri" panose="020F0502020204030204" pitchFamily="34" charset="0"/>
                  <a:cs typeface="Arial" panose="020B0604020202020204" pitchFamily="34" charset="0"/>
                </a:rPr>
                <a:t>Ý</a:t>
              </a:r>
              <a:r>
                <a:rPr lang="en-US" sz="2709" b="1" dirty="0">
                  <a:latin typeface="UTM Avo" panose="02040603050506020204" pitchFamily="18"/>
                  <a:ea typeface="Calibri" panose="020F0502020204030204" pitchFamily="34" charset="0"/>
                  <a:cs typeface="Arial" panose="020B0604020202020204" pitchFamily="34" charset="0"/>
                </a:rPr>
                <a:t> TRẢ LỜI</a:t>
              </a:r>
            </a:p>
          </p:txBody>
        </p:sp>
      </p:grpSp>
      <p:sp>
        <p:nvSpPr>
          <p:cNvPr id="7" name="Freeform 5">
            <a:extLst>
              <a:ext uri="{FF2B5EF4-FFF2-40B4-BE49-F238E27FC236}">
                <a16:creationId xmlns:a16="http://schemas.microsoft.com/office/drawing/2014/main" id="{152D0910-5C8C-D3B9-95A4-692C60A85C4F}"/>
              </a:ext>
            </a:extLst>
          </p:cNvPr>
          <p:cNvSpPr/>
          <p:nvPr/>
        </p:nvSpPr>
        <p:spPr>
          <a:xfrm>
            <a:off x="10139093" y="1152867"/>
            <a:ext cx="1320864" cy="1059483"/>
          </a:xfrm>
          <a:custGeom>
            <a:avLst/>
            <a:gdLst/>
            <a:ahLst/>
            <a:cxnLst/>
            <a:rect l="l" t="t" r="r" b="b"/>
            <a:pathLst>
              <a:path w="1669444" h="1666408">
                <a:moveTo>
                  <a:pt x="0" y="0"/>
                </a:moveTo>
                <a:lnTo>
                  <a:pt x="1669444" y="0"/>
                </a:lnTo>
                <a:lnTo>
                  <a:pt x="1669444" y="1666409"/>
                </a:lnTo>
                <a:lnTo>
                  <a:pt x="0" y="16664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572">
              <a:latin typeface="UTM Avo" panose="02040603050506020204" pitchFamily="18"/>
            </a:endParaRPr>
          </a:p>
        </p:txBody>
      </p:sp>
      <p:pic>
        <p:nvPicPr>
          <p:cNvPr id="8" name="Picture 7" descr="A group of people sitting on a bench&#10;&#10;Description automatically generated">
            <a:extLst>
              <a:ext uri="{FF2B5EF4-FFF2-40B4-BE49-F238E27FC236}">
                <a16:creationId xmlns:a16="http://schemas.microsoft.com/office/drawing/2014/main" id="{25A40C3B-99F2-9261-6255-725EB64610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93106">
            <a:off x="78671" y="5132669"/>
            <a:ext cx="1847373" cy="1847373"/>
          </a:xfrm>
          <a:prstGeom prst="rect">
            <a:avLst/>
          </a:prstGeom>
        </p:spPr>
      </p:pic>
    </p:spTree>
    <p:extLst>
      <p:ext uri="{BB962C8B-B14F-4D97-AF65-F5344CB8AC3E}">
        <p14:creationId xmlns:p14="http://schemas.microsoft.com/office/powerpoint/2010/main" val="162381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A8946E8-628D-BEC6-75AE-6404573DB5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266947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9">
            <a:extLst>
              <a:ext uri="{FF2B5EF4-FFF2-40B4-BE49-F238E27FC236}">
                <a16:creationId xmlns:a16="http://schemas.microsoft.com/office/drawing/2014/main" id="{7120B79B-537D-E59B-A475-343FE4B2CF47}"/>
              </a:ext>
            </a:extLst>
          </p:cNvPr>
          <p:cNvSpPr/>
          <p:nvPr/>
        </p:nvSpPr>
        <p:spPr>
          <a:xfrm>
            <a:off x="11265600" y="6126124"/>
            <a:ext cx="744813" cy="714452"/>
          </a:xfrm>
          <a:custGeom>
            <a:avLst/>
            <a:gdLst/>
            <a:ahLst/>
            <a:cxnLst/>
            <a:rect l="l" t="t" r="r" b="b"/>
            <a:pathLst>
              <a:path w="2105980" h="1673376">
                <a:moveTo>
                  <a:pt x="0" y="0"/>
                </a:moveTo>
                <a:lnTo>
                  <a:pt x="2105980" y="0"/>
                </a:lnTo>
                <a:lnTo>
                  <a:pt x="2105980" y="1673377"/>
                </a:lnTo>
                <a:lnTo>
                  <a:pt x="0" y="167337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8E4DDE4F-E45D-A88E-7623-E169F6F47D6E}"/>
              </a:ext>
            </a:extLst>
          </p:cNvPr>
          <p:cNvSpPr txBox="1"/>
          <p:nvPr/>
        </p:nvSpPr>
        <p:spPr>
          <a:xfrm>
            <a:off x="638324" y="2548522"/>
            <a:ext cx="10915352" cy="950260"/>
          </a:xfrm>
          <a:prstGeom prst="rect">
            <a:avLst/>
          </a:prstGeom>
          <a:noFill/>
        </p:spPr>
        <p:txBody>
          <a:bodyPr wrap="square">
            <a:spAutoFit/>
          </a:bodyPr>
          <a:lstStyle/>
          <a:p>
            <a:pPr>
              <a:lnSpc>
                <a:spcPct val="150000"/>
              </a:lnSpc>
            </a:pPr>
            <a:r>
              <a:rPr lang="en-US" sz="2000" b="1" dirty="0">
                <a:latin typeface="UTM Avo" panose="02040603050506020204" pitchFamily="18"/>
                <a:ea typeface="Calibri" panose="020F0502020204030204" pitchFamily="34" charset="0"/>
                <a:cs typeface="Arial" panose="020B0604020202020204" pitchFamily="34" charset="0"/>
              </a:rPr>
              <a:t>HOẠT ĐỘNG NHÓM: </a:t>
            </a:r>
            <a:r>
              <a:rPr lang="en-US" sz="2000" dirty="0" err="1">
                <a:latin typeface="UTM Avo" panose="02040603050506020204" pitchFamily="18"/>
                <a:ea typeface="Calibri" panose="020F0502020204030204" pitchFamily="34" charset="0"/>
                <a:cs typeface="Arial" panose="020B0604020202020204" pitchFamily="34" charset="0"/>
              </a:rPr>
              <a:t>Các</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em</a:t>
            </a:r>
            <a:r>
              <a:rPr lang="en-US" sz="2000" dirty="0">
                <a:latin typeface="UTM Avo" panose="02040603050506020204" pitchFamily="18"/>
                <a:ea typeface="Calibri" panose="020F0502020204030204" pitchFamily="34" charset="0"/>
                <a:cs typeface="Arial" panose="020B0604020202020204" pitchFamily="34" charset="0"/>
              </a:rPr>
              <a:t> chia </a:t>
            </a:r>
            <a:r>
              <a:rPr lang="en-US" sz="2000" dirty="0" err="1">
                <a:latin typeface="UTM Avo" panose="02040603050506020204" pitchFamily="18"/>
                <a:ea typeface="Calibri" panose="020F0502020204030204" pitchFamily="34" charset="0"/>
                <a:cs typeface="Arial" panose="020B0604020202020204" pitchFamily="34" charset="0"/>
              </a:rPr>
              <a:t>sẻ</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theo</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nhóm</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cặp</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đôi</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nhóm</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theo</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bàn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hoặc</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hai</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bàn</a:t>
            </a:r>
            <a:r>
              <a:rPr lang="en-US" sz="2000" dirty="0">
                <a:latin typeface="UTM Avo" panose="02040603050506020204" pitchFamily="18"/>
                <a:ea typeface="Calibri" panose="020F0502020204030204" pitchFamily="34" charset="0"/>
                <a:cs typeface="Arial" panose="020B0604020202020204" pitchFamily="34" charset="0"/>
              </a:rPr>
              <a:t> quay </a:t>
            </a:r>
            <a:r>
              <a:rPr lang="en-US" sz="2000" dirty="0" err="1">
                <a:latin typeface="UTM Avo" panose="02040603050506020204" pitchFamily="18"/>
                <a:ea typeface="Calibri" panose="020F0502020204030204" pitchFamily="34" charset="0"/>
                <a:cs typeface="Arial" panose="020B0604020202020204" pitchFamily="34" charset="0"/>
              </a:rPr>
              <a:t>lại</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với</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nhau</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về</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những</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hoạt</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động</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thiện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nguyện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mà</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mình</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đã</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từng</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tham</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gia</a:t>
            </a:r>
            <a:r>
              <a:rPr lang="en-US" sz="2000" dirty="0">
                <a:latin typeface="UTM Avo" panose="02040603050506020204" pitchFamily="18"/>
                <a:ea typeface="Calibri" panose="020F0502020204030204" pitchFamily="34" charset="0"/>
                <a:cs typeface="Arial" panose="020B0604020202020204" pitchFamily="34" charset="0"/>
              </a:rPr>
              <a:t>. </a:t>
            </a:r>
            <a:endParaRPr lang="en-US" sz="2000" dirty="0">
              <a:latin typeface="UTM Avo" panose="02040603050506020204" pitchFamily="18"/>
              <a:cs typeface="Arial" panose="020B0604020202020204" pitchFamily="34" charset="0"/>
            </a:endParaRPr>
          </a:p>
        </p:txBody>
      </p:sp>
      <p:pic>
        <p:nvPicPr>
          <p:cNvPr id="4" name="Picture 3" descr="A group of people using laptops&#10;&#10;Description automatically generated with medium confidence">
            <a:extLst>
              <a:ext uri="{FF2B5EF4-FFF2-40B4-BE49-F238E27FC236}">
                <a16:creationId xmlns:a16="http://schemas.microsoft.com/office/drawing/2014/main" id="{E32E6B1B-E72F-5EB7-3548-311E07EC475A}"/>
              </a:ext>
            </a:extLst>
          </p:cNvPr>
          <p:cNvPicPr>
            <a:picLocks noChangeAspect="1"/>
          </p:cNvPicPr>
          <p:nvPr/>
        </p:nvPicPr>
        <p:blipFill rotWithShape="1">
          <a:blip r:embed="rId5">
            <a:extLst>
              <a:ext uri="{28A0092B-C50C-407E-A947-70E740481C1C}">
                <a14:useLocalDpi xmlns:a14="http://schemas.microsoft.com/office/drawing/2010/main" val="0"/>
              </a:ext>
            </a:extLst>
          </a:blip>
          <a:srcRect t="13421" b="14627"/>
          <a:stretch/>
        </p:blipFill>
        <p:spPr>
          <a:xfrm>
            <a:off x="638324" y="4634437"/>
            <a:ext cx="3229937" cy="2323979"/>
          </a:xfrm>
          <a:prstGeom prst="rect">
            <a:avLst/>
          </a:prstGeom>
        </p:spPr>
      </p:pic>
      <p:grpSp>
        <p:nvGrpSpPr>
          <p:cNvPr id="5" name="Group 4">
            <a:extLst>
              <a:ext uri="{FF2B5EF4-FFF2-40B4-BE49-F238E27FC236}">
                <a16:creationId xmlns:a16="http://schemas.microsoft.com/office/drawing/2014/main" id="{8E4245CF-AE93-18DF-01F7-979DD4BC2D50}"/>
              </a:ext>
            </a:extLst>
          </p:cNvPr>
          <p:cNvGrpSpPr/>
          <p:nvPr/>
        </p:nvGrpSpPr>
        <p:grpSpPr>
          <a:xfrm>
            <a:off x="990414" y="3482905"/>
            <a:ext cx="2525755" cy="713872"/>
            <a:chOff x="685800" y="4520180"/>
            <a:chExt cx="4437794" cy="1720915"/>
          </a:xfrm>
        </p:grpSpPr>
        <p:sp>
          <p:nvSpPr>
            <p:cNvPr id="6" name="Rectangle 5">
              <a:extLst>
                <a:ext uri="{FF2B5EF4-FFF2-40B4-BE49-F238E27FC236}">
                  <a16:creationId xmlns:a16="http://schemas.microsoft.com/office/drawing/2014/main" id="{C501875C-CFC8-2106-797E-ACE386AE52D1}"/>
                </a:ext>
              </a:extLst>
            </p:cNvPr>
            <p:cNvSpPr/>
            <p:nvPr/>
          </p:nvSpPr>
          <p:spPr>
            <a:xfrm>
              <a:off x="972405" y="4922106"/>
              <a:ext cx="4151189" cy="1318989"/>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ea typeface="Calibri" panose="020F0502020204030204" pitchFamily="34" charset="0"/>
                  <a:cs typeface="Arial" panose="020B0604020202020204" pitchFamily="34" charset="0"/>
                </a:rPr>
                <a:t>Gợi</a:t>
              </a:r>
              <a:r>
                <a:rPr lang="en-US" sz="2400" b="1" dirty="0">
                  <a:solidFill>
                    <a:schemeClr val="tx1"/>
                  </a:solidFill>
                  <a:latin typeface="UTM Avo" panose="02040603050506020204" pitchFamily="18"/>
                  <a:ea typeface="Calibri" panose="020F0502020204030204" pitchFamily="34" charset="0"/>
                  <a:cs typeface="Arial" panose="020B0604020202020204" pitchFamily="34" charset="0"/>
                </a:rPr>
                <a:t> ý</a:t>
              </a:r>
              <a:endParaRPr lang="en-US" sz="2400" dirty="0">
                <a:solidFill>
                  <a:schemeClr val="tx1"/>
                </a:solidFill>
                <a:latin typeface="UTM Avo" panose="02040603050506020204" pitchFamily="18"/>
                <a:cs typeface="Arial" panose="020B0604020202020204" pitchFamily="34" charset="0"/>
              </a:endParaRPr>
            </a:p>
          </p:txBody>
        </p:sp>
        <p:pic>
          <p:nvPicPr>
            <p:cNvPr id="7" name="Picture 21">
              <a:extLst>
                <a:ext uri="{FF2B5EF4-FFF2-40B4-BE49-F238E27FC236}">
                  <a16:creationId xmlns:a16="http://schemas.microsoft.com/office/drawing/2014/main" id="{8972FDB0-485C-8244-760F-D93BB8533D0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85800" y="4520180"/>
              <a:ext cx="859735" cy="803852"/>
            </a:xfrm>
            <a:prstGeom prst="rect">
              <a:avLst/>
            </a:prstGeom>
          </p:spPr>
        </p:pic>
      </p:grpSp>
      <p:sp>
        <p:nvSpPr>
          <p:cNvPr id="8" name="TextBox 9">
            <a:extLst>
              <a:ext uri="{FF2B5EF4-FFF2-40B4-BE49-F238E27FC236}">
                <a16:creationId xmlns:a16="http://schemas.microsoft.com/office/drawing/2014/main" id="{FA00FB1F-4476-7D4B-5677-D396C657496D}"/>
              </a:ext>
            </a:extLst>
          </p:cNvPr>
          <p:cNvSpPr txBox="1"/>
          <p:nvPr/>
        </p:nvSpPr>
        <p:spPr>
          <a:xfrm>
            <a:off x="4341557" y="3700216"/>
            <a:ext cx="6696909" cy="2783134"/>
          </a:xfrm>
          <a:prstGeom prst="rect">
            <a:avLst/>
          </a:prstGeom>
        </p:spPr>
        <p:txBody>
          <a:bodyPr wrap="square" lIns="0" tIns="0" rIns="0" bIns="0" rtlCol="0" anchor="t">
            <a:spAutoFit/>
          </a:bodyPr>
          <a:lstStyle/>
          <a:p>
            <a:pPr marL="309582" indent="-309582" algn="just">
              <a:lnSpc>
                <a:spcPct val="150000"/>
              </a:lnSpc>
              <a:buFont typeface="Wingdings" panose="05000000000000000000" pitchFamily="2" charset="2"/>
              <a:buChar char="§"/>
            </a:pPr>
            <a:r>
              <a:rPr lang="vi-VN" sz="2058" dirty="0">
                <a:latin typeface="UTM Avo" panose="02040603050506020204" pitchFamily="18"/>
                <a:cs typeface="Arial" panose="020B0604020202020204" pitchFamily="34" charset="0"/>
              </a:rPr>
              <a:t>Tên hoạt động thiện nguyện</a:t>
            </a:r>
          </a:p>
          <a:p>
            <a:pPr marL="309582" indent="-309582" algn="just">
              <a:lnSpc>
                <a:spcPct val="150000"/>
              </a:lnSpc>
              <a:buFont typeface="Wingdings" panose="05000000000000000000" pitchFamily="2" charset="2"/>
              <a:buChar char="§"/>
            </a:pPr>
            <a:r>
              <a:rPr lang="vi-VN" sz="2058" dirty="0">
                <a:latin typeface="UTM Avo" panose="02040603050506020204" pitchFamily="18"/>
                <a:cs typeface="Arial" panose="020B0604020202020204" pitchFamily="34" charset="0"/>
              </a:rPr>
              <a:t>Lí do em tham gia hoạt động thiện nguyện đó</a:t>
            </a:r>
          </a:p>
          <a:p>
            <a:pPr marL="309582" indent="-309582" algn="just">
              <a:lnSpc>
                <a:spcPct val="150000"/>
              </a:lnSpc>
              <a:buFont typeface="Wingdings" panose="05000000000000000000" pitchFamily="2" charset="2"/>
              <a:buChar char="§"/>
            </a:pPr>
            <a:r>
              <a:rPr lang="vi-VN" sz="2058" dirty="0">
                <a:latin typeface="UTM Avo" panose="02040603050506020204" pitchFamily="18"/>
                <a:cs typeface="Arial" panose="020B0604020202020204" pitchFamily="34" charset="0"/>
              </a:rPr>
              <a:t>Công việc em đã thực hiện khi tham gia hoạt động thiện nguyện đó </a:t>
            </a:r>
          </a:p>
          <a:p>
            <a:pPr marL="309582" indent="-309582" algn="just">
              <a:lnSpc>
                <a:spcPct val="150000"/>
              </a:lnSpc>
              <a:buFont typeface="Wingdings" panose="05000000000000000000" pitchFamily="2" charset="2"/>
              <a:buChar char="§"/>
            </a:pPr>
            <a:r>
              <a:rPr lang="vi-VN" sz="2058" dirty="0">
                <a:latin typeface="UTM Avo" panose="02040603050506020204" pitchFamily="18"/>
                <a:cs typeface="Arial" panose="020B0604020202020204" pitchFamily="34" charset="0"/>
              </a:rPr>
              <a:t>Cảm xúc của em sau khi tham gia hoạt động thiện nguyện</a:t>
            </a:r>
          </a:p>
        </p:txBody>
      </p:sp>
      <p:sp>
        <p:nvSpPr>
          <p:cNvPr id="9" name="TextBox 8">
            <a:extLst>
              <a:ext uri="{FF2B5EF4-FFF2-40B4-BE49-F238E27FC236}">
                <a16:creationId xmlns:a16="http://schemas.microsoft.com/office/drawing/2014/main" id="{D1886111-DFDE-17C7-50F3-5F3F56FE8470}"/>
              </a:ext>
            </a:extLst>
          </p:cNvPr>
          <p:cNvSpPr txBox="1"/>
          <p:nvPr/>
        </p:nvSpPr>
        <p:spPr>
          <a:xfrm>
            <a:off x="2161772" y="1467918"/>
            <a:ext cx="7868456" cy="861774"/>
          </a:xfrm>
          <a:prstGeom prst="rect">
            <a:avLst/>
          </a:prstGeom>
          <a:noFill/>
        </p:spPr>
        <p:txBody>
          <a:bodyPr wrap="square">
            <a:spAutoFit/>
          </a:bodyPr>
          <a:lstStyle/>
          <a:p>
            <a:pPr algn="ctr"/>
            <a:r>
              <a:rPr lang="en-US" sz="2500" b="1" dirty="0" err="1">
                <a:latin typeface="UTM Avo" panose="02040603050506020204" pitchFamily="18"/>
                <a:ea typeface="Calibri" panose="020F0502020204030204" pitchFamily="34" charset="0"/>
                <a:cs typeface="Arial" panose="020B0604020202020204" pitchFamily="34" charset="0"/>
              </a:rPr>
              <a:t>Hoạt</a:t>
            </a:r>
            <a:r>
              <a:rPr lang="en-US" sz="2500" b="1" dirty="0">
                <a:latin typeface="UTM Avo" panose="02040603050506020204" pitchFamily="18"/>
                <a:ea typeface="Calibri" panose="020F0502020204030204" pitchFamily="34" charset="0"/>
                <a:cs typeface="Arial" panose="020B0604020202020204" pitchFamily="34" charset="0"/>
              </a:rPr>
              <a:t> </a:t>
            </a:r>
            <a:r>
              <a:rPr lang="en-US" sz="2500" b="1" dirty="0" err="1">
                <a:latin typeface="UTM Avo" panose="02040603050506020204" pitchFamily="18"/>
                <a:ea typeface="Calibri" panose="020F0502020204030204" pitchFamily="34" charset="0"/>
                <a:cs typeface="Arial" panose="020B0604020202020204" pitchFamily="34" charset="0"/>
              </a:rPr>
              <a:t>động</a:t>
            </a:r>
            <a:r>
              <a:rPr lang="en-US" sz="2500" b="1" dirty="0">
                <a:latin typeface="UTM Avo" panose="02040603050506020204" pitchFamily="18"/>
                <a:ea typeface="Calibri" panose="020F0502020204030204" pitchFamily="34" charset="0"/>
                <a:cs typeface="Arial" panose="020B0604020202020204" pitchFamily="34" charset="0"/>
              </a:rPr>
              <a:t> 1: </a:t>
            </a:r>
            <a:r>
              <a:rPr lang="vi-VN" sz="2500" b="1" dirty="0">
                <a:latin typeface="UTM Avo" panose="02040603050506020204" pitchFamily="18"/>
                <a:ea typeface="Calibri" panose="020F0502020204030204" pitchFamily="34" charset="0"/>
                <a:cs typeface="Arial" panose="020B0604020202020204" pitchFamily="34" charset="0"/>
              </a:rPr>
              <a:t>Trải nghiệm của em khi tham gia các hoạt động thiện nguyện</a:t>
            </a:r>
            <a:endParaRPr lang="fr-FR" sz="2500" b="1"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0783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500"/>
                                        <p:tgtEl>
                                          <p:spTgt spid="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wipe(left)">
                                      <p:cBhvr>
                                        <p:cTn id="25" dur="500"/>
                                        <p:tgtEl>
                                          <p:spTgt spid="8">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xEl>
                                              <p:pRg st="2" end="2"/>
                                            </p:txEl>
                                          </p:spTgt>
                                        </p:tgtEl>
                                        <p:attrNameLst>
                                          <p:attrName>style.visibility</p:attrName>
                                        </p:attrNameLst>
                                      </p:cBhvr>
                                      <p:to>
                                        <p:strVal val="visible"/>
                                      </p:to>
                                    </p:set>
                                    <p:animEffect transition="in" filter="wipe(left)">
                                      <p:cBhvr>
                                        <p:cTn id="30" dur="500"/>
                                        <p:tgtEl>
                                          <p:spTgt spid="8">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animEffect transition="in" filter="wipe(left)">
                                      <p:cBhvr>
                                        <p:cTn id="35"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37314DA-7E50-01B9-65AD-5C1C67EDC9CD}"/>
              </a:ext>
            </a:extLst>
          </p:cNvPr>
          <p:cNvGrpSpPr/>
          <p:nvPr/>
        </p:nvGrpSpPr>
        <p:grpSpPr>
          <a:xfrm>
            <a:off x="607397" y="1839713"/>
            <a:ext cx="10391784" cy="4807092"/>
            <a:chOff x="1438428" y="2209924"/>
            <a:chExt cx="15212649" cy="7504432"/>
          </a:xfrm>
          <a:solidFill>
            <a:srgbClr val="F0F8FA"/>
          </a:solidFill>
        </p:grpSpPr>
        <p:pic>
          <p:nvPicPr>
            <p:cNvPr id="3" name="Picture 2">
              <a:extLst>
                <a:ext uri="{FF2B5EF4-FFF2-40B4-BE49-F238E27FC236}">
                  <a16:creationId xmlns:a16="http://schemas.microsoft.com/office/drawing/2014/main" id="{D5F6E4E2-8E95-DC62-AD59-D2B850D6C4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23808"/>
            <a:stretch>
              <a:fillRect/>
            </a:stretch>
          </p:blipFill>
          <p:spPr>
            <a:xfrm>
              <a:off x="1438428" y="2211766"/>
              <a:ext cx="7735677" cy="7500749"/>
            </a:xfrm>
            <a:prstGeom prst="rect">
              <a:avLst/>
            </a:prstGeom>
          </p:spPr>
        </p:pic>
        <p:pic>
          <p:nvPicPr>
            <p:cNvPr id="4" name="Picture 3">
              <a:extLst>
                <a:ext uri="{FF2B5EF4-FFF2-40B4-BE49-F238E27FC236}">
                  <a16:creationId xmlns:a16="http://schemas.microsoft.com/office/drawing/2014/main" id="{F4E6EA6D-30A7-E9A5-B2F9-EEBA1C4431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23808"/>
            <a:stretch>
              <a:fillRect/>
            </a:stretch>
          </p:blipFill>
          <p:spPr>
            <a:xfrm>
              <a:off x="8915400" y="2209924"/>
              <a:ext cx="7735677" cy="7504432"/>
            </a:xfrm>
            <a:prstGeom prst="rect">
              <a:avLst/>
            </a:prstGeom>
          </p:spPr>
        </p:pic>
      </p:grpSp>
      <p:sp>
        <p:nvSpPr>
          <p:cNvPr id="5" name="TextBox 4">
            <a:extLst>
              <a:ext uri="{FF2B5EF4-FFF2-40B4-BE49-F238E27FC236}">
                <a16:creationId xmlns:a16="http://schemas.microsoft.com/office/drawing/2014/main" id="{481C6D56-243D-F03C-5D2F-7785C4343373}"/>
              </a:ext>
            </a:extLst>
          </p:cNvPr>
          <p:cNvSpPr txBox="1"/>
          <p:nvPr/>
        </p:nvSpPr>
        <p:spPr>
          <a:xfrm>
            <a:off x="607397" y="2337533"/>
            <a:ext cx="6735198" cy="4284571"/>
          </a:xfrm>
          <a:prstGeom prst="rect">
            <a:avLst/>
          </a:prstGeom>
          <a:noFill/>
        </p:spPr>
        <p:txBody>
          <a:bodyPr wrap="square">
            <a:spAutoFit/>
          </a:bodyPr>
          <a:lstStyle/>
          <a:p>
            <a:pPr marL="309582" indent="-309582" algn="just">
              <a:lnSpc>
                <a:spcPct val="150000"/>
              </a:lnSpc>
              <a:buFont typeface="Courier New" panose="02070309020205020404" pitchFamily="49" charset="0"/>
              <a:buChar char="o"/>
            </a:pPr>
            <a:r>
              <a:rPr lang="vi-VN" b="1" dirty="0">
                <a:solidFill>
                  <a:srgbClr val="000000"/>
                </a:solidFill>
                <a:latin typeface="UTM Avo" panose="02040603050506020204" pitchFamily="18"/>
                <a:ea typeface="Calibri" panose="020F0502020204030204" pitchFamily="34" charset="0"/>
                <a:cs typeface="Arial" panose="020B0604020202020204" pitchFamily="34" charset="0"/>
              </a:rPr>
              <a:t>Tên hoạt động thiện nguyện: </a:t>
            </a:r>
            <a:r>
              <a:rPr lang="vi-VN" dirty="0">
                <a:solidFill>
                  <a:srgbClr val="000000"/>
                </a:solidFill>
                <a:latin typeface="UTM Avo" panose="02040603050506020204" pitchFamily="18"/>
                <a:ea typeface="Calibri" panose="020F0502020204030204" pitchFamily="34" charset="0"/>
                <a:cs typeface="Arial" panose="020B0604020202020204" pitchFamily="34" charset="0"/>
              </a:rPr>
              <a:t>Bán bánh gây quỹ ủng hộ người già neo đơn ở địa phương.</a:t>
            </a:r>
          </a:p>
          <a:p>
            <a:pPr marL="309582" indent="-309582" algn="just">
              <a:lnSpc>
                <a:spcPct val="150000"/>
              </a:lnSpc>
              <a:buFont typeface="Courier New" panose="02070309020205020404" pitchFamily="49" charset="0"/>
              <a:buChar char="o"/>
            </a:pPr>
            <a:r>
              <a:rPr lang="vi-VN" b="1" dirty="0">
                <a:solidFill>
                  <a:srgbClr val="000000"/>
                </a:solidFill>
                <a:latin typeface="UTM Avo" panose="02040603050506020204" pitchFamily="18"/>
                <a:ea typeface="Calibri" panose="020F0502020204030204" pitchFamily="34" charset="0"/>
                <a:cs typeface="Arial" panose="020B0604020202020204" pitchFamily="34" charset="0"/>
              </a:rPr>
              <a:t>Lí do em tham gia hoạt động: </a:t>
            </a:r>
            <a:r>
              <a:rPr lang="vi-VN" dirty="0">
                <a:solidFill>
                  <a:srgbClr val="000000"/>
                </a:solidFill>
                <a:latin typeface="UTM Avo" panose="02040603050506020204" pitchFamily="18"/>
                <a:ea typeface="Calibri" panose="020F0502020204030204" pitchFamily="34" charset="0"/>
                <a:cs typeface="Arial" panose="020B0604020202020204" pitchFamily="34" charset="0"/>
              </a:rPr>
              <a:t>Muốn giúp đỡ những người xung quanh còn khó khăn</a:t>
            </a:r>
          </a:p>
          <a:p>
            <a:pPr marL="309582" indent="-309582" algn="just">
              <a:lnSpc>
                <a:spcPct val="150000"/>
              </a:lnSpc>
              <a:buFont typeface="Courier New" panose="02070309020205020404" pitchFamily="49" charset="0"/>
              <a:buChar char="o"/>
            </a:pPr>
            <a:r>
              <a:rPr lang="vi-VN" b="1" dirty="0">
                <a:solidFill>
                  <a:srgbClr val="000000"/>
                </a:solidFill>
                <a:latin typeface="UTM Avo" panose="02040603050506020204" pitchFamily="18"/>
                <a:ea typeface="Calibri" panose="020F0502020204030204" pitchFamily="34" charset="0"/>
                <a:cs typeface="Arial" panose="020B0604020202020204" pitchFamily="34" charset="0"/>
              </a:rPr>
              <a:t>Công việc em đã thực hiện khi tham gia hoạt động: </a:t>
            </a:r>
            <a:r>
              <a:rPr lang="vi-VN" dirty="0">
                <a:solidFill>
                  <a:srgbClr val="000000"/>
                </a:solidFill>
                <a:latin typeface="UTM Avo" panose="02040603050506020204" pitchFamily="18"/>
                <a:ea typeface="Calibri" panose="020F0502020204030204" pitchFamily="34" charset="0"/>
                <a:cs typeface="Arial" panose="020B0604020202020204" pitchFamily="34" charset="0"/>
              </a:rPr>
              <a:t>Bán bánh, đi phát quà cho những hoàn cảnh khó khăn ở địa phương</a:t>
            </a:r>
            <a:r>
              <a:rPr lang="en-US"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vi-VN" dirty="0">
              <a:solidFill>
                <a:srgbClr val="000000"/>
              </a:solidFill>
              <a:latin typeface="UTM Avo" panose="02040603050506020204" pitchFamily="18"/>
              <a:ea typeface="Calibri" panose="020F0502020204030204" pitchFamily="34" charset="0"/>
              <a:cs typeface="Arial" panose="020B0604020202020204" pitchFamily="34" charset="0"/>
            </a:endParaRPr>
          </a:p>
          <a:p>
            <a:pPr marL="309582" indent="-309582" algn="just">
              <a:lnSpc>
                <a:spcPct val="150000"/>
              </a:lnSpc>
              <a:buFont typeface="Courier New" panose="02070309020205020404" pitchFamily="49" charset="0"/>
              <a:buChar char="o"/>
            </a:pPr>
            <a:r>
              <a:rPr lang="vi-VN" b="1" dirty="0">
                <a:solidFill>
                  <a:srgbClr val="000000"/>
                </a:solidFill>
                <a:latin typeface="UTM Avo" panose="02040603050506020204" pitchFamily="18"/>
                <a:ea typeface="Calibri" panose="020F0502020204030204" pitchFamily="34" charset="0"/>
                <a:cs typeface="Arial" panose="020B0604020202020204" pitchFamily="34" charset="0"/>
              </a:rPr>
              <a:t>Cảm xúc của em sau khi tham gia hoạt động: </a:t>
            </a:r>
            <a:r>
              <a:rPr lang="vi-VN" dirty="0">
                <a:solidFill>
                  <a:srgbClr val="000000"/>
                </a:solidFill>
                <a:latin typeface="UTM Avo" panose="02040603050506020204" pitchFamily="18"/>
                <a:ea typeface="Calibri" panose="020F0502020204030204" pitchFamily="34" charset="0"/>
                <a:cs typeface="Arial" panose="020B0604020202020204" pitchFamily="34" charset="0"/>
              </a:rPr>
              <a:t>Thương và biết ơn vì bản thân may mắn, mong muốn được làm nhiều hơn để giúp đỡ mọi người,…</a:t>
            </a:r>
          </a:p>
        </p:txBody>
      </p:sp>
      <p:pic>
        <p:nvPicPr>
          <p:cNvPr id="6" name="Picture 5" descr="Icon&#10;&#10;Description automatically generated">
            <a:extLst>
              <a:ext uri="{FF2B5EF4-FFF2-40B4-BE49-F238E27FC236}">
                <a16:creationId xmlns:a16="http://schemas.microsoft.com/office/drawing/2014/main" id="{7E2B64F5-E81E-9615-1601-5822F2E970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37896" y="1408721"/>
            <a:ext cx="1106543" cy="1106543"/>
          </a:xfrm>
          <a:prstGeom prst="rect">
            <a:avLst/>
          </a:prstGeom>
        </p:spPr>
      </p:pic>
      <p:grpSp>
        <p:nvGrpSpPr>
          <p:cNvPr id="7" name="Group 6">
            <a:extLst>
              <a:ext uri="{FF2B5EF4-FFF2-40B4-BE49-F238E27FC236}">
                <a16:creationId xmlns:a16="http://schemas.microsoft.com/office/drawing/2014/main" id="{D95CF504-8393-6761-70C8-64C8B8EA040F}"/>
              </a:ext>
            </a:extLst>
          </p:cNvPr>
          <p:cNvGrpSpPr/>
          <p:nvPr/>
        </p:nvGrpSpPr>
        <p:grpSpPr>
          <a:xfrm>
            <a:off x="1235468" y="1695181"/>
            <a:ext cx="3505857" cy="600177"/>
            <a:chOff x="409114" y="443576"/>
            <a:chExt cx="6472351" cy="1108019"/>
          </a:xfrm>
          <a:solidFill>
            <a:schemeClr val="accent5">
              <a:lumMod val="60000"/>
              <a:lumOff val="40000"/>
            </a:schemeClr>
          </a:solidFill>
        </p:grpSpPr>
        <p:grpSp>
          <p:nvGrpSpPr>
            <p:cNvPr id="8" name="Group 8">
              <a:extLst>
                <a:ext uri="{FF2B5EF4-FFF2-40B4-BE49-F238E27FC236}">
                  <a16:creationId xmlns:a16="http://schemas.microsoft.com/office/drawing/2014/main" id="{29B4DC58-FA72-8935-0547-61E7477941AF}"/>
                </a:ext>
              </a:extLst>
            </p:cNvPr>
            <p:cNvGrpSpPr/>
            <p:nvPr/>
          </p:nvGrpSpPr>
          <p:grpSpPr>
            <a:xfrm rot="36615">
              <a:off x="409114" y="443576"/>
              <a:ext cx="6472351" cy="1108019"/>
              <a:chOff x="-4263" y="526876"/>
              <a:chExt cx="5997782" cy="848774"/>
            </a:xfrm>
            <a:grpFill/>
          </p:grpSpPr>
          <p:sp>
            <p:nvSpPr>
              <p:cNvPr id="10" name="Freeform 9">
                <a:extLst>
                  <a:ext uri="{FF2B5EF4-FFF2-40B4-BE49-F238E27FC236}">
                    <a16:creationId xmlns:a16="http://schemas.microsoft.com/office/drawing/2014/main" id="{1E41C0C1-F454-5E7D-FAD4-01250D3944E9}"/>
                  </a:ext>
                </a:extLst>
              </p:cNvPr>
              <p:cNvSpPr/>
              <p:nvPr/>
            </p:nvSpPr>
            <p:spPr>
              <a:xfrm>
                <a:off x="-4263" y="526876"/>
                <a:ext cx="5997782" cy="848774"/>
              </a:xfrm>
              <a:custGeom>
                <a:avLst/>
                <a:gdLst/>
                <a:ahLst/>
                <a:cxnLst/>
                <a:rect l="l" t="t" r="r" b="b"/>
                <a:pathLst>
                  <a:path w="5491572" h="848774">
                    <a:moveTo>
                      <a:pt x="5367112" y="848774"/>
                    </a:moveTo>
                    <a:lnTo>
                      <a:pt x="124460" y="848774"/>
                    </a:lnTo>
                    <a:cubicBezTo>
                      <a:pt x="55880" y="848774"/>
                      <a:pt x="0" y="792894"/>
                      <a:pt x="0" y="724314"/>
                    </a:cubicBezTo>
                    <a:lnTo>
                      <a:pt x="0" y="124460"/>
                    </a:lnTo>
                    <a:cubicBezTo>
                      <a:pt x="0" y="55880"/>
                      <a:pt x="55880" y="0"/>
                      <a:pt x="124460" y="0"/>
                    </a:cubicBezTo>
                    <a:lnTo>
                      <a:pt x="5367112" y="0"/>
                    </a:lnTo>
                    <a:cubicBezTo>
                      <a:pt x="5435692" y="0"/>
                      <a:pt x="5491572" y="55880"/>
                      <a:pt x="5491572" y="124460"/>
                    </a:cubicBezTo>
                    <a:lnTo>
                      <a:pt x="5491572" y="724314"/>
                    </a:lnTo>
                    <a:cubicBezTo>
                      <a:pt x="5491572" y="792894"/>
                      <a:pt x="5435692" y="848774"/>
                      <a:pt x="5367112" y="848774"/>
                    </a:cubicBezTo>
                    <a:close/>
                  </a:path>
                </a:pathLst>
              </a:custGeom>
              <a:grpFill/>
              <a:ln>
                <a:solidFill>
                  <a:schemeClr val="accent5">
                    <a:lumMod val="50000"/>
                  </a:schemeClr>
                </a:solidFill>
              </a:ln>
            </p:spPr>
            <p:txBody>
              <a:bodyPr/>
              <a:lstStyle/>
              <a:p>
                <a:endParaRPr lang="en-US" sz="572">
                  <a:latin typeface="UTM Avo" panose="02040603050506020204" pitchFamily="18"/>
                  <a:cs typeface="Arial" panose="020B0604020202020204" pitchFamily="34" charset="0"/>
                </a:endParaRPr>
              </a:p>
            </p:txBody>
          </p:sp>
        </p:grpSp>
        <p:sp>
          <p:nvSpPr>
            <p:cNvPr id="9" name="TextBox 8">
              <a:extLst>
                <a:ext uri="{FF2B5EF4-FFF2-40B4-BE49-F238E27FC236}">
                  <a16:creationId xmlns:a16="http://schemas.microsoft.com/office/drawing/2014/main" id="{6EF8B531-1976-CD24-291D-BCE6095EF787}"/>
                </a:ext>
              </a:extLst>
            </p:cNvPr>
            <p:cNvSpPr txBox="1"/>
            <p:nvPr/>
          </p:nvSpPr>
          <p:spPr>
            <a:xfrm>
              <a:off x="559110" y="638068"/>
              <a:ext cx="6172358" cy="847451"/>
            </a:xfrm>
            <a:prstGeom prst="rect">
              <a:avLst/>
            </a:prstGeom>
            <a:grpFill/>
          </p:spPr>
          <p:txBody>
            <a:bodyPr wrap="square">
              <a:spAutoFit/>
            </a:bodyPr>
            <a:lstStyle/>
            <a:p>
              <a:pPr algn="ctr"/>
              <a:r>
                <a:rPr lang="en-US" sz="2383" b="1" dirty="0">
                  <a:latin typeface="UTM Avo" panose="02040603050506020204" pitchFamily="18"/>
                  <a:ea typeface="Calibri" panose="020F0502020204030204" pitchFamily="34" charset="0"/>
                  <a:cs typeface="Arial" panose="020B0604020202020204" pitchFamily="34" charset="0"/>
                </a:rPr>
                <a:t>VÍ DỤ THAM KHẢO</a:t>
              </a:r>
            </a:p>
          </p:txBody>
        </p:sp>
      </p:grpSp>
      <p:sp>
        <p:nvSpPr>
          <p:cNvPr id="11" name="Freeform 10">
            <a:extLst>
              <a:ext uri="{FF2B5EF4-FFF2-40B4-BE49-F238E27FC236}">
                <a16:creationId xmlns:a16="http://schemas.microsoft.com/office/drawing/2014/main" id="{F3B23C5A-B705-3CC6-7E1E-ED1E14021F95}"/>
              </a:ext>
            </a:extLst>
          </p:cNvPr>
          <p:cNvSpPr/>
          <p:nvPr/>
        </p:nvSpPr>
        <p:spPr>
          <a:xfrm>
            <a:off x="4504190" y="1364742"/>
            <a:ext cx="847445" cy="590230"/>
          </a:xfrm>
          <a:custGeom>
            <a:avLst/>
            <a:gdLst/>
            <a:ahLst/>
            <a:cxnLst/>
            <a:rect l="l" t="t" r="r" b="b"/>
            <a:pathLst>
              <a:path w="2147986" h="1604725">
                <a:moveTo>
                  <a:pt x="0" y="0"/>
                </a:moveTo>
                <a:lnTo>
                  <a:pt x="2147986" y="0"/>
                </a:lnTo>
                <a:lnTo>
                  <a:pt x="2147986" y="1604724"/>
                </a:lnTo>
                <a:lnTo>
                  <a:pt x="0" y="16047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12" name="Freeform 8">
            <a:extLst>
              <a:ext uri="{FF2B5EF4-FFF2-40B4-BE49-F238E27FC236}">
                <a16:creationId xmlns:a16="http://schemas.microsoft.com/office/drawing/2014/main" id="{58B330F1-4517-4F22-F99C-CF7D0BD980F5}"/>
              </a:ext>
            </a:extLst>
          </p:cNvPr>
          <p:cNvSpPr/>
          <p:nvPr/>
        </p:nvSpPr>
        <p:spPr>
          <a:xfrm>
            <a:off x="8722085" y="5920007"/>
            <a:ext cx="2436663" cy="918786"/>
          </a:xfrm>
          <a:custGeom>
            <a:avLst/>
            <a:gdLst/>
            <a:ahLst/>
            <a:cxnLst/>
            <a:rect l="l" t="t" r="r" b="b"/>
            <a:pathLst>
              <a:path w="4624304" h="1535654">
                <a:moveTo>
                  <a:pt x="0" y="0"/>
                </a:moveTo>
                <a:lnTo>
                  <a:pt x="4624304" y="0"/>
                </a:lnTo>
                <a:lnTo>
                  <a:pt x="4624304" y="1535654"/>
                </a:lnTo>
                <a:lnTo>
                  <a:pt x="0" y="15356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grpSp>
        <p:nvGrpSpPr>
          <p:cNvPr id="13" name="Group 12">
            <a:extLst>
              <a:ext uri="{FF2B5EF4-FFF2-40B4-BE49-F238E27FC236}">
                <a16:creationId xmlns:a16="http://schemas.microsoft.com/office/drawing/2014/main" id="{3F930ED8-0389-273F-1E75-3A6FF750B77C}"/>
              </a:ext>
            </a:extLst>
          </p:cNvPr>
          <p:cNvGrpSpPr/>
          <p:nvPr/>
        </p:nvGrpSpPr>
        <p:grpSpPr>
          <a:xfrm>
            <a:off x="8225821" y="2848692"/>
            <a:ext cx="3425018" cy="2463818"/>
            <a:chOff x="12115800" y="3242518"/>
            <a:chExt cx="4913954" cy="3872190"/>
          </a:xfrm>
        </p:grpSpPr>
        <p:pic>
          <p:nvPicPr>
            <p:cNvPr id="14" name="Picture 2" descr="Sinh viên gây quỹ giúp người khó khăn đón Tết">
              <a:extLst>
                <a:ext uri="{FF2B5EF4-FFF2-40B4-BE49-F238E27FC236}">
                  <a16:creationId xmlns:a16="http://schemas.microsoft.com/office/drawing/2014/main" id="{E3EBBBED-1EBE-4CAD-5079-CD8D3C563B8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15800" y="3741461"/>
              <a:ext cx="4818924" cy="33732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2" descr="Push pin ">
              <a:extLst>
                <a:ext uri="{FF2B5EF4-FFF2-40B4-BE49-F238E27FC236}">
                  <a16:creationId xmlns:a16="http://schemas.microsoft.com/office/drawing/2014/main" id="{BC49CBDA-62CB-74B4-B912-878CD285B57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323739" y="3242518"/>
              <a:ext cx="706015" cy="70601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8196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outVertical)">
                                      <p:cBhvr>
                                        <p:cTn id="7" dur="500"/>
                                        <p:tgtEl>
                                          <p:spTgt spid="5">
                                            <p:txEl>
                                              <p:pRg st="0" end="0"/>
                                            </p:txEl>
                                          </p:spTgt>
                                        </p:tgtEl>
                                      </p:cBhvr>
                                    </p:animEffect>
                                  </p:childTnLst>
                                </p:cTn>
                              </p:par>
                              <p:par>
                                <p:cTn id="8" presetID="16" presetClass="entr" presetSubtype="37"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out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barn(outVertical)">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barn(outVertical)">
                                      <p:cBhvr>
                                        <p:cTn id="20" dur="5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barn(outVertical)">
                                      <p:cBhvr>
                                        <p:cTn id="25"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descr="Top 5 bài trình bày ý kiến về những hoạt động thiện nguyện vì cộng đồng hay  nhất">
            <a:extLst>
              <a:ext uri="{FF2B5EF4-FFF2-40B4-BE49-F238E27FC236}">
                <a16:creationId xmlns:a16="http://schemas.microsoft.com/office/drawing/2014/main" id="{4A13773A-8F78-8F14-960B-D1FB81CEB2CB}"/>
              </a:ext>
            </a:extLst>
          </p:cNvPr>
          <p:cNvPicPr>
            <a:picLocks noChangeAspect="1" noChangeArrowheads="1"/>
          </p:cNvPicPr>
          <p:nvPr/>
        </p:nvPicPr>
        <p:blipFill rotWithShape="1">
          <a:blip r:embed="rId3">
            <a:alphaModFix amt="73000"/>
            <a:extLst>
              <a:ext uri="{28A0092B-C50C-407E-A947-70E740481C1C}">
                <a14:useLocalDpi xmlns:a14="http://schemas.microsoft.com/office/drawing/2010/main" val="0"/>
              </a:ext>
            </a:extLst>
          </a:blip>
          <a:srcRect t="8378" b="10992"/>
          <a:stretch/>
        </p:blipFill>
        <p:spPr bwMode="auto">
          <a:xfrm>
            <a:off x="1710272" y="1665858"/>
            <a:ext cx="8771456" cy="493302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984E43A5-C54A-659A-01FE-ADB959750B17}"/>
              </a:ext>
            </a:extLst>
          </p:cNvPr>
          <p:cNvGrpSpPr/>
          <p:nvPr/>
        </p:nvGrpSpPr>
        <p:grpSpPr>
          <a:xfrm>
            <a:off x="2937757" y="2449690"/>
            <a:ext cx="6342555" cy="3193732"/>
            <a:chOff x="-2" y="2933702"/>
            <a:chExt cx="10744201" cy="5333999"/>
          </a:xfrm>
        </p:grpSpPr>
        <p:sp>
          <p:nvSpPr>
            <p:cNvPr id="4" name="Round Same Side Corner Rectangle 3">
              <a:extLst>
                <a:ext uri="{FF2B5EF4-FFF2-40B4-BE49-F238E27FC236}">
                  <a16:creationId xmlns:a16="http://schemas.microsoft.com/office/drawing/2014/main" id="{5B06313B-9778-1124-84C0-B8DC35EC8AE8}"/>
                </a:ext>
              </a:extLst>
            </p:cNvPr>
            <p:cNvSpPr/>
            <p:nvPr/>
          </p:nvSpPr>
          <p:spPr>
            <a:xfrm rot="5400000">
              <a:off x="2705099" y="228601"/>
              <a:ext cx="5333999" cy="10744201"/>
            </a:xfrm>
            <a:prstGeom prst="rect">
              <a:avLst/>
            </a:prstGeom>
            <a:solidFill>
              <a:srgbClr val="FFF5D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2">
                <a:solidFill>
                  <a:schemeClr val="tx1"/>
                </a:solidFill>
                <a:latin typeface="UTM Avo" panose="02040603050506020204" pitchFamily="18"/>
              </a:endParaRPr>
            </a:p>
          </p:txBody>
        </p:sp>
        <p:sp>
          <p:nvSpPr>
            <p:cNvPr id="5" name="TextBox 4">
              <a:extLst>
                <a:ext uri="{FF2B5EF4-FFF2-40B4-BE49-F238E27FC236}">
                  <a16:creationId xmlns:a16="http://schemas.microsoft.com/office/drawing/2014/main" id="{7D79A198-5C14-7185-E15A-CD80C6A86995}"/>
                </a:ext>
              </a:extLst>
            </p:cNvPr>
            <p:cNvSpPr txBox="1"/>
            <p:nvPr/>
          </p:nvSpPr>
          <p:spPr>
            <a:xfrm>
              <a:off x="134577" y="3273074"/>
              <a:ext cx="10475044" cy="4380302"/>
            </a:xfrm>
            <a:prstGeom prst="rect">
              <a:avLst/>
            </a:prstGeom>
            <a:noFill/>
          </p:spPr>
          <p:txBody>
            <a:bodyPr wrap="square" rtlCol="0">
              <a:spAutoFit/>
            </a:bodyPr>
            <a:lstStyle/>
            <a:p>
              <a:pPr algn="ctr">
                <a:lnSpc>
                  <a:spcPct val="150000"/>
                </a:lnSpc>
              </a:pPr>
              <a:r>
                <a:rPr lang="en-US" sz="2600" b="1" dirty="0">
                  <a:latin typeface="UTM Avo" panose="02040603050506020204" pitchFamily="18"/>
                  <a:cs typeface="Arial" panose="020B0604020202020204" pitchFamily="34" charset="0"/>
                </a:rPr>
                <a:t>KẾT LUẬN</a:t>
              </a:r>
            </a:p>
            <a:p>
              <a:pPr algn="ctr">
                <a:lnSpc>
                  <a:spcPct val="150000"/>
                </a:lnSpc>
              </a:pPr>
              <a:r>
                <a:rPr lang="vi-VN" sz="2167" dirty="0">
                  <a:latin typeface="UTM Avo" panose="02040603050506020204" pitchFamily="18"/>
                  <a:cs typeface="Arial" panose="020B0604020202020204" pitchFamily="34" charset="0"/>
                </a:rPr>
                <a:t>Tham gia vào các hoạt động thiện nguyện giúp các em trưởng thành hơn về mọi mặt và đó cũng là cơ hội để các em thể hiện tinh thần trách nhiệm với cộng đồng.</a:t>
              </a:r>
            </a:p>
          </p:txBody>
        </p:sp>
      </p:grpSp>
    </p:spTree>
    <p:extLst>
      <p:ext uri="{BB962C8B-B14F-4D97-AF65-F5344CB8AC3E}">
        <p14:creationId xmlns:p14="http://schemas.microsoft.com/office/powerpoint/2010/main" val="269871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19F1CD-AE71-928E-CB39-B8A093236AD7}"/>
              </a:ext>
            </a:extLst>
          </p:cNvPr>
          <p:cNvGrpSpPr/>
          <p:nvPr/>
        </p:nvGrpSpPr>
        <p:grpSpPr>
          <a:xfrm>
            <a:off x="10685804" y="836261"/>
            <a:ext cx="1294266" cy="614484"/>
            <a:chOff x="299968" y="605298"/>
            <a:chExt cx="3276650" cy="1678029"/>
          </a:xfrm>
        </p:grpSpPr>
        <p:sp>
          <p:nvSpPr>
            <p:cNvPr id="3" name="Freeform 6">
              <a:extLst>
                <a:ext uri="{FF2B5EF4-FFF2-40B4-BE49-F238E27FC236}">
                  <a16:creationId xmlns:a16="http://schemas.microsoft.com/office/drawing/2014/main" id="{FAF78E5A-6C5D-DC5F-7D0C-78E57513EA9D}"/>
                </a:ext>
              </a:extLst>
            </p:cNvPr>
            <p:cNvSpPr/>
            <p:nvPr/>
          </p:nvSpPr>
          <p:spPr>
            <a:xfrm>
              <a:off x="299968" y="605298"/>
              <a:ext cx="2184433" cy="1431714"/>
            </a:xfrm>
            <a:custGeom>
              <a:avLst/>
              <a:gdLst/>
              <a:ahLst/>
              <a:cxnLst/>
              <a:rect l="l" t="t" r="r" b="b"/>
              <a:pathLst>
                <a:path w="2184433" h="1431714">
                  <a:moveTo>
                    <a:pt x="0" y="0"/>
                  </a:moveTo>
                  <a:lnTo>
                    <a:pt x="2184433" y="0"/>
                  </a:lnTo>
                  <a:lnTo>
                    <a:pt x="2184433" y="1431713"/>
                  </a:lnTo>
                  <a:lnTo>
                    <a:pt x="0" y="14317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4" name="Freeform 7">
              <a:extLst>
                <a:ext uri="{FF2B5EF4-FFF2-40B4-BE49-F238E27FC236}">
                  <a16:creationId xmlns:a16="http://schemas.microsoft.com/office/drawing/2014/main" id="{1219A36F-AFCB-B8D3-4A36-40FEBE152E01}"/>
                </a:ext>
              </a:extLst>
            </p:cNvPr>
            <p:cNvSpPr/>
            <p:nvPr/>
          </p:nvSpPr>
          <p:spPr>
            <a:xfrm>
              <a:off x="1392185" y="851613"/>
              <a:ext cx="2184433" cy="1431714"/>
            </a:xfrm>
            <a:custGeom>
              <a:avLst/>
              <a:gdLst/>
              <a:ahLst/>
              <a:cxnLst/>
              <a:rect l="l" t="t" r="r" b="b"/>
              <a:pathLst>
                <a:path w="2184433" h="1431714">
                  <a:moveTo>
                    <a:pt x="0" y="0"/>
                  </a:moveTo>
                  <a:lnTo>
                    <a:pt x="2184433" y="0"/>
                  </a:lnTo>
                  <a:lnTo>
                    <a:pt x="2184433" y="1431714"/>
                  </a:lnTo>
                  <a:lnTo>
                    <a:pt x="0" y="14317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grpSp>
      <p:sp>
        <p:nvSpPr>
          <p:cNvPr id="5" name="Speech Bubble: Rectangle with Corners Rounded 3">
            <a:extLst>
              <a:ext uri="{FF2B5EF4-FFF2-40B4-BE49-F238E27FC236}">
                <a16:creationId xmlns:a16="http://schemas.microsoft.com/office/drawing/2014/main" id="{253EA950-E8B6-541B-DCB3-483630F5CBAE}"/>
              </a:ext>
            </a:extLst>
          </p:cNvPr>
          <p:cNvSpPr/>
          <p:nvPr/>
        </p:nvSpPr>
        <p:spPr>
          <a:xfrm>
            <a:off x="5098849" y="2274062"/>
            <a:ext cx="6478233" cy="1522692"/>
          </a:xfrm>
          <a:prstGeom prst="wedgeRoundRectCallout">
            <a:avLst>
              <a:gd name="adj1" fmla="val -56097"/>
              <a:gd name="adj2" fmla="val 51042"/>
              <a:gd name="adj3" fmla="val 16667"/>
            </a:avLst>
          </a:prstGeom>
          <a:solidFill>
            <a:schemeClr val="accent5">
              <a:lumMod val="20000"/>
              <a:lumOff val="80000"/>
            </a:schemeClr>
          </a:solid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a:solidFill>
                  <a:schemeClr val="tx1"/>
                </a:solidFill>
                <a:latin typeface="UTM Avo" panose="02040603050506020204" pitchFamily="18"/>
                <a:cs typeface="Arial" panose="020B0604020202020204" pitchFamily="34" charset="0"/>
              </a:rPr>
              <a:t>Đọc </a:t>
            </a:r>
            <a:r>
              <a:rPr lang="en-US" i="1">
                <a:solidFill>
                  <a:schemeClr val="tx1"/>
                </a:solidFill>
                <a:latin typeface="UTM Avo" panose="02040603050506020204" pitchFamily="18"/>
                <a:cs typeface="Arial" panose="020B0604020202020204" pitchFamily="34" charset="0"/>
              </a:rPr>
              <a:t>B</a:t>
            </a:r>
            <a:r>
              <a:rPr lang="vi-VN" i="1">
                <a:solidFill>
                  <a:schemeClr val="tx1"/>
                </a:solidFill>
                <a:latin typeface="UTM Avo" panose="02040603050506020204" pitchFamily="18"/>
                <a:cs typeface="Arial" panose="020B0604020202020204" pitchFamily="34" charset="0"/>
              </a:rPr>
              <a:t>ản kế hoạch thiện nguyện của lớp 8B: Hội chợ từ thiện </a:t>
            </a:r>
            <a:r>
              <a:rPr lang="en-US" i="1">
                <a:solidFill>
                  <a:schemeClr val="tx1"/>
                </a:solidFill>
                <a:latin typeface="UTM Avo" panose="02040603050506020204" pitchFamily="18"/>
                <a:cs typeface="Arial" panose="020B0604020202020204" pitchFamily="34" charset="0"/>
              </a:rPr>
              <a:t>(SGK – tr.48,49) </a:t>
            </a:r>
            <a:r>
              <a:rPr lang="vi-VN">
                <a:solidFill>
                  <a:schemeClr val="tx1"/>
                </a:solidFill>
                <a:latin typeface="UTM Avo" panose="02040603050506020204" pitchFamily="18"/>
                <a:cs typeface="Arial" panose="020B0604020202020204" pitchFamily="34" charset="0"/>
              </a:rPr>
              <a:t>và chỉ ra những nội dung cần có trong kế hoạch hoạt động thiện nguyện.</a:t>
            </a:r>
          </a:p>
        </p:txBody>
      </p:sp>
      <p:sp>
        <p:nvSpPr>
          <p:cNvPr id="6" name="Speech Bubble: Rectangle with Corners Rounded 4">
            <a:extLst>
              <a:ext uri="{FF2B5EF4-FFF2-40B4-BE49-F238E27FC236}">
                <a16:creationId xmlns:a16="http://schemas.microsoft.com/office/drawing/2014/main" id="{3BE2DE89-3AE7-ED42-DEC1-7DBB6373F27F}"/>
              </a:ext>
            </a:extLst>
          </p:cNvPr>
          <p:cNvSpPr/>
          <p:nvPr/>
        </p:nvSpPr>
        <p:spPr>
          <a:xfrm>
            <a:off x="5098848" y="4077472"/>
            <a:ext cx="6478233" cy="1169471"/>
          </a:xfrm>
          <a:prstGeom prst="wedgeRoundRectCallout">
            <a:avLst>
              <a:gd name="adj1" fmla="val -53708"/>
              <a:gd name="adj2" fmla="val -43883"/>
              <a:gd name="adj3" fmla="val 16667"/>
            </a:avLst>
          </a:prstGeom>
          <a:solidFill>
            <a:schemeClr val="accent4">
              <a:lumMod val="20000"/>
              <a:lumOff val="80000"/>
            </a:schemeClr>
          </a:solid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a:solidFill>
                  <a:schemeClr val="tx1"/>
                </a:solidFill>
                <a:latin typeface="UTM Avo" panose="02040603050506020204" pitchFamily="18"/>
                <a:cs typeface="Arial" panose="020B0604020202020204" pitchFamily="34" charset="0"/>
              </a:rPr>
              <a:t>Xây dựng kế hoạch hoạt động thiện nguyện đảm bảo các nội dung cần có như trong kế hoạch mẫu đã xem.</a:t>
            </a:r>
            <a:endParaRPr lang="en-US">
              <a:solidFill>
                <a:schemeClr val="tx1"/>
              </a:solidFill>
              <a:latin typeface="UTM Avo" panose="02040603050506020204" pitchFamily="18"/>
              <a:cs typeface="Arial" panose="020B0604020202020204" pitchFamily="34" charset="0"/>
            </a:endParaRPr>
          </a:p>
        </p:txBody>
      </p:sp>
      <p:sp>
        <p:nvSpPr>
          <p:cNvPr id="7" name="Speech Bubble: Rectangle with Corners Rounded 8">
            <a:extLst>
              <a:ext uri="{FF2B5EF4-FFF2-40B4-BE49-F238E27FC236}">
                <a16:creationId xmlns:a16="http://schemas.microsoft.com/office/drawing/2014/main" id="{A46E0C4C-1D5E-9B8C-039C-5FC4623915A7}"/>
              </a:ext>
            </a:extLst>
          </p:cNvPr>
          <p:cNvSpPr/>
          <p:nvPr/>
        </p:nvSpPr>
        <p:spPr>
          <a:xfrm>
            <a:off x="5155612" y="5527661"/>
            <a:ext cx="6364704" cy="970690"/>
          </a:xfrm>
          <a:prstGeom prst="wedgeRoundRectCallout">
            <a:avLst>
              <a:gd name="adj1" fmla="val -54142"/>
              <a:gd name="adj2" fmla="val -50750"/>
              <a:gd name="adj3" fmla="val 16667"/>
            </a:avLst>
          </a:prstGeom>
          <a:solidFill>
            <a:schemeClr val="accent6">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err="1">
                <a:solidFill>
                  <a:schemeClr val="tx1"/>
                </a:solidFill>
                <a:latin typeface="UTM Avo" panose="02040603050506020204" pitchFamily="18"/>
                <a:cs typeface="Arial" panose="020B0604020202020204" pitchFamily="34" charset="0"/>
              </a:rPr>
              <a:t>Trình</a:t>
            </a:r>
            <a:r>
              <a:rPr lang="en-US" dirty="0">
                <a:solidFill>
                  <a:schemeClr val="tx1"/>
                </a:solidFill>
                <a:latin typeface="UTM Avo" panose="02040603050506020204" pitchFamily="18"/>
                <a:cs typeface="Arial" panose="020B0604020202020204" pitchFamily="34" charset="0"/>
              </a:rPr>
              <a:t> </a:t>
            </a:r>
            <a:r>
              <a:rPr lang="en-US" dirty="0" err="1">
                <a:solidFill>
                  <a:schemeClr val="tx1"/>
                </a:solidFill>
                <a:latin typeface="UTM Avo" panose="02040603050506020204" pitchFamily="18"/>
                <a:cs typeface="Arial" panose="020B0604020202020204" pitchFamily="34" charset="0"/>
              </a:rPr>
              <a:t>bày</a:t>
            </a:r>
            <a:r>
              <a:rPr lang="en-US" dirty="0">
                <a:solidFill>
                  <a:schemeClr val="tx1"/>
                </a:solidFill>
                <a:latin typeface="UTM Avo" panose="02040603050506020204" pitchFamily="18"/>
                <a:cs typeface="Arial" panose="020B0604020202020204" pitchFamily="34" charset="0"/>
              </a:rPr>
              <a:t> </a:t>
            </a:r>
            <a:r>
              <a:rPr lang="en-US" dirty="0" err="1">
                <a:solidFill>
                  <a:schemeClr val="tx1"/>
                </a:solidFill>
                <a:latin typeface="UTM Avo" panose="02040603050506020204" pitchFamily="18"/>
                <a:cs typeface="Arial" panose="020B0604020202020204" pitchFamily="34" charset="0"/>
              </a:rPr>
              <a:t>kế</a:t>
            </a:r>
            <a:r>
              <a:rPr lang="en-US" dirty="0">
                <a:solidFill>
                  <a:schemeClr val="tx1"/>
                </a:solidFill>
                <a:latin typeface="UTM Avo" panose="02040603050506020204" pitchFamily="18"/>
                <a:cs typeface="Arial" panose="020B0604020202020204" pitchFamily="34" charset="0"/>
              </a:rPr>
              <a:t> </a:t>
            </a:r>
            <a:r>
              <a:rPr lang="en-US" dirty="0" err="1">
                <a:solidFill>
                  <a:schemeClr val="tx1"/>
                </a:solidFill>
                <a:latin typeface="UTM Avo" panose="02040603050506020204" pitchFamily="18"/>
                <a:cs typeface="Arial" panose="020B0604020202020204" pitchFamily="34" charset="0"/>
              </a:rPr>
              <a:t>hoạch</a:t>
            </a:r>
            <a:r>
              <a:rPr lang="en-US" dirty="0">
                <a:solidFill>
                  <a:schemeClr val="tx1"/>
                </a:solidFill>
                <a:latin typeface="UTM Avo" panose="02040603050506020204" pitchFamily="18"/>
                <a:cs typeface="Arial" panose="020B0604020202020204" pitchFamily="34" charset="0"/>
              </a:rPr>
              <a:t> </a:t>
            </a:r>
            <a:r>
              <a:rPr lang="en-US" dirty="0" err="1">
                <a:solidFill>
                  <a:schemeClr val="tx1"/>
                </a:solidFill>
                <a:latin typeface="UTM Avo" panose="02040603050506020204" pitchFamily="18"/>
                <a:cs typeface="Arial" panose="020B0604020202020204" pitchFamily="34" charset="0"/>
              </a:rPr>
              <a:t>hoạt</a:t>
            </a:r>
            <a:r>
              <a:rPr lang="en-US" dirty="0">
                <a:solidFill>
                  <a:schemeClr val="tx1"/>
                </a:solidFill>
                <a:latin typeface="UTM Avo" panose="02040603050506020204" pitchFamily="18"/>
                <a:cs typeface="Arial" panose="020B0604020202020204" pitchFamily="34" charset="0"/>
              </a:rPr>
              <a:t> </a:t>
            </a:r>
            <a:r>
              <a:rPr lang="en-US" dirty="0" err="1">
                <a:solidFill>
                  <a:schemeClr val="tx1"/>
                </a:solidFill>
                <a:latin typeface="UTM Avo" panose="02040603050506020204" pitchFamily="18"/>
                <a:cs typeface="Arial" panose="020B0604020202020204" pitchFamily="34" charset="0"/>
              </a:rPr>
              <a:t>động</a:t>
            </a:r>
            <a:r>
              <a:rPr lang="en-US" dirty="0">
                <a:solidFill>
                  <a:schemeClr val="tx1"/>
                </a:solidFill>
                <a:latin typeface="UTM Avo" panose="02040603050506020204" pitchFamily="18"/>
                <a:cs typeface="Arial" panose="020B0604020202020204" pitchFamily="34" charset="0"/>
              </a:rPr>
              <a:t> </a:t>
            </a:r>
            <a:r>
              <a:rPr lang="en-US" dirty="0" err="1">
                <a:solidFill>
                  <a:schemeClr val="tx1"/>
                </a:solidFill>
                <a:latin typeface="UTM Avo" panose="02040603050506020204" pitchFamily="18"/>
                <a:cs typeface="Arial" panose="020B0604020202020204" pitchFamily="34" charset="0"/>
              </a:rPr>
              <a:t>thiện</a:t>
            </a:r>
            <a:r>
              <a:rPr lang="en-US" dirty="0">
                <a:solidFill>
                  <a:schemeClr val="tx1"/>
                </a:solidFill>
                <a:latin typeface="UTM Avo" panose="02040603050506020204" pitchFamily="18"/>
                <a:cs typeface="Arial" panose="020B0604020202020204" pitchFamily="34" charset="0"/>
              </a:rPr>
              <a:t> </a:t>
            </a:r>
            <a:r>
              <a:rPr lang="en-US" dirty="0" err="1">
                <a:solidFill>
                  <a:schemeClr val="tx1"/>
                </a:solidFill>
                <a:latin typeface="UTM Avo" panose="02040603050506020204" pitchFamily="18"/>
                <a:cs typeface="Arial" panose="020B0604020202020204" pitchFamily="34" charset="0"/>
              </a:rPr>
              <a:t>nguyện</a:t>
            </a:r>
            <a:r>
              <a:rPr lang="en-US" dirty="0">
                <a:solidFill>
                  <a:schemeClr val="tx1"/>
                </a:solidFill>
                <a:latin typeface="UTM Avo" panose="02040603050506020204" pitchFamily="18"/>
                <a:cs typeface="Arial" panose="020B0604020202020204" pitchFamily="34" charset="0"/>
              </a:rPr>
              <a:t> </a:t>
            </a:r>
            <a:r>
              <a:rPr lang="en-US" dirty="0" err="1">
                <a:solidFill>
                  <a:schemeClr val="tx1"/>
                </a:solidFill>
                <a:latin typeface="UTM Avo" panose="02040603050506020204" pitchFamily="18"/>
                <a:cs typeface="Arial" panose="020B0604020202020204" pitchFamily="34" charset="0"/>
              </a:rPr>
              <a:t>của</a:t>
            </a:r>
            <a:r>
              <a:rPr lang="en-US" dirty="0">
                <a:solidFill>
                  <a:schemeClr val="tx1"/>
                </a:solidFill>
                <a:latin typeface="UTM Avo" panose="02040603050506020204" pitchFamily="18"/>
                <a:cs typeface="Arial" panose="020B0604020202020204" pitchFamily="34" charset="0"/>
              </a:rPr>
              <a:t> </a:t>
            </a:r>
            <a:r>
              <a:rPr lang="en-US" dirty="0" err="1">
                <a:solidFill>
                  <a:schemeClr val="tx1"/>
                </a:solidFill>
                <a:latin typeface="UTM Avo" panose="02040603050506020204" pitchFamily="18"/>
                <a:cs typeface="Arial" panose="020B0604020202020204" pitchFamily="34" charset="0"/>
              </a:rPr>
              <a:t>nhóm</a:t>
            </a:r>
            <a:r>
              <a:rPr lang="en-US" dirty="0">
                <a:solidFill>
                  <a:schemeClr val="tx1"/>
                </a:solidFill>
                <a:latin typeface="UTM Avo" panose="02040603050506020204" pitchFamily="18"/>
                <a:cs typeface="Arial" panose="020B0604020202020204" pitchFamily="34" charset="0"/>
              </a:rPr>
              <a:t> </a:t>
            </a:r>
            <a:r>
              <a:rPr lang="en-US" dirty="0" err="1">
                <a:solidFill>
                  <a:schemeClr val="tx1"/>
                </a:solidFill>
                <a:latin typeface="UTM Avo" panose="02040603050506020204" pitchFamily="18"/>
                <a:cs typeface="Arial" panose="020B0604020202020204" pitchFamily="34" charset="0"/>
              </a:rPr>
              <a:t>mình</a:t>
            </a:r>
            <a:r>
              <a:rPr lang="en-US" dirty="0">
                <a:solidFill>
                  <a:schemeClr val="tx1"/>
                </a:solidFill>
                <a:latin typeface="UTM Avo" panose="02040603050506020204" pitchFamily="18"/>
                <a:cs typeface="Arial" panose="020B0604020202020204" pitchFamily="34" charset="0"/>
              </a:rPr>
              <a:t>.</a:t>
            </a:r>
          </a:p>
        </p:txBody>
      </p:sp>
      <p:pic>
        <p:nvPicPr>
          <p:cNvPr id="8" name="Picture 21">
            <a:extLst>
              <a:ext uri="{FF2B5EF4-FFF2-40B4-BE49-F238E27FC236}">
                <a16:creationId xmlns:a16="http://schemas.microsoft.com/office/drawing/2014/main" id="{D23B3105-6774-CFBA-DC98-82B27B9A790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05519" y="4425149"/>
            <a:ext cx="2619490" cy="2432851"/>
          </a:xfrm>
          <a:prstGeom prst="rect">
            <a:avLst/>
          </a:prstGeom>
        </p:spPr>
      </p:pic>
      <p:grpSp>
        <p:nvGrpSpPr>
          <p:cNvPr id="9" name="Group 8">
            <a:extLst>
              <a:ext uri="{FF2B5EF4-FFF2-40B4-BE49-F238E27FC236}">
                <a16:creationId xmlns:a16="http://schemas.microsoft.com/office/drawing/2014/main" id="{B3BBD34C-0A83-57DA-D973-34A5A29CC5B7}"/>
              </a:ext>
            </a:extLst>
          </p:cNvPr>
          <p:cNvGrpSpPr/>
          <p:nvPr/>
        </p:nvGrpSpPr>
        <p:grpSpPr>
          <a:xfrm>
            <a:off x="837613" y="2119490"/>
            <a:ext cx="3429587" cy="2135400"/>
            <a:chOff x="858609" y="1519638"/>
            <a:chExt cx="5542191" cy="3623862"/>
          </a:xfrm>
        </p:grpSpPr>
        <p:sp>
          <p:nvSpPr>
            <p:cNvPr id="10" name="Line Callout 1 (Border and Accent Bar) 3">
              <a:extLst>
                <a:ext uri="{FF2B5EF4-FFF2-40B4-BE49-F238E27FC236}">
                  <a16:creationId xmlns:a16="http://schemas.microsoft.com/office/drawing/2014/main" id="{DC19218C-E319-D9A0-A53C-165814244D16}"/>
                </a:ext>
              </a:extLst>
            </p:cNvPr>
            <p:cNvSpPr/>
            <p:nvPr/>
          </p:nvSpPr>
          <p:spPr>
            <a:xfrm>
              <a:off x="858609" y="2019300"/>
              <a:ext cx="5542191" cy="3124200"/>
            </a:xfrm>
            <a:prstGeom prst="roundRect">
              <a:avLst/>
            </a:prstGeom>
            <a:solidFill>
              <a:schemeClr val="bg1"/>
            </a:solidFill>
            <a:ln>
              <a:solidFill>
                <a:schemeClr val="accent5">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dirty="0" err="1">
                  <a:solidFill>
                    <a:schemeClr val="tx2">
                      <a:lumMod val="50000"/>
                    </a:schemeClr>
                  </a:solidFill>
                  <a:latin typeface="UTM Avo" panose="02040603050506020204" pitchFamily="18"/>
                  <a:cs typeface="Arial" panose="020B0604020202020204" pitchFamily="34" charset="0"/>
                </a:rPr>
                <a:t>Cả</a:t>
              </a:r>
              <a:r>
                <a:rPr lang="en-US" sz="2167" dirty="0">
                  <a:solidFill>
                    <a:schemeClr val="tx2">
                      <a:lumMod val="50000"/>
                    </a:schemeClr>
                  </a:solidFill>
                  <a:latin typeface="UTM Avo" panose="02040603050506020204" pitchFamily="18"/>
                  <a:cs typeface="Arial" panose="020B0604020202020204" pitchFamily="34" charset="0"/>
                </a:rPr>
                <a:t> </a:t>
              </a:r>
              <a:r>
                <a:rPr lang="en-US" sz="2167" dirty="0" err="1">
                  <a:solidFill>
                    <a:schemeClr val="tx2">
                      <a:lumMod val="50000"/>
                    </a:schemeClr>
                  </a:solidFill>
                  <a:latin typeface="UTM Avo" panose="02040603050506020204" pitchFamily="18"/>
                  <a:cs typeface="Arial" panose="020B0604020202020204" pitchFamily="34" charset="0"/>
                </a:rPr>
                <a:t>lớp</a:t>
              </a:r>
              <a:r>
                <a:rPr lang="en-US" sz="2167" dirty="0">
                  <a:solidFill>
                    <a:schemeClr val="tx2">
                      <a:lumMod val="50000"/>
                    </a:schemeClr>
                  </a:solidFill>
                  <a:latin typeface="UTM Avo" panose="02040603050506020204" pitchFamily="18"/>
                  <a:cs typeface="Arial" panose="020B0604020202020204" pitchFamily="34" charset="0"/>
                </a:rPr>
                <a:t> chia </a:t>
              </a:r>
              <a:r>
                <a:rPr lang="en-US" sz="2167" dirty="0" err="1">
                  <a:solidFill>
                    <a:schemeClr val="tx2">
                      <a:lumMod val="50000"/>
                    </a:schemeClr>
                  </a:solidFill>
                  <a:latin typeface="UTM Avo" panose="02040603050506020204" pitchFamily="18"/>
                  <a:cs typeface="Arial" panose="020B0604020202020204" pitchFamily="34" charset="0"/>
                </a:rPr>
                <a:t>thành</a:t>
              </a:r>
              <a:r>
                <a:rPr lang="en-US" sz="2167" dirty="0">
                  <a:solidFill>
                    <a:schemeClr val="tx2">
                      <a:lumMod val="50000"/>
                    </a:schemeClr>
                  </a:solidFill>
                  <a:latin typeface="UTM Avo" panose="02040603050506020204" pitchFamily="18"/>
                  <a:cs typeface="Arial" panose="020B0604020202020204" pitchFamily="34" charset="0"/>
                </a:rPr>
                <a:t> 4 </a:t>
              </a:r>
              <a:r>
                <a:rPr lang="en-US" sz="2167" dirty="0" err="1">
                  <a:solidFill>
                    <a:schemeClr val="tx2">
                      <a:lumMod val="50000"/>
                    </a:schemeClr>
                  </a:solidFill>
                  <a:latin typeface="UTM Avo" panose="02040603050506020204" pitchFamily="18"/>
                  <a:cs typeface="Arial" panose="020B0604020202020204" pitchFamily="34" charset="0"/>
                </a:rPr>
                <a:t>nhóm</a:t>
              </a:r>
              <a:r>
                <a:rPr lang="en-US" sz="2167" dirty="0">
                  <a:solidFill>
                    <a:schemeClr val="tx2">
                      <a:lumMod val="50000"/>
                    </a:schemeClr>
                  </a:solidFill>
                  <a:latin typeface="UTM Avo" panose="02040603050506020204" pitchFamily="18"/>
                  <a:cs typeface="Arial" panose="020B0604020202020204" pitchFamily="34" charset="0"/>
                </a:rPr>
                <a:t> </a:t>
              </a:r>
              <a:r>
                <a:rPr lang="en-US" sz="2167" dirty="0" err="1">
                  <a:solidFill>
                    <a:schemeClr val="tx2">
                      <a:lumMod val="50000"/>
                    </a:schemeClr>
                  </a:solidFill>
                  <a:latin typeface="UTM Avo" panose="02040603050506020204" pitchFamily="18"/>
                  <a:cs typeface="Arial" panose="020B0604020202020204" pitchFamily="34" charset="0"/>
                </a:rPr>
                <a:t>và</a:t>
              </a:r>
              <a:r>
                <a:rPr lang="en-US" sz="2167" dirty="0">
                  <a:solidFill>
                    <a:schemeClr val="tx2">
                      <a:lumMod val="50000"/>
                    </a:schemeClr>
                  </a:solidFill>
                  <a:latin typeface="UTM Avo" panose="02040603050506020204" pitchFamily="18"/>
                  <a:cs typeface="Arial" panose="020B0604020202020204" pitchFamily="34" charset="0"/>
                </a:rPr>
                <a:t> </a:t>
              </a:r>
              <a:r>
                <a:rPr lang="en-US" sz="2167" dirty="0" err="1">
                  <a:solidFill>
                    <a:schemeClr val="tx2">
                      <a:lumMod val="50000"/>
                    </a:schemeClr>
                  </a:solidFill>
                  <a:latin typeface="UTM Avo" panose="02040603050506020204" pitchFamily="18"/>
                  <a:cs typeface="Arial" panose="020B0604020202020204" pitchFamily="34" charset="0"/>
                </a:rPr>
                <a:t>thực</a:t>
              </a:r>
              <a:r>
                <a:rPr lang="en-US" sz="2167" dirty="0">
                  <a:solidFill>
                    <a:schemeClr val="tx2">
                      <a:lumMod val="50000"/>
                    </a:schemeClr>
                  </a:solidFill>
                  <a:latin typeface="UTM Avo" panose="02040603050506020204" pitchFamily="18"/>
                  <a:cs typeface="Arial" panose="020B0604020202020204" pitchFamily="34" charset="0"/>
                </a:rPr>
                <a:t> </a:t>
              </a:r>
              <a:r>
                <a:rPr lang="en-US" sz="2167" dirty="0" err="1">
                  <a:solidFill>
                    <a:schemeClr val="tx2">
                      <a:lumMod val="50000"/>
                    </a:schemeClr>
                  </a:solidFill>
                  <a:latin typeface="UTM Avo" panose="02040603050506020204" pitchFamily="18"/>
                  <a:cs typeface="Arial" panose="020B0604020202020204" pitchFamily="34" charset="0"/>
                </a:rPr>
                <a:t>hiện</a:t>
              </a:r>
              <a:r>
                <a:rPr lang="en-US" sz="2167" dirty="0">
                  <a:solidFill>
                    <a:schemeClr val="tx2">
                      <a:lumMod val="50000"/>
                    </a:schemeClr>
                  </a:solidFill>
                  <a:latin typeface="UTM Avo" panose="02040603050506020204" pitchFamily="18"/>
                  <a:cs typeface="Arial" panose="020B0604020202020204" pitchFamily="34" charset="0"/>
                </a:rPr>
                <a:t> </a:t>
              </a:r>
              <a:r>
                <a:rPr lang="en-US" sz="2167" dirty="0" err="1">
                  <a:solidFill>
                    <a:schemeClr val="tx2">
                      <a:lumMod val="50000"/>
                    </a:schemeClr>
                  </a:solidFill>
                  <a:latin typeface="UTM Avo" panose="02040603050506020204" pitchFamily="18"/>
                  <a:cs typeface="Arial" panose="020B0604020202020204" pitchFamily="34" charset="0"/>
                </a:rPr>
                <a:t>các</a:t>
              </a:r>
              <a:r>
                <a:rPr lang="en-US" sz="2167" dirty="0">
                  <a:solidFill>
                    <a:schemeClr val="tx2">
                      <a:lumMod val="50000"/>
                    </a:schemeClr>
                  </a:solidFill>
                  <a:latin typeface="UTM Avo" panose="02040603050506020204" pitchFamily="18"/>
                  <a:cs typeface="Arial" panose="020B0604020202020204" pitchFamily="34" charset="0"/>
                </a:rPr>
                <a:t> </a:t>
              </a:r>
              <a:r>
                <a:rPr lang="en-US" sz="2167" dirty="0" err="1">
                  <a:solidFill>
                    <a:schemeClr val="tx2">
                      <a:lumMod val="50000"/>
                    </a:schemeClr>
                  </a:solidFill>
                  <a:latin typeface="UTM Avo" panose="02040603050506020204" pitchFamily="18"/>
                  <a:cs typeface="Arial" panose="020B0604020202020204" pitchFamily="34" charset="0"/>
                </a:rPr>
                <a:t>nhiệm</a:t>
              </a:r>
              <a:r>
                <a:rPr lang="en-US" sz="2167" dirty="0">
                  <a:solidFill>
                    <a:schemeClr val="tx2">
                      <a:lumMod val="50000"/>
                    </a:schemeClr>
                  </a:solidFill>
                  <a:latin typeface="UTM Avo" panose="02040603050506020204" pitchFamily="18"/>
                  <a:cs typeface="Arial" panose="020B0604020202020204" pitchFamily="34" charset="0"/>
                </a:rPr>
                <a:t> </a:t>
              </a:r>
              <a:r>
                <a:rPr lang="en-US" sz="2167" dirty="0" err="1">
                  <a:solidFill>
                    <a:schemeClr val="tx2">
                      <a:lumMod val="50000"/>
                    </a:schemeClr>
                  </a:solidFill>
                  <a:latin typeface="UTM Avo" panose="02040603050506020204" pitchFamily="18"/>
                  <a:cs typeface="Arial" panose="020B0604020202020204" pitchFamily="34" charset="0"/>
                </a:rPr>
                <a:t>vụ</a:t>
              </a:r>
              <a:r>
                <a:rPr lang="en-US" sz="2167" dirty="0">
                  <a:solidFill>
                    <a:schemeClr val="tx2">
                      <a:lumMod val="50000"/>
                    </a:schemeClr>
                  </a:solidFill>
                  <a:latin typeface="UTM Avo" panose="02040603050506020204" pitchFamily="18"/>
                  <a:cs typeface="Arial" panose="020B0604020202020204" pitchFamily="34" charset="0"/>
                </a:rPr>
                <a:t> </a:t>
              </a:r>
              <a:r>
                <a:rPr lang="en-US" sz="2167" dirty="0" err="1">
                  <a:solidFill>
                    <a:schemeClr val="tx2">
                      <a:lumMod val="50000"/>
                    </a:schemeClr>
                  </a:solidFill>
                  <a:latin typeface="UTM Avo" panose="02040603050506020204" pitchFamily="18"/>
                  <a:cs typeface="Arial" panose="020B0604020202020204" pitchFamily="34" charset="0"/>
                </a:rPr>
                <a:t>sau</a:t>
              </a:r>
              <a:r>
                <a:rPr lang="en-US" sz="2167" dirty="0">
                  <a:solidFill>
                    <a:schemeClr val="tx2">
                      <a:lumMod val="50000"/>
                    </a:schemeClr>
                  </a:solidFill>
                  <a:latin typeface="UTM Avo" panose="02040603050506020204" pitchFamily="18"/>
                  <a:cs typeface="Arial" panose="020B0604020202020204" pitchFamily="34" charset="0"/>
                </a:rPr>
                <a:t>:</a:t>
              </a:r>
            </a:p>
          </p:txBody>
        </p:sp>
        <p:pic>
          <p:nvPicPr>
            <p:cNvPr id="11" name="Picture 2">
              <a:extLst>
                <a:ext uri="{FF2B5EF4-FFF2-40B4-BE49-F238E27FC236}">
                  <a16:creationId xmlns:a16="http://schemas.microsoft.com/office/drawing/2014/main" id="{0BF4B56E-8C20-826C-1CC5-FE25E13B7CF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50169" y="1519638"/>
              <a:ext cx="759069" cy="780351"/>
            </a:xfrm>
            <a:prstGeom prst="rect">
              <a:avLst/>
            </a:prstGeom>
          </p:spPr>
        </p:pic>
      </p:grpSp>
      <p:sp>
        <p:nvSpPr>
          <p:cNvPr id="13" name="TextBox 12">
            <a:extLst>
              <a:ext uri="{FF2B5EF4-FFF2-40B4-BE49-F238E27FC236}">
                <a16:creationId xmlns:a16="http://schemas.microsoft.com/office/drawing/2014/main" id="{84C4A1F0-2A6D-D613-D49F-01E836CD5892}"/>
              </a:ext>
            </a:extLst>
          </p:cNvPr>
          <p:cNvSpPr txBox="1"/>
          <p:nvPr/>
        </p:nvSpPr>
        <p:spPr>
          <a:xfrm>
            <a:off x="614918" y="1527031"/>
            <a:ext cx="10962163" cy="594458"/>
          </a:xfrm>
          <a:prstGeom prst="rect">
            <a:avLst/>
          </a:prstGeom>
          <a:noFill/>
        </p:spPr>
        <p:txBody>
          <a:bodyPr wrap="square">
            <a:spAutoFit/>
          </a:bodyPr>
          <a:lstStyle/>
          <a:p>
            <a:pPr algn="ctr">
              <a:lnSpc>
                <a:spcPct val="150000"/>
              </a:lnSpc>
            </a:pPr>
            <a:r>
              <a:rPr lang="vi-VN" sz="2500" b="1" dirty="0">
                <a:latin typeface="UTM Avo" panose="02040603050506020204" pitchFamily="18"/>
                <a:ea typeface="Calibri" panose="020F0502020204030204" pitchFamily="34" charset="0"/>
                <a:cs typeface="Arial" panose="020B0604020202020204" pitchFamily="34" charset="0"/>
              </a:rPr>
              <a:t>Hoạt động </a:t>
            </a:r>
            <a:r>
              <a:rPr lang="en-US" sz="2500" b="1" dirty="0">
                <a:latin typeface="UTM Avo" panose="02040603050506020204" pitchFamily="18"/>
                <a:ea typeface="Calibri" panose="020F0502020204030204" pitchFamily="34" charset="0"/>
                <a:cs typeface="Arial" panose="020B0604020202020204" pitchFamily="34" charset="0"/>
              </a:rPr>
              <a:t>2</a:t>
            </a:r>
            <a:r>
              <a:rPr lang="vi-VN" sz="2500" b="1" dirty="0">
                <a:latin typeface="UTM Avo" panose="02040603050506020204" pitchFamily="18"/>
                <a:ea typeface="Calibri" panose="020F0502020204030204" pitchFamily="34" charset="0"/>
                <a:cs typeface="Arial" panose="020B0604020202020204" pitchFamily="34" charset="0"/>
              </a:rPr>
              <a:t>: Lập và thực hiện kế hoạch hoạt động thiện nguyện </a:t>
            </a:r>
            <a:endParaRPr lang="fr-FR" sz="2500" b="1"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8495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par>
                          <p:cTn id="16" fill="hold">
                            <p:stCondLst>
                              <p:cond delay="500"/>
                            </p:stCondLst>
                            <p:childTnLst>
                              <p:par>
                                <p:cTn id="17" presetID="16" presetClass="entr" presetSubtype="2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par>
                          <p:cTn id="20" fill="hold">
                            <p:stCondLst>
                              <p:cond delay="10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9656F9CE-5397-8ED4-F338-5E117689BFC8}"/>
              </a:ext>
            </a:extLst>
          </p:cNvPr>
          <p:cNvSpPr/>
          <p:nvPr/>
        </p:nvSpPr>
        <p:spPr>
          <a:xfrm>
            <a:off x="349603" y="5757333"/>
            <a:ext cx="971197" cy="903738"/>
          </a:xfrm>
          <a:custGeom>
            <a:avLst/>
            <a:gdLst/>
            <a:ahLst/>
            <a:cxnLst/>
            <a:rect l="l" t="t" r="r" b="b"/>
            <a:pathLst>
              <a:path w="2561478" h="2118556">
                <a:moveTo>
                  <a:pt x="0" y="0"/>
                </a:moveTo>
                <a:lnTo>
                  <a:pt x="2561478" y="0"/>
                </a:lnTo>
                <a:lnTo>
                  <a:pt x="2561478" y="2118556"/>
                </a:lnTo>
                <a:lnTo>
                  <a:pt x="0" y="21185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3" name="Freeform 15">
            <a:extLst>
              <a:ext uri="{FF2B5EF4-FFF2-40B4-BE49-F238E27FC236}">
                <a16:creationId xmlns:a16="http://schemas.microsoft.com/office/drawing/2014/main" id="{58257D05-AD2E-9B8F-C8D0-336DACE5F12A}"/>
              </a:ext>
            </a:extLst>
          </p:cNvPr>
          <p:cNvSpPr/>
          <p:nvPr/>
        </p:nvSpPr>
        <p:spPr>
          <a:xfrm rot="1339988">
            <a:off x="10617066" y="685200"/>
            <a:ext cx="1616344" cy="932947"/>
          </a:xfrm>
          <a:custGeom>
            <a:avLst/>
            <a:gdLst/>
            <a:ahLst/>
            <a:cxnLst/>
            <a:rect l="l" t="t" r="r" b="b"/>
            <a:pathLst>
              <a:path w="4352728" h="1926082">
                <a:moveTo>
                  <a:pt x="0" y="0"/>
                </a:moveTo>
                <a:lnTo>
                  <a:pt x="4352728" y="0"/>
                </a:lnTo>
                <a:lnTo>
                  <a:pt x="4352728" y="1926082"/>
                </a:lnTo>
                <a:lnTo>
                  <a:pt x="0" y="19260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endParaRPr>
          </a:p>
        </p:txBody>
      </p:sp>
      <p:pic>
        <p:nvPicPr>
          <p:cNvPr id="4" name="Picture 3" descr="A paper with writing on it&#10;&#10;Description automatically generated">
            <a:extLst>
              <a:ext uri="{FF2B5EF4-FFF2-40B4-BE49-F238E27FC236}">
                <a16:creationId xmlns:a16="http://schemas.microsoft.com/office/drawing/2014/main" id="{885397A2-EA0D-7CAE-3DF6-5F391EF66EE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027" t="7555" r="4653" b="7555"/>
          <a:stretch/>
        </p:blipFill>
        <p:spPr>
          <a:xfrm>
            <a:off x="6511125" y="1255038"/>
            <a:ext cx="3661682" cy="52736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5" name="Group 4">
            <a:extLst>
              <a:ext uri="{FF2B5EF4-FFF2-40B4-BE49-F238E27FC236}">
                <a16:creationId xmlns:a16="http://schemas.microsoft.com/office/drawing/2014/main" id="{4E0D1F9C-6A3B-FA75-BFAF-7C90D2C9EBD2}"/>
              </a:ext>
            </a:extLst>
          </p:cNvPr>
          <p:cNvGrpSpPr/>
          <p:nvPr/>
        </p:nvGrpSpPr>
        <p:grpSpPr>
          <a:xfrm>
            <a:off x="2019193" y="2002899"/>
            <a:ext cx="3163073" cy="3910842"/>
            <a:chOff x="326136" y="1189551"/>
            <a:chExt cx="5839519" cy="7220016"/>
          </a:xfrm>
        </p:grpSpPr>
        <p:sp>
          <p:nvSpPr>
            <p:cNvPr id="6" name="Rectangle: Rounded Corners 8">
              <a:extLst>
                <a:ext uri="{FF2B5EF4-FFF2-40B4-BE49-F238E27FC236}">
                  <a16:creationId xmlns:a16="http://schemas.microsoft.com/office/drawing/2014/main" id="{3D5BAF5E-1842-DBE8-5C48-F8A3894D65A6}"/>
                </a:ext>
              </a:extLst>
            </p:cNvPr>
            <p:cNvSpPr/>
            <p:nvPr/>
          </p:nvSpPr>
          <p:spPr>
            <a:xfrm>
              <a:off x="326136" y="1475366"/>
              <a:ext cx="5839519" cy="693420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b="1">
                  <a:solidFill>
                    <a:schemeClr val="tx2">
                      <a:lumMod val="50000"/>
                    </a:schemeClr>
                  </a:solidFill>
                  <a:latin typeface="UTM Avo" panose="02040603050506020204" pitchFamily="18"/>
                  <a:cs typeface="Arial" panose="020B0604020202020204" pitchFamily="34" charset="0"/>
                </a:rPr>
                <a:t>BẢN KẾ HOẠCH THIỆN NGUYỆN CỦA LỚP 8B: HỘI CHỢ TỪ THIỆN </a:t>
              </a:r>
              <a:endParaRPr lang="vi-VN" sz="2167">
                <a:solidFill>
                  <a:schemeClr val="tx2">
                    <a:lumMod val="50000"/>
                  </a:schemeClr>
                </a:solidFill>
                <a:latin typeface="UTM Avo" panose="02040603050506020204" pitchFamily="18"/>
                <a:cs typeface="Arial" panose="020B0604020202020204" pitchFamily="34" charset="0"/>
              </a:endParaRPr>
            </a:p>
          </p:txBody>
        </p:sp>
        <p:pic>
          <p:nvPicPr>
            <p:cNvPr id="7" name="Picture 6">
              <a:extLst>
                <a:ext uri="{FF2B5EF4-FFF2-40B4-BE49-F238E27FC236}">
                  <a16:creationId xmlns:a16="http://schemas.microsoft.com/office/drawing/2014/main" id="{6EC3502F-08E9-7458-E18D-F9FBD388EE57}"/>
                </a:ext>
              </a:extLst>
            </p:cNvPr>
            <p:cNvPicPr>
              <a:picLocks noChangeAspect="1"/>
            </p:cNvPicPr>
            <p:nvPr/>
          </p:nvPicPr>
          <p:blipFill>
            <a:blip r:embed="rId8">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425871" y="1189551"/>
              <a:ext cx="1515728" cy="1479730"/>
            </a:xfrm>
            <a:prstGeom prst="rect">
              <a:avLst/>
            </a:prstGeom>
          </p:spPr>
        </p:pic>
      </p:grpSp>
    </p:spTree>
    <p:extLst>
      <p:ext uri="{BB962C8B-B14F-4D97-AF65-F5344CB8AC3E}">
        <p14:creationId xmlns:p14="http://schemas.microsoft.com/office/powerpoint/2010/main" val="1874022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24DFB4B5-D6E1-FADA-CF84-E722F9D3C6E4}"/>
              </a:ext>
            </a:extLst>
          </p:cNvPr>
          <p:cNvSpPr/>
          <p:nvPr/>
        </p:nvSpPr>
        <p:spPr>
          <a:xfrm>
            <a:off x="1109050" y="1860580"/>
            <a:ext cx="858957" cy="956351"/>
          </a:xfrm>
          <a:custGeom>
            <a:avLst/>
            <a:gdLst/>
            <a:ahLst/>
            <a:cxnLst/>
            <a:rect l="l" t="t" r="r" b="b"/>
            <a:pathLst>
              <a:path w="1669444" h="1666408">
                <a:moveTo>
                  <a:pt x="0" y="0"/>
                </a:moveTo>
                <a:lnTo>
                  <a:pt x="1669444" y="0"/>
                </a:lnTo>
                <a:lnTo>
                  <a:pt x="1669444" y="1666409"/>
                </a:lnTo>
                <a:lnTo>
                  <a:pt x="0" y="16664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7">
            <a:extLst>
              <a:ext uri="{FF2B5EF4-FFF2-40B4-BE49-F238E27FC236}">
                <a16:creationId xmlns:a16="http://schemas.microsoft.com/office/drawing/2014/main" id="{8480BEEE-4155-565F-2FEC-ABFF285349C4}"/>
              </a:ext>
            </a:extLst>
          </p:cNvPr>
          <p:cNvSpPr/>
          <p:nvPr/>
        </p:nvSpPr>
        <p:spPr>
          <a:xfrm rot="638405">
            <a:off x="10106305" y="5799101"/>
            <a:ext cx="808864" cy="992760"/>
          </a:xfrm>
          <a:custGeom>
            <a:avLst/>
            <a:gdLst/>
            <a:ahLst/>
            <a:cxnLst/>
            <a:rect l="l" t="t" r="r" b="b"/>
            <a:pathLst>
              <a:path w="2311958" h="2066313">
                <a:moveTo>
                  <a:pt x="0" y="0"/>
                </a:moveTo>
                <a:lnTo>
                  <a:pt x="2311958" y="0"/>
                </a:lnTo>
                <a:lnTo>
                  <a:pt x="2311958" y="2066312"/>
                </a:lnTo>
                <a:lnTo>
                  <a:pt x="0" y="20663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cxnSp>
        <p:nvCxnSpPr>
          <p:cNvPr id="4" name="Straight Arrow Connector 3">
            <a:extLst>
              <a:ext uri="{FF2B5EF4-FFF2-40B4-BE49-F238E27FC236}">
                <a16:creationId xmlns:a16="http://schemas.microsoft.com/office/drawing/2014/main" id="{EFB87E62-17F7-6549-C4A5-A3AE50AE2BFD}"/>
              </a:ext>
            </a:extLst>
          </p:cNvPr>
          <p:cNvCxnSpPr>
            <a:cxnSpLocks/>
            <a:endCxn id="8" idx="0"/>
          </p:cNvCxnSpPr>
          <p:nvPr/>
        </p:nvCxnSpPr>
        <p:spPr>
          <a:xfrm>
            <a:off x="3101211" y="3195019"/>
            <a:ext cx="0" cy="65152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27C283B2-5E01-2DE3-A772-79ADAA1F357A}"/>
              </a:ext>
            </a:extLst>
          </p:cNvPr>
          <p:cNvCxnSpPr>
            <a:cxnSpLocks/>
            <a:endCxn id="9" idx="0"/>
          </p:cNvCxnSpPr>
          <p:nvPr/>
        </p:nvCxnSpPr>
        <p:spPr>
          <a:xfrm flipH="1">
            <a:off x="6246672" y="3195019"/>
            <a:ext cx="1" cy="65152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B7D009CE-E738-3F71-2ED8-1DC3F60A0069}"/>
              </a:ext>
            </a:extLst>
          </p:cNvPr>
          <p:cNvCxnSpPr>
            <a:cxnSpLocks/>
            <a:endCxn id="10" idx="0"/>
          </p:cNvCxnSpPr>
          <p:nvPr/>
        </p:nvCxnSpPr>
        <p:spPr>
          <a:xfrm>
            <a:off x="9260624" y="3195019"/>
            <a:ext cx="0" cy="65152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Rounded Corners 7">
            <a:extLst>
              <a:ext uri="{FF2B5EF4-FFF2-40B4-BE49-F238E27FC236}">
                <a16:creationId xmlns:a16="http://schemas.microsoft.com/office/drawing/2014/main" id="{53165117-C9C4-29C2-F073-AB463B030A53}"/>
              </a:ext>
            </a:extLst>
          </p:cNvPr>
          <p:cNvSpPr/>
          <p:nvPr/>
        </p:nvSpPr>
        <p:spPr>
          <a:xfrm>
            <a:off x="2279537" y="1860580"/>
            <a:ext cx="7632925" cy="1416989"/>
          </a:xfrm>
          <a:prstGeom prst="roundRect">
            <a:avLst/>
          </a:prstGeom>
          <a:solidFill>
            <a:srgbClr val="FFF8E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chemeClr val="tx1"/>
                </a:solidFill>
                <a:latin typeface="UTM Avo" panose="02040603050506020204" pitchFamily="18"/>
                <a:cs typeface="Arial" panose="020B0604020202020204" pitchFamily="34" charset="0"/>
              </a:rPr>
              <a:t>Gợi</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ý</a:t>
            </a:r>
            <a:r>
              <a:rPr lang="en-US" sz="2400" b="1"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Những nội dung cần có trong kế hoạch hoạt động thiện nguyện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a:t>
            </a:r>
            <a:r>
              <a:rPr lang="en-US" sz="2400" dirty="0">
                <a:solidFill>
                  <a:schemeClr val="tx1"/>
                </a:solidFill>
                <a:latin typeface="UTM Avo" panose="02040603050506020204" pitchFamily="18"/>
                <a:cs typeface="Arial" panose="020B0604020202020204" pitchFamily="34" charset="0"/>
              </a:rPr>
              <a:t>:</a:t>
            </a:r>
          </a:p>
        </p:txBody>
      </p:sp>
      <p:sp>
        <p:nvSpPr>
          <p:cNvPr id="8" name="Rectangle: Rounded Corners 15">
            <a:extLst>
              <a:ext uri="{FF2B5EF4-FFF2-40B4-BE49-F238E27FC236}">
                <a16:creationId xmlns:a16="http://schemas.microsoft.com/office/drawing/2014/main" id="{C44D0BD9-12C7-24E4-6AD8-8F21AFCDBD96}"/>
              </a:ext>
            </a:extLst>
          </p:cNvPr>
          <p:cNvSpPr/>
          <p:nvPr/>
        </p:nvSpPr>
        <p:spPr>
          <a:xfrm>
            <a:off x="1640668" y="3846540"/>
            <a:ext cx="2921085" cy="133443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err="1">
                <a:solidFill>
                  <a:schemeClr val="tx1"/>
                </a:solidFill>
                <a:latin typeface="UTM Avo" panose="02040603050506020204" pitchFamily="18"/>
                <a:cs typeface="Arial" panose="020B0604020202020204" pitchFamily="34" charset="0"/>
              </a:rPr>
              <a:t>Mục</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đích</a:t>
            </a:r>
            <a:endParaRPr lang="en-US" sz="2200" dirty="0">
              <a:solidFill>
                <a:schemeClr val="tx1"/>
              </a:solidFill>
              <a:latin typeface="UTM Avo" panose="02040603050506020204" pitchFamily="18"/>
              <a:cs typeface="Arial" panose="020B0604020202020204" pitchFamily="34" charset="0"/>
            </a:endParaRPr>
          </a:p>
        </p:txBody>
      </p:sp>
      <p:sp>
        <p:nvSpPr>
          <p:cNvPr id="9" name="Rectangle: Rounded Corners 19">
            <a:extLst>
              <a:ext uri="{FF2B5EF4-FFF2-40B4-BE49-F238E27FC236}">
                <a16:creationId xmlns:a16="http://schemas.microsoft.com/office/drawing/2014/main" id="{D8C56516-7DA4-7AB4-E4BC-695BB1F7BCED}"/>
              </a:ext>
            </a:extLst>
          </p:cNvPr>
          <p:cNvSpPr/>
          <p:nvPr/>
        </p:nvSpPr>
        <p:spPr>
          <a:xfrm>
            <a:off x="4897284" y="3846540"/>
            <a:ext cx="2698777" cy="133443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latin typeface="UTM Avo" panose="02040603050506020204" pitchFamily="18"/>
                <a:cs typeface="Arial" panose="020B0604020202020204" pitchFamily="34" charset="0"/>
              </a:rPr>
              <a:t>Đối tượng </a:t>
            </a:r>
          </a:p>
          <a:p>
            <a:pPr algn="ctr">
              <a:lnSpc>
                <a:spcPct val="150000"/>
              </a:lnSpc>
            </a:pPr>
            <a:r>
              <a:rPr lang="vi-VN" sz="2200" dirty="0">
                <a:solidFill>
                  <a:schemeClr val="tx1"/>
                </a:solidFill>
                <a:latin typeface="UTM Avo" panose="02040603050506020204" pitchFamily="18"/>
                <a:cs typeface="Arial" panose="020B0604020202020204" pitchFamily="34" charset="0"/>
              </a:rPr>
              <a:t>tham gia</a:t>
            </a:r>
            <a:endParaRPr lang="en-US" sz="2200" dirty="0">
              <a:solidFill>
                <a:schemeClr val="tx1"/>
              </a:solidFill>
              <a:latin typeface="UTM Avo" panose="02040603050506020204" pitchFamily="18"/>
              <a:cs typeface="Arial" panose="020B0604020202020204" pitchFamily="34" charset="0"/>
            </a:endParaRPr>
          </a:p>
        </p:txBody>
      </p:sp>
      <p:sp>
        <p:nvSpPr>
          <p:cNvPr id="10" name="Rectangle: Rounded Corners 26">
            <a:extLst>
              <a:ext uri="{FF2B5EF4-FFF2-40B4-BE49-F238E27FC236}">
                <a16:creationId xmlns:a16="http://schemas.microsoft.com/office/drawing/2014/main" id="{F56E12C4-A8AA-82B6-C32F-C3FA251A5245}"/>
              </a:ext>
            </a:extLst>
          </p:cNvPr>
          <p:cNvSpPr/>
          <p:nvPr/>
        </p:nvSpPr>
        <p:spPr>
          <a:xfrm>
            <a:off x="7931591" y="3846540"/>
            <a:ext cx="2658067" cy="134843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a:cs typeface="Arial" panose="020B0604020202020204" pitchFamily="34" charset="0"/>
              </a:rPr>
              <a:t>Thời</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gian</a:t>
            </a:r>
            <a:r>
              <a:rPr lang="en-US" sz="2200" dirty="0">
                <a:solidFill>
                  <a:schemeClr val="tx1"/>
                </a:solidFill>
                <a:latin typeface="UTM Avo" panose="02040603050506020204" pitchFamily="18"/>
                <a:cs typeface="Arial" panose="020B0604020202020204" pitchFamily="34" charset="0"/>
              </a:rPr>
              <a:t>, </a:t>
            </a:r>
          </a:p>
          <a:p>
            <a:pPr algn="ctr">
              <a:lnSpc>
                <a:spcPct val="150000"/>
              </a:lnSpc>
            </a:pPr>
            <a:r>
              <a:rPr lang="en-US" sz="2200" dirty="0" err="1">
                <a:solidFill>
                  <a:schemeClr val="tx1"/>
                </a:solidFill>
                <a:latin typeface="UTM Avo" panose="02040603050506020204" pitchFamily="18"/>
                <a:cs typeface="Arial" panose="020B0604020202020204" pitchFamily="34" charset="0"/>
              </a:rPr>
              <a:t>địa</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điểm</a:t>
            </a:r>
            <a:endParaRPr lang="en-US" sz="2200" dirty="0">
              <a:solidFill>
                <a:schemeClr val="tx1"/>
              </a:solidFill>
              <a:latin typeface="UTM Avo" panose="02040603050506020204" pitchFamily="18"/>
              <a:cs typeface="Arial" panose="020B0604020202020204" pitchFamily="34" charset="0"/>
            </a:endParaRPr>
          </a:p>
        </p:txBody>
      </p:sp>
      <p:pic>
        <p:nvPicPr>
          <p:cNvPr id="11" name="Picture 5">
            <a:extLst>
              <a:ext uri="{FF2B5EF4-FFF2-40B4-BE49-F238E27FC236}">
                <a16:creationId xmlns:a16="http://schemas.microsoft.com/office/drawing/2014/main" id="{49931FC8-B509-12EC-4BCF-5B4903E92C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798161" y="5467287"/>
            <a:ext cx="4897023" cy="1334439"/>
          </a:xfrm>
          <a:prstGeom prst="rect">
            <a:avLst/>
          </a:prstGeom>
        </p:spPr>
      </p:pic>
    </p:spTree>
    <p:extLst>
      <p:ext uri="{BB962C8B-B14F-4D97-AF65-F5344CB8AC3E}">
        <p14:creationId xmlns:p14="http://schemas.microsoft.com/office/powerpoint/2010/main" val="36369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500"/>
                                        <p:tgtEl>
                                          <p:spTgt spid="6"/>
                                        </p:tgtEl>
                                      </p:cBhvr>
                                    </p:animEffect>
                                  </p:childTnLst>
                                </p:cTn>
                              </p:par>
                            </p:childTnLst>
                          </p:cTn>
                        </p:par>
                        <p:par>
                          <p:cTn id="31" fill="hold">
                            <p:stCondLst>
                              <p:cond delay="500"/>
                            </p:stCondLst>
                            <p:childTnLst>
                              <p:par>
                                <p:cTn id="32" presetID="16" presetClass="entr" presetSubtype="2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24DFB4B5-D6E1-FADA-CF84-E722F9D3C6E4}"/>
              </a:ext>
            </a:extLst>
          </p:cNvPr>
          <p:cNvSpPr/>
          <p:nvPr/>
        </p:nvSpPr>
        <p:spPr>
          <a:xfrm>
            <a:off x="1109050" y="1860580"/>
            <a:ext cx="858957" cy="956351"/>
          </a:xfrm>
          <a:custGeom>
            <a:avLst/>
            <a:gdLst/>
            <a:ahLst/>
            <a:cxnLst/>
            <a:rect l="l" t="t" r="r" b="b"/>
            <a:pathLst>
              <a:path w="1669444" h="1666408">
                <a:moveTo>
                  <a:pt x="0" y="0"/>
                </a:moveTo>
                <a:lnTo>
                  <a:pt x="1669444" y="0"/>
                </a:lnTo>
                <a:lnTo>
                  <a:pt x="1669444" y="1666409"/>
                </a:lnTo>
                <a:lnTo>
                  <a:pt x="0" y="16664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7">
            <a:extLst>
              <a:ext uri="{FF2B5EF4-FFF2-40B4-BE49-F238E27FC236}">
                <a16:creationId xmlns:a16="http://schemas.microsoft.com/office/drawing/2014/main" id="{8480BEEE-4155-565F-2FEC-ABFF285349C4}"/>
              </a:ext>
            </a:extLst>
          </p:cNvPr>
          <p:cNvSpPr/>
          <p:nvPr/>
        </p:nvSpPr>
        <p:spPr>
          <a:xfrm rot="638405">
            <a:off x="10106305" y="5799101"/>
            <a:ext cx="808864" cy="992760"/>
          </a:xfrm>
          <a:custGeom>
            <a:avLst/>
            <a:gdLst/>
            <a:ahLst/>
            <a:cxnLst/>
            <a:rect l="l" t="t" r="r" b="b"/>
            <a:pathLst>
              <a:path w="2311958" h="2066313">
                <a:moveTo>
                  <a:pt x="0" y="0"/>
                </a:moveTo>
                <a:lnTo>
                  <a:pt x="2311958" y="0"/>
                </a:lnTo>
                <a:lnTo>
                  <a:pt x="2311958" y="2066312"/>
                </a:lnTo>
                <a:lnTo>
                  <a:pt x="0" y="20663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cxnSp>
        <p:nvCxnSpPr>
          <p:cNvPr id="4" name="Straight Arrow Connector 3">
            <a:extLst>
              <a:ext uri="{FF2B5EF4-FFF2-40B4-BE49-F238E27FC236}">
                <a16:creationId xmlns:a16="http://schemas.microsoft.com/office/drawing/2014/main" id="{EFB87E62-17F7-6549-C4A5-A3AE50AE2BFD}"/>
              </a:ext>
            </a:extLst>
          </p:cNvPr>
          <p:cNvCxnSpPr>
            <a:cxnSpLocks/>
            <a:endCxn id="8" idx="0"/>
          </p:cNvCxnSpPr>
          <p:nvPr/>
        </p:nvCxnSpPr>
        <p:spPr>
          <a:xfrm>
            <a:off x="3101211" y="3195019"/>
            <a:ext cx="0" cy="65152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27C283B2-5E01-2DE3-A772-79ADAA1F357A}"/>
              </a:ext>
            </a:extLst>
          </p:cNvPr>
          <p:cNvCxnSpPr>
            <a:cxnSpLocks/>
            <a:endCxn id="9" idx="0"/>
          </p:cNvCxnSpPr>
          <p:nvPr/>
        </p:nvCxnSpPr>
        <p:spPr>
          <a:xfrm flipH="1">
            <a:off x="6246672" y="3195019"/>
            <a:ext cx="1" cy="65152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B7D009CE-E738-3F71-2ED8-1DC3F60A0069}"/>
              </a:ext>
            </a:extLst>
          </p:cNvPr>
          <p:cNvCxnSpPr>
            <a:cxnSpLocks/>
            <a:endCxn id="10" idx="0"/>
          </p:cNvCxnSpPr>
          <p:nvPr/>
        </p:nvCxnSpPr>
        <p:spPr>
          <a:xfrm>
            <a:off x="9260624" y="3195019"/>
            <a:ext cx="0" cy="65152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Rounded Corners 7">
            <a:extLst>
              <a:ext uri="{FF2B5EF4-FFF2-40B4-BE49-F238E27FC236}">
                <a16:creationId xmlns:a16="http://schemas.microsoft.com/office/drawing/2014/main" id="{53165117-C9C4-29C2-F073-AB463B030A53}"/>
              </a:ext>
            </a:extLst>
          </p:cNvPr>
          <p:cNvSpPr/>
          <p:nvPr/>
        </p:nvSpPr>
        <p:spPr>
          <a:xfrm>
            <a:off x="2279537" y="1860580"/>
            <a:ext cx="7632925" cy="1416989"/>
          </a:xfrm>
          <a:prstGeom prst="roundRect">
            <a:avLst/>
          </a:prstGeom>
          <a:solidFill>
            <a:srgbClr val="FFF8E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chemeClr val="tx1"/>
                </a:solidFill>
                <a:latin typeface="UTM Avo" panose="02040603050506020204" pitchFamily="18"/>
                <a:cs typeface="Arial" panose="020B0604020202020204" pitchFamily="34" charset="0"/>
              </a:rPr>
              <a:t>Gợi</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ý</a:t>
            </a:r>
            <a:r>
              <a:rPr lang="en-US" sz="2400" b="1"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Những nội dung cần có trong kế hoạch hoạt động thiện nguyện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a:t>
            </a:r>
            <a:r>
              <a:rPr lang="en-US" sz="2400" dirty="0">
                <a:solidFill>
                  <a:schemeClr val="tx1"/>
                </a:solidFill>
                <a:latin typeface="UTM Avo" panose="02040603050506020204" pitchFamily="18"/>
                <a:cs typeface="Arial" panose="020B0604020202020204" pitchFamily="34" charset="0"/>
              </a:rPr>
              <a:t>:</a:t>
            </a:r>
          </a:p>
        </p:txBody>
      </p:sp>
      <p:sp>
        <p:nvSpPr>
          <p:cNvPr id="8" name="Rectangle: Rounded Corners 15">
            <a:extLst>
              <a:ext uri="{FF2B5EF4-FFF2-40B4-BE49-F238E27FC236}">
                <a16:creationId xmlns:a16="http://schemas.microsoft.com/office/drawing/2014/main" id="{C44D0BD9-12C7-24E4-6AD8-8F21AFCDBD96}"/>
              </a:ext>
            </a:extLst>
          </p:cNvPr>
          <p:cNvSpPr/>
          <p:nvPr/>
        </p:nvSpPr>
        <p:spPr>
          <a:xfrm>
            <a:off x="1640668" y="3846540"/>
            <a:ext cx="2921085" cy="133443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a:cs typeface="Arial" panose="020B0604020202020204" pitchFamily="34" charset="0"/>
              </a:rPr>
              <a:t>Hình</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thức</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tổ</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chức</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trao</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đổi</a:t>
            </a:r>
            <a:endParaRPr lang="en-US" sz="2200" dirty="0">
              <a:solidFill>
                <a:schemeClr val="tx1"/>
              </a:solidFill>
              <a:latin typeface="UTM Avo" panose="02040603050506020204" pitchFamily="18"/>
              <a:cs typeface="Arial" panose="020B0604020202020204" pitchFamily="34" charset="0"/>
            </a:endParaRPr>
          </a:p>
        </p:txBody>
      </p:sp>
      <p:sp>
        <p:nvSpPr>
          <p:cNvPr id="9" name="Rectangle: Rounded Corners 19">
            <a:extLst>
              <a:ext uri="{FF2B5EF4-FFF2-40B4-BE49-F238E27FC236}">
                <a16:creationId xmlns:a16="http://schemas.microsoft.com/office/drawing/2014/main" id="{D8C56516-7DA4-7AB4-E4BC-695BB1F7BCED}"/>
              </a:ext>
            </a:extLst>
          </p:cNvPr>
          <p:cNvSpPr/>
          <p:nvPr/>
        </p:nvSpPr>
        <p:spPr>
          <a:xfrm>
            <a:off x="4897284" y="3846540"/>
            <a:ext cx="2698777" cy="133443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latin typeface="UTM Avo" panose="02040603050506020204" pitchFamily="18"/>
                <a:cs typeface="Arial" panose="020B0604020202020204" pitchFamily="34" charset="0"/>
              </a:rPr>
              <a:t>Phân công nhiệm vụ</a:t>
            </a:r>
            <a:endParaRPr lang="en-US" sz="2200" dirty="0">
              <a:solidFill>
                <a:schemeClr val="tx1"/>
              </a:solidFill>
              <a:latin typeface="UTM Avo" panose="02040603050506020204" pitchFamily="18"/>
              <a:cs typeface="Arial" panose="020B0604020202020204" pitchFamily="34" charset="0"/>
            </a:endParaRPr>
          </a:p>
        </p:txBody>
      </p:sp>
      <p:sp>
        <p:nvSpPr>
          <p:cNvPr id="10" name="Rectangle: Rounded Corners 26">
            <a:extLst>
              <a:ext uri="{FF2B5EF4-FFF2-40B4-BE49-F238E27FC236}">
                <a16:creationId xmlns:a16="http://schemas.microsoft.com/office/drawing/2014/main" id="{F56E12C4-A8AA-82B6-C32F-C3FA251A5245}"/>
              </a:ext>
            </a:extLst>
          </p:cNvPr>
          <p:cNvSpPr/>
          <p:nvPr/>
        </p:nvSpPr>
        <p:spPr>
          <a:xfrm>
            <a:off x="7931591" y="3846540"/>
            <a:ext cx="2658067" cy="134843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a:cs typeface="Arial" panose="020B0604020202020204" pitchFamily="34" charset="0"/>
              </a:rPr>
              <a:t>Tổ</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chức</a:t>
            </a:r>
            <a:r>
              <a:rPr lang="en-US" sz="2200" dirty="0">
                <a:solidFill>
                  <a:schemeClr val="tx1"/>
                </a:solidFill>
                <a:latin typeface="UTM Avo" panose="02040603050506020204" pitchFamily="18"/>
                <a:cs typeface="Arial" panose="020B0604020202020204" pitchFamily="34" charset="0"/>
              </a:rPr>
              <a:t> </a:t>
            </a:r>
          </a:p>
          <a:p>
            <a:pPr algn="ctr">
              <a:lnSpc>
                <a:spcPct val="150000"/>
              </a:lnSpc>
            </a:pPr>
            <a:r>
              <a:rPr lang="en-US" sz="2200" dirty="0" err="1">
                <a:solidFill>
                  <a:schemeClr val="tx1"/>
                </a:solidFill>
                <a:latin typeface="UTM Avo" panose="02040603050506020204" pitchFamily="18"/>
                <a:cs typeface="Arial" panose="020B0604020202020204" pitchFamily="34" charset="0"/>
              </a:rPr>
              <a:t>thực</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hiện</a:t>
            </a:r>
            <a:endParaRPr lang="en-US" sz="2200" dirty="0">
              <a:solidFill>
                <a:schemeClr val="tx1"/>
              </a:solidFill>
              <a:latin typeface="UTM Avo" panose="02040603050506020204" pitchFamily="18"/>
              <a:cs typeface="Arial" panose="020B0604020202020204" pitchFamily="34" charset="0"/>
            </a:endParaRPr>
          </a:p>
        </p:txBody>
      </p:sp>
      <p:pic>
        <p:nvPicPr>
          <p:cNvPr id="11" name="Picture 5">
            <a:extLst>
              <a:ext uri="{FF2B5EF4-FFF2-40B4-BE49-F238E27FC236}">
                <a16:creationId xmlns:a16="http://schemas.microsoft.com/office/drawing/2014/main" id="{49931FC8-B509-12EC-4BCF-5B4903E92C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798161" y="5467287"/>
            <a:ext cx="4897023" cy="1334439"/>
          </a:xfrm>
          <a:prstGeom prst="rect">
            <a:avLst/>
          </a:prstGeom>
        </p:spPr>
      </p:pic>
    </p:spTree>
    <p:extLst>
      <p:ext uri="{BB962C8B-B14F-4D97-AF65-F5344CB8AC3E}">
        <p14:creationId xmlns:p14="http://schemas.microsoft.com/office/powerpoint/2010/main" val="53271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500"/>
                                        <p:tgtEl>
                                          <p:spTgt spid="6"/>
                                        </p:tgtEl>
                                      </p:cBhvr>
                                    </p:animEffect>
                                  </p:childTnLst>
                                </p:cTn>
                              </p:par>
                            </p:childTnLst>
                          </p:cTn>
                        </p:par>
                        <p:par>
                          <p:cTn id="31" fill="hold">
                            <p:stCondLst>
                              <p:cond delay="500"/>
                            </p:stCondLst>
                            <p:childTnLst>
                              <p:par>
                                <p:cTn id="32" presetID="16" presetClass="entr" presetSubtype="2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36567F14-5732-DBE4-C531-06A60E254D56}"/>
              </a:ext>
            </a:extLst>
          </p:cNvPr>
          <p:cNvSpPr/>
          <p:nvPr/>
        </p:nvSpPr>
        <p:spPr>
          <a:xfrm rot="16864615">
            <a:off x="1898011" y="2897721"/>
            <a:ext cx="913734" cy="725477"/>
          </a:xfrm>
          <a:custGeom>
            <a:avLst/>
            <a:gdLst/>
            <a:ahLst/>
            <a:cxnLst/>
            <a:rect l="l" t="t" r="r" b="b"/>
            <a:pathLst>
              <a:path w="1992445" h="1666408">
                <a:moveTo>
                  <a:pt x="0" y="0"/>
                </a:moveTo>
                <a:lnTo>
                  <a:pt x="1992445" y="0"/>
                </a:lnTo>
                <a:lnTo>
                  <a:pt x="1992445" y="1666409"/>
                </a:lnTo>
                <a:lnTo>
                  <a:pt x="0" y="16664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grpSp>
        <p:nvGrpSpPr>
          <p:cNvPr id="3" name="Group 2">
            <a:extLst>
              <a:ext uri="{FF2B5EF4-FFF2-40B4-BE49-F238E27FC236}">
                <a16:creationId xmlns:a16="http://schemas.microsoft.com/office/drawing/2014/main" id="{03BE5321-DE53-DCBA-8DB9-7A5012B78987}"/>
              </a:ext>
            </a:extLst>
          </p:cNvPr>
          <p:cNvGrpSpPr/>
          <p:nvPr/>
        </p:nvGrpSpPr>
        <p:grpSpPr>
          <a:xfrm>
            <a:off x="1402997" y="1060081"/>
            <a:ext cx="9152114" cy="1704299"/>
            <a:chOff x="237464" y="-474104"/>
            <a:chExt cx="17222822" cy="3146398"/>
          </a:xfrm>
        </p:grpSpPr>
        <p:sp>
          <p:nvSpPr>
            <p:cNvPr id="4" name="Line Callout 1 (Border and Accent Bar) 3">
              <a:extLst>
                <a:ext uri="{FF2B5EF4-FFF2-40B4-BE49-F238E27FC236}">
                  <a16:creationId xmlns:a16="http://schemas.microsoft.com/office/drawing/2014/main" id="{438022E3-830B-CE2C-DC1C-758B7DE2BBF6}"/>
                </a:ext>
              </a:extLst>
            </p:cNvPr>
            <p:cNvSpPr/>
            <p:nvPr/>
          </p:nvSpPr>
          <p:spPr>
            <a:xfrm>
              <a:off x="237464" y="803495"/>
              <a:ext cx="16440020" cy="1868799"/>
            </a:xfrm>
            <a:prstGeom prst="accentBorderCallout1">
              <a:avLst>
                <a:gd name="adj1" fmla="val 18750"/>
                <a:gd name="adj2" fmla="val -3127"/>
                <a:gd name="adj3" fmla="val 17954"/>
                <a:gd name="adj4" fmla="val -17509"/>
              </a:avLst>
            </a:prstGeom>
            <a:solidFill>
              <a:srgbClr val="EDF6F9"/>
            </a:solidFill>
            <a:ln>
              <a:solidFill>
                <a:schemeClr val="accent5">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67" b="1" dirty="0">
                  <a:solidFill>
                    <a:schemeClr val="tx2">
                      <a:lumMod val="50000"/>
                    </a:schemeClr>
                  </a:solidFill>
                  <a:latin typeface="UTM Avo" panose="02040603050506020204" pitchFamily="18"/>
                  <a:cs typeface="Arial" panose="020B0604020202020204" pitchFamily="34" charset="0"/>
                </a:rPr>
                <a:t>Sau </a:t>
              </a:r>
              <a:r>
                <a:rPr lang="en-US" sz="2167" b="1" dirty="0" err="1">
                  <a:solidFill>
                    <a:schemeClr val="tx2">
                      <a:lumMod val="50000"/>
                    </a:schemeClr>
                  </a:solidFill>
                  <a:latin typeface="UTM Avo" panose="02040603050506020204" pitchFamily="18"/>
                  <a:cs typeface="Arial" panose="020B0604020202020204" pitchFamily="34" charset="0"/>
                </a:rPr>
                <a:t>khi</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trình</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bày</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bản</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kế</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hoạch</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các</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em</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trả</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lời</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câu</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hỏi</a:t>
              </a:r>
              <a:r>
                <a:rPr lang="en-US" sz="2167" b="1" dirty="0">
                  <a:solidFill>
                    <a:schemeClr val="tx2">
                      <a:lumMod val="50000"/>
                    </a:schemeClr>
                  </a:solidFill>
                  <a:latin typeface="UTM Avo" panose="02040603050506020204" pitchFamily="18"/>
                  <a:cs typeface="Arial" panose="020B0604020202020204" pitchFamily="34" charset="0"/>
                </a:rPr>
                <a:t> </a:t>
              </a:r>
              <a:r>
                <a:rPr lang="en-US" sz="2167" b="1" dirty="0" err="1">
                  <a:solidFill>
                    <a:schemeClr val="tx2">
                      <a:lumMod val="50000"/>
                    </a:schemeClr>
                  </a:solidFill>
                  <a:latin typeface="UTM Avo" panose="02040603050506020204" pitchFamily="18"/>
                  <a:cs typeface="Arial" panose="020B0604020202020204" pitchFamily="34" charset="0"/>
                </a:rPr>
                <a:t>sau</a:t>
              </a:r>
              <a:r>
                <a:rPr lang="en-US" sz="2167" b="1" dirty="0">
                  <a:solidFill>
                    <a:schemeClr val="tx2">
                      <a:lumMod val="50000"/>
                    </a:schemeClr>
                  </a:solidFill>
                  <a:latin typeface="UTM Avo" panose="02040603050506020204" pitchFamily="18"/>
                  <a:cs typeface="Arial" panose="020B0604020202020204" pitchFamily="34" charset="0"/>
                </a:rPr>
                <a:t>:</a:t>
              </a:r>
            </a:p>
          </p:txBody>
        </p:sp>
        <p:pic>
          <p:nvPicPr>
            <p:cNvPr id="5" name="Picture 48">
              <a:extLst>
                <a:ext uri="{FF2B5EF4-FFF2-40B4-BE49-F238E27FC236}">
                  <a16:creationId xmlns:a16="http://schemas.microsoft.com/office/drawing/2014/main" id="{A5206748-C536-0910-A7BD-5B866796545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272521" y="-474104"/>
              <a:ext cx="1187765" cy="1938532"/>
            </a:xfrm>
            <a:prstGeom prst="rect">
              <a:avLst/>
            </a:prstGeom>
          </p:spPr>
        </p:pic>
      </p:grpSp>
      <p:sp>
        <p:nvSpPr>
          <p:cNvPr id="6" name="Speech Bubble: Rectangle with Corners Rounded 8">
            <a:extLst>
              <a:ext uri="{FF2B5EF4-FFF2-40B4-BE49-F238E27FC236}">
                <a16:creationId xmlns:a16="http://schemas.microsoft.com/office/drawing/2014/main" id="{7E0DF591-898F-4EB7-8F34-37045412FECB}"/>
              </a:ext>
            </a:extLst>
          </p:cNvPr>
          <p:cNvSpPr/>
          <p:nvPr/>
        </p:nvSpPr>
        <p:spPr>
          <a:xfrm>
            <a:off x="4763911" y="3004567"/>
            <a:ext cx="5375223" cy="1727770"/>
          </a:xfrm>
          <a:prstGeom prst="wedgeRoundRectCallout">
            <a:avLst>
              <a:gd name="adj1" fmla="val -57063"/>
              <a:gd name="adj2" fmla="val 47957"/>
              <a:gd name="adj3" fmla="val 16667"/>
            </a:avLst>
          </a:prstGeom>
          <a:solidFill>
            <a:schemeClr val="accent3">
              <a:lumMod val="20000"/>
              <a:lumOff val="80000"/>
            </a:schemeClr>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dirty="0" err="1">
                <a:solidFill>
                  <a:schemeClr val="tx1"/>
                </a:solidFill>
                <a:latin typeface="UTM Avo" panose="02040603050506020204" pitchFamily="18"/>
                <a:cs typeface="Arial" panose="020B0604020202020204" pitchFamily="34" charset="0"/>
              </a:rPr>
              <a:t>Nếu</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thực</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hiện</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kế</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hoạch</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hoạt</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động</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thiện</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nguyện</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này</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các</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em</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nghĩ</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mình</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có</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thể</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gặp</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phải</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những</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khó</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khăn</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gì</a:t>
            </a:r>
            <a:r>
              <a:rPr lang="en-US" sz="2167" dirty="0">
                <a:solidFill>
                  <a:schemeClr val="tx1"/>
                </a:solidFill>
                <a:latin typeface="UTM Avo" panose="02040603050506020204" pitchFamily="18"/>
                <a:cs typeface="Arial" panose="020B0604020202020204" pitchFamily="34" charset="0"/>
              </a:rPr>
              <a:t>? </a:t>
            </a:r>
            <a:endParaRPr lang="vi-VN" sz="2167" dirty="0">
              <a:solidFill>
                <a:schemeClr val="tx1"/>
              </a:solidFill>
              <a:latin typeface="UTM Avo" panose="02040603050506020204" pitchFamily="18"/>
              <a:cs typeface="Arial" panose="020B0604020202020204" pitchFamily="34" charset="0"/>
            </a:endParaRPr>
          </a:p>
        </p:txBody>
      </p:sp>
      <p:sp>
        <p:nvSpPr>
          <p:cNvPr id="7" name="Speech Bubble: Rectangle with Corners Rounded 9">
            <a:extLst>
              <a:ext uri="{FF2B5EF4-FFF2-40B4-BE49-F238E27FC236}">
                <a16:creationId xmlns:a16="http://schemas.microsoft.com/office/drawing/2014/main" id="{14B6D320-5A74-1CED-6498-886B71197048}"/>
              </a:ext>
            </a:extLst>
          </p:cNvPr>
          <p:cNvSpPr/>
          <p:nvPr/>
        </p:nvSpPr>
        <p:spPr>
          <a:xfrm>
            <a:off x="4763911" y="5013902"/>
            <a:ext cx="5375223" cy="1410710"/>
          </a:xfrm>
          <a:prstGeom prst="wedgeRoundRectCallout">
            <a:avLst>
              <a:gd name="adj1" fmla="val -56081"/>
              <a:gd name="adj2" fmla="val -43313"/>
              <a:gd name="adj3" fmla="val 16667"/>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a:solidFill>
                  <a:schemeClr val="tx1"/>
                </a:solidFill>
                <a:latin typeface="UTM Avo" panose="02040603050506020204" pitchFamily="18"/>
                <a:cs typeface="Arial" panose="020B0604020202020204" pitchFamily="34" charset="0"/>
              </a:rPr>
              <a:t>Cách khắc phục các khó khăn đó như thế nào?</a:t>
            </a:r>
            <a:endParaRPr lang="en-US" sz="2167">
              <a:solidFill>
                <a:schemeClr val="tx1"/>
              </a:solidFill>
              <a:latin typeface="UTM Avo" panose="02040603050506020204" pitchFamily="18"/>
              <a:cs typeface="Arial" panose="020B0604020202020204" pitchFamily="34" charset="0"/>
            </a:endParaRPr>
          </a:p>
        </p:txBody>
      </p:sp>
      <p:pic>
        <p:nvPicPr>
          <p:cNvPr id="8" name="Picture 5">
            <a:extLst>
              <a:ext uri="{FF2B5EF4-FFF2-40B4-BE49-F238E27FC236}">
                <a16:creationId xmlns:a16="http://schemas.microsoft.com/office/drawing/2014/main" id="{41A68F20-6B59-26E2-86A1-BFDE7CA824B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359378" y="3597540"/>
            <a:ext cx="1956276" cy="3260460"/>
          </a:xfrm>
          <a:prstGeom prst="rect">
            <a:avLst/>
          </a:prstGeom>
        </p:spPr>
      </p:pic>
    </p:spTree>
    <p:extLst>
      <p:ext uri="{BB962C8B-B14F-4D97-AF65-F5344CB8AC3E}">
        <p14:creationId xmlns:p14="http://schemas.microsoft.com/office/powerpoint/2010/main" val="71267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4DDF3646-24A6-F292-3615-8BEDBAD65F69}"/>
              </a:ext>
            </a:extLst>
          </p:cNvPr>
          <p:cNvSpPr/>
          <p:nvPr/>
        </p:nvSpPr>
        <p:spPr>
          <a:xfrm>
            <a:off x="1336410" y="2122312"/>
            <a:ext cx="1314450" cy="1038674"/>
          </a:xfrm>
          <a:custGeom>
            <a:avLst/>
            <a:gdLst/>
            <a:ahLst/>
            <a:cxnLst/>
            <a:rect l="l" t="t" r="r" b="b"/>
            <a:pathLst>
              <a:path w="2561478" h="2118556">
                <a:moveTo>
                  <a:pt x="0" y="0"/>
                </a:moveTo>
                <a:lnTo>
                  <a:pt x="2561478" y="0"/>
                </a:lnTo>
                <a:lnTo>
                  <a:pt x="2561478" y="2118556"/>
                </a:lnTo>
                <a:lnTo>
                  <a:pt x="0" y="21185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pic>
        <p:nvPicPr>
          <p:cNvPr id="3" name="Picture 3">
            <a:extLst>
              <a:ext uri="{FF2B5EF4-FFF2-40B4-BE49-F238E27FC236}">
                <a16:creationId xmlns:a16="http://schemas.microsoft.com/office/drawing/2014/main" id="{B22C3AF3-9D34-1B46-622C-4B8DDB6898E8}"/>
              </a:ext>
            </a:extLst>
          </p:cNvPr>
          <p:cNvPicPr>
            <a:picLocks noChangeAspect="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t="18041"/>
          <a:stretch>
            <a:fillRect/>
          </a:stretch>
        </p:blipFill>
        <p:spPr>
          <a:xfrm>
            <a:off x="3082219" y="626008"/>
            <a:ext cx="6027561" cy="4911308"/>
          </a:xfrm>
          <a:prstGeom prst="rect">
            <a:avLst/>
          </a:prstGeom>
          <a:effectLst>
            <a:glow rad="139700">
              <a:schemeClr val="accent1">
                <a:satMod val="175000"/>
                <a:alpha val="40000"/>
              </a:schemeClr>
            </a:glow>
          </a:effectLst>
        </p:spPr>
      </p:pic>
      <p:sp>
        <p:nvSpPr>
          <p:cNvPr id="4" name="TextBox 3">
            <a:extLst>
              <a:ext uri="{FF2B5EF4-FFF2-40B4-BE49-F238E27FC236}">
                <a16:creationId xmlns:a16="http://schemas.microsoft.com/office/drawing/2014/main" id="{E6486BD5-93EE-B316-5349-27D88EB4DB1E}"/>
              </a:ext>
            </a:extLst>
          </p:cNvPr>
          <p:cNvSpPr txBox="1"/>
          <p:nvPr/>
        </p:nvSpPr>
        <p:spPr>
          <a:xfrm>
            <a:off x="3513577" y="1860686"/>
            <a:ext cx="5164844" cy="3136628"/>
          </a:xfrm>
          <a:prstGeom prst="rect">
            <a:avLst/>
          </a:prstGeom>
          <a:noFill/>
          <a:effectLst>
            <a:glow rad="139700">
              <a:schemeClr val="accent1">
                <a:satMod val="175000"/>
                <a:alpha val="40000"/>
              </a:schemeClr>
            </a:glow>
          </a:effectLst>
        </p:spPr>
        <p:txBody>
          <a:bodyPr wrap="square">
            <a:spAutoFit/>
          </a:bodyPr>
          <a:lstStyle/>
          <a:p>
            <a:pPr algn="ctr">
              <a:lnSpc>
                <a:spcPct val="150000"/>
              </a:lnSpc>
            </a:pPr>
            <a:r>
              <a:rPr lang="en-US" sz="2500" b="1" dirty="0">
                <a:latin typeface="UTM Avo" panose="02040603050506020204" pitchFamily="18"/>
                <a:ea typeface="Calibri" panose="020F0502020204030204" pitchFamily="34" charset="0"/>
                <a:cs typeface="Arial" panose="020B0604020202020204" pitchFamily="34" charset="0"/>
              </a:rPr>
              <a:t>KẾT LUẬN</a:t>
            </a:r>
          </a:p>
          <a:p>
            <a:pPr algn="ctr">
              <a:lnSpc>
                <a:spcPct val="150000"/>
              </a:lnSpc>
            </a:pPr>
            <a:r>
              <a:rPr lang="vi-VN" sz="2200" dirty="0">
                <a:latin typeface="UTM Avo" panose="02040603050506020204" pitchFamily="18"/>
                <a:ea typeface="Calibri" panose="020F0502020204030204" pitchFamily="34" charset="0"/>
                <a:cs typeface="Arial" panose="020B0604020202020204" pitchFamily="34" charset="0"/>
              </a:rPr>
              <a:t>Để có thể triển khai hoạt động thiện nguyện đạt kết quả cao nhất thì chúng ta cần phải xây dựng được một bản kế hoạch chi tiết với những nội dung cần thiết nhất.</a:t>
            </a:r>
            <a:endParaRPr lang="en-US" sz="2200" dirty="0">
              <a:latin typeface="UTM Avo" panose="02040603050506020204" pitchFamily="18"/>
              <a:ea typeface="Calibri" panose="020F0502020204030204" pitchFamily="34" charset="0"/>
              <a:cs typeface="Arial" panose="020B0604020202020204" pitchFamily="34" charset="0"/>
            </a:endParaRPr>
          </a:p>
        </p:txBody>
      </p:sp>
      <p:pic>
        <p:nvPicPr>
          <p:cNvPr id="5" name="Picture 10">
            <a:extLst>
              <a:ext uri="{FF2B5EF4-FFF2-40B4-BE49-F238E27FC236}">
                <a16:creationId xmlns:a16="http://schemas.microsoft.com/office/drawing/2014/main" id="{ECF20BB7-7E51-001D-D58F-435454FFF27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835672" y="4258898"/>
            <a:ext cx="3228698" cy="2599102"/>
          </a:xfrm>
          <a:prstGeom prst="rect">
            <a:avLst/>
          </a:prstGeom>
        </p:spPr>
      </p:pic>
    </p:spTree>
    <p:extLst>
      <p:ext uri="{BB962C8B-B14F-4D97-AF65-F5344CB8AC3E}">
        <p14:creationId xmlns:p14="http://schemas.microsoft.com/office/powerpoint/2010/main" val="255897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3F8446B-760C-DCB5-DBDC-3EFB53FE836B}"/>
              </a:ext>
            </a:extLst>
          </p:cNvPr>
          <p:cNvSpPr/>
          <p:nvPr/>
        </p:nvSpPr>
        <p:spPr>
          <a:xfrm>
            <a:off x="1298498" y="1733630"/>
            <a:ext cx="878752" cy="805883"/>
          </a:xfrm>
          <a:custGeom>
            <a:avLst/>
            <a:gdLst/>
            <a:ahLst/>
            <a:cxnLst/>
            <a:rect l="l" t="t" r="r" b="b"/>
            <a:pathLst>
              <a:path w="1669444" h="1666408">
                <a:moveTo>
                  <a:pt x="0" y="0"/>
                </a:moveTo>
                <a:lnTo>
                  <a:pt x="1669444" y="0"/>
                </a:lnTo>
                <a:lnTo>
                  <a:pt x="1669444" y="1666409"/>
                </a:lnTo>
                <a:lnTo>
                  <a:pt x="0" y="16664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7">
            <a:extLst>
              <a:ext uri="{FF2B5EF4-FFF2-40B4-BE49-F238E27FC236}">
                <a16:creationId xmlns:a16="http://schemas.microsoft.com/office/drawing/2014/main" id="{E3DB6F71-F0BD-E1C9-F0B5-991E1C55E0CA}"/>
              </a:ext>
            </a:extLst>
          </p:cNvPr>
          <p:cNvSpPr/>
          <p:nvPr/>
        </p:nvSpPr>
        <p:spPr>
          <a:xfrm rot="638405">
            <a:off x="10246737" y="5661486"/>
            <a:ext cx="808864" cy="992760"/>
          </a:xfrm>
          <a:custGeom>
            <a:avLst/>
            <a:gdLst/>
            <a:ahLst/>
            <a:cxnLst/>
            <a:rect l="l" t="t" r="r" b="b"/>
            <a:pathLst>
              <a:path w="2311958" h="2066313">
                <a:moveTo>
                  <a:pt x="0" y="0"/>
                </a:moveTo>
                <a:lnTo>
                  <a:pt x="2311958" y="0"/>
                </a:lnTo>
                <a:lnTo>
                  <a:pt x="2311958" y="2066312"/>
                </a:lnTo>
                <a:lnTo>
                  <a:pt x="0" y="20663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dirty="0">
              <a:latin typeface="UTM Avo" panose="02040603050506020204" pitchFamily="18"/>
              <a:cs typeface="Arial" panose="020B0604020202020204" pitchFamily="34" charset="0"/>
            </a:endParaRPr>
          </a:p>
        </p:txBody>
      </p:sp>
      <p:pic>
        <p:nvPicPr>
          <p:cNvPr id="4" name="Picture 2">
            <a:extLst>
              <a:ext uri="{FF2B5EF4-FFF2-40B4-BE49-F238E27FC236}">
                <a16:creationId xmlns:a16="http://schemas.microsoft.com/office/drawing/2014/main" id="{38294A9E-37DE-4563-35EA-AB4076E9832A}"/>
              </a:ext>
            </a:extLst>
          </p:cNvPr>
          <p:cNvPicPr>
            <a:picLocks noChangeAspect="1"/>
          </p:cNvPicPr>
          <p:nvPr/>
        </p:nvPicPr>
        <p:blipFill>
          <a:blip r:embed="rId7">
            <a:duotone>
              <a:prstClr val="black"/>
              <a:srgbClr val="D9C3A5">
                <a:tint val="50000"/>
                <a:satMod val="180000"/>
              </a:srgbClr>
            </a:duotone>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133599" y="2677230"/>
            <a:ext cx="7663157" cy="3219450"/>
          </a:xfrm>
          <a:prstGeom prst="rect">
            <a:avLst/>
          </a:prstGeom>
        </p:spPr>
      </p:pic>
      <p:pic>
        <p:nvPicPr>
          <p:cNvPr id="5" name="Picture 3">
            <a:extLst>
              <a:ext uri="{FF2B5EF4-FFF2-40B4-BE49-F238E27FC236}">
                <a16:creationId xmlns:a16="http://schemas.microsoft.com/office/drawing/2014/main" id="{1F7BC4E4-97E1-51F4-6C8C-ADC200D6460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205265" y="2167117"/>
            <a:ext cx="956775" cy="1364384"/>
          </a:xfrm>
          <a:prstGeom prst="rect">
            <a:avLst/>
          </a:prstGeom>
        </p:spPr>
      </p:pic>
      <p:grpSp>
        <p:nvGrpSpPr>
          <p:cNvPr id="6" name="Group 5">
            <a:extLst>
              <a:ext uri="{FF2B5EF4-FFF2-40B4-BE49-F238E27FC236}">
                <a16:creationId xmlns:a16="http://schemas.microsoft.com/office/drawing/2014/main" id="{1C70A73C-215E-67D9-B941-57093553622D}"/>
              </a:ext>
            </a:extLst>
          </p:cNvPr>
          <p:cNvGrpSpPr/>
          <p:nvPr/>
        </p:nvGrpSpPr>
        <p:grpSpPr>
          <a:xfrm>
            <a:off x="3994451" y="2369969"/>
            <a:ext cx="3941453" cy="805884"/>
            <a:chOff x="5264219" y="1516582"/>
            <a:chExt cx="7276528" cy="1487785"/>
          </a:xfrm>
        </p:grpSpPr>
        <p:pic>
          <p:nvPicPr>
            <p:cNvPr id="7" name="Picture 9">
              <a:extLst>
                <a:ext uri="{FF2B5EF4-FFF2-40B4-BE49-F238E27FC236}">
                  <a16:creationId xmlns:a16="http://schemas.microsoft.com/office/drawing/2014/main" id="{967FB853-E674-4536-9F35-7D278149BBD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426778" y="1516582"/>
              <a:ext cx="6951410" cy="1487785"/>
            </a:xfrm>
            <a:prstGeom prst="rect">
              <a:avLst/>
            </a:prstGeom>
          </p:spPr>
        </p:pic>
        <p:sp>
          <p:nvSpPr>
            <p:cNvPr id="8" name="TextBox 7">
              <a:extLst>
                <a:ext uri="{FF2B5EF4-FFF2-40B4-BE49-F238E27FC236}">
                  <a16:creationId xmlns:a16="http://schemas.microsoft.com/office/drawing/2014/main" id="{5CA05E8C-BF2C-3C15-2205-33405DEF734B}"/>
                </a:ext>
              </a:extLst>
            </p:cNvPr>
            <p:cNvSpPr txBox="1"/>
            <p:nvPr/>
          </p:nvSpPr>
          <p:spPr>
            <a:xfrm>
              <a:off x="5264219" y="1829586"/>
              <a:ext cx="7276528" cy="909125"/>
            </a:xfrm>
            <a:prstGeom prst="rect">
              <a:avLst/>
            </a:prstGeom>
            <a:noFill/>
          </p:spPr>
          <p:txBody>
            <a:bodyPr wrap="square" rtlCol="0">
              <a:spAutoFit/>
            </a:bodyPr>
            <a:lstStyle/>
            <a:p>
              <a:pPr algn="ctr"/>
              <a:r>
                <a:rPr lang="en-US" sz="2600" b="1" dirty="0" err="1">
                  <a:latin typeface="UTM Avo" panose="02040603050506020204" pitchFamily="18"/>
                  <a:cs typeface="Arial" panose="020B0604020202020204" pitchFamily="34" charset="0"/>
                </a:rPr>
                <a:t>Làm</a:t>
              </a:r>
              <a:r>
                <a:rPr lang="en-US" sz="2600" b="1" dirty="0">
                  <a:latin typeface="UTM Avo" panose="02040603050506020204" pitchFamily="18"/>
                  <a:cs typeface="Arial" panose="020B0604020202020204" pitchFamily="34" charset="0"/>
                </a:rPr>
                <a:t> </a:t>
              </a:r>
              <a:r>
                <a:rPr lang="en-US" sz="2600" b="1" dirty="0" err="1">
                  <a:latin typeface="UTM Avo" panose="02040603050506020204" pitchFamily="18"/>
                  <a:cs typeface="Arial" panose="020B0604020202020204" pitchFamily="34" charset="0"/>
                </a:rPr>
                <a:t>việc</a:t>
              </a:r>
              <a:r>
                <a:rPr lang="en-US" sz="2600" b="1" dirty="0">
                  <a:latin typeface="UTM Avo" panose="02040603050506020204" pitchFamily="18"/>
                  <a:cs typeface="Arial" panose="020B0604020202020204" pitchFamily="34" charset="0"/>
                </a:rPr>
                <a:t> </a:t>
              </a:r>
              <a:r>
                <a:rPr lang="en-US" sz="2600" b="1" dirty="0" err="1">
                  <a:latin typeface="UTM Avo" panose="02040603050506020204" pitchFamily="18"/>
                  <a:cs typeface="Arial" panose="020B0604020202020204" pitchFamily="34" charset="0"/>
                </a:rPr>
                <a:t>cá</a:t>
              </a:r>
              <a:r>
                <a:rPr lang="en-US" sz="2600" b="1" dirty="0">
                  <a:latin typeface="UTM Avo" panose="02040603050506020204" pitchFamily="18"/>
                  <a:cs typeface="Arial" panose="020B0604020202020204" pitchFamily="34" charset="0"/>
                </a:rPr>
                <a:t> </a:t>
              </a:r>
              <a:r>
                <a:rPr lang="en-US" sz="2600" b="1" dirty="0" err="1">
                  <a:latin typeface="UTM Avo" panose="02040603050506020204" pitchFamily="18"/>
                  <a:cs typeface="Arial" panose="020B0604020202020204" pitchFamily="34" charset="0"/>
                </a:rPr>
                <a:t>nhân</a:t>
              </a:r>
              <a:endParaRPr lang="en-US" sz="2600" b="1" dirty="0">
                <a:latin typeface="UTM Avo" panose="02040603050506020204" pitchFamily="18"/>
                <a:cs typeface="Arial" panose="020B0604020202020204" pitchFamily="34" charset="0"/>
              </a:endParaRPr>
            </a:p>
          </p:txBody>
        </p:sp>
      </p:grpSp>
      <p:sp>
        <p:nvSpPr>
          <p:cNvPr id="9" name="TextBox 8">
            <a:extLst>
              <a:ext uri="{FF2B5EF4-FFF2-40B4-BE49-F238E27FC236}">
                <a16:creationId xmlns:a16="http://schemas.microsoft.com/office/drawing/2014/main" id="{8180DDC1-017D-D3AD-C6B6-F66B6F12013D}"/>
              </a:ext>
            </a:extLst>
          </p:cNvPr>
          <p:cNvSpPr txBox="1"/>
          <p:nvPr/>
        </p:nvSpPr>
        <p:spPr>
          <a:xfrm>
            <a:off x="3144660" y="3311649"/>
            <a:ext cx="5641034" cy="2127827"/>
          </a:xfrm>
          <a:prstGeom prst="rect">
            <a:avLst/>
          </a:prstGeom>
          <a:noFill/>
        </p:spPr>
        <p:txBody>
          <a:bodyPr wrap="square">
            <a:spAutoFit/>
          </a:bodyPr>
          <a:lstStyle/>
          <a:p>
            <a:pPr algn="ctr">
              <a:lnSpc>
                <a:spcPct val="150000"/>
              </a:lnSpc>
            </a:pPr>
            <a:r>
              <a:rPr lang="en-US" sz="2275"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275"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75"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275"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275" dirty="0">
                <a:solidFill>
                  <a:srgbClr val="000000"/>
                </a:solidFill>
                <a:latin typeface="UTM Avo" panose="02040603050506020204" pitchFamily="18"/>
                <a:ea typeface="Calibri" panose="020F0502020204030204" pitchFamily="34" charset="0"/>
                <a:cs typeface="Arial" panose="020B0604020202020204" pitchFamily="34" charset="0"/>
              </a:rPr>
              <a:t>hãy </a:t>
            </a:r>
            <a:r>
              <a:rPr lang="en-US" sz="2275" dirty="0">
                <a:solidFill>
                  <a:srgbClr val="000000"/>
                </a:solidFill>
                <a:latin typeface="UTM Avo" panose="02040603050506020204" pitchFamily="18"/>
                <a:ea typeface="Calibri" panose="020F0502020204030204" pitchFamily="34" charset="0"/>
                <a:cs typeface="Arial" panose="020B0604020202020204" pitchFamily="34" charset="0"/>
              </a:rPr>
              <a:t>t</a:t>
            </a:r>
            <a:r>
              <a:rPr lang="vi-VN" sz="2275" dirty="0">
                <a:solidFill>
                  <a:srgbClr val="000000"/>
                </a:solidFill>
                <a:latin typeface="UTM Avo" panose="02040603050506020204" pitchFamily="18"/>
                <a:ea typeface="Calibri" panose="020F0502020204030204" pitchFamily="34" charset="0"/>
                <a:cs typeface="Arial" panose="020B0604020202020204" pitchFamily="34" charset="0"/>
              </a:rPr>
              <a:t>hiết kế và trang trí sổ </a:t>
            </a:r>
            <a:r>
              <a:rPr lang="vi-VN" sz="2275" b="1" dirty="0">
                <a:solidFill>
                  <a:srgbClr val="000000"/>
                </a:solidFill>
                <a:latin typeface="UTM Avo" panose="02040603050506020204" pitchFamily="18"/>
                <a:ea typeface="Calibri" panose="020F0502020204030204" pitchFamily="34" charset="0"/>
                <a:cs typeface="Arial" panose="020B0604020202020204" pitchFamily="34" charset="0"/>
              </a:rPr>
              <a:t>Nhật kí thiện nguyện</a:t>
            </a:r>
            <a:r>
              <a:rPr lang="vi-VN" sz="2275" dirty="0">
                <a:solidFill>
                  <a:srgbClr val="000000"/>
                </a:solidFill>
                <a:latin typeface="UTM Avo" panose="02040603050506020204" pitchFamily="18"/>
                <a:ea typeface="Calibri" panose="020F0502020204030204" pitchFamily="34" charset="0"/>
                <a:cs typeface="Arial" panose="020B0604020202020204" pitchFamily="34" charset="0"/>
              </a:rPr>
              <a:t> theo gợi ý</a:t>
            </a:r>
            <a:r>
              <a:rPr lang="en-US" sz="2275"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75" dirty="0" err="1">
                <a:solidFill>
                  <a:srgbClr val="000000"/>
                </a:solidFill>
                <a:latin typeface="UTM Avo" panose="02040603050506020204" pitchFamily="18"/>
                <a:ea typeface="Calibri" panose="020F0502020204030204" pitchFamily="34" charset="0"/>
                <a:cs typeface="Arial" panose="020B0604020202020204" pitchFamily="34" charset="0"/>
              </a:rPr>
              <a:t>dưới</a:t>
            </a:r>
            <a:r>
              <a:rPr lang="en-US" sz="2275"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75" dirty="0" err="1">
                <a:solidFill>
                  <a:srgbClr val="000000"/>
                </a:solidFill>
                <a:latin typeface="UTM Avo" panose="02040603050506020204" pitchFamily="18"/>
                <a:ea typeface="Calibri" panose="020F0502020204030204" pitchFamily="34" charset="0"/>
                <a:cs typeface="Arial" panose="020B0604020202020204" pitchFamily="34" charset="0"/>
              </a:rPr>
              <a:t>đây</a:t>
            </a:r>
            <a:r>
              <a:rPr lang="vi-VN" sz="2275" dirty="0">
                <a:solidFill>
                  <a:srgbClr val="000000"/>
                </a:solidFill>
                <a:latin typeface="UTM Avo" panose="02040603050506020204" pitchFamily="18"/>
                <a:ea typeface="Calibri" panose="020F0502020204030204" pitchFamily="34" charset="0"/>
                <a:cs typeface="Arial" panose="020B0604020202020204" pitchFamily="34" charset="0"/>
              </a:rPr>
              <a:t> về hình thức trình bày và nội dung </a:t>
            </a:r>
            <a:r>
              <a:rPr lang="en-US" sz="2275" dirty="0">
                <a:solidFill>
                  <a:srgbClr val="000000"/>
                </a:solidFill>
                <a:latin typeface="UTM Avo" panose="02040603050506020204" pitchFamily="18"/>
                <a:ea typeface="Calibri" panose="020F0502020204030204" pitchFamily="34" charset="0"/>
                <a:cs typeface="Arial" panose="020B0604020202020204" pitchFamily="34" charset="0"/>
              </a:rPr>
              <a:t>(SGK – tr.</a:t>
            </a:r>
            <a:r>
              <a:rPr lang="vi-VN" sz="2275" dirty="0">
                <a:solidFill>
                  <a:srgbClr val="000000"/>
                </a:solidFill>
                <a:latin typeface="UTM Avo" panose="02040603050506020204" pitchFamily="18"/>
                <a:ea typeface="Calibri" panose="020F0502020204030204" pitchFamily="34" charset="0"/>
                <a:cs typeface="Arial" panose="020B0604020202020204" pitchFamily="34" charset="0"/>
              </a:rPr>
              <a:t>50):</a:t>
            </a:r>
            <a:endParaRPr lang="en-US" sz="2275" dirty="0">
              <a:solidFill>
                <a:srgbClr val="FF0000"/>
              </a:solidFill>
              <a:latin typeface="UTM Avo" panose="02040603050506020204" pitchFamily="18"/>
              <a:cs typeface="Arial" panose="020B0604020202020204" pitchFamily="34" charset="0"/>
            </a:endParaRPr>
          </a:p>
        </p:txBody>
      </p:sp>
      <p:sp>
        <p:nvSpPr>
          <p:cNvPr id="10" name="TextBox 9">
            <a:extLst>
              <a:ext uri="{FF2B5EF4-FFF2-40B4-BE49-F238E27FC236}">
                <a16:creationId xmlns:a16="http://schemas.microsoft.com/office/drawing/2014/main" id="{2FFDDDDE-69E7-4B0A-E510-190122DAF76D}"/>
              </a:ext>
            </a:extLst>
          </p:cNvPr>
          <p:cNvSpPr txBox="1"/>
          <p:nvPr/>
        </p:nvSpPr>
        <p:spPr>
          <a:xfrm>
            <a:off x="2387035" y="1557674"/>
            <a:ext cx="7409721" cy="614527"/>
          </a:xfrm>
          <a:prstGeom prst="rect">
            <a:avLst/>
          </a:prstGeom>
          <a:noFill/>
        </p:spPr>
        <p:txBody>
          <a:bodyPr wrap="square">
            <a:spAutoFit/>
          </a:bodyPr>
          <a:lstStyle/>
          <a:p>
            <a:pPr algn="ctr">
              <a:lnSpc>
                <a:spcPct val="150000"/>
              </a:lnSpc>
            </a:pPr>
            <a:r>
              <a:rPr lang="en-US" sz="2600" b="1" dirty="0" err="1">
                <a:latin typeface="UTM Avo" panose="02040603050506020204" pitchFamily="18"/>
                <a:ea typeface="Calibri" panose="020F0502020204030204" pitchFamily="34" charset="0"/>
                <a:cs typeface="Arial" panose="020B0604020202020204" pitchFamily="34" charset="0"/>
              </a:rPr>
              <a:t>Hoạt</a:t>
            </a:r>
            <a:r>
              <a:rPr lang="en-US" sz="2600" b="1" dirty="0">
                <a:latin typeface="UTM Avo" panose="02040603050506020204" pitchFamily="18"/>
                <a:ea typeface="Calibri" panose="020F0502020204030204" pitchFamily="34" charset="0"/>
                <a:cs typeface="Arial" panose="020B0604020202020204" pitchFamily="34" charset="0"/>
              </a:rPr>
              <a:t> </a:t>
            </a:r>
            <a:r>
              <a:rPr lang="en-US" sz="2600" b="1" dirty="0" err="1">
                <a:latin typeface="UTM Avo" panose="02040603050506020204" pitchFamily="18"/>
                <a:ea typeface="Calibri" panose="020F0502020204030204" pitchFamily="34" charset="0"/>
                <a:cs typeface="Arial" panose="020B0604020202020204" pitchFamily="34" charset="0"/>
              </a:rPr>
              <a:t>động</a:t>
            </a:r>
            <a:r>
              <a:rPr lang="en-US" sz="2600" b="1" dirty="0">
                <a:latin typeface="UTM Avo" panose="02040603050506020204" pitchFamily="18"/>
                <a:ea typeface="Calibri" panose="020F0502020204030204" pitchFamily="34" charset="0"/>
                <a:cs typeface="Arial" panose="020B0604020202020204" pitchFamily="34" charset="0"/>
              </a:rPr>
              <a:t> 3. </a:t>
            </a:r>
            <a:r>
              <a:rPr lang="vi-VN" sz="2600" b="1" dirty="0">
                <a:latin typeface="UTM Avo" panose="02040603050506020204" pitchFamily="18"/>
                <a:ea typeface="Calibri" panose="020F0502020204030204" pitchFamily="34" charset="0"/>
                <a:cs typeface="Arial" panose="020B0604020202020204" pitchFamily="34" charset="0"/>
              </a:rPr>
              <a:t>Nhật kí thiện nguyện</a:t>
            </a:r>
            <a:endParaRPr lang="fr-FR" sz="2600" b="1" dirty="0">
              <a:latin typeface="UTM Avo" panose="02040603050506020204" pitchFamily="18"/>
              <a:ea typeface="Calibri" panose="020F0502020204030204" pitchFamily="34" charset="0"/>
              <a:cs typeface="Arial" panose="020B0604020202020204" pitchFamily="34" charset="0"/>
            </a:endParaRPr>
          </a:p>
        </p:txBody>
      </p:sp>
      <p:pic>
        <p:nvPicPr>
          <p:cNvPr id="11" name="Picture 10" descr="A picture containing doll, toy&#10;&#10;Description automatically generated">
            <a:extLst>
              <a:ext uri="{FF2B5EF4-FFF2-40B4-BE49-F238E27FC236}">
                <a16:creationId xmlns:a16="http://schemas.microsoft.com/office/drawing/2014/main" id="{A01584F2-BBA4-010E-B4F9-CF95361223A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579" y="3392968"/>
            <a:ext cx="3465032" cy="3465032"/>
          </a:xfrm>
          <a:prstGeom prst="rect">
            <a:avLst/>
          </a:prstGeom>
        </p:spPr>
      </p:pic>
    </p:spTree>
    <p:extLst>
      <p:ext uri="{BB962C8B-B14F-4D97-AF65-F5344CB8AC3E}">
        <p14:creationId xmlns:p14="http://schemas.microsoft.com/office/powerpoint/2010/main" val="111051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AEBCA696-7287-36DC-C149-C559EEB197F1}"/>
              </a:ext>
            </a:extLst>
          </p:cNvPr>
          <p:cNvSpPr/>
          <p:nvPr/>
        </p:nvSpPr>
        <p:spPr>
          <a:xfrm>
            <a:off x="0" y="1698308"/>
            <a:ext cx="4829174" cy="965733"/>
          </a:xfrm>
          <a:prstGeom prst="homePlate">
            <a:avLst/>
          </a:prstGeom>
          <a:solidFill>
            <a:schemeClr val="accent3">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a:solidFill>
                  <a:schemeClr val="tx1"/>
                </a:solidFill>
                <a:latin typeface="UTM Avo" panose="02040603050506020204" pitchFamily="18"/>
                <a:cs typeface="Arial" panose="020B0604020202020204" pitchFamily="34" charset="0"/>
              </a:rPr>
              <a:t>HÌNH THỨC TRÌNH BÀY</a:t>
            </a:r>
          </a:p>
        </p:txBody>
      </p:sp>
      <p:pic>
        <p:nvPicPr>
          <p:cNvPr id="3" name="Picture 2" descr="A screenshot of a computer&#10;&#10;Description automatically generated">
            <a:extLst>
              <a:ext uri="{FF2B5EF4-FFF2-40B4-BE49-F238E27FC236}">
                <a16:creationId xmlns:a16="http://schemas.microsoft.com/office/drawing/2014/main" id="{168B0954-6682-C964-9400-59DFC58EA4C8}"/>
              </a:ext>
            </a:extLst>
          </p:cNvPr>
          <p:cNvPicPr>
            <a:picLocks noChangeAspect="1"/>
          </p:cNvPicPr>
          <p:nvPr/>
        </p:nvPicPr>
        <p:blipFill rotWithShape="1">
          <a:blip r:embed="rId3">
            <a:extLst>
              <a:ext uri="{28A0092B-C50C-407E-A947-70E740481C1C}">
                <a14:useLocalDpi xmlns:a14="http://schemas.microsoft.com/office/drawing/2010/main" val="0"/>
              </a:ext>
            </a:extLst>
          </a:blip>
          <a:srcRect l="17759" t="18889" r="17759" b="43333"/>
          <a:stretch/>
        </p:blipFill>
        <p:spPr>
          <a:xfrm>
            <a:off x="3320256" y="2867184"/>
            <a:ext cx="5551488" cy="36298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Freeform 15">
            <a:extLst>
              <a:ext uri="{FF2B5EF4-FFF2-40B4-BE49-F238E27FC236}">
                <a16:creationId xmlns:a16="http://schemas.microsoft.com/office/drawing/2014/main" id="{E9F5CEE0-5FE4-58A8-DCA7-670E886FEC2C}"/>
              </a:ext>
            </a:extLst>
          </p:cNvPr>
          <p:cNvSpPr/>
          <p:nvPr/>
        </p:nvSpPr>
        <p:spPr>
          <a:xfrm rot="1339988">
            <a:off x="10531428" y="682463"/>
            <a:ext cx="1725389" cy="1042203"/>
          </a:xfrm>
          <a:custGeom>
            <a:avLst/>
            <a:gdLst/>
            <a:ahLst/>
            <a:cxnLst/>
            <a:rect l="l" t="t" r="r" b="b"/>
            <a:pathLst>
              <a:path w="4352728" h="1926082">
                <a:moveTo>
                  <a:pt x="0" y="0"/>
                </a:moveTo>
                <a:lnTo>
                  <a:pt x="4352728" y="0"/>
                </a:lnTo>
                <a:lnTo>
                  <a:pt x="4352728" y="1926082"/>
                </a:lnTo>
                <a:lnTo>
                  <a:pt x="0" y="19260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572"/>
          </a:p>
        </p:txBody>
      </p:sp>
      <p:sp>
        <p:nvSpPr>
          <p:cNvPr id="5" name="Freeform 8">
            <a:extLst>
              <a:ext uri="{FF2B5EF4-FFF2-40B4-BE49-F238E27FC236}">
                <a16:creationId xmlns:a16="http://schemas.microsoft.com/office/drawing/2014/main" id="{92F206B8-1C29-5C63-6D26-AE4F2F1EFE05}"/>
              </a:ext>
            </a:extLst>
          </p:cNvPr>
          <p:cNvSpPr/>
          <p:nvPr/>
        </p:nvSpPr>
        <p:spPr>
          <a:xfrm>
            <a:off x="9567695" y="6066539"/>
            <a:ext cx="2624305" cy="795454"/>
          </a:xfrm>
          <a:custGeom>
            <a:avLst/>
            <a:gdLst/>
            <a:ahLst/>
            <a:cxnLst/>
            <a:rect l="l" t="t" r="r" b="b"/>
            <a:pathLst>
              <a:path w="4624304" h="1535654">
                <a:moveTo>
                  <a:pt x="0" y="0"/>
                </a:moveTo>
                <a:lnTo>
                  <a:pt x="4624304" y="0"/>
                </a:lnTo>
                <a:lnTo>
                  <a:pt x="4624304" y="1535654"/>
                </a:lnTo>
                <a:lnTo>
                  <a:pt x="0" y="15356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572">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12551A37-A4AD-73B0-F879-7988708959D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4389120"/>
            <a:ext cx="2524284" cy="2524284"/>
          </a:xfrm>
          <a:prstGeom prst="rect">
            <a:avLst/>
          </a:prstGeom>
        </p:spPr>
      </p:pic>
    </p:spTree>
    <p:extLst>
      <p:ext uri="{BB962C8B-B14F-4D97-AF65-F5344CB8AC3E}">
        <p14:creationId xmlns:p14="http://schemas.microsoft.com/office/powerpoint/2010/main" val="4138756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E6A1E96-320B-FEFD-FA49-51A57D09B0FA}"/>
              </a:ext>
            </a:extLst>
          </p:cNvPr>
          <p:cNvGrpSpPr/>
          <p:nvPr/>
        </p:nvGrpSpPr>
        <p:grpSpPr>
          <a:xfrm>
            <a:off x="309778" y="1917615"/>
            <a:ext cx="1294266" cy="614484"/>
            <a:chOff x="299968" y="605298"/>
            <a:chExt cx="3276650" cy="1678029"/>
          </a:xfrm>
        </p:grpSpPr>
        <p:sp>
          <p:nvSpPr>
            <p:cNvPr id="4" name="Freeform 6">
              <a:extLst>
                <a:ext uri="{FF2B5EF4-FFF2-40B4-BE49-F238E27FC236}">
                  <a16:creationId xmlns:a16="http://schemas.microsoft.com/office/drawing/2014/main" id="{88E5A69E-6592-09AF-7942-05881016EF50}"/>
                </a:ext>
              </a:extLst>
            </p:cNvPr>
            <p:cNvSpPr/>
            <p:nvPr/>
          </p:nvSpPr>
          <p:spPr>
            <a:xfrm>
              <a:off x="299968" y="605298"/>
              <a:ext cx="2184433" cy="1431714"/>
            </a:xfrm>
            <a:custGeom>
              <a:avLst/>
              <a:gdLst/>
              <a:ahLst/>
              <a:cxnLst/>
              <a:rect l="l" t="t" r="r" b="b"/>
              <a:pathLst>
                <a:path w="2184433" h="1431714">
                  <a:moveTo>
                    <a:pt x="0" y="0"/>
                  </a:moveTo>
                  <a:lnTo>
                    <a:pt x="2184433" y="0"/>
                  </a:lnTo>
                  <a:lnTo>
                    <a:pt x="2184433" y="1431713"/>
                  </a:lnTo>
                  <a:lnTo>
                    <a:pt x="0" y="14317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5" name="Freeform 7">
              <a:extLst>
                <a:ext uri="{FF2B5EF4-FFF2-40B4-BE49-F238E27FC236}">
                  <a16:creationId xmlns:a16="http://schemas.microsoft.com/office/drawing/2014/main" id="{91919BA0-85D4-21F3-8FF4-8C908DF62850}"/>
                </a:ext>
              </a:extLst>
            </p:cNvPr>
            <p:cNvSpPr/>
            <p:nvPr/>
          </p:nvSpPr>
          <p:spPr>
            <a:xfrm>
              <a:off x="1392185" y="851613"/>
              <a:ext cx="2184433" cy="1431714"/>
            </a:xfrm>
            <a:custGeom>
              <a:avLst/>
              <a:gdLst/>
              <a:ahLst/>
              <a:cxnLst/>
              <a:rect l="l" t="t" r="r" b="b"/>
              <a:pathLst>
                <a:path w="2184433" h="1431714">
                  <a:moveTo>
                    <a:pt x="0" y="0"/>
                  </a:moveTo>
                  <a:lnTo>
                    <a:pt x="2184433" y="0"/>
                  </a:lnTo>
                  <a:lnTo>
                    <a:pt x="2184433" y="1431714"/>
                  </a:lnTo>
                  <a:lnTo>
                    <a:pt x="0" y="14317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grpSp>
      <p:sp>
        <p:nvSpPr>
          <p:cNvPr id="6" name="Rounded Rectangle 19">
            <a:extLst>
              <a:ext uri="{FF2B5EF4-FFF2-40B4-BE49-F238E27FC236}">
                <a16:creationId xmlns:a16="http://schemas.microsoft.com/office/drawing/2014/main" id="{980B1BDA-8C62-0919-9AC7-B19F81EDB23E}"/>
              </a:ext>
            </a:extLst>
          </p:cNvPr>
          <p:cNvSpPr/>
          <p:nvPr/>
        </p:nvSpPr>
        <p:spPr>
          <a:xfrm>
            <a:off x="5879566" y="3579126"/>
            <a:ext cx="4329952" cy="1214206"/>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200">
                <a:solidFill>
                  <a:schemeClr val="tx1"/>
                </a:solidFill>
                <a:latin typeface="UTM Avo" panose="02040603050506020204" pitchFamily="18"/>
                <a:cs typeface="Arial" panose="020B0604020202020204" pitchFamily="34" charset="0"/>
              </a:rPr>
              <a:t>Kỉ niệm đáng nhớ</a:t>
            </a:r>
            <a:endParaRPr lang="en-US" sz="2200" dirty="0">
              <a:solidFill>
                <a:schemeClr val="tx1"/>
              </a:solidFill>
              <a:latin typeface="UTM Avo" panose="02040603050506020204" pitchFamily="18"/>
              <a:cs typeface="Arial" panose="020B0604020202020204" pitchFamily="34" charset="0"/>
            </a:endParaRPr>
          </a:p>
        </p:txBody>
      </p:sp>
      <p:sp>
        <p:nvSpPr>
          <p:cNvPr id="7" name="Rounded Rectangle 23">
            <a:extLst>
              <a:ext uri="{FF2B5EF4-FFF2-40B4-BE49-F238E27FC236}">
                <a16:creationId xmlns:a16="http://schemas.microsoft.com/office/drawing/2014/main" id="{11FE0075-2C5F-AEF7-475D-CB06ED23389A}"/>
              </a:ext>
            </a:extLst>
          </p:cNvPr>
          <p:cNvSpPr/>
          <p:nvPr/>
        </p:nvSpPr>
        <p:spPr>
          <a:xfrm>
            <a:off x="5870153" y="5152845"/>
            <a:ext cx="4338656" cy="1278810"/>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vi-VN" sz="2200">
                <a:solidFill>
                  <a:schemeClr val="tx1"/>
                </a:solidFill>
                <a:latin typeface="UTM Avo" panose="02040603050506020204" pitchFamily="18"/>
                <a:cs typeface="Arial" panose="020B0604020202020204" pitchFamily="34" charset="0"/>
              </a:rPr>
              <a:t>Cảm xúc của những nhân vật được hỗ trợ</a:t>
            </a:r>
            <a:endParaRPr lang="en-US" sz="2200" dirty="0">
              <a:solidFill>
                <a:schemeClr val="tx1"/>
              </a:solidFill>
              <a:latin typeface="UTM Avo" panose="02040603050506020204" pitchFamily="18"/>
              <a:cs typeface="Arial" panose="020B0604020202020204" pitchFamily="34" charset="0"/>
            </a:endParaRPr>
          </a:p>
        </p:txBody>
      </p:sp>
      <p:sp>
        <p:nvSpPr>
          <p:cNvPr id="8" name="Rounded Rectangle 19">
            <a:extLst>
              <a:ext uri="{FF2B5EF4-FFF2-40B4-BE49-F238E27FC236}">
                <a16:creationId xmlns:a16="http://schemas.microsoft.com/office/drawing/2014/main" id="{9BE164F8-DFDF-25DA-E67C-12B4E81CFBA7}"/>
              </a:ext>
            </a:extLst>
          </p:cNvPr>
          <p:cNvSpPr/>
          <p:nvPr/>
        </p:nvSpPr>
        <p:spPr>
          <a:xfrm>
            <a:off x="5844540" y="2043568"/>
            <a:ext cx="4362342" cy="1176044"/>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200" dirty="0" err="1">
                <a:solidFill>
                  <a:schemeClr val="tx1"/>
                </a:solidFill>
                <a:latin typeface="UTM Avo" panose="02040603050506020204" pitchFamily="18"/>
                <a:cs typeface="Arial" panose="020B0604020202020204" pitchFamily="34" charset="0"/>
              </a:rPr>
              <a:t>Quá</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trình</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thực</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hiện</a:t>
            </a:r>
            <a:endParaRPr lang="en-US" sz="2200" dirty="0">
              <a:solidFill>
                <a:schemeClr val="tx1"/>
              </a:solidFill>
              <a:latin typeface="UTM Avo" panose="02040603050506020204" pitchFamily="18"/>
              <a:cs typeface="Arial" panose="020B0604020202020204" pitchFamily="34" charset="0"/>
            </a:endParaRPr>
          </a:p>
        </p:txBody>
      </p:sp>
      <p:grpSp>
        <p:nvGrpSpPr>
          <p:cNvPr id="9" name="Group 8">
            <a:extLst>
              <a:ext uri="{FF2B5EF4-FFF2-40B4-BE49-F238E27FC236}">
                <a16:creationId xmlns:a16="http://schemas.microsoft.com/office/drawing/2014/main" id="{5EA0AB70-72C9-EC72-D36E-75B0F4644FCF}"/>
              </a:ext>
            </a:extLst>
          </p:cNvPr>
          <p:cNvGrpSpPr/>
          <p:nvPr/>
        </p:nvGrpSpPr>
        <p:grpSpPr>
          <a:xfrm rot="16200000">
            <a:off x="4910898" y="3270161"/>
            <a:ext cx="1596459" cy="357387"/>
            <a:chOff x="6498137" y="3625822"/>
            <a:chExt cx="558104" cy="973671"/>
          </a:xfrm>
        </p:grpSpPr>
        <p:cxnSp>
          <p:nvCxnSpPr>
            <p:cNvPr id="10" name="Straight Connector 9">
              <a:extLst>
                <a:ext uri="{FF2B5EF4-FFF2-40B4-BE49-F238E27FC236}">
                  <a16:creationId xmlns:a16="http://schemas.microsoft.com/office/drawing/2014/main" id="{C7A261F3-6E46-5768-49F3-D28736E2120C}"/>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C4CF481-CC7E-5ABC-F344-63553222C8F2}"/>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C960D67B-9FEA-8114-B4A1-80C31E4385F6}"/>
              </a:ext>
            </a:extLst>
          </p:cNvPr>
          <p:cNvGrpSpPr/>
          <p:nvPr/>
        </p:nvGrpSpPr>
        <p:grpSpPr>
          <a:xfrm rot="16200000" flipH="1">
            <a:off x="4124206" y="4056854"/>
            <a:ext cx="3126562" cy="314105"/>
            <a:chOff x="6498137" y="3625822"/>
            <a:chExt cx="558104" cy="973671"/>
          </a:xfrm>
        </p:grpSpPr>
        <p:cxnSp>
          <p:nvCxnSpPr>
            <p:cNvPr id="13" name="Straight Connector 12">
              <a:extLst>
                <a:ext uri="{FF2B5EF4-FFF2-40B4-BE49-F238E27FC236}">
                  <a16:creationId xmlns:a16="http://schemas.microsoft.com/office/drawing/2014/main" id="{7CC33418-AC22-6CDA-55D1-C25046F27695}"/>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0FCD753-E9C8-BFB7-57D0-15583E0AAC01}"/>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84F6F82A-5FF6-9E02-D34E-EFF2AA796D23}"/>
              </a:ext>
            </a:extLst>
          </p:cNvPr>
          <p:cNvGrpSpPr/>
          <p:nvPr/>
        </p:nvGrpSpPr>
        <p:grpSpPr>
          <a:xfrm rot="16200000">
            <a:off x="4949224" y="5024215"/>
            <a:ext cx="1519809" cy="357388"/>
            <a:chOff x="6498137" y="3625822"/>
            <a:chExt cx="558104" cy="973671"/>
          </a:xfrm>
        </p:grpSpPr>
        <p:cxnSp>
          <p:nvCxnSpPr>
            <p:cNvPr id="16" name="Straight Connector 15">
              <a:extLst>
                <a:ext uri="{FF2B5EF4-FFF2-40B4-BE49-F238E27FC236}">
                  <a16:creationId xmlns:a16="http://schemas.microsoft.com/office/drawing/2014/main" id="{BAB5F74A-388F-304F-384D-69058DEEAD4A}"/>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786B155-019A-E819-E5ED-604D6EB88781}"/>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54DDC639-4DEA-AA88-32A6-A004411452B5}"/>
              </a:ext>
            </a:extLst>
          </p:cNvPr>
          <p:cNvGrpSpPr/>
          <p:nvPr/>
        </p:nvGrpSpPr>
        <p:grpSpPr>
          <a:xfrm>
            <a:off x="1605220" y="2015317"/>
            <a:ext cx="3296041" cy="2231896"/>
            <a:chOff x="-961516" y="2368039"/>
            <a:chExt cx="6084999" cy="4120423"/>
          </a:xfrm>
        </p:grpSpPr>
        <p:sp>
          <p:nvSpPr>
            <p:cNvPr id="19" name="Line Callout 1 (Border and Accent Bar) 3">
              <a:extLst>
                <a:ext uri="{FF2B5EF4-FFF2-40B4-BE49-F238E27FC236}">
                  <a16:creationId xmlns:a16="http://schemas.microsoft.com/office/drawing/2014/main" id="{96686893-9DCA-7518-34CA-1CE1BDF6F359}"/>
                </a:ext>
              </a:extLst>
            </p:cNvPr>
            <p:cNvSpPr/>
            <p:nvPr/>
          </p:nvSpPr>
          <p:spPr>
            <a:xfrm>
              <a:off x="-961516" y="3058728"/>
              <a:ext cx="6084999" cy="3429734"/>
            </a:xfrm>
            <a:prstGeom prst="roundRect">
              <a:avLst/>
            </a:prstGeom>
            <a:solidFill>
              <a:srgbClr val="FFF7DD"/>
            </a:solidFill>
            <a:ln>
              <a:solidFill>
                <a:schemeClr val="accent6">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75" b="1" dirty="0">
                  <a:solidFill>
                    <a:schemeClr val="tx1"/>
                  </a:solidFill>
                  <a:latin typeface="UTM Avo" panose="02040603050506020204" pitchFamily="18"/>
                  <a:cs typeface="Arial" panose="020B0604020202020204" pitchFamily="34" charset="0"/>
                </a:rPr>
                <a:t>NỘI DUNG GHI TRONG SỔ NHẬT KÍ</a:t>
              </a:r>
            </a:p>
          </p:txBody>
        </p:sp>
        <p:pic>
          <p:nvPicPr>
            <p:cNvPr id="20" name="Picture 2">
              <a:extLst>
                <a:ext uri="{FF2B5EF4-FFF2-40B4-BE49-F238E27FC236}">
                  <a16:creationId xmlns:a16="http://schemas.microsoft.com/office/drawing/2014/main" id="{8C7BC4C3-F42F-B1C0-B6D4-843C08CCA9E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703605" y="2368039"/>
              <a:ext cx="752586" cy="773686"/>
            </a:xfrm>
            <a:prstGeom prst="rect">
              <a:avLst/>
            </a:prstGeom>
          </p:spPr>
        </p:pic>
      </p:grpSp>
      <p:pic>
        <p:nvPicPr>
          <p:cNvPr id="21" name="Picture 20" descr="A picture containing text&#10;&#10;Description automatically generated">
            <a:extLst>
              <a:ext uri="{FF2B5EF4-FFF2-40B4-BE49-F238E27FC236}">
                <a16:creationId xmlns:a16="http://schemas.microsoft.com/office/drawing/2014/main" id="{215BFD5B-294D-2363-CA9B-2E57AEACE0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9209" y="4461570"/>
            <a:ext cx="2586887" cy="2586887"/>
          </a:xfrm>
          <a:prstGeom prst="rect">
            <a:avLst/>
          </a:prstGeom>
        </p:spPr>
      </p:pic>
      <p:sp>
        <p:nvSpPr>
          <p:cNvPr id="22" name="Freeform 8">
            <a:extLst>
              <a:ext uri="{FF2B5EF4-FFF2-40B4-BE49-F238E27FC236}">
                <a16:creationId xmlns:a16="http://schemas.microsoft.com/office/drawing/2014/main" id="{5A8009D0-9DB5-E701-F6F6-0EB9BCB59A2E}"/>
              </a:ext>
            </a:extLst>
          </p:cNvPr>
          <p:cNvSpPr/>
          <p:nvPr/>
        </p:nvSpPr>
        <p:spPr>
          <a:xfrm>
            <a:off x="9725442" y="1599466"/>
            <a:ext cx="962880" cy="842434"/>
          </a:xfrm>
          <a:custGeom>
            <a:avLst/>
            <a:gdLst/>
            <a:ahLst/>
            <a:cxnLst/>
            <a:rect l="l" t="t" r="r" b="b"/>
            <a:pathLst>
              <a:path w="1701120" h="1749973">
                <a:moveTo>
                  <a:pt x="0" y="0"/>
                </a:moveTo>
                <a:lnTo>
                  <a:pt x="1701120" y="0"/>
                </a:lnTo>
                <a:lnTo>
                  <a:pt x="1701120" y="1749974"/>
                </a:lnTo>
                <a:lnTo>
                  <a:pt x="0" y="17499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572">
              <a:latin typeface="UTM Avo" panose="02040603050506020204" pitchFamily="18"/>
            </a:endParaRPr>
          </a:p>
        </p:txBody>
      </p:sp>
      <p:sp>
        <p:nvSpPr>
          <p:cNvPr id="23" name="Freeform 8">
            <a:extLst>
              <a:ext uri="{FF2B5EF4-FFF2-40B4-BE49-F238E27FC236}">
                <a16:creationId xmlns:a16="http://schemas.microsoft.com/office/drawing/2014/main" id="{305E6671-F7C3-DC06-8461-A0D84ED7459E}"/>
              </a:ext>
            </a:extLst>
          </p:cNvPr>
          <p:cNvSpPr/>
          <p:nvPr/>
        </p:nvSpPr>
        <p:spPr>
          <a:xfrm>
            <a:off x="9725442" y="3228540"/>
            <a:ext cx="962880" cy="842434"/>
          </a:xfrm>
          <a:custGeom>
            <a:avLst/>
            <a:gdLst/>
            <a:ahLst/>
            <a:cxnLst/>
            <a:rect l="l" t="t" r="r" b="b"/>
            <a:pathLst>
              <a:path w="1701120" h="1749973">
                <a:moveTo>
                  <a:pt x="0" y="0"/>
                </a:moveTo>
                <a:lnTo>
                  <a:pt x="1701120" y="0"/>
                </a:lnTo>
                <a:lnTo>
                  <a:pt x="1701120" y="1749974"/>
                </a:lnTo>
                <a:lnTo>
                  <a:pt x="0" y="17499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572">
              <a:latin typeface="UTM Avo" panose="02040603050506020204" pitchFamily="18"/>
            </a:endParaRPr>
          </a:p>
        </p:txBody>
      </p:sp>
      <p:sp>
        <p:nvSpPr>
          <p:cNvPr id="24" name="Freeform 8">
            <a:extLst>
              <a:ext uri="{FF2B5EF4-FFF2-40B4-BE49-F238E27FC236}">
                <a16:creationId xmlns:a16="http://schemas.microsoft.com/office/drawing/2014/main" id="{B7DD973B-A788-AA83-0BF0-44FCC4413B16}"/>
              </a:ext>
            </a:extLst>
          </p:cNvPr>
          <p:cNvSpPr/>
          <p:nvPr/>
        </p:nvSpPr>
        <p:spPr>
          <a:xfrm>
            <a:off x="9725442" y="4794066"/>
            <a:ext cx="962880" cy="842434"/>
          </a:xfrm>
          <a:custGeom>
            <a:avLst/>
            <a:gdLst/>
            <a:ahLst/>
            <a:cxnLst/>
            <a:rect l="l" t="t" r="r" b="b"/>
            <a:pathLst>
              <a:path w="1701120" h="1749973">
                <a:moveTo>
                  <a:pt x="0" y="0"/>
                </a:moveTo>
                <a:lnTo>
                  <a:pt x="1701120" y="0"/>
                </a:lnTo>
                <a:lnTo>
                  <a:pt x="1701120" y="1749974"/>
                </a:lnTo>
                <a:lnTo>
                  <a:pt x="0" y="17499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572">
              <a:latin typeface="UTM Avo" panose="02040603050506020204" pitchFamily="18"/>
            </a:endParaRPr>
          </a:p>
        </p:txBody>
      </p:sp>
    </p:spTree>
    <p:extLst>
      <p:ext uri="{BB962C8B-B14F-4D97-AF65-F5344CB8AC3E}">
        <p14:creationId xmlns:p14="http://schemas.microsoft.com/office/powerpoint/2010/main" val="20180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500"/>
                            </p:stCondLst>
                            <p:childTnLst>
                              <p:par>
                                <p:cTn id="17" presetID="2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500"/>
                            </p:stCondLst>
                            <p:childTnLst>
                              <p:par>
                                <p:cTn id="29" presetID="22" presetClass="entr" presetSubtype="2"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down)">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500"/>
                            </p:stCondLst>
                            <p:childTnLst>
                              <p:par>
                                <p:cTn id="41" presetID="22" presetClass="entr" presetSubtype="2"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22" grpId="0" animBg="1"/>
      <p:bldP spid="23"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49C9062-FCB4-2B79-D731-BDEAD37CC9EC}"/>
              </a:ext>
            </a:extLst>
          </p:cNvPr>
          <p:cNvGrpSpPr/>
          <p:nvPr/>
        </p:nvGrpSpPr>
        <p:grpSpPr>
          <a:xfrm>
            <a:off x="256040" y="1855565"/>
            <a:ext cx="1294266" cy="614484"/>
            <a:chOff x="299968" y="605298"/>
            <a:chExt cx="3276650" cy="1678029"/>
          </a:xfrm>
        </p:grpSpPr>
        <p:sp>
          <p:nvSpPr>
            <p:cNvPr id="3" name="Freeform 6">
              <a:extLst>
                <a:ext uri="{FF2B5EF4-FFF2-40B4-BE49-F238E27FC236}">
                  <a16:creationId xmlns:a16="http://schemas.microsoft.com/office/drawing/2014/main" id="{42310133-4F63-8ADC-0CFF-4DB63E9B6E2E}"/>
                </a:ext>
              </a:extLst>
            </p:cNvPr>
            <p:cNvSpPr/>
            <p:nvPr/>
          </p:nvSpPr>
          <p:spPr>
            <a:xfrm>
              <a:off x="299968" y="605298"/>
              <a:ext cx="2184433" cy="1431714"/>
            </a:xfrm>
            <a:custGeom>
              <a:avLst/>
              <a:gdLst/>
              <a:ahLst/>
              <a:cxnLst/>
              <a:rect l="l" t="t" r="r" b="b"/>
              <a:pathLst>
                <a:path w="2184433" h="1431714">
                  <a:moveTo>
                    <a:pt x="0" y="0"/>
                  </a:moveTo>
                  <a:lnTo>
                    <a:pt x="2184433" y="0"/>
                  </a:lnTo>
                  <a:lnTo>
                    <a:pt x="2184433" y="1431713"/>
                  </a:lnTo>
                  <a:lnTo>
                    <a:pt x="0" y="14317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4" name="Freeform 7">
              <a:extLst>
                <a:ext uri="{FF2B5EF4-FFF2-40B4-BE49-F238E27FC236}">
                  <a16:creationId xmlns:a16="http://schemas.microsoft.com/office/drawing/2014/main" id="{B81F2C0C-2338-279D-3914-1CDB1CC6B8F3}"/>
                </a:ext>
              </a:extLst>
            </p:cNvPr>
            <p:cNvSpPr/>
            <p:nvPr/>
          </p:nvSpPr>
          <p:spPr>
            <a:xfrm>
              <a:off x="1392185" y="851613"/>
              <a:ext cx="2184433" cy="1431714"/>
            </a:xfrm>
            <a:custGeom>
              <a:avLst/>
              <a:gdLst/>
              <a:ahLst/>
              <a:cxnLst/>
              <a:rect l="l" t="t" r="r" b="b"/>
              <a:pathLst>
                <a:path w="2184433" h="1431714">
                  <a:moveTo>
                    <a:pt x="0" y="0"/>
                  </a:moveTo>
                  <a:lnTo>
                    <a:pt x="2184433" y="0"/>
                  </a:lnTo>
                  <a:lnTo>
                    <a:pt x="2184433" y="1431714"/>
                  </a:lnTo>
                  <a:lnTo>
                    <a:pt x="0" y="14317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grpSp>
      <p:sp>
        <p:nvSpPr>
          <p:cNvPr id="5" name="Rounded Rectangle 19">
            <a:extLst>
              <a:ext uri="{FF2B5EF4-FFF2-40B4-BE49-F238E27FC236}">
                <a16:creationId xmlns:a16="http://schemas.microsoft.com/office/drawing/2014/main" id="{34DC2806-D436-BEA0-BEFE-E8EB93904BD4}"/>
              </a:ext>
            </a:extLst>
          </p:cNvPr>
          <p:cNvSpPr/>
          <p:nvPr/>
        </p:nvSpPr>
        <p:spPr>
          <a:xfrm>
            <a:off x="5536542" y="3788514"/>
            <a:ext cx="5126752" cy="992542"/>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050">
                <a:solidFill>
                  <a:schemeClr val="tx1"/>
                </a:solidFill>
                <a:latin typeface="UTM Avo" panose="02040603050506020204" pitchFamily="18"/>
                <a:cs typeface="Arial" panose="020B0604020202020204" pitchFamily="34" charset="0"/>
              </a:rPr>
              <a:t>Bài học kinh nghiệm</a:t>
            </a:r>
            <a:endParaRPr lang="en-US" sz="2050" dirty="0">
              <a:solidFill>
                <a:schemeClr val="tx1"/>
              </a:solidFill>
              <a:latin typeface="UTM Avo" panose="02040603050506020204" pitchFamily="18"/>
              <a:cs typeface="Arial" panose="020B0604020202020204" pitchFamily="34" charset="0"/>
            </a:endParaRPr>
          </a:p>
        </p:txBody>
      </p:sp>
      <p:sp>
        <p:nvSpPr>
          <p:cNvPr id="6" name="Rounded Rectangle 23">
            <a:extLst>
              <a:ext uri="{FF2B5EF4-FFF2-40B4-BE49-F238E27FC236}">
                <a16:creationId xmlns:a16="http://schemas.microsoft.com/office/drawing/2014/main" id="{63854BE2-F8CA-03EA-3CD3-72CCCE206B54}"/>
              </a:ext>
            </a:extLst>
          </p:cNvPr>
          <p:cNvSpPr/>
          <p:nvPr/>
        </p:nvSpPr>
        <p:spPr>
          <a:xfrm>
            <a:off x="5527129" y="5140569"/>
            <a:ext cx="5137057" cy="1390195"/>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vi-VN" sz="2050">
                <a:solidFill>
                  <a:schemeClr val="tx1"/>
                </a:solidFill>
                <a:latin typeface="UTM Avo" panose="02040603050506020204" pitchFamily="18"/>
                <a:cs typeface="Arial" panose="020B0604020202020204" pitchFamily="34" charset="0"/>
              </a:rPr>
              <a:t>Cảm xúc của em trước, trong và sau khi tham gia hoạt động thiện nguyện</a:t>
            </a:r>
            <a:endParaRPr lang="en-US" sz="2050" dirty="0">
              <a:solidFill>
                <a:schemeClr val="tx1"/>
              </a:solidFill>
              <a:latin typeface="UTM Avo" panose="02040603050506020204" pitchFamily="18"/>
              <a:cs typeface="Arial" panose="020B0604020202020204" pitchFamily="34" charset="0"/>
            </a:endParaRPr>
          </a:p>
        </p:txBody>
      </p:sp>
      <p:sp>
        <p:nvSpPr>
          <p:cNvPr id="7" name="Rounded Rectangle 19">
            <a:extLst>
              <a:ext uri="{FF2B5EF4-FFF2-40B4-BE49-F238E27FC236}">
                <a16:creationId xmlns:a16="http://schemas.microsoft.com/office/drawing/2014/main" id="{39AC815C-87BC-3911-DBC9-14BD2F371856}"/>
              </a:ext>
            </a:extLst>
          </p:cNvPr>
          <p:cNvSpPr/>
          <p:nvPr/>
        </p:nvSpPr>
        <p:spPr>
          <a:xfrm>
            <a:off x="5501516" y="1742864"/>
            <a:ext cx="5165101" cy="1686136"/>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en-US" sz="2050" dirty="0" err="1">
                <a:solidFill>
                  <a:schemeClr val="tx1"/>
                </a:solidFill>
                <a:latin typeface="UTM Avo" panose="02040603050506020204" pitchFamily="18"/>
                <a:cs typeface="Arial" panose="020B0604020202020204" pitchFamily="34" charset="0"/>
              </a:rPr>
              <a:t>Những</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khó</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khăn</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vấn</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đề</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phát</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sinh</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trong</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quá</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trình</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thực</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hiện</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hoạt</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động</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thiện</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nguyện</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và</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cách</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khắc</a:t>
            </a:r>
            <a:r>
              <a:rPr lang="en-US" sz="2050" dirty="0">
                <a:solidFill>
                  <a:schemeClr val="tx1"/>
                </a:solidFill>
                <a:latin typeface="UTM Avo" panose="02040603050506020204" pitchFamily="18"/>
                <a:cs typeface="Arial" panose="020B0604020202020204" pitchFamily="34" charset="0"/>
              </a:rPr>
              <a:t> </a:t>
            </a:r>
            <a:r>
              <a:rPr lang="en-US" sz="2050" dirty="0" err="1">
                <a:solidFill>
                  <a:schemeClr val="tx1"/>
                </a:solidFill>
                <a:latin typeface="UTM Avo" panose="02040603050506020204" pitchFamily="18"/>
                <a:cs typeface="Arial" panose="020B0604020202020204" pitchFamily="34" charset="0"/>
              </a:rPr>
              <a:t>phục</a:t>
            </a:r>
            <a:r>
              <a:rPr lang="en-US" sz="2050" dirty="0">
                <a:solidFill>
                  <a:schemeClr val="tx1"/>
                </a:solidFill>
                <a:latin typeface="UTM Avo" panose="02040603050506020204" pitchFamily="18"/>
                <a:cs typeface="Arial" panose="020B0604020202020204" pitchFamily="34" charset="0"/>
              </a:rPr>
              <a:t>.</a:t>
            </a:r>
          </a:p>
        </p:txBody>
      </p:sp>
      <p:grpSp>
        <p:nvGrpSpPr>
          <p:cNvPr id="8" name="Group 7">
            <a:extLst>
              <a:ext uri="{FF2B5EF4-FFF2-40B4-BE49-F238E27FC236}">
                <a16:creationId xmlns:a16="http://schemas.microsoft.com/office/drawing/2014/main" id="{6CFA0329-BA0C-53B3-20FF-27FFB9515604}"/>
              </a:ext>
            </a:extLst>
          </p:cNvPr>
          <p:cNvGrpSpPr/>
          <p:nvPr/>
        </p:nvGrpSpPr>
        <p:grpSpPr>
          <a:xfrm rot="16200000">
            <a:off x="4567874" y="3257885"/>
            <a:ext cx="1596459" cy="357387"/>
            <a:chOff x="6498137" y="3625822"/>
            <a:chExt cx="558104" cy="973671"/>
          </a:xfrm>
        </p:grpSpPr>
        <p:cxnSp>
          <p:nvCxnSpPr>
            <p:cNvPr id="9" name="Straight Connector 8">
              <a:extLst>
                <a:ext uri="{FF2B5EF4-FFF2-40B4-BE49-F238E27FC236}">
                  <a16:creationId xmlns:a16="http://schemas.microsoft.com/office/drawing/2014/main" id="{0B94B423-B750-D365-03F0-15A18313EBA0}"/>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B4821C1-4EC8-F546-482C-3B78CAE8AE1B}"/>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D9CA7BFE-FE10-604A-EA13-0DB31C51567C}"/>
              </a:ext>
            </a:extLst>
          </p:cNvPr>
          <p:cNvGrpSpPr/>
          <p:nvPr/>
        </p:nvGrpSpPr>
        <p:grpSpPr>
          <a:xfrm rot="16200000" flipH="1">
            <a:off x="3781182" y="4044578"/>
            <a:ext cx="3126562" cy="314105"/>
            <a:chOff x="6498137" y="3625822"/>
            <a:chExt cx="558104" cy="973671"/>
          </a:xfrm>
        </p:grpSpPr>
        <p:cxnSp>
          <p:nvCxnSpPr>
            <p:cNvPr id="12" name="Straight Connector 11">
              <a:extLst>
                <a:ext uri="{FF2B5EF4-FFF2-40B4-BE49-F238E27FC236}">
                  <a16:creationId xmlns:a16="http://schemas.microsoft.com/office/drawing/2014/main" id="{D341F978-E0B7-606F-4438-D5CD02B22550}"/>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2062341-F534-6354-8BB6-091432AE9DA5}"/>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3C60E738-3C34-2D65-9ECE-63FC63EE0A8E}"/>
              </a:ext>
            </a:extLst>
          </p:cNvPr>
          <p:cNvGrpSpPr/>
          <p:nvPr/>
        </p:nvGrpSpPr>
        <p:grpSpPr>
          <a:xfrm rot="16200000">
            <a:off x="4606199" y="5011939"/>
            <a:ext cx="1519809" cy="357388"/>
            <a:chOff x="6498137" y="3625822"/>
            <a:chExt cx="558104" cy="973671"/>
          </a:xfrm>
        </p:grpSpPr>
        <p:cxnSp>
          <p:nvCxnSpPr>
            <p:cNvPr id="15" name="Straight Connector 14">
              <a:extLst>
                <a:ext uri="{FF2B5EF4-FFF2-40B4-BE49-F238E27FC236}">
                  <a16:creationId xmlns:a16="http://schemas.microsoft.com/office/drawing/2014/main" id="{F03E44BA-FF98-BF5B-E7EE-707EA277D6DD}"/>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35E5946-D8C7-069E-0690-3825C883410D}"/>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63CC192B-667A-B0AC-A6C6-8D4E170A0459}"/>
              </a:ext>
            </a:extLst>
          </p:cNvPr>
          <p:cNvGrpSpPr/>
          <p:nvPr/>
        </p:nvGrpSpPr>
        <p:grpSpPr>
          <a:xfrm>
            <a:off x="1445200" y="2003041"/>
            <a:ext cx="3296041" cy="2231896"/>
            <a:chOff x="-961516" y="2368039"/>
            <a:chExt cx="6084999" cy="4120423"/>
          </a:xfrm>
        </p:grpSpPr>
        <p:sp>
          <p:nvSpPr>
            <p:cNvPr id="18" name="Line Callout 1 (Border and Accent Bar) 3">
              <a:extLst>
                <a:ext uri="{FF2B5EF4-FFF2-40B4-BE49-F238E27FC236}">
                  <a16:creationId xmlns:a16="http://schemas.microsoft.com/office/drawing/2014/main" id="{DFC182E1-5D88-4C32-D16D-4B1DA8B6D310}"/>
                </a:ext>
              </a:extLst>
            </p:cNvPr>
            <p:cNvSpPr/>
            <p:nvPr/>
          </p:nvSpPr>
          <p:spPr>
            <a:xfrm>
              <a:off x="-961516" y="3058728"/>
              <a:ext cx="6084999" cy="3429734"/>
            </a:xfrm>
            <a:prstGeom prst="roundRect">
              <a:avLst/>
            </a:prstGeom>
            <a:solidFill>
              <a:srgbClr val="FFF7DD"/>
            </a:solidFill>
            <a:ln>
              <a:solidFill>
                <a:schemeClr val="accent6">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75" b="1" dirty="0">
                  <a:solidFill>
                    <a:schemeClr val="tx1"/>
                  </a:solidFill>
                  <a:latin typeface="UTM Avo" panose="02040603050506020204" pitchFamily="18"/>
                  <a:cs typeface="Arial" panose="020B0604020202020204" pitchFamily="34" charset="0"/>
                </a:rPr>
                <a:t>NỘI DUNG GHI TRONG SỔ NHẬT KÍ</a:t>
              </a:r>
            </a:p>
          </p:txBody>
        </p:sp>
        <p:pic>
          <p:nvPicPr>
            <p:cNvPr id="19" name="Picture 2">
              <a:extLst>
                <a:ext uri="{FF2B5EF4-FFF2-40B4-BE49-F238E27FC236}">
                  <a16:creationId xmlns:a16="http://schemas.microsoft.com/office/drawing/2014/main" id="{03BCE9AF-6073-A370-BE29-069066BF374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703605" y="2368039"/>
              <a:ext cx="752586" cy="773686"/>
            </a:xfrm>
            <a:prstGeom prst="rect">
              <a:avLst/>
            </a:prstGeom>
          </p:spPr>
        </p:pic>
      </p:grpSp>
      <p:pic>
        <p:nvPicPr>
          <p:cNvPr id="20" name="Picture 19" descr="A picture containing text&#10;&#10;Description automatically generated">
            <a:extLst>
              <a:ext uri="{FF2B5EF4-FFF2-40B4-BE49-F238E27FC236}">
                <a16:creationId xmlns:a16="http://schemas.microsoft.com/office/drawing/2014/main" id="{B8D3C714-062A-D557-F6C2-50993A2DF5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9189" y="4449294"/>
            <a:ext cx="2586887" cy="2586887"/>
          </a:xfrm>
          <a:prstGeom prst="rect">
            <a:avLst/>
          </a:prstGeom>
        </p:spPr>
      </p:pic>
      <p:sp>
        <p:nvSpPr>
          <p:cNvPr id="21" name="Freeform 8">
            <a:extLst>
              <a:ext uri="{FF2B5EF4-FFF2-40B4-BE49-F238E27FC236}">
                <a16:creationId xmlns:a16="http://schemas.microsoft.com/office/drawing/2014/main" id="{C839A0D3-D8BE-FFA5-D042-BB4C5B91AB7A}"/>
              </a:ext>
            </a:extLst>
          </p:cNvPr>
          <p:cNvSpPr/>
          <p:nvPr/>
        </p:nvSpPr>
        <p:spPr>
          <a:xfrm>
            <a:off x="10258767" y="1402240"/>
            <a:ext cx="721954" cy="681248"/>
          </a:xfrm>
          <a:custGeom>
            <a:avLst/>
            <a:gdLst/>
            <a:ahLst/>
            <a:cxnLst/>
            <a:rect l="l" t="t" r="r" b="b"/>
            <a:pathLst>
              <a:path w="1701120" h="1749973">
                <a:moveTo>
                  <a:pt x="0" y="0"/>
                </a:moveTo>
                <a:lnTo>
                  <a:pt x="1701120" y="0"/>
                </a:lnTo>
                <a:lnTo>
                  <a:pt x="1701120" y="1749974"/>
                </a:lnTo>
                <a:lnTo>
                  <a:pt x="0" y="17499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572">
              <a:latin typeface="UTM Avo" panose="02040603050506020204" pitchFamily="18"/>
            </a:endParaRPr>
          </a:p>
        </p:txBody>
      </p:sp>
      <p:sp>
        <p:nvSpPr>
          <p:cNvPr id="22" name="Freeform 8">
            <a:extLst>
              <a:ext uri="{FF2B5EF4-FFF2-40B4-BE49-F238E27FC236}">
                <a16:creationId xmlns:a16="http://schemas.microsoft.com/office/drawing/2014/main" id="{9A8B937E-B14E-F7CC-FB9A-BAE1DFF1BD60}"/>
              </a:ext>
            </a:extLst>
          </p:cNvPr>
          <p:cNvSpPr/>
          <p:nvPr/>
        </p:nvSpPr>
        <p:spPr>
          <a:xfrm>
            <a:off x="10302317" y="3454433"/>
            <a:ext cx="721954" cy="681248"/>
          </a:xfrm>
          <a:custGeom>
            <a:avLst/>
            <a:gdLst/>
            <a:ahLst/>
            <a:cxnLst/>
            <a:rect l="l" t="t" r="r" b="b"/>
            <a:pathLst>
              <a:path w="1701120" h="1749973">
                <a:moveTo>
                  <a:pt x="0" y="0"/>
                </a:moveTo>
                <a:lnTo>
                  <a:pt x="1701120" y="0"/>
                </a:lnTo>
                <a:lnTo>
                  <a:pt x="1701120" y="1749974"/>
                </a:lnTo>
                <a:lnTo>
                  <a:pt x="0" y="17499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572">
              <a:latin typeface="UTM Avo" panose="02040603050506020204" pitchFamily="18"/>
            </a:endParaRPr>
          </a:p>
        </p:txBody>
      </p:sp>
      <p:sp>
        <p:nvSpPr>
          <p:cNvPr id="23" name="Freeform 8">
            <a:extLst>
              <a:ext uri="{FF2B5EF4-FFF2-40B4-BE49-F238E27FC236}">
                <a16:creationId xmlns:a16="http://schemas.microsoft.com/office/drawing/2014/main" id="{AFAD5853-209A-3B24-0C3F-FE2DE5C5E332}"/>
              </a:ext>
            </a:extLst>
          </p:cNvPr>
          <p:cNvSpPr/>
          <p:nvPr/>
        </p:nvSpPr>
        <p:spPr>
          <a:xfrm>
            <a:off x="10302317" y="4966214"/>
            <a:ext cx="721954" cy="681248"/>
          </a:xfrm>
          <a:custGeom>
            <a:avLst/>
            <a:gdLst/>
            <a:ahLst/>
            <a:cxnLst/>
            <a:rect l="l" t="t" r="r" b="b"/>
            <a:pathLst>
              <a:path w="1701120" h="1749973">
                <a:moveTo>
                  <a:pt x="0" y="0"/>
                </a:moveTo>
                <a:lnTo>
                  <a:pt x="1701120" y="0"/>
                </a:lnTo>
                <a:lnTo>
                  <a:pt x="1701120" y="1749974"/>
                </a:lnTo>
                <a:lnTo>
                  <a:pt x="0" y="17499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572">
              <a:latin typeface="UTM Avo" panose="02040603050506020204" pitchFamily="18"/>
            </a:endParaRPr>
          </a:p>
        </p:txBody>
      </p:sp>
    </p:spTree>
    <p:extLst>
      <p:ext uri="{BB962C8B-B14F-4D97-AF65-F5344CB8AC3E}">
        <p14:creationId xmlns:p14="http://schemas.microsoft.com/office/powerpoint/2010/main" val="184362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500"/>
                            </p:stCondLst>
                            <p:childTnLst>
                              <p:par>
                                <p:cTn id="21" presetID="2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down)">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par>
                          <p:cTn id="32" fill="hold">
                            <p:stCondLst>
                              <p:cond delay="500"/>
                            </p:stCondLst>
                            <p:childTnLst>
                              <p:par>
                                <p:cTn id="33" presetID="2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right)">
                                      <p:cBhvr>
                                        <p:cTn id="35" dur="500"/>
                                        <p:tgtEl>
                                          <p:spTgt spid="6"/>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down)">
                                      <p:cBhvr>
                                        <p:cTn id="3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1" grpId="0" animBg="1"/>
      <p:bldP spid="22" grpId="0"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F6F58088-3999-61B8-AF7C-A272BCC80643}"/>
              </a:ext>
            </a:extLst>
          </p:cNvPr>
          <p:cNvSpPr/>
          <p:nvPr/>
        </p:nvSpPr>
        <p:spPr>
          <a:xfrm>
            <a:off x="414808" y="1729373"/>
            <a:ext cx="619125" cy="582230"/>
          </a:xfrm>
          <a:custGeom>
            <a:avLst/>
            <a:gdLst/>
            <a:ahLst/>
            <a:cxnLst/>
            <a:rect l="l" t="t" r="r" b="b"/>
            <a:pathLst>
              <a:path w="2561478" h="2118556">
                <a:moveTo>
                  <a:pt x="0" y="0"/>
                </a:moveTo>
                <a:lnTo>
                  <a:pt x="2561478" y="0"/>
                </a:lnTo>
                <a:lnTo>
                  <a:pt x="2561478" y="2118556"/>
                </a:lnTo>
                <a:lnTo>
                  <a:pt x="0" y="21185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dirty="0">
              <a:latin typeface="UTM Avo" panose="02040603050506020204" pitchFamily="18"/>
            </a:endParaRPr>
          </a:p>
        </p:txBody>
      </p:sp>
      <p:sp>
        <p:nvSpPr>
          <p:cNvPr id="3" name="Freeform 14">
            <a:extLst>
              <a:ext uri="{FF2B5EF4-FFF2-40B4-BE49-F238E27FC236}">
                <a16:creationId xmlns:a16="http://schemas.microsoft.com/office/drawing/2014/main" id="{DA56EC0B-2744-B29D-29CB-893FE6B4FA27}"/>
              </a:ext>
            </a:extLst>
          </p:cNvPr>
          <p:cNvSpPr/>
          <p:nvPr/>
        </p:nvSpPr>
        <p:spPr>
          <a:xfrm>
            <a:off x="7876317" y="6210983"/>
            <a:ext cx="3916362" cy="667398"/>
          </a:xfrm>
          <a:custGeom>
            <a:avLst/>
            <a:gdLst/>
            <a:ahLst/>
            <a:cxnLst/>
            <a:rect l="l" t="t" r="r" b="b"/>
            <a:pathLst>
              <a:path w="7315200" h="1106424">
                <a:moveTo>
                  <a:pt x="0" y="0"/>
                </a:moveTo>
                <a:lnTo>
                  <a:pt x="7315200" y="0"/>
                </a:lnTo>
                <a:lnTo>
                  <a:pt x="7315200" y="1106424"/>
                </a:lnTo>
                <a:lnTo>
                  <a:pt x="0" y="110642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endParaRPr>
          </a:p>
        </p:txBody>
      </p:sp>
      <p:sp>
        <p:nvSpPr>
          <p:cNvPr id="4" name="Freeform 15">
            <a:extLst>
              <a:ext uri="{FF2B5EF4-FFF2-40B4-BE49-F238E27FC236}">
                <a16:creationId xmlns:a16="http://schemas.microsoft.com/office/drawing/2014/main" id="{D0DAB0A4-E93A-6CB9-F06B-5946F0E2732E}"/>
              </a:ext>
            </a:extLst>
          </p:cNvPr>
          <p:cNvSpPr/>
          <p:nvPr/>
        </p:nvSpPr>
        <p:spPr>
          <a:xfrm rot="1339988">
            <a:off x="9944293" y="778589"/>
            <a:ext cx="2357728" cy="1043294"/>
          </a:xfrm>
          <a:custGeom>
            <a:avLst/>
            <a:gdLst/>
            <a:ahLst/>
            <a:cxnLst/>
            <a:rect l="l" t="t" r="r" b="b"/>
            <a:pathLst>
              <a:path w="4352728" h="1926082">
                <a:moveTo>
                  <a:pt x="0" y="0"/>
                </a:moveTo>
                <a:lnTo>
                  <a:pt x="4352728" y="0"/>
                </a:lnTo>
                <a:lnTo>
                  <a:pt x="4352728" y="1926082"/>
                </a:lnTo>
                <a:lnTo>
                  <a:pt x="0" y="19260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endParaRPr>
          </a:p>
        </p:txBody>
      </p:sp>
      <p:sp>
        <p:nvSpPr>
          <p:cNvPr id="5" name="TextBox 4">
            <a:extLst>
              <a:ext uri="{FF2B5EF4-FFF2-40B4-BE49-F238E27FC236}">
                <a16:creationId xmlns:a16="http://schemas.microsoft.com/office/drawing/2014/main" id="{4BAF8214-CDA5-590B-DE04-661F30AF9CD4}"/>
              </a:ext>
            </a:extLst>
          </p:cNvPr>
          <p:cNvSpPr txBox="1"/>
          <p:nvPr/>
        </p:nvSpPr>
        <p:spPr>
          <a:xfrm>
            <a:off x="1243012" y="1674809"/>
            <a:ext cx="1671638" cy="1749995"/>
          </a:xfrm>
          <a:prstGeom prst="rect">
            <a:avLst/>
          </a:prstGeom>
        </p:spPr>
        <p:txBody>
          <a:bodyPr lIns="27517" tIns="27517" rIns="27517" bIns="27517" rtlCol="0" anchor="ctr"/>
          <a:lstStyle/>
          <a:p>
            <a:pPr algn="ctr">
              <a:lnSpc>
                <a:spcPts val="1440"/>
              </a:lnSpc>
              <a:spcBef>
                <a:spcPct val="0"/>
              </a:spcBef>
            </a:pPr>
            <a:endParaRPr sz="572">
              <a:latin typeface="UTM Avo" panose="02040603050506020204" pitchFamily="18"/>
              <a:cs typeface="Arial" panose="020B0604020202020204" pitchFamily="34" charset="0"/>
            </a:endParaRPr>
          </a:p>
        </p:txBody>
      </p:sp>
      <p:sp>
        <p:nvSpPr>
          <p:cNvPr id="6" name="Rounded Rectangular Callout 13">
            <a:extLst>
              <a:ext uri="{FF2B5EF4-FFF2-40B4-BE49-F238E27FC236}">
                <a16:creationId xmlns:a16="http://schemas.microsoft.com/office/drawing/2014/main" id="{172414D4-475B-0401-515D-5B8134A63E50}"/>
              </a:ext>
            </a:extLst>
          </p:cNvPr>
          <p:cNvSpPr/>
          <p:nvPr/>
        </p:nvSpPr>
        <p:spPr>
          <a:xfrm>
            <a:off x="1145633" y="2152451"/>
            <a:ext cx="3304848" cy="838767"/>
          </a:xfrm>
          <a:prstGeom prst="wedgeRoundRectCallout">
            <a:avLst>
              <a:gd name="adj1" fmla="val -13492"/>
              <a:gd name="adj2" fmla="val 102774"/>
              <a:gd name="adj3" fmla="val 16667"/>
            </a:avLst>
          </a:prstGeom>
          <a:solidFill>
            <a:srgbClr val="E8F4F8"/>
          </a:solidFill>
          <a:ln w="38100">
            <a:solidFill>
              <a:schemeClr val="accent5">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lumMod val="50000"/>
                  </a:schemeClr>
                </a:solidFill>
                <a:latin typeface="UTM Avo" panose="02040603050506020204" pitchFamily="18"/>
                <a:cs typeface="Arial" panose="020B0604020202020204" pitchFamily="34" charset="0"/>
              </a:rPr>
              <a:t>KẾT LUẬN</a:t>
            </a:r>
          </a:p>
        </p:txBody>
      </p:sp>
      <p:pic>
        <p:nvPicPr>
          <p:cNvPr id="7" name="Picture 4">
            <a:extLst>
              <a:ext uri="{FF2B5EF4-FFF2-40B4-BE49-F238E27FC236}">
                <a16:creationId xmlns:a16="http://schemas.microsoft.com/office/drawing/2014/main" id="{E1506239-69B3-E470-6779-BAECC29FCA6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flipV="1">
            <a:off x="3766451" y="5924482"/>
            <a:ext cx="909423" cy="325119"/>
          </a:xfrm>
          <a:prstGeom prst="rect">
            <a:avLst/>
          </a:prstGeom>
        </p:spPr>
      </p:pic>
      <p:grpSp>
        <p:nvGrpSpPr>
          <p:cNvPr id="8" name="Group 7">
            <a:extLst>
              <a:ext uri="{FF2B5EF4-FFF2-40B4-BE49-F238E27FC236}">
                <a16:creationId xmlns:a16="http://schemas.microsoft.com/office/drawing/2014/main" id="{D7B8AA8C-5FF3-21A3-E4F4-0FF139773477}"/>
              </a:ext>
            </a:extLst>
          </p:cNvPr>
          <p:cNvGrpSpPr/>
          <p:nvPr/>
        </p:nvGrpSpPr>
        <p:grpSpPr>
          <a:xfrm>
            <a:off x="4963664" y="1218707"/>
            <a:ext cx="5555713" cy="4868334"/>
            <a:chOff x="8305800" y="995119"/>
            <a:chExt cx="9372600" cy="7653582"/>
          </a:xfrm>
        </p:grpSpPr>
        <p:grpSp>
          <p:nvGrpSpPr>
            <p:cNvPr id="9" name="Group 8">
              <a:extLst>
                <a:ext uri="{FF2B5EF4-FFF2-40B4-BE49-F238E27FC236}">
                  <a16:creationId xmlns:a16="http://schemas.microsoft.com/office/drawing/2014/main" id="{2DB2AB1C-687D-AFDE-CD67-0DB7784BF7B4}"/>
                </a:ext>
              </a:extLst>
            </p:cNvPr>
            <p:cNvGrpSpPr/>
            <p:nvPr/>
          </p:nvGrpSpPr>
          <p:grpSpPr>
            <a:xfrm>
              <a:off x="8305800" y="2035551"/>
              <a:ext cx="9372600" cy="6613150"/>
              <a:chOff x="702894" y="3376974"/>
              <a:chExt cx="16350489" cy="5252191"/>
            </a:xfrm>
          </p:grpSpPr>
          <p:sp>
            <p:nvSpPr>
              <p:cNvPr id="11" name="Rectangle: Rounded Corners 16">
                <a:extLst>
                  <a:ext uri="{FF2B5EF4-FFF2-40B4-BE49-F238E27FC236}">
                    <a16:creationId xmlns:a16="http://schemas.microsoft.com/office/drawing/2014/main" id="{7B9BAABE-B5DB-56E6-D613-D1ECA0BD20E2}"/>
                  </a:ext>
                </a:extLst>
              </p:cNvPr>
              <p:cNvSpPr/>
              <p:nvPr/>
            </p:nvSpPr>
            <p:spPr>
              <a:xfrm>
                <a:off x="702894" y="3376974"/>
                <a:ext cx="16350489" cy="5252191"/>
              </a:xfrm>
              <a:prstGeom prst="round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2">
                  <a:latin typeface="UTM Avo" panose="02040603050506020204" pitchFamily="18"/>
                </a:endParaRPr>
              </a:p>
            </p:txBody>
          </p:sp>
          <p:sp>
            <p:nvSpPr>
              <p:cNvPr id="12" name="Rectangle: Rounded Corners 17">
                <a:extLst>
                  <a:ext uri="{FF2B5EF4-FFF2-40B4-BE49-F238E27FC236}">
                    <a16:creationId xmlns:a16="http://schemas.microsoft.com/office/drawing/2014/main" id="{DAD544A9-499B-A6B1-7FAB-C5D274750F8D}"/>
                  </a:ext>
                </a:extLst>
              </p:cNvPr>
              <p:cNvSpPr/>
              <p:nvPr/>
            </p:nvSpPr>
            <p:spPr>
              <a:xfrm>
                <a:off x="1442789" y="3848213"/>
                <a:ext cx="14926708" cy="4465452"/>
              </a:xfrm>
              <a:prstGeom prst="roundRect">
                <a:avLst/>
              </a:prstGeom>
              <a:solidFill>
                <a:schemeClr val="bg1"/>
              </a:solidFill>
              <a:ln w="3810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Ghi nhật kí thiện nguyện sẽ giúp các em lưu giữ lại những kí ức trong hành trình nhân ái đó và cũng là cách chúng ta nhìn nhận lại bản thân và rút ra những bài học kinh nghiệm thú vị.</a:t>
                </a:r>
                <a:endParaRPr lang="en-US" sz="2167" b="1" dirty="0">
                  <a:solidFill>
                    <a:schemeClr val="tx1"/>
                  </a:solidFill>
                  <a:latin typeface="UTM Avo" panose="02040603050506020204" pitchFamily="18"/>
                  <a:cs typeface="Arial" panose="020B0604020202020204" pitchFamily="34" charset="0"/>
                </a:endParaRPr>
              </a:p>
            </p:txBody>
          </p:sp>
        </p:grpSp>
        <p:pic>
          <p:nvPicPr>
            <p:cNvPr id="10" name="Picture 16">
              <a:extLst>
                <a:ext uri="{FF2B5EF4-FFF2-40B4-BE49-F238E27FC236}">
                  <a16:creationId xmlns:a16="http://schemas.microsoft.com/office/drawing/2014/main" id="{509745ED-D2EC-D7AA-4A8A-5CF3812C6613}"/>
                </a:ext>
              </a:extLst>
            </p:cNvPr>
            <p:cNvPicPr>
              <a:picLocks noChangeAspect="1"/>
            </p:cNvPicPr>
            <p:nvPr/>
          </p:nvPicPr>
          <p:blipFill>
            <a:blip r:embed="rId11">
              <a:duotone>
                <a:prstClr val="black"/>
                <a:srgbClr val="D9C3A5">
                  <a:tint val="50000"/>
                  <a:satMod val="180000"/>
                </a:srgbClr>
              </a:duotone>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2362768" y="995119"/>
              <a:ext cx="1406997" cy="1337106"/>
            </a:xfrm>
            <a:prstGeom prst="rect">
              <a:avLst/>
            </a:prstGeom>
          </p:spPr>
        </p:pic>
      </p:grpSp>
      <p:pic>
        <p:nvPicPr>
          <p:cNvPr id="13" name="Picture 12" descr="A picture containing toy, doll&#10;&#10;Description automatically generated">
            <a:extLst>
              <a:ext uri="{FF2B5EF4-FFF2-40B4-BE49-F238E27FC236}">
                <a16:creationId xmlns:a16="http://schemas.microsoft.com/office/drawing/2014/main" id="{ABB90EA2-ACB1-1C5F-A2AA-6BA44A872B4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44425" y="3781811"/>
            <a:ext cx="2304503" cy="2715305"/>
          </a:xfrm>
          <a:prstGeom prst="rect">
            <a:avLst/>
          </a:prstGeom>
        </p:spPr>
      </p:pic>
    </p:spTree>
    <p:extLst>
      <p:ext uri="{BB962C8B-B14F-4D97-AF65-F5344CB8AC3E}">
        <p14:creationId xmlns:p14="http://schemas.microsoft.com/office/powerpoint/2010/main" val="277776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5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3A5C8BC-F19E-0B44-B4FF-C03B73E758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2477356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5"/>
          <a:stretch>
            <a:fillRect/>
          </a:stretch>
        </a:blipFill>
        <a:effectLst/>
      </p:bgPr>
    </p:bg>
    <p:spTree>
      <p:nvGrpSpPr>
        <p:cNvPr id="1" name=""/>
        <p:cNvGrpSpPr/>
        <p:nvPr/>
      </p:nvGrpSpPr>
      <p:grpSpPr>
        <a:xfrm>
          <a:off x="0" y="0"/>
          <a:ext cx="0" cy="0"/>
          <a:chOff x="0" y="0"/>
          <a:chExt cx="0" cy="0"/>
        </a:xfrm>
      </p:grpSpPr>
      <p:pic>
        <p:nvPicPr>
          <p:cNvPr id="19" name="Picture 12" descr="C:\Users\ADMIN\Desktop\Nong trai\dep-of-vector-farm-animals (5).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36290" y1="85824" x2="63306" y2="94253"/>
                      </a14:backgroundRemoval>
                    </a14:imgEffect>
                  </a14:imgLayer>
                </a14:imgProps>
              </a:ext>
              <a:ext uri="{28A0092B-C50C-407E-A947-70E740481C1C}">
                <a14:useLocalDpi xmlns:a14="http://schemas.microsoft.com/office/drawing/2010/main" val="0"/>
              </a:ext>
            </a:extLst>
          </a:blip>
          <a:srcRect/>
          <a:stretch>
            <a:fillRect/>
          </a:stretch>
        </p:blipFill>
        <p:spPr bwMode="auto">
          <a:xfrm>
            <a:off x="5833701" y="1215185"/>
            <a:ext cx="1075099" cy="113145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ết quả hình ảnh cho tree apple cartoon"/>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a:off x="6908801" y="720025"/>
            <a:ext cx="1194103" cy="136005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Kết quả hình ảnh cho tree apple cartoon"/>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755488" y="654878"/>
            <a:ext cx="2106877" cy="247917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5" descr="C:\Users\ADMIN\Desktop\Nong trai\bauernhof-gegenstände-43016029 (2).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5673512" y="2880024"/>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5" descr="C:\Users\ADMIN\Desktop\Nong trai\barn-clipart-old-macdonald-2a.jp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100000" l="0" r="100000">
                        <a14:foregroundMark x1="33832" y1="71453" x2="7065" y2="88205"/>
                        <a14:foregroundMark x1="92527" y1="76581" x2="32745" y2="93333"/>
                        <a14:foregroundMark x1="11957" y1="84444" x2="41304" y2="95385"/>
                        <a14:foregroundMark x1="11277" y1="94530" x2="38587" y2="95043"/>
                        <a14:foregroundMark x1="90761" y1="78632" x2="49049" y2="95897"/>
                        <a14:foregroundMark x1="28397" y1="47009" x2="28940" y2="73162"/>
                        <a14:foregroundMark x1="30842" y1="57094" x2="49321" y2="57436"/>
                        <a14:foregroundMark x1="49457" y1="58462" x2="45652" y2="84103"/>
                        <a14:foregroundMark x1="79891" y1="61026" x2="52310" y2="80342"/>
                        <a14:foregroundMark x1="58832" y1="57436" x2="77174" y2="75214"/>
                        <a14:foregroundMark x1="69158" y1="57436" x2="59375" y2="64444"/>
                      </a14:backgroundRemoval>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9217354" y="1040001"/>
            <a:ext cx="4095939" cy="325560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5" descr="C:\Users\ADMIN\Desktop\Nong trai\bauernhof-gegenstände-43016029 (2).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401248" y="2901605"/>
            <a:ext cx="2332553" cy="69938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descr="152.png">
            <a:hlinkClick r:id="rId16" action="ppaction://hlinksldjump"/>
          </p:cNvPr>
          <p:cNvPicPr>
            <a:picLocks noChangeAspect="1"/>
          </p:cNvPicPr>
          <p:nvPr/>
        </p:nvPicPr>
        <p:blipFill>
          <a:blip r:embed="rId17" cstate="print"/>
          <a:stretch>
            <a:fillRect/>
          </a:stretch>
        </p:blipFill>
        <p:spPr>
          <a:xfrm>
            <a:off x="8046909" y="1936426"/>
            <a:ext cx="1139686" cy="773391"/>
          </a:xfrm>
          <a:prstGeom prst="rect">
            <a:avLst/>
          </a:prstGeom>
        </p:spPr>
      </p:pic>
      <p:pic>
        <p:nvPicPr>
          <p:cNvPr id="34" name="Picture 33" descr="152.png">
            <a:hlinkClick r:id="rId18" action="ppaction://hlinksldjump"/>
          </p:cNvPr>
          <p:cNvPicPr>
            <a:picLocks noChangeAspect="1"/>
          </p:cNvPicPr>
          <p:nvPr/>
        </p:nvPicPr>
        <p:blipFill>
          <a:blip r:embed="rId17" cstate="print"/>
          <a:stretch>
            <a:fillRect/>
          </a:stretch>
        </p:blipFill>
        <p:spPr>
          <a:xfrm>
            <a:off x="5108712" y="4977166"/>
            <a:ext cx="1139686" cy="773391"/>
          </a:xfrm>
          <a:prstGeom prst="rect">
            <a:avLst/>
          </a:prstGeom>
        </p:spPr>
      </p:pic>
      <p:pic>
        <p:nvPicPr>
          <p:cNvPr id="35" name="Picture 34" descr="152.png">
            <a:hlinkClick r:id="rId19" action="ppaction://hlinksldjump"/>
          </p:cNvPr>
          <p:cNvPicPr>
            <a:picLocks noChangeAspect="1"/>
          </p:cNvPicPr>
          <p:nvPr/>
        </p:nvPicPr>
        <p:blipFill>
          <a:blip r:embed="rId17" cstate="print"/>
          <a:stretch>
            <a:fillRect/>
          </a:stretch>
        </p:blipFill>
        <p:spPr>
          <a:xfrm>
            <a:off x="7448878" y="3027575"/>
            <a:ext cx="1139686" cy="773391"/>
          </a:xfrm>
          <a:prstGeom prst="rect">
            <a:avLst/>
          </a:prstGeom>
        </p:spPr>
      </p:pic>
      <p:pic>
        <p:nvPicPr>
          <p:cNvPr id="36" name="Picture 35" descr="152.png">
            <a:hlinkClick r:id="rId20" action="ppaction://hlinksldjump"/>
          </p:cNvPr>
          <p:cNvPicPr>
            <a:picLocks noChangeAspect="1"/>
          </p:cNvPicPr>
          <p:nvPr/>
        </p:nvPicPr>
        <p:blipFill>
          <a:blip r:embed="rId17" cstate="print"/>
          <a:stretch>
            <a:fillRect/>
          </a:stretch>
        </p:blipFill>
        <p:spPr>
          <a:xfrm>
            <a:off x="9720276" y="3426076"/>
            <a:ext cx="1139686" cy="773391"/>
          </a:xfrm>
          <a:prstGeom prst="rect">
            <a:avLst/>
          </a:prstGeom>
        </p:spPr>
      </p:pic>
      <p:pic>
        <p:nvPicPr>
          <p:cNvPr id="38" name="Picture 37" descr="153.png"/>
          <p:cNvPicPr>
            <a:picLocks noChangeAspect="1"/>
          </p:cNvPicPr>
          <p:nvPr/>
        </p:nvPicPr>
        <p:blipFill>
          <a:blip r:embed="rId21" cstate="print"/>
          <a:stretch>
            <a:fillRect/>
          </a:stretch>
        </p:blipFill>
        <p:spPr>
          <a:xfrm flipH="1">
            <a:off x="-2599234" y="3980073"/>
            <a:ext cx="2195822" cy="1353732"/>
          </a:xfrm>
          <a:prstGeom prst="rect">
            <a:avLst/>
          </a:prstGeom>
        </p:spPr>
      </p:pic>
      <p:pic>
        <p:nvPicPr>
          <p:cNvPr id="26" name="Picture 15" descr="C:\Users\ADMIN\Desktop\Nong trai\bauernhof-gegenstände-43016029 (2).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4023617" y="2875773"/>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152.png">
            <a:hlinkClick r:id="rId22" action="ppaction://hlinksldjump"/>
          </p:cNvPr>
          <p:cNvPicPr>
            <a:picLocks noChangeAspect="1"/>
          </p:cNvPicPr>
          <p:nvPr/>
        </p:nvPicPr>
        <p:blipFill>
          <a:blip r:embed="rId17" cstate="print"/>
          <a:stretch>
            <a:fillRect/>
          </a:stretch>
        </p:blipFill>
        <p:spPr>
          <a:xfrm>
            <a:off x="5518964" y="3109713"/>
            <a:ext cx="1139686" cy="773391"/>
          </a:xfrm>
          <a:prstGeom prst="rect">
            <a:avLst/>
          </a:prstGeom>
        </p:spPr>
      </p:pic>
      <p:pic>
        <p:nvPicPr>
          <p:cNvPr id="27" name="Picture 15" descr="C:\Users\ADMIN\Desktop\Nong trai\bauernhof-gegenstände-43016029 (2).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10226891" y="4953989"/>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5" descr="C:\Users\ADMIN\Desktop\Nong trai\bauernhof-gegenstände-43016029 (2).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8383581" y="4980493"/>
            <a:ext cx="2098888" cy="69938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5" descr="C:\Users\ADMIN\Desktop\Nong trai\bauernhof-gegenstände-43016029 (2).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6700557" y="4940736"/>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Kết quả hình ảnh cho tree apple cartoon"/>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7660" y="900043"/>
            <a:ext cx="2106877" cy="24791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153.png"/>
          <p:cNvPicPr>
            <a:picLocks noChangeAspect="1"/>
          </p:cNvPicPr>
          <p:nvPr/>
        </p:nvPicPr>
        <p:blipFill>
          <a:blip r:embed="rId23" cstate="print"/>
          <a:stretch>
            <a:fillRect/>
          </a:stretch>
        </p:blipFill>
        <p:spPr>
          <a:xfrm flipH="1">
            <a:off x="-3200398" y="2433917"/>
            <a:ext cx="1976716" cy="1035421"/>
          </a:xfrm>
          <a:prstGeom prst="rect">
            <a:avLst/>
          </a:prstGeom>
        </p:spPr>
      </p:pic>
      <p:pic>
        <p:nvPicPr>
          <p:cNvPr id="20" name="Picture 19" descr="6a47e323f607fd7081d27d819f0cd3d1.png"/>
          <p:cNvPicPr>
            <a:picLocks noChangeAspect="1"/>
          </p:cNvPicPr>
          <p:nvPr/>
        </p:nvPicPr>
        <p:blipFill>
          <a:blip r:embed="rId24" cstate="print"/>
          <a:stretch>
            <a:fillRect/>
          </a:stretch>
        </p:blipFill>
        <p:spPr>
          <a:xfrm>
            <a:off x="12192000" y="4837042"/>
            <a:ext cx="1809585" cy="1775791"/>
          </a:xfrm>
          <a:prstGeom prst="rect">
            <a:avLst/>
          </a:prstGeom>
        </p:spPr>
      </p:pic>
      <p:pic>
        <p:nvPicPr>
          <p:cNvPr id="4" name="Picture 3" descr="Logo, company name&#10;&#10;Description automatically generated">
            <a:extLst>
              <a:ext uri="{FF2B5EF4-FFF2-40B4-BE49-F238E27FC236}">
                <a16:creationId xmlns:a16="http://schemas.microsoft.com/office/drawing/2014/main" id="{8EAE3FE4-8F4B-C15B-8FB1-E9A02F94D80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7303" y="455552"/>
            <a:ext cx="604406" cy="674489"/>
          </a:xfrm>
          <a:prstGeom prst="rect">
            <a:avLst/>
          </a:prstGeom>
        </p:spPr>
      </p:pic>
      <p:pic>
        <p:nvPicPr>
          <p:cNvPr id="3" name="Picture 7" descr="C:\Users\ADMIN\Desktop\Tai nguyen thiet ke tro choi\Bảng gỗ\canstock6432558.jpg">
            <a:extLst>
              <a:ext uri="{FF2B5EF4-FFF2-40B4-BE49-F238E27FC236}">
                <a16:creationId xmlns:a16="http://schemas.microsoft.com/office/drawing/2014/main" id="{4F8DE760-2E6E-A90B-793B-6FE6F3F3F2D0}"/>
              </a:ext>
            </a:extLst>
          </p:cNvPr>
          <p:cNvPicPr>
            <a:picLocks noChangeAspect="1" noChangeArrowheads="1"/>
          </p:cNvPicPr>
          <p:nvPr/>
        </p:nvPicPr>
        <p:blipFill>
          <a:blip r:embed="rId26">
            <a:extLst>
              <a:ext uri="{BEBA8EAE-BF5A-486C-A8C5-ECC9F3942E4B}">
                <a14:imgProps xmlns:a14="http://schemas.microsoft.com/office/drawing/2010/main">
                  <a14:imgLayer r:embed="rId27">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925190" y="455552"/>
            <a:ext cx="2148311" cy="20364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56D6A1C-4DC6-C7F5-1B87-2BC10BBA7177}"/>
              </a:ext>
            </a:extLst>
          </p:cNvPr>
          <p:cNvSpPr txBox="1"/>
          <p:nvPr/>
        </p:nvSpPr>
        <p:spPr>
          <a:xfrm>
            <a:off x="1499036" y="900043"/>
            <a:ext cx="289452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UTM Avo" panose="02040603050506020204" pitchFamily="18" charset="0"/>
                <a:ea typeface="+mn-ea"/>
                <a:cs typeface="Aharoni" panose="02010803020104030203" pitchFamily="2" charset="-79"/>
              </a:rPr>
              <a:t>CHÓ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UTM Avo" panose="02040603050506020204" pitchFamily="18" charset="0"/>
                <a:ea typeface="+mn-ea"/>
                <a:cs typeface="Aharoni" panose="02010803020104030203" pitchFamily="2" charset="-79"/>
              </a:rPr>
              <a:t>CHĂN CỪU</a:t>
            </a:r>
          </a:p>
        </p:txBody>
      </p:sp>
      <p:pic>
        <p:nvPicPr>
          <p:cNvPr id="6" name="y2mate (mp3cut.net)">
            <a:hlinkClick r:id="" action="ppaction://media"/>
            <a:extLst>
              <a:ext uri="{FF2B5EF4-FFF2-40B4-BE49-F238E27FC236}">
                <a16:creationId xmlns:a16="http://schemas.microsoft.com/office/drawing/2014/main" id="{3D5B9296-7B7C-810D-DAA5-2907D6BFD4A3}"/>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27303" y="7605713"/>
            <a:ext cx="609600" cy="609600"/>
          </a:xfrm>
          <a:prstGeom prst="rect">
            <a:avLst/>
          </a:prstGeom>
        </p:spPr>
      </p:pic>
      <p:pic>
        <p:nvPicPr>
          <p:cNvPr id="7" name="y2mate (mp3cut.net)">
            <a:hlinkClick r:id="" action="ppaction://media"/>
            <a:extLst>
              <a:ext uri="{FF2B5EF4-FFF2-40B4-BE49-F238E27FC236}">
                <a16:creationId xmlns:a16="http://schemas.microsoft.com/office/drawing/2014/main" id="{0C7AF4E4-E533-69E5-FA9F-C69073F3C905}"/>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3051311" y="6248400"/>
            <a:ext cx="609600" cy="609600"/>
          </a:xfrm>
          <a:prstGeom prst="rect">
            <a:avLst/>
          </a:prstGeom>
        </p:spPr>
      </p:pic>
      <p:pic>
        <p:nvPicPr>
          <p:cNvPr id="8" name="y2mate (mp3cut.net)">
            <a:hlinkClick r:id="" action="ppaction://media"/>
            <a:extLst>
              <a:ext uri="{FF2B5EF4-FFF2-40B4-BE49-F238E27FC236}">
                <a16:creationId xmlns:a16="http://schemas.microsoft.com/office/drawing/2014/main" id="{605EE013-71E4-7B3A-52C1-340284793C60}"/>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1949450" y="8215313"/>
            <a:ext cx="609600" cy="609600"/>
          </a:xfrm>
          <a:prstGeom prst="rect">
            <a:avLst/>
          </a:prstGeom>
        </p:spPr>
      </p:pic>
      <p:pic>
        <p:nvPicPr>
          <p:cNvPr id="9" name="y2mate (mp3cut.net)">
            <a:hlinkClick r:id="" action="ppaction://media"/>
            <a:extLst>
              <a:ext uri="{FF2B5EF4-FFF2-40B4-BE49-F238E27FC236}">
                <a16:creationId xmlns:a16="http://schemas.microsoft.com/office/drawing/2014/main" id="{546C4E5E-E22D-6D57-47F7-7310AFEA98EF}"/>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2336698" y="7649187"/>
            <a:ext cx="609600" cy="609600"/>
          </a:xfrm>
          <a:prstGeom prst="rect">
            <a:avLst/>
          </a:prstGeom>
        </p:spPr>
      </p:pic>
      <p:pic>
        <p:nvPicPr>
          <p:cNvPr id="2" name="Picture 1">
            <a:hlinkClick r:id="rId29" action="ppaction://hlinksldjump"/>
            <a:extLst>
              <a:ext uri="{FF2B5EF4-FFF2-40B4-BE49-F238E27FC236}">
                <a16:creationId xmlns:a16="http://schemas.microsoft.com/office/drawing/2014/main" id="{E480AB04-64A7-3953-2A9D-6AF161EA7DA5}"/>
              </a:ext>
            </a:extLst>
          </p:cNvPr>
          <p:cNvPicPr>
            <a:picLocks noChangeAspect="1"/>
          </p:cNvPicPr>
          <p:nvPr/>
        </p:nvPicPr>
        <p:blipFill>
          <a:blip r:embed="rId30"/>
          <a:stretch>
            <a:fillRect/>
          </a:stretch>
        </p:blipFill>
        <p:spPr>
          <a:xfrm>
            <a:off x="10290119" y="5378055"/>
            <a:ext cx="1634631" cy="1253218"/>
          </a:xfrm>
          <a:prstGeom prst="rect">
            <a:avLst/>
          </a:prstGeom>
        </p:spPr>
      </p:pic>
    </p:spTree>
    <p:extLst>
      <p:ext uri="{BB962C8B-B14F-4D97-AF65-F5344CB8AC3E}">
        <p14:creationId xmlns:p14="http://schemas.microsoft.com/office/powerpoint/2010/main" val="195279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3.125E-6 4.81481E-6 L 0.37917 0.06875 " pathEditMode="relative" rAng="0" ptsTypes="AA">
                                      <p:cBhvr>
                                        <p:cTn id="6" dur="2000" fill="hold"/>
                                        <p:tgtEl>
                                          <p:spTgt spid="38"/>
                                        </p:tgtEl>
                                        <p:attrNameLst>
                                          <p:attrName>ppt_x</p:attrName>
                                          <p:attrName>ppt_y</p:attrName>
                                        </p:attrNameLst>
                                      </p:cBhvr>
                                      <p:rCtr x="18958" y="3426"/>
                                    </p:animMotion>
                                  </p:childTnLst>
                                </p:cTn>
                              </p:par>
                              <p:par>
                                <p:cTn id="7" presetID="63" presetClass="path" presetSubtype="0" accel="50000" decel="50000" fill="hold" nodeType="withEffect">
                                  <p:stCondLst>
                                    <p:cond delay="0"/>
                                  </p:stCondLst>
                                  <p:childTnLst>
                                    <p:animMotion origin="layout" path="M -4.79167E-6 -1.30435E-6 L -0.07929 -1.30435E-6 " pathEditMode="relative" rAng="0" ptsTypes="AA">
                                      <p:cBhvr>
                                        <p:cTn id="8" dur="2000" fill="hold"/>
                                        <p:tgtEl>
                                          <p:spTgt spid="35"/>
                                        </p:tgtEl>
                                        <p:attrNameLst>
                                          <p:attrName>ppt_x</p:attrName>
                                          <p:attrName>ppt_y</p:attrName>
                                        </p:attrNameLst>
                                      </p:cBhvr>
                                      <p:rCtr x="-40" y="0"/>
                                    </p:animMotion>
                                  </p:childTnLst>
                                </p:cTn>
                              </p:par>
                              <p:par>
                                <p:cTn id="9" presetID="35" presetClass="path" presetSubtype="0" accel="50000" decel="50000" fill="hold" nodeType="withEffect">
                                  <p:stCondLst>
                                    <p:cond delay="0"/>
                                  </p:stCondLst>
                                  <p:childTnLst>
                                    <p:animMotion origin="layout" path="M -8.33333E-7 -2.84921E-6 L -0.06302 -0.00185 " pathEditMode="relative" rAng="0" ptsTypes="AA">
                                      <p:cBhvr>
                                        <p:cTn id="10" dur="2000" fill="hold"/>
                                        <p:tgtEl>
                                          <p:spTgt spid="33"/>
                                        </p:tgtEl>
                                        <p:attrNameLst>
                                          <p:attrName>ppt_x</p:attrName>
                                          <p:attrName>ppt_y</p:attrName>
                                        </p:attrNameLst>
                                      </p:cBhvr>
                                      <p:rCtr x="-32" y="-1"/>
                                    </p:animMotion>
                                  </p:childTnLst>
                                </p:cTn>
                              </p:par>
                              <p:par>
                                <p:cTn id="11" presetID="35" presetClass="path" presetSubtype="0" accel="50000" decel="50000" fill="hold" nodeType="withEffect">
                                  <p:stCondLst>
                                    <p:cond delay="0"/>
                                  </p:stCondLst>
                                  <p:childTnLst>
                                    <p:animMotion origin="layout" path="M 8.33333E-7 -2.85846E-6 L -0.11641 -2.85846E-6 " pathEditMode="relative" rAng="0" ptsTypes="AA">
                                      <p:cBhvr>
                                        <p:cTn id="12" dur="2000" fill="hold"/>
                                        <p:tgtEl>
                                          <p:spTgt spid="36"/>
                                        </p:tgtEl>
                                        <p:attrNameLst>
                                          <p:attrName>ppt_x</p:attrName>
                                          <p:attrName>ppt_y</p:attrName>
                                        </p:attrNameLst>
                                      </p:cBhvr>
                                      <p:rCtr x="-58" y="0"/>
                                    </p:animMotion>
                                  </p:childTnLst>
                                </p:cTn>
                              </p:par>
                              <p:par>
                                <p:cTn id="13" presetID="35" presetClass="path" presetSubtype="0" accel="50000" decel="50000" fill="hold" nodeType="withEffect">
                                  <p:stCondLst>
                                    <p:cond delay="0"/>
                                  </p:stCondLst>
                                  <p:childTnLst>
                                    <p:animMotion origin="layout" path="M 4.37329E-7 0 L -0.06937 0 " pathEditMode="relative" rAng="0" ptsTypes="AA">
                                      <p:cBhvr>
                                        <p:cTn id="14" dur="2000" fill="hold"/>
                                        <p:tgtEl>
                                          <p:spTgt spid="34"/>
                                        </p:tgtEl>
                                        <p:attrNameLst>
                                          <p:attrName>ppt_x</p:attrName>
                                          <p:attrName>ppt_y</p:attrName>
                                        </p:attrNameLst>
                                      </p:cBhvr>
                                      <p:rCtr x="-35" y="0"/>
                                    </p:animMotion>
                                  </p:childTnLst>
                                </p:cTn>
                              </p:par>
                              <p:par>
                                <p:cTn id="15" presetID="35" presetClass="path" presetSubtype="0" accel="50000" decel="50000" fill="hold" nodeType="withEffect">
                                  <p:stCondLst>
                                    <p:cond delay="0"/>
                                  </p:stCondLst>
                                  <p:childTnLst>
                                    <p:animMotion origin="layout" path="M -2.5589E-6 2.96296E-6 L -0.09462 -0.00787 " pathEditMode="relative" rAng="0" ptsTypes="AA">
                                      <p:cBhvr>
                                        <p:cTn id="16" dur="2000" fill="hold"/>
                                        <p:tgtEl>
                                          <p:spTgt spid="37"/>
                                        </p:tgtEl>
                                        <p:attrNameLst>
                                          <p:attrName>ppt_x</p:attrName>
                                          <p:attrName>ppt_y</p:attrName>
                                        </p:attrNameLst>
                                      </p:cBhvr>
                                      <p:rCtr x="-47" y="-4"/>
                                    </p:animMotion>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34"/>
                    </p:tgtEl>
                  </p:cond>
                </p:stCondLst>
                <p:endSync evt="end" delay="0">
                  <p:rtn val="all"/>
                </p:endSync>
                <p:childTnLst>
                  <p:par>
                    <p:cTn id="25" fill="hold">
                      <p:stCondLst>
                        <p:cond delay="0"/>
                      </p:stCondLst>
                      <p:childTnLst>
                        <p:par>
                          <p:cTn id="26" fill="hold">
                            <p:stCondLst>
                              <p:cond delay="0"/>
                            </p:stCondLst>
                            <p:childTnLst>
                              <p:par>
                                <p:cTn id="27" presetID="0" presetClass="path" presetSubtype="0" accel="50000" decel="50000" fill="hold" nodeType="withEffect">
                                  <p:stCondLst>
                                    <p:cond delay="0"/>
                                  </p:stCondLst>
                                  <p:childTnLst>
                                    <p:animMotion origin="layout" path="M 0.06393 0.02709 C -0.22461 0.05509 -0.51315 0.0838 -0.65091 0.06204 C -0.78841 0.04051 -0.74336 -0.0743 -0.76185 -0.10116 " pathEditMode="relative" rAng="0" ptsTypes="AAA">
                                      <p:cBhvr>
                                        <p:cTn id="28" dur="2000" fill="hold"/>
                                        <p:tgtEl>
                                          <p:spTgt spid="20"/>
                                        </p:tgtEl>
                                        <p:attrNameLst>
                                          <p:attrName>ppt_x</p:attrName>
                                          <p:attrName>ppt_y</p:attrName>
                                        </p:attrNameLst>
                                      </p:cBhvr>
                                      <p:rCtr x="-41289" y="-4282"/>
                                    </p:animMotion>
                                  </p:childTnLst>
                                </p:cTn>
                              </p:par>
                            </p:childTnLst>
                          </p:cTn>
                        </p:par>
                        <p:par>
                          <p:cTn id="29" fill="hold">
                            <p:stCondLst>
                              <p:cond delay="2000"/>
                            </p:stCondLst>
                            <p:childTnLst>
                              <p:par>
                                <p:cTn id="30" presetID="0" presetClass="path" presetSubtype="0" accel="50000" decel="50000" fill="hold" nodeType="afterEffect">
                                  <p:stCondLst>
                                    <p:cond delay="0"/>
                                  </p:stCondLst>
                                  <p:childTnLst>
                                    <p:animMotion origin="layout" path="M 0.20357 -0.00024 C 0.11272 0.08912 0.02213 0.1787 0.1942 0.21736 C 0.36639 0.25625 1.06144 0.22962 1.23689 0.23125 " pathEditMode="relative" rAng="0" ptsTypes="aaA">
                                      <p:cBhvr>
                                        <p:cTn id="31" dur="2000" fill="hold"/>
                                        <p:tgtEl>
                                          <p:spTgt spid="38"/>
                                        </p:tgtEl>
                                        <p:attrNameLst>
                                          <p:attrName>ppt_x</p:attrName>
                                          <p:attrName>ppt_y</p:attrName>
                                        </p:attrNameLst>
                                      </p:cBhvr>
                                      <p:rCtr x="426" y="128"/>
                                    </p:animMotion>
                                  </p:childTnLst>
                                </p:cTn>
                              </p:par>
                              <p:par>
                                <p:cTn id="32" presetID="1" presetClass="mediacall" presetSubtype="0" fill="hold" nodeType="withEffect">
                                  <p:stCondLst>
                                    <p:cond delay="0"/>
                                  </p:stCondLst>
                                  <p:childTnLst>
                                    <p:cmd type="call" cmd="playFrom(0.0)">
                                      <p:cBhvr>
                                        <p:cTn id="33" dur="3186" fill="hold"/>
                                        <p:tgtEl>
                                          <p:spTgt spid="6"/>
                                        </p:tgtEl>
                                      </p:cBhvr>
                                    </p:cmd>
                                  </p:childTnLst>
                                </p:cTn>
                              </p:par>
                              <p:par>
                                <p:cTn id="34" presetID="63" presetClass="path" presetSubtype="0" accel="50000" decel="50000" fill="hold" nodeType="withEffect">
                                  <p:stCondLst>
                                    <p:cond delay="0"/>
                                  </p:stCondLst>
                                  <p:childTnLst>
                                    <p:animMotion origin="layout" path="M -6.15645E-7 -4.07407E-6 L 0.23142 0.00579 " pathEditMode="relative" rAng="0" ptsTypes="AA">
                                      <p:cBhvr>
                                        <p:cTn id="35" dur="2500" fill="hold"/>
                                        <p:tgtEl>
                                          <p:spTgt spid="21"/>
                                        </p:tgtEl>
                                        <p:attrNameLst>
                                          <p:attrName>ppt_x</p:attrName>
                                          <p:attrName>ppt_y</p:attrName>
                                        </p:attrNameLst>
                                      </p:cBhvr>
                                      <p:rCtr x="116" y="3"/>
                                    </p:animMotion>
                                  </p:childTnLst>
                                </p:cTn>
                              </p:par>
                            </p:childTnLst>
                          </p:cTn>
                        </p:par>
                      </p:childTnLst>
                    </p:cTn>
                  </p:par>
                </p:childTnLst>
              </p:cTn>
              <p:nextCondLst>
                <p:cond evt="onClick" delay="0">
                  <p:tgtEl>
                    <p:spTgt spid="34"/>
                  </p:tgtEl>
                </p:cond>
              </p:nextCondLst>
            </p:seq>
            <p:seq concurrent="1" nextAc="seek">
              <p:cTn id="36" restart="whenNotActive" fill="hold" evtFilter="cancelBubble" nodeType="interactiveSeq">
                <p:stCondLst>
                  <p:cond evt="onClick" delay="0">
                    <p:tgtEl>
                      <p:spTgt spid="37"/>
                    </p:tgtEl>
                  </p:cond>
                </p:stCondLst>
                <p:endSync evt="end" delay="0">
                  <p:rtn val="all"/>
                </p:endSync>
                <p:childTnLst>
                  <p:par>
                    <p:cTn id="37" fill="hold">
                      <p:stCondLst>
                        <p:cond delay="0"/>
                      </p:stCondLst>
                      <p:childTnLst>
                        <p:par>
                          <p:cTn id="38" fill="hold">
                            <p:stCondLst>
                              <p:cond delay="0"/>
                            </p:stCondLst>
                            <p:childTnLst>
                              <p:par>
                                <p:cTn id="39" presetID="0" presetClass="path" presetSubtype="0" accel="50000" decel="50000" fill="hold" nodeType="withEffect">
                                  <p:stCondLst>
                                    <p:cond delay="0"/>
                                  </p:stCondLst>
                                  <p:childTnLst>
                                    <p:animMotion origin="layout" path="M -0.67787 -0.05278 C -0.6625 -0.15579 -0.64727 -0.25857 -0.6612 -0.30116 C -0.67513 -0.34352 -0.71771 -0.32616 -0.76016 -0.30834 " pathEditMode="relative" rAng="0" ptsTypes="AAA">
                                      <p:cBhvr>
                                        <p:cTn id="40" dur="2000" fill="hold"/>
                                        <p:tgtEl>
                                          <p:spTgt spid="20"/>
                                        </p:tgtEl>
                                        <p:attrNameLst>
                                          <p:attrName>ppt_x</p:attrName>
                                          <p:attrName>ppt_y</p:attrName>
                                        </p:attrNameLst>
                                      </p:cBhvr>
                                      <p:rCtr x="-3008" y="-13750"/>
                                    </p:animMotion>
                                  </p:childTnLst>
                                </p:cTn>
                              </p:par>
                            </p:childTnLst>
                          </p:cTn>
                        </p:par>
                        <p:par>
                          <p:cTn id="41" fill="hold">
                            <p:stCondLst>
                              <p:cond delay="2000"/>
                            </p:stCondLst>
                            <p:childTnLst>
                              <p:par>
                                <p:cTn id="42" presetID="35" presetClass="path" presetSubtype="0" accel="50000" decel="50000" fill="hold" nodeType="afterEffect">
                                  <p:stCondLst>
                                    <p:cond delay="0"/>
                                  </p:stCondLst>
                                  <p:childTnLst>
                                    <p:animMotion origin="layout" path="M 0.23142 0.00579 L -0.10673 0.01181 " pathEditMode="relative" rAng="0" ptsTypes="AA">
                                      <p:cBhvr>
                                        <p:cTn id="43" dur="2750" fill="hold"/>
                                        <p:tgtEl>
                                          <p:spTgt spid="21"/>
                                        </p:tgtEl>
                                        <p:attrNameLst>
                                          <p:attrName>ppt_x</p:attrName>
                                          <p:attrName>ppt_y</p:attrName>
                                        </p:attrNameLst>
                                      </p:cBhvr>
                                      <p:rCtr x="-169" y="3"/>
                                    </p:animMotion>
                                  </p:childTnLst>
                                </p:cTn>
                              </p:par>
                              <p:par>
                                <p:cTn id="44" presetID="1" presetClass="mediacall" presetSubtype="0" fill="hold" nodeType="withEffect">
                                  <p:stCondLst>
                                    <p:cond delay="0"/>
                                  </p:stCondLst>
                                  <p:childTnLst>
                                    <p:cmd type="call" cmd="playFrom(0.0)">
                                      <p:cBhvr>
                                        <p:cTn id="45" dur="3186" fill="hold"/>
                                        <p:tgtEl>
                                          <p:spTgt spid="7"/>
                                        </p:tgtEl>
                                      </p:cBhvr>
                                    </p:cmd>
                                  </p:childTnLst>
                                </p:cTn>
                              </p:par>
                              <p:par>
                                <p:cTn id="46" presetID="35" presetClass="path" presetSubtype="0" accel="50000" decel="50000" fill="hold" nodeType="withEffect">
                                  <p:stCondLst>
                                    <p:cond delay="0"/>
                                  </p:stCondLst>
                                  <p:childTnLst>
                                    <p:animMotion origin="layout" path="M -0.85657 -0.31899 L -1.18157 -0.31297 " pathEditMode="relative" rAng="0" ptsTypes="AA">
                                      <p:cBhvr>
                                        <p:cTn id="47" dur="2000" fill="hold"/>
                                        <p:tgtEl>
                                          <p:spTgt spid="20"/>
                                        </p:tgtEl>
                                        <p:attrNameLst>
                                          <p:attrName>ppt_x</p:attrName>
                                          <p:attrName>ppt_y</p:attrName>
                                        </p:attrNameLst>
                                      </p:cBhvr>
                                      <p:rCtr x="-163" y="3"/>
                                    </p:animMotion>
                                  </p:childTnLst>
                                </p:cTn>
                              </p:par>
                            </p:childTnLst>
                          </p:cTn>
                        </p:par>
                        <p:par>
                          <p:cTn id="48" fill="hold">
                            <p:stCondLst>
                              <p:cond delay="5186"/>
                            </p:stCondLst>
                            <p:childTnLst>
                              <p:par>
                                <p:cTn id="49" presetID="0" presetClass="path" presetSubtype="0" accel="50000" decel="50000" fill="hold" nodeType="afterEffect">
                                  <p:stCondLst>
                                    <p:cond delay="0"/>
                                  </p:stCondLst>
                                  <p:childTnLst>
                                    <p:animMotion origin="layout" path="M 0.53997 -0.53541 C 0.53789 -0.21088 0.53581 0.11343 0.54023 0.23218 C 0.54466 0.3507 0.5556 0.26459 0.56654 0.17755 " pathEditMode="relative" rAng="0" ptsTypes="AAA">
                                      <p:cBhvr>
                                        <p:cTn id="50" dur="2000" fill="hold"/>
                                        <p:tgtEl>
                                          <p:spTgt spid="21"/>
                                        </p:tgtEl>
                                        <p:attrNameLst>
                                          <p:attrName>ppt_x</p:attrName>
                                          <p:attrName>ppt_y</p:attrName>
                                        </p:attrNameLst>
                                      </p:cBhvr>
                                      <p:rCtr x="1211" y="41273"/>
                                    </p:animMotion>
                                  </p:childTnLst>
                                </p:cTn>
                              </p:par>
                            </p:childTnLst>
                          </p:cTn>
                        </p:par>
                      </p:childTnLst>
                    </p:cTn>
                  </p:par>
                </p:childTnLst>
              </p:cTn>
              <p:nextCondLst>
                <p:cond evt="onClick" delay="0">
                  <p:tgtEl>
                    <p:spTgt spid="37"/>
                  </p:tgtEl>
                </p:cond>
              </p:nextCondLst>
            </p:seq>
            <p:seq concurrent="1" nextAc="seek">
              <p:cTn id="51" restart="whenNotActive" fill="hold" evtFilter="cancelBubble" nodeType="interactiveSeq">
                <p:stCondLst>
                  <p:cond evt="onClick" delay="0">
                    <p:tgtEl>
                      <p:spTgt spid="36"/>
                    </p:tgtEl>
                  </p:cond>
                </p:stCondLst>
                <p:endSync evt="end" delay="0">
                  <p:rtn val="all"/>
                </p:endSync>
                <p:childTnLst>
                  <p:par>
                    <p:cTn id="52" fill="hold">
                      <p:stCondLst>
                        <p:cond delay="0"/>
                      </p:stCondLst>
                      <p:childTnLst>
                        <p:par>
                          <p:cTn id="53" fill="hold">
                            <p:stCondLst>
                              <p:cond delay="0"/>
                            </p:stCondLst>
                            <p:childTnLst>
                              <p:par>
                                <p:cTn id="54" presetID="0" presetClass="path" presetSubtype="0" accel="50000" decel="50000" fill="hold" nodeType="withEffect">
                                  <p:stCondLst>
                                    <p:cond delay="0"/>
                                  </p:stCondLst>
                                  <p:childTnLst>
                                    <p:animMotion origin="layout" path="M -0.13625 0.4364 C -0.02645 0.50601 0.08323 0.57631 0.12687 0.44287 C 0.17051 0.30966 0.14289 -0.22156 0.12557 -0.36171 C 0.10798 -0.50093 0.06187 -0.39385 0.02201 -0.39802 C -0.01785 -0.40218 -0.08623 -0.41883 -0.11385 -0.38807 C -0.14146 -0.35708 -0.1386 -0.24168 -0.14342 -0.213 " pathEditMode="relative" rAng="0" ptsTypes="aaaaaA">
                                      <p:cBhvr>
                                        <p:cTn id="55" dur="2000" fill="hold"/>
                                        <p:tgtEl>
                                          <p:spTgt spid="20"/>
                                        </p:tgtEl>
                                        <p:attrNameLst>
                                          <p:attrName>ppt_x</p:attrName>
                                          <p:attrName>ppt_y</p:attrName>
                                        </p:attrNameLst>
                                      </p:cBhvr>
                                      <p:rCtr x="150" y="-399"/>
                                    </p:animMotion>
                                  </p:childTnLst>
                                </p:cTn>
                              </p:par>
                            </p:childTnLst>
                          </p:cTn>
                        </p:par>
                        <p:par>
                          <p:cTn id="56" fill="hold">
                            <p:stCondLst>
                              <p:cond delay="2000"/>
                            </p:stCondLst>
                            <p:childTnLst>
                              <p:par>
                                <p:cTn id="57" presetID="35" presetClass="path" presetSubtype="0" accel="50000" decel="50000" fill="hold" nodeType="afterEffect">
                                  <p:stCondLst>
                                    <p:cond delay="0"/>
                                  </p:stCondLst>
                                  <p:childTnLst>
                                    <p:animMotion origin="layout" path="M 0.48594 0.19607 L 0.02474 0.12848 " pathEditMode="relative" rAng="0" ptsTypes="AA">
                                      <p:cBhvr>
                                        <p:cTn id="58" dur="2750" fill="hold"/>
                                        <p:tgtEl>
                                          <p:spTgt spid="21"/>
                                        </p:tgtEl>
                                        <p:attrNameLst>
                                          <p:attrName>ppt_x</p:attrName>
                                          <p:attrName>ppt_y</p:attrName>
                                        </p:attrNameLst>
                                      </p:cBhvr>
                                      <p:rCtr x="-23060" y="-3380"/>
                                    </p:animMotion>
                                  </p:childTnLst>
                                </p:cTn>
                              </p:par>
                              <p:par>
                                <p:cTn id="59" presetID="1" presetClass="mediacall" presetSubtype="0" fill="hold" nodeType="withEffect">
                                  <p:stCondLst>
                                    <p:cond delay="0"/>
                                  </p:stCondLst>
                                  <p:childTnLst>
                                    <p:cmd type="call" cmd="playFrom(0.0)">
                                      <p:cBhvr>
                                        <p:cTn id="60" dur="3186" fill="hold"/>
                                        <p:tgtEl>
                                          <p:spTgt spid="8"/>
                                        </p:tgtEl>
                                      </p:cBhvr>
                                    </p:cmd>
                                  </p:childTnLst>
                                </p:cTn>
                              </p:par>
                              <p:par>
                                <p:cTn id="61" presetID="0" presetClass="path" presetSubtype="0" accel="50000" decel="50000" fill="hold" nodeType="withEffect">
                                  <p:stCondLst>
                                    <p:cond delay="0"/>
                                  </p:stCondLst>
                                  <p:childTnLst>
                                    <p:animMotion origin="layout" path="M -0.14336 -0.213 C -0.14336 -0.21277 -0.75586 -0.22572 -1.36836 -0.23797 " pathEditMode="relative" rAng="0" ptsTypes="aA">
                                      <p:cBhvr>
                                        <p:cTn id="62" dur="3000" fill="hold"/>
                                        <p:tgtEl>
                                          <p:spTgt spid="20"/>
                                        </p:tgtEl>
                                        <p:attrNameLst>
                                          <p:attrName>ppt_x</p:attrName>
                                          <p:attrName>ppt_y</p:attrName>
                                        </p:attrNameLst>
                                      </p:cBhvr>
                                      <p:rCtr x="-613" y="-12"/>
                                    </p:animMotion>
                                  </p:childTnLst>
                                </p:cTn>
                              </p:par>
                            </p:childTnLst>
                          </p:cTn>
                        </p:par>
                        <p:par>
                          <p:cTn id="63" fill="hold">
                            <p:stCondLst>
                              <p:cond delay="5186"/>
                            </p:stCondLst>
                            <p:childTnLst>
                              <p:par>
                                <p:cTn id="64" presetID="0" presetClass="path" presetSubtype="0" accel="50000" decel="50000" fill="hold" nodeType="afterEffect">
                                  <p:stCondLst>
                                    <p:cond delay="0"/>
                                  </p:stCondLst>
                                  <p:childTnLst>
                                    <p:animMotion origin="layout" path="M 0.07409 0.09144 C 0.02695 -0.00787 -0.02045 -0.10717 0.08307 -0.15185 C 0.18606 -0.1963 0.43932 -0.18657 0.69297 -0.17685 " pathEditMode="relative" rAng="0" ptsTypes="AAA">
                                      <p:cBhvr>
                                        <p:cTn id="65" dur="2000" fill="hold"/>
                                        <p:tgtEl>
                                          <p:spTgt spid="21"/>
                                        </p:tgtEl>
                                        <p:attrNameLst>
                                          <p:attrName>ppt_x</p:attrName>
                                          <p:attrName>ppt_y</p:attrName>
                                        </p:attrNameLst>
                                      </p:cBhvr>
                                      <p:rCtr x="28294" y="-13843"/>
                                    </p:animMotion>
                                  </p:childTnLst>
                                </p:cTn>
                              </p:par>
                            </p:childTnLst>
                          </p:cTn>
                        </p:par>
                      </p:childTnLst>
                    </p:cTn>
                  </p:par>
                </p:childTnLst>
              </p:cTn>
              <p:nextCondLst>
                <p:cond evt="onClick" delay="0">
                  <p:tgtEl>
                    <p:spTgt spid="36"/>
                  </p:tgtEl>
                </p:cond>
              </p:nextCondLst>
            </p:seq>
            <p:seq concurrent="1" nextAc="seek">
              <p:cTn id="66" restart="whenNotActive" fill="hold" evtFilter="cancelBubble" nodeType="interactiveSeq">
                <p:stCondLst>
                  <p:cond evt="onClick" delay="0">
                    <p:tgtEl>
                      <p:spTgt spid="33"/>
                    </p:tgtEl>
                  </p:cond>
                </p:stCondLst>
                <p:endSync evt="end" delay="0">
                  <p:rtn val="all"/>
                </p:endSync>
                <p:childTnLst>
                  <p:par>
                    <p:cTn id="67" fill="hold">
                      <p:stCondLst>
                        <p:cond delay="0"/>
                      </p:stCondLst>
                      <p:childTnLst>
                        <p:par>
                          <p:cTn id="68" fill="hold">
                            <p:stCondLst>
                              <p:cond delay="0"/>
                            </p:stCondLst>
                            <p:childTnLst>
                              <p:par>
                                <p:cTn id="69" presetID="0" presetClass="path" presetSubtype="0" accel="50000" decel="50000" fill="hold" nodeType="withEffect">
                                  <p:stCondLst>
                                    <p:cond delay="0"/>
                                  </p:stCondLst>
                                  <p:childTnLst>
                                    <p:animMotion origin="layout" path="M 0.125 -0.65023 C 0.125 -0.65 -0.14466 -0.58842 -0.41419 -0.52569 " pathEditMode="relative" rAng="0" ptsTypes="AA">
                                      <p:cBhvr>
                                        <p:cTn id="70" dur="2000" fill="hold"/>
                                        <p:tgtEl>
                                          <p:spTgt spid="20"/>
                                        </p:tgtEl>
                                        <p:attrNameLst>
                                          <p:attrName>ppt_x</p:attrName>
                                          <p:attrName>ppt_y</p:attrName>
                                        </p:attrNameLst>
                                      </p:cBhvr>
                                      <p:rCtr x="-26966" y="6227"/>
                                    </p:animMotion>
                                  </p:childTnLst>
                                </p:cTn>
                              </p:par>
                            </p:childTnLst>
                          </p:cTn>
                        </p:par>
                        <p:par>
                          <p:cTn id="71" fill="hold">
                            <p:stCondLst>
                              <p:cond delay="2000"/>
                            </p:stCondLst>
                            <p:childTnLst>
                              <p:par>
                                <p:cTn id="72" presetID="1" presetClass="exit" presetSubtype="0" fill="hold" nodeType="afterEffect">
                                  <p:stCondLst>
                                    <p:cond delay="0"/>
                                  </p:stCondLst>
                                  <p:childTnLst>
                                    <p:set>
                                      <p:cBhvr>
                                        <p:cTn id="73" dur="1" fill="hold">
                                          <p:stCondLst>
                                            <p:cond delay="0"/>
                                          </p:stCondLst>
                                        </p:cTn>
                                        <p:tgtEl>
                                          <p:spTgt spid="21"/>
                                        </p:tgtEl>
                                        <p:attrNameLst>
                                          <p:attrName>style.visibility</p:attrName>
                                        </p:attrNameLst>
                                      </p:cBhvr>
                                      <p:to>
                                        <p:strVal val="hidden"/>
                                      </p:to>
                                    </p:set>
                                  </p:childTnLst>
                                </p:cTn>
                              </p:par>
                              <p:par>
                                <p:cTn id="74" presetID="1" presetClass="mediacall" presetSubtype="0" fill="hold" nodeType="withEffect">
                                  <p:stCondLst>
                                    <p:cond delay="0"/>
                                  </p:stCondLst>
                                  <p:childTnLst>
                                    <p:cmd type="call" cmd="playFrom(0.0)">
                                      <p:cBhvr>
                                        <p:cTn id="75" dur="3186" fill="hold"/>
                                        <p:tgtEl>
                                          <p:spTgt spid="9"/>
                                        </p:tgtEl>
                                      </p:cBhvr>
                                    </p:cmd>
                                  </p:childTnLst>
                                </p:cTn>
                              </p:par>
                            </p:childTnLst>
                          </p:cTn>
                        </p:par>
                      </p:childTnLst>
                    </p:cTn>
                  </p:par>
                  <p:par>
                    <p:cTn id="76" fill="hold">
                      <p:stCondLst>
                        <p:cond delay="indefinite"/>
                      </p:stCondLst>
                      <p:childTnLst>
                        <p:par>
                          <p:cTn id="77" fill="hold">
                            <p:stCondLst>
                              <p:cond delay="0"/>
                            </p:stCondLst>
                            <p:childTnLst>
                              <p:par>
                                <p:cTn id="78" presetID="0" presetClass="path" presetSubtype="0" accel="50000" decel="50000" fill="hold" nodeType="clickEffect">
                                  <p:stCondLst>
                                    <p:cond delay="0"/>
                                  </p:stCondLst>
                                  <p:childTnLst>
                                    <p:animMotion origin="layout" path="M 0.68359 -0.1699 L 0.68359 -0.1699 C 0.67943 -0.16851 0.67526 -0.16689 0.67109 -0.16574 C 0.66797 -0.16504 0.66484 -0.16504 0.66198 -0.16388 C 0.63385 -0.15138 0.6681 -0.16226 0.64609 -0.15578 C 0.64049 -0.15069 0.63633 -0.14652 0.63008 -0.14351 C 0.62747 -0.14236 0.62487 -0.14236 0.62214 -0.14143 C 0.62031 -0.14097 0.61836 -0.14027 0.61654 -0.13958 C 0.57344 -0.14143 0.56497 -0.14421 0.52109 -0.13541 C 0.51406 -0.13402 0.50742 -0.12963 0.50052 -0.12731 C 0.49193 -0.12476 0.48307 -0.12245 0.47448 -0.11921 C 0.45443 -0.11226 0.46315 -0.11458 0.44831 -0.11111 C 0.44414 -0.1125 0.43997 -0.11412 0.43581 -0.11527 C 0.42982 -0.11689 0.42357 -0.11736 0.41758 -0.11921 C 0.4069 -0.12268 0.38581 -0.13148 0.38581 -0.13148 C 0.37135 -0.12939 0.3569 -0.12893 0.34258 -0.12546 C 0.33451 -0.12338 0.32682 -0.11805 0.31875 -0.11527 C 0.31497 -0.11388 0.3112 -0.11388 0.30742 -0.11319 C 0.30404 -0.11064 0.30078 -0.10648 0.29714 -0.10509 C 0.2806 -0.0993 0.26484 -0.10625 0.24831 -0.11111 C 0.2293 -0.11689 0.22357 -0.1206 0.20508 -0.12731 C 0.19909 -0.12963 0.19297 -0.13125 0.18698 -0.13356 C 0.18229 -0.13518 0.17812 -0.13865 0.17344 -0.13958 C 0.15221 -0.14328 0.13099 -0.1449 0.10977 -0.14768 C 0.08672 -0.16921 0.09544 -0.16134 0.08359 -0.17176 " pathEditMode="relative" ptsTypes="AAAAAAAAAAAAAAAAAAAAAAAAA">
                                      <p:cBhvr>
                                        <p:cTn id="79" dur="2000" fill="hold"/>
                                        <p:tgtEl>
                                          <p:spTgt spid="21"/>
                                        </p:tgtEl>
                                        <p:attrNameLst>
                                          <p:attrName>ppt_x</p:attrName>
                                          <p:attrName>ppt_y</p:attrName>
                                        </p:attrNameLst>
                                      </p:cBhvr>
                                    </p:animMotion>
                                  </p:childTnLst>
                                </p:cTn>
                              </p:par>
                            </p:childTnLst>
                          </p:cTn>
                        </p:par>
                      </p:childTnLst>
                    </p:cTn>
                  </p:par>
                </p:childTnLst>
              </p:cTn>
              <p:nextCondLst>
                <p:cond evt="onClick" delay="0">
                  <p:tgtEl>
                    <p:spTgt spid="33"/>
                  </p:tgtEl>
                </p:cond>
              </p:nextCondLst>
            </p:seq>
            <p:audio>
              <p:cMediaNode vol="80000">
                <p:cTn id="80" fill="hold" display="0">
                  <p:stCondLst>
                    <p:cond delay="indefinite"/>
                  </p:stCondLst>
                  <p:endCondLst>
                    <p:cond evt="onStopAudio" delay="0">
                      <p:tgtEl>
                        <p:sldTgt/>
                      </p:tgtEl>
                    </p:cond>
                  </p:endCondLst>
                </p:cTn>
                <p:tgtEl>
                  <p:spTgt spid="6"/>
                </p:tgtEl>
              </p:cMediaNode>
            </p:audio>
            <p:audio>
              <p:cMediaNode vol="80000">
                <p:cTn id="81" fill="hold" display="0">
                  <p:stCondLst>
                    <p:cond delay="indefinite"/>
                  </p:stCondLst>
                  <p:endCondLst>
                    <p:cond evt="onStopAudio" delay="0">
                      <p:tgtEl>
                        <p:sldTgt/>
                      </p:tgtEl>
                    </p:cond>
                  </p:endCondLst>
                </p:cTn>
                <p:tgtEl>
                  <p:spTgt spid="7"/>
                </p:tgtEl>
              </p:cMediaNode>
            </p:audio>
            <p:audio>
              <p:cMediaNode vol="80000">
                <p:cTn id="82" fill="hold" display="0">
                  <p:stCondLst>
                    <p:cond delay="indefinite"/>
                  </p:stCondLst>
                  <p:endCondLst>
                    <p:cond evt="onStopAudio" delay="0">
                      <p:tgtEl>
                        <p:sldTgt/>
                      </p:tgtEl>
                    </p:cond>
                  </p:endCondLst>
                </p:cTn>
                <p:tgtEl>
                  <p:spTgt spid="8"/>
                </p:tgtEl>
              </p:cMediaNode>
            </p:audio>
            <p:audio>
              <p:cMediaNode vol="80000">
                <p:cTn id="83" fill="hold" display="0">
                  <p:stCondLst>
                    <p:cond delay="indefinite"/>
                  </p:stCondLst>
                  <p:endCondLst>
                    <p:cond evt="onStopAudio" delay="0">
                      <p:tgtEl>
                        <p:sldTgt/>
                      </p:tgtEl>
                    </p:cond>
                  </p:endCondLst>
                </p:cTn>
                <p:tgtEl>
                  <p:spTgt spid="9"/>
                </p:tgtEl>
              </p:cMediaNode>
            </p:audio>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6400" y="-231682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Tai nguyen thiet ke tro choi\Bảng gỗ\1a.png">
            <a:hlinkClick r:id="rId8" action="ppaction://hlinksldjump"/>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9960527" y="5951139"/>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49D614BD-81DE-F792-175E-B3ADC801E95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72" y="-184"/>
            <a:ext cx="812633" cy="906861"/>
          </a:xfrm>
          <a:prstGeom prst="rect">
            <a:avLst/>
          </a:prstGeom>
        </p:spPr>
      </p:pic>
      <p:sp>
        <p:nvSpPr>
          <p:cNvPr id="4" name="TextBox 3">
            <a:extLst>
              <a:ext uri="{FF2B5EF4-FFF2-40B4-BE49-F238E27FC236}">
                <a16:creationId xmlns:a16="http://schemas.microsoft.com/office/drawing/2014/main" id="{0968E4A1-B7E0-AB15-ACAF-A6E0FF99A439}"/>
              </a:ext>
            </a:extLst>
          </p:cNvPr>
          <p:cNvSpPr txBox="1"/>
          <p:nvPr/>
        </p:nvSpPr>
        <p:spPr>
          <a:xfrm>
            <a:off x="1802597" y="754870"/>
            <a:ext cx="8231537" cy="1261880"/>
          </a:xfrm>
          <a:prstGeom prst="rect">
            <a:avLst/>
          </a:prstGeom>
          <a:noFill/>
        </p:spPr>
        <p:txBody>
          <a:bodyPr wrap="square" lIns="121917" tIns="60958" rIns="121917" bIns="60958" rtlCol="0">
            <a:spAutoFit/>
          </a:bodyPr>
          <a:lstStyle/>
          <a:p>
            <a:pPr lvl="0" algn="ctr"/>
            <a:r>
              <a:rPr lang="vi-VN" sz="3700" b="1" dirty="0">
                <a:solidFill>
                  <a:prstClr val="white"/>
                </a:solidFill>
                <a:latin typeface="UTM Avo" panose="02040603050506020204" pitchFamily="18" charset="0"/>
                <a:cs typeface="Arial" panose="020B0604020202020204" pitchFamily="34" charset="0"/>
              </a:rPr>
              <a:t>Câu 1: </a:t>
            </a:r>
            <a:r>
              <a:rPr lang="vi-VN" sz="3700" dirty="0">
                <a:solidFill>
                  <a:prstClr val="white"/>
                </a:solidFill>
                <a:latin typeface="UTM Avo" panose="02040603050506020204" pitchFamily="18" charset="0"/>
                <a:cs typeface="Arial" panose="020B0604020202020204" pitchFamily="34" charset="0"/>
              </a:rPr>
              <a:t>Người nào được nhận sự giúp đỡ từ cộng đồng?</a:t>
            </a:r>
          </a:p>
        </p:txBody>
      </p:sp>
      <p:sp>
        <p:nvSpPr>
          <p:cNvPr id="6" name="Rectangle: Rounded Corners 13">
            <a:extLst>
              <a:ext uri="{FF2B5EF4-FFF2-40B4-BE49-F238E27FC236}">
                <a16:creationId xmlns:a16="http://schemas.microsoft.com/office/drawing/2014/main" id="{B3769DE6-625E-A53E-7AB2-3E9F61C150FB}"/>
              </a:ext>
            </a:extLst>
          </p:cNvPr>
          <p:cNvSpPr/>
          <p:nvPr/>
        </p:nvSpPr>
        <p:spPr>
          <a:xfrm>
            <a:off x="1548148" y="2734609"/>
            <a:ext cx="3542347" cy="1259907"/>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giàu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khó</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14">
            <a:extLst>
              <a:ext uri="{FF2B5EF4-FFF2-40B4-BE49-F238E27FC236}">
                <a16:creationId xmlns:a16="http://schemas.microsoft.com/office/drawing/2014/main" id="{D49064A2-8145-E9F1-8537-10C3A611D5E3}"/>
              </a:ext>
            </a:extLst>
          </p:cNvPr>
          <p:cNvSpPr/>
          <p:nvPr/>
        </p:nvSpPr>
        <p:spPr>
          <a:xfrm>
            <a:off x="1550627" y="4546663"/>
            <a:ext cx="3517481" cy="1271207"/>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pt-B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pt-B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pt-B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nổi</a:t>
            </a:r>
            <a:r>
              <a:rPr lang="pt-B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pt-B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tiếng</a:t>
            </a:r>
            <a:r>
              <a:rPr lang="pt-BR"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15">
            <a:extLst>
              <a:ext uri="{FF2B5EF4-FFF2-40B4-BE49-F238E27FC236}">
                <a16:creationId xmlns:a16="http://schemas.microsoft.com/office/drawing/2014/main" id="{88DFC108-59C2-FE6B-A80A-2A6CE26AC63C}"/>
              </a:ext>
            </a:extLst>
          </p:cNvPr>
          <p:cNvSpPr/>
          <p:nvPr/>
        </p:nvSpPr>
        <p:spPr>
          <a:xfrm>
            <a:off x="6384077" y="2710874"/>
            <a:ext cx="3650057" cy="1259907"/>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nghèo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khổ</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khó</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khăn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16">
            <a:extLst>
              <a:ext uri="{FF2B5EF4-FFF2-40B4-BE49-F238E27FC236}">
                <a16:creationId xmlns:a16="http://schemas.microsoft.com/office/drawing/2014/main" id="{E23E995B-1B90-92B7-97D0-61684686344C}"/>
              </a:ext>
            </a:extLst>
          </p:cNvPr>
          <p:cNvSpPr/>
          <p:nvPr/>
        </p:nvSpPr>
        <p:spPr>
          <a:xfrm>
            <a:off x="6384077" y="4546663"/>
            <a:ext cx="3650057" cy="1271208"/>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may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mắn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BE4F5138-794C-2873-7AA5-E4BA9DF50533}"/>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643420" y="331373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8B5D5495-74E9-C9A6-8402-9D288EDD1F45}"/>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643420" y="5169819"/>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4D44D0F9-D31D-25E4-0950-A2EF6B5435E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782416" y="339467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7C87297E-6DFE-3769-6B98-8A59BB7B5FA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845947" y="5088440"/>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buzzer-or-wrong-answer-20582.wav">
            <a:hlinkClick r:id="" action="ppaction://media"/>
            <a:extLst>
              <a:ext uri="{FF2B5EF4-FFF2-40B4-BE49-F238E27FC236}">
                <a16:creationId xmlns:a16="http://schemas.microsoft.com/office/drawing/2014/main" id="{5EBEA0F6-370A-3D21-2200-7A482BE35ED3}"/>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87182" y="2016750"/>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E5B72F89-3209-CD39-809D-74531CA72FAE}"/>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34782" y="2169150"/>
            <a:ext cx="812800" cy="812800"/>
          </a:xfrm>
          <a:prstGeom prst="rect">
            <a:avLst/>
          </a:prstGeom>
        </p:spPr>
      </p:pic>
      <p:pic>
        <p:nvPicPr>
          <p:cNvPr id="16" name="buzzer-or-wrong-answer-20582.wav">
            <a:hlinkClick r:id="" action="ppaction://media"/>
            <a:extLst>
              <a:ext uri="{FF2B5EF4-FFF2-40B4-BE49-F238E27FC236}">
                <a16:creationId xmlns:a16="http://schemas.microsoft.com/office/drawing/2014/main" id="{3C0BFB12-02CE-8795-FC6F-5159EE642AC3}"/>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87182" y="1356350"/>
            <a:ext cx="812800" cy="812800"/>
          </a:xfrm>
          <a:prstGeom prst="rect">
            <a:avLst/>
          </a:prstGeom>
        </p:spPr>
      </p:pic>
      <p:pic>
        <p:nvPicPr>
          <p:cNvPr id="17" name="Ding-sound-effect-www_tiengdong_com.mp3">
            <a:hlinkClick r:id="" action="ppaction://media"/>
            <a:extLst>
              <a:ext uri="{FF2B5EF4-FFF2-40B4-BE49-F238E27FC236}">
                <a16:creationId xmlns:a16="http://schemas.microsoft.com/office/drawing/2014/main" id="{6D96C1E3-0B30-25B6-D5F5-B03AB730F6DC}"/>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956520" y="3375954"/>
            <a:ext cx="812800" cy="812800"/>
          </a:xfrm>
          <a:prstGeom prst="rect">
            <a:avLst/>
          </a:prstGeom>
        </p:spPr>
      </p:pic>
    </p:spTree>
    <p:extLst>
      <p:ext uri="{BB962C8B-B14F-4D97-AF65-F5344CB8AC3E}">
        <p14:creationId xmlns:p14="http://schemas.microsoft.com/office/powerpoint/2010/main" val="346763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 presetClass="mediacall" presetSubtype="0" fill="hold" nodeType="withEffect">
                                  <p:stCondLst>
                                    <p:cond delay="0"/>
                                  </p:stCondLst>
                                  <p:childTnLst>
                                    <p:cmd type="call" cmd="playFrom(0.0)">
                                      <p:cBhvr>
                                        <p:cTn id="30" dur="1776" fill="hold"/>
                                        <p:tgtEl>
                                          <p:spTgt spid="16"/>
                                        </p:tgtEl>
                                      </p:cBhvr>
                                    </p:cmd>
                                  </p:childTnLst>
                                </p:cTn>
                              </p:par>
                            </p:childTnLst>
                          </p:cTn>
                        </p:par>
                      </p:childTnLst>
                    </p:cTn>
                  </p:par>
                </p:childTnLst>
              </p:cTn>
              <p:nextCondLst>
                <p:cond evt="onClick" delay="0">
                  <p:tgtEl>
                    <p:spTgt spid="9"/>
                  </p:tgtEl>
                </p:cond>
              </p:nextCondLst>
            </p:seq>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 presetClass="mediacall" presetSubtype="0" fill="hold" nodeType="withEffect">
                                  <p:stCondLst>
                                    <p:cond delay="0"/>
                                  </p:stCondLst>
                                  <p:childTnLst>
                                    <p:cmd type="call" cmd="playFrom(0.0)">
                                      <p:cBhvr>
                                        <p:cTn id="38" dur="1776" fill="hold"/>
                                        <p:tgtEl>
                                          <p:spTgt spid="15"/>
                                        </p:tgtEl>
                                      </p:cBhvr>
                                    </p:cmd>
                                  </p:childTnLst>
                                </p:cTn>
                              </p:par>
                            </p:childTnLst>
                          </p:cTn>
                        </p:par>
                      </p:childTnLst>
                    </p:cTn>
                  </p:par>
                </p:childTnLst>
              </p:cTn>
              <p:nextCondLst>
                <p:cond evt="onClick" delay="0">
                  <p:tgtEl>
                    <p:spTgt spid="7"/>
                  </p:tgtEl>
                </p:cond>
              </p:nextCondLst>
            </p:seq>
            <p:seq concurrent="1" nextAc="seek">
              <p:cTn id="39" restart="whenNotActive" fill="hold" evtFilter="cancelBubble" nodeType="interactiveSeq">
                <p:stCondLst>
                  <p:cond evt="onClick" delay="0">
                    <p:tgtEl>
                      <p:spTgt spid="6"/>
                    </p:tgtEl>
                  </p:cond>
                </p:stCondLst>
                <p:endSync evt="end" delay="0">
                  <p:rtn val="all"/>
                </p:endSync>
                <p:childTnLst>
                  <p:par>
                    <p:cTn id="40" fill="hold">
                      <p:stCondLst>
                        <p:cond delay="0"/>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 presetClass="mediacall" presetSubtype="0" fill="hold" nodeType="withEffect">
                                  <p:stCondLst>
                                    <p:cond delay="0"/>
                                  </p:stCondLst>
                                  <p:childTnLst>
                                    <p:cmd type="call" cmd="playFrom(0.0)">
                                      <p:cBhvr>
                                        <p:cTn id="46" dur="1776" fill="hold"/>
                                        <p:tgtEl>
                                          <p:spTgt spid="14"/>
                                        </p:tgtEl>
                                      </p:cBhvr>
                                    </p:cmd>
                                  </p:childTnLst>
                                </p:cTn>
                              </p:par>
                            </p:childTnLst>
                          </p:cTn>
                        </p:par>
                      </p:childTnLst>
                    </p:cTn>
                  </p:par>
                </p:childTnLst>
              </p:cTn>
              <p:nextCondLst>
                <p:cond evt="onClick" delay="0">
                  <p:tgtEl>
                    <p:spTgt spid="6"/>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 presetClass="mediacall" presetSubtype="0" fill="hold" nodeType="withEffect">
                                  <p:stCondLst>
                                    <p:cond delay="0"/>
                                  </p:stCondLst>
                                  <p:childTnLst>
                                    <p:cmd type="call" cmd="playFrom(0.0)">
                                      <p:cBhvr>
                                        <p:cTn id="54" dur="3004" fill="hold"/>
                                        <p:tgtEl>
                                          <p:spTgt spid="17"/>
                                        </p:tgtEl>
                                      </p:cBhvr>
                                    </p:cmd>
                                  </p:childTnLst>
                                </p:cTn>
                              </p:par>
                            </p:childTnLst>
                          </p:cTn>
                        </p:par>
                      </p:childTnLst>
                    </p:cTn>
                  </p:par>
                </p:childTnLst>
              </p:cTn>
              <p:nextCondLst>
                <p:cond evt="onClick" delay="0">
                  <p:tgtEl>
                    <p:spTgt spid="8"/>
                  </p:tgtEl>
                </p:cond>
              </p:nextCondLst>
            </p:seq>
            <p:audio>
              <p:cMediaNode vol="80000">
                <p:cTn id="55" fill="hold" display="0">
                  <p:stCondLst>
                    <p:cond delay="indefinite"/>
                  </p:stCondLst>
                  <p:endCondLst>
                    <p:cond evt="onStopAudio" delay="0">
                      <p:tgtEl>
                        <p:sldTgt/>
                      </p:tgtEl>
                    </p:cond>
                  </p:endCondLst>
                </p:cTn>
                <p:tgtEl>
                  <p:spTgt spid="14"/>
                </p:tgtEl>
              </p:cMediaNode>
            </p:audio>
            <p:audio>
              <p:cMediaNode vol="80000">
                <p:cTn id="56" fill="hold" display="0">
                  <p:stCondLst>
                    <p:cond delay="indefinite"/>
                  </p:stCondLst>
                  <p:endCondLst>
                    <p:cond evt="onStopAudio" delay="0">
                      <p:tgtEl>
                        <p:sldTgt/>
                      </p:tgtEl>
                    </p:cond>
                  </p:endCondLst>
                </p:cTn>
                <p:tgtEl>
                  <p:spTgt spid="15"/>
                </p:tgtEl>
              </p:cMediaNode>
            </p:audio>
            <p:audio>
              <p:cMediaNode vol="80000">
                <p:cTn id="57" fill="hold" display="0">
                  <p:stCondLst>
                    <p:cond delay="indefinite"/>
                  </p:stCondLst>
                  <p:endCondLst>
                    <p:cond evt="onStopAudio" delay="0">
                      <p:tgtEl>
                        <p:sldTgt/>
                      </p:tgtEl>
                    </p:cond>
                  </p:endCondLst>
                </p:cTn>
                <p:tgtEl>
                  <p:spTgt spid="16"/>
                </p:tgtEl>
              </p:cMediaNode>
            </p:audio>
            <p:audio>
              <p:cMediaNode vol="80000">
                <p:cTn id="58" fill="hold" display="0">
                  <p:stCondLst>
                    <p:cond delay="indefinite"/>
                  </p:stCondLst>
                  <p:endCondLst>
                    <p:cond evt="onStopAudio" delay="0">
                      <p:tgtEl>
                        <p:sldTgt/>
                      </p:tgtEl>
                    </p:cond>
                  </p:endCondLst>
                </p:cTn>
                <p:tgtEl>
                  <p:spTgt spid="17"/>
                </p:tgtEl>
              </p:cMediaNode>
            </p:audio>
          </p:childTnLst>
        </p:cTn>
      </p:par>
    </p:tnLst>
    <p:bldLst>
      <p:bldP spid="4" grpId="0"/>
      <p:bldP spid="6"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5118" y="-2047152"/>
            <a:ext cx="11379199" cy="46189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Tai nguyen thiet ke tro choi\Bảng gỗ\1a.png">
            <a:hlinkClick r:id="rId8" action="ppaction://hlinksldjump"/>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9960527" y="5951139"/>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49D614BD-81DE-F792-175E-B3ADC801E95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72" y="-184"/>
            <a:ext cx="812633" cy="906861"/>
          </a:xfrm>
          <a:prstGeom prst="rect">
            <a:avLst/>
          </a:prstGeom>
        </p:spPr>
      </p:pic>
      <p:sp>
        <p:nvSpPr>
          <p:cNvPr id="4" name="TextBox 3">
            <a:extLst>
              <a:ext uri="{FF2B5EF4-FFF2-40B4-BE49-F238E27FC236}">
                <a16:creationId xmlns:a16="http://schemas.microsoft.com/office/drawing/2014/main" id="{0968E4A1-B7E0-AB15-ACAF-A6E0FF99A439}"/>
              </a:ext>
            </a:extLst>
          </p:cNvPr>
          <p:cNvSpPr txBox="1"/>
          <p:nvPr/>
        </p:nvSpPr>
        <p:spPr>
          <a:xfrm>
            <a:off x="1421112" y="803251"/>
            <a:ext cx="9010183" cy="1261880"/>
          </a:xfrm>
          <a:prstGeom prst="rect">
            <a:avLst/>
          </a:prstGeom>
          <a:noFill/>
        </p:spPr>
        <p:txBody>
          <a:bodyPr wrap="square" lIns="121917" tIns="60958" rIns="121917" bIns="60958" rtlCol="0">
            <a:spAutoFit/>
          </a:bodyPr>
          <a:lstStyle/>
          <a:p>
            <a:pPr lvl="0" algn="ctr"/>
            <a:r>
              <a:rPr lang="vi-VN" sz="3700" b="1" dirty="0">
                <a:solidFill>
                  <a:prstClr val="white"/>
                </a:solidFill>
                <a:latin typeface="UTM Avo" panose="02040603050506020204" pitchFamily="18" charset="0"/>
                <a:cs typeface="Arial" panose="020B0604020202020204" pitchFamily="34" charset="0"/>
              </a:rPr>
              <a:t>Câu 2: </a:t>
            </a:r>
            <a:r>
              <a:rPr lang="vi-VN" sz="3700" dirty="0">
                <a:solidFill>
                  <a:prstClr val="white"/>
                </a:solidFill>
                <a:latin typeface="UTM Avo" panose="02040603050506020204" pitchFamily="18" charset="0"/>
                <a:cs typeface="Arial" panose="020B0604020202020204" pitchFamily="34" charset="0"/>
              </a:rPr>
              <a:t>Những người nào sau đây được cộng đồng quan tâm, giúp đỡ?</a:t>
            </a:r>
          </a:p>
        </p:txBody>
      </p:sp>
      <p:sp>
        <p:nvSpPr>
          <p:cNvPr id="14" name="Rectangle: Rounded Corners 3">
            <a:extLst>
              <a:ext uri="{FF2B5EF4-FFF2-40B4-BE49-F238E27FC236}">
                <a16:creationId xmlns:a16="http://schemas.microsoft.com/office/drawing/2014/main" id="{D5A4917D-FD18-16BA-96DA-DFE55133E6D1}"/>
              </a:ext>
            </a:extLst>
          </p:cNvPr>
          <p:cNvSpPr/>
          <p:nvPr/>
        </p:nvSpPr>
        <p:spPr>
          <a:xfrm>
            <a:off x="1851719" y="2750831"/>
            <a:ext cx="4203336" cy="1320707"/>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Người nghèo khổ, khó khăn, kém may mắn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15" name="Rectangle: Rounded Corners 5">
            <a:extLst>
              <a:ext uri="{FF2B5EF4-FFF2-40B4-BE49-F238E27FC236}">
                <a16:creationId xmlns:a16="http://schemas.microsoft.com/office/drawing/2014/main" id="{5FA16FFD-7C25-C062-F61D-0A2A9B4ADC41}"/>
              </a:ext>
            </a:extLst>
          </p:cNvPr>
          <p:cNvSpPr/>
          <p:nvPr/>
        </p:nvSpPr>
        <p:spPr>
          <a:xfrm>
            <a:off x="1855848" y="4562885"/>
            <a:ext cx="4178863" cy="1332552"/>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Người có hoàn cảnh no đủ, sung túc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2C50B007-CBB3-5557-0091-1845EE506327}"/>
              </a:ext>
            </a:extLst>
          </p:cNvPr>
          <p:cNvSpPr/>
          <p:nvPr/>
        </p:nvSpPr>
        <p:spPr>
          <a:xfrm>
            <a:off x="6252432" y="2750830"/>
            <a:ext cx="4178863" cy="1320707"/>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Người có địa vị trong xã hội.</a:t>
            </a:r>
          </a:p>
        </p:txBody>
      </p:sp>
      <p:sp>
        <p:nvSpPr>
          <p:cNvPr id="17" name="Rectangle: Rounded Corners 16">
            <a:extLst>
              <a:ext uri="{FF2B5EF4-FFF2-40B4-BE49-F238E27FC236}">
                <a16:creationId xmlns:a16="http://schemas.microsoft.com/office/drawing/2014/main" id="{B46F9FDD-E7AE-7350-AD84-CA58624D8F33}"/>
              </a:ext>
            </a:extLst>
          </p:cNvPr>
          <p:cNvSpPr/>
          <p:nvPr/>
        </p:nvSpPr>
        <p:spPr>
          <a:xfrm>
            <a:off x="6252432" y="4586618"/>
            <a:ext cx="4178863" cy="133255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may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mắn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p>
          <a:p>
            <a:pPr algn="ctr" defTabSz="536387">
              <a:lnSpc>
                <a:spcPct val="150000"/>
              </a:lnSpc>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đầy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đủ</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8" name="Picture 18">
            <a:extLst>
              <a:ext uri="{FF2B5EF4-FFF2-40B4-BE49-F238E27FC236}">
                <a16:creationId xmlns:a16="http://schemas.microsoft.com/office/drawing/2014/main" id="{CA3B4B98-3538-36E3-3768-367306E2F77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426450" y="343671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5A1C82F0-C598-154A-25B8-D969C72B609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58422" y="5218294"/>
            <a:ext cx="794010" cy="7086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F54D9BA6-8C08-92B2-9F7C-C0638272E6A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855006" y="3384138"/>
            <a:ext cx="774564"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201087B8-04B8-D3D8-AC32-43D2E04FF0ED}"/>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55006" y="5277107"/>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Ding-sound-effect-www_tiengdong_com.mp3">
            <a:hlinkClick r:id="" action="ppaction://media"/>
            <a:extLst>
              <a:ext uri="{FF2B5EF4-FFF2-40B4-BE49-F238E27FC236}">
                <a16:creationId xmlns:a16="http://schemas.microsoft.com/office/drawing/2014/main" id="{EEB31475-C9A8-24B9-AF35-D64D0E11F3E9}"/>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56520" y="3375954"/>
            <a:ext cx="812800" cy="812800"/>
          </a:xfrm>
          <a:prstGeom prst="rect">
            <a:avLst/>
          </a:prstGeom>
        </p:spPr>
      </p:pic>
      <p:pic>
        <p:nvPicPr>
          <p:cNvPr id="24" name="buzzer-or-wrong-answer-20582.wav">
            <a:hlinkClick r:id="" action="ppaction://media"/>
            <a:extLst>
              <a:ext uri="{FF2B5EF4-FFF2-40B4-BE49-F238E27FC236}">
                <a16:creationId xmlns:a16="http://schemas.microsoft.com/office/drawing/2014/main" id="{E845C047-21B4-9477-06F9-8C531E52AC14}"/>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734782" y="2169150"/>
            <a:ext cx="812800" cy="812800"/>
          </a:xfrm>
          <a:prstGeom prst="rect">
            <a:avLst/>
          </a:prstGeom>
        </p:spPr>
      </p:pic>
      <p:pic>
        <p:nvPicPr>
          <p:cNvPr id="25" name="buzzer-or-wrong-answer-20582.wav">
            <a:hlinkClick r:id="" action="ppaction://media"/>
            <a:extLst>
              <a:ext uri="{FF2B5EF4-FFF2-40B4-BE49-F238E27FC236}">
                <a16:creationId xmlns:a16="http://schemas.microsoft.com/office/drawing/2014/main" id="{30B322D4-52FD-01A5-B1FA-45C984E39735}"/>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734782" y="1278656"/>
            <a:ext cx="812800" cy="812800"/>
          </a:xfrm>
          <a:prstGeom prst="rect">
            <a:avLst/>
          </a:prstGeom>
        </p:spPr>
      </p:pic>
      <p:pic>
        <p:nvPicPr>
          <p:cNvPr id="26" name="buzzer-or-wrong-answer-20582.wav">
            <a:hlinkClick r:id="" action="ppaction://media"/>
            <a:extLst>
              <a:ext uri="{FF2B5EF4-FFF2-40B4-BE49-F238E27FC236}">
                <a16:creationId xmlns:a16="http://schemas.microsoft.com/office/drawing/2014/main" id="{DC52CC9D-114A-C594-9419-64D36CF839FE}"/>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64005" y="1027791"/>
            <a:ext cx="812800" cy="812800"/>
          </a:xfrm>
          <a:prstGeom prst="rect">
            <a:avLst/>
          </a:prstGeom>
        </p:spPr>
      </p:pic>
    </p:spTree>
    <p:extLst>
      <p:ext uri="{BB962C8B-B14F-4D97-AF65-F5344CB8AC3E}">
        <p14:creationId xmlns:p14="http://schemas.microsoft.com/office/powerpoint/2010/main" val="398868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 presetClass="mediacall" presetSubtype="0" fill="hold" nodeType="withEffect">
                                  <p:stCondLst>
                                    <p:cond delay="0"/>
                                  </p:stCondLst>
                                  <p:childTnLst>
                                    <p:cmd type="call" cmd="playFrom(0.0)">
                                      <p:cBhvr>
                                        <p:cTn id="30" dur="1776" fill="hold"/>
                                        <p:tgtEl>
                                          <p:spTgt spid="26"/>
                                        </p:tgtEl>
                                      </p:cBhvr>
                                    </p:cmd>
                                  </p:childTnLst>
                                </p:cTn>
                              </p:par>
                            </p:childTnLst>
                          </p:cTn>
                        </p:par>
                      </p:childTnLst>
                    </p:cTn>
                  </p:par>
                </p:childTnLst>
              </p:cTn>
              <p:nextCondLst>
                <p:cond evt="onClick" delay="0">
                  <p:tgtEl>
                    <p:spTgt spid="16"/>
                  </p:tgtEl>
                </p:cond>
              </p:nextCondLst>
            </p:seq>
            <p:seq concurrent="1" nextAc="seek">
              <p:cTn id="31" restart="whenNotActive" fill="hold" evtFilter="cancelBubble" nodeType="interactiveSeq">
                <p:stCondLst>
                  <p:cond evt="onClick" delay="0">
                    <p:tgtEl>
                      <p:spTgt spid="15"/>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 presetClass="mediacall" presetSubtype="0" fill="hold" nodeType="withEffect">
                                  <p:stCondLst>
                                    <p:cond delay="0"/>
                                  </p:stCondLst>
                                  <p:childTnLst>
                                    <p:cmd type="call" cmd="playFrom(0.0)">
                                      <p:cBhvr>
                                        <p:cTn id="38" dur="1776" fill="hold"/>
                                        <p:tgtEl>
                                          <p:spTgt spid="25"/>
                                        </p:tgtEl>
                                      </p:cBhvr>
                                    </p:cmd>
                                  </p:childTnLst>
                                </p:cTn>
                              </p:par>
                            </p:childTnLst>
                          </p:cTn>
                        </p:par>
                      </p:childTnLst>
                    </p:cTn>
                  </p:par>
                </p:childTnLst>
              </p:cTn>
              <p:nextCondLst>
                <p:cond evt="onClick" delay="0">
                  <p:tgtEl>
                    <p:spTgt spid="15"/>
                  </p:tgtEl>
                </p:cond>
              </p:nextCondLst>
            </p:seq>
            <p:seq concurrent="1" nextAc="seek">
              <p:cTn id="39" restart="whenNotActive" fill="hold" evtFilter="cancelBubble" nodeType="interactiveSeq">
                <p:stCondLst>
                  <p:cond evt="onClick" delay="0">
                    <p:tgtEl>
                      <p:spTgt spid="17"/>
                    </p:tgtEl>
                  </p:cond>
                </p:stCondLst>
                <p:endSync evt="end" delay="0">
                  <p:rtn val="all"/>
                </p:endSync>
                <p:childTnLst>
                  <p:par>
                    <p:cTn id="40" fill="hold">
                      <p:stCondLst>
                        <p:cond delay="0"/>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 presetClass="mediacall" presetSubtype="0" fill="hold" nodeType="withEffect">
                                  <p:stCondLst>
                                    <p:cond delay="0"/>
                                  </p:stCondLst>
                                  <p:childTnLst>
                                    <p:cmd type="call" cmd="playFrom(0.0)">
                                      <p:cBhvr>
                                        <p:cTn id="46" dur="1776" fill="hold"/>
                                        <p:tgtEl>
                                          <p:spTgt spid="24"/>
                                        </p:tgtEl>
                                      </p:cBhvr>
                                    </p:cmd>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4"/>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 presetClass="mediacall" presetSubtype="0" fill="hold" nodeType="withEffect">
                                  <p:stCondLst>
                                    <p:cond delay="0"/>
                                  </p:stCondLst>
                                  <p:childTnLst>
                                    <p:cmd type="call" cmd="playFrom(0.0)">
                                      <p:cBhvr>
                                        <p:cTn id="54" dur="2977" fill="hold"/>
                                        <p:tgtEl>
                                          <p:spTgt spid="23"/>
                                        </p:tgtEl>
                                      </p:cBhvr>
                                    </p:cmd>
                                  </p:childTnLst>
                                </p:cTn>
                              </p:par>
                            </p:childTnLst>
                          </p:cTn>
                        </p:par>
                      </p:childTnLst>
                    </p:cTn>
                  </p:par>
                </p:childTnLst>
              </p:cTn>
              <p:nextCondLst>
                <p:cond evt="onClick" delay="0">
                  <p:tgtEl>
                    <p:spTgt spid="14"/>
                  </p:tgtEl>
                </p:cond>
              </p:nextCondLst>
            </p:seq>
            <p:audio>
              <p:cMediaNode vol="80000">
                <p:cTn id="55" fill="hold" display="0">
                  <p:stCondLst>
                    <p:cond delay="indefinite"/>
                  </p:stCondLst>
                  <p:endCondLst>
                    <p:cond evt="onStopAudio" delay="0">
                      <p:tgtEl>
                        <p:sldTgt/>
                      </p:tgtEl>
                    </p:cond>
                  </p:endCondLst>
                </p:cTn>
                <p:tgtEl>
                  <p:spTgt spid="23"/>
                </p:tgtEl>
              </p:cMediaNode>
            </p:audio>
            <p:audio>
              <p:cMediaNode vol="80000">
                <p:cTn id="56" fill="hold" display="0">
                  <p:stCondLst>
                    <p:cond delay="indefinite"/>
                  </p:stCondLst>
                  <p:endCondLst>
                    <p:cond evt="onStopAudio" delay="0">
                      <p:tgtEl>
                        <p:sldTgt/>
                      </p:tgtEl>
                    </p:cond>
                  </p:endCondLst>
                </p:cTn>
                <p:tgtEl>
                  <p:spTgt spid="24"/>
                </p:tgtEl>
              </p:cMediaNode>
            </p:audio>
            <p:audio>
              <p:cMediaNode vol="80000">
                <p:cTn id="57" fill="hold" display="0">
                  <p:stCondLst>
                    <p:cond delay="indefinite"/>
                  </p:stCondLst>
                  <p:endCondLst>
                    <p:cond evt="onStopAudio" delay="0">
                      <p:tgtEl>
                        <p:sldTgt/>
                      </p:tgtEl>
                    </p:cond>
                  </p:endCondLst>
                </p:cTn>
                <p:tgtEl>
                  <p:spTgt spid="25"/>
                </p:tgtEl>
              </p:cMediaNode>
            </p:audio>
            <p:audio>
              <p:cMediaNode vol="80000">
                <p:cTn id="58" fill="hold" display="0">
                  <p:stCondLst>
                    <p:cond delay="indefinite"/>
                  </p:stCondLst>
                  <p:endCondLst>
                    <p:cond evt="onStopAudio" delay="0">
                      <p:tgtEl>
                        <p:sldTgt/>
                      </p:tgtEl>
                    </p:cond>
                  </p:endCondLst>
                </p:cTn>
                <p:tgtEl>
                  <p:spTgt spid="26"/>
                </p:tgtEl>
              </p:cMediaNode>
            </p:audio>
          </p:childTnLst>
        </p:cTn>
      </p:par>
    </p:tnLst>
    <p:bldLst>
      <p:bldP spid="4" grpId="0"/>
      <p:bldP spid="14" grpId="0" animBg="1"/>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3944" y="-1416150"/>
            <a:ext cx="11379199" cy="37387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49D614BD-81DE-F792-175E-B3ADC801E95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2" y="-184"/>
            <a:ext cx="812633" cy="906861"/>
          </a:xfrm>
          <a:prstGeom prst="rect">
            <a:avLst/>
          </a:prstGeom>
        </p:spPr>
      </p:pic>
      <p:sp>
        <p:nvSpPr>
          <p:cNvPr id="4" name="TextBox 3">
            <a:extLst>
              <a:ext uri="{FF2B5EF4-FFF2-40B4-BE49-F238E27FC236}">
                <a16:creationId xmlns:a16="http://schemas.microsoft.com/office/drawing/2014/main" id="{0968E4A1-B7E0-AB15-ACAF-A6E0FF99A439}"/>
              </a:ext>
            </a:extLst>
          </p:cNvPr>
          <p:cNvSpPr txBox="1"/>
          <p:nvPr/>
        </p:nvSpPr>
        <p:spPr>
          <a:xfrm>
            <a:off x="1588451" y="1096501"/>
            <a:ext cx="9010183" cy="692493"/>
          </a:xfrm>
          <a:prstGeom prst="rect">
            <a:avLst/>
          </a:prstGeom>
          <a:noFill/>
        </p:spPr>
        <p:txBody>
          <a:bodyPr wrap="square" lIns="121917" tIns="60958" rIns="121917" bIns="60958" rtlCol="0">
            <a:spAutoFit/>
          </a:bodyPr>
          <a:lstStyle/>
          <a:p>
            <a:pPr lvl="0" algn="ctr"/>
            <a:r>
              <a:rPr lang="vi-VN" sz="3700" b="1" dirty="0">
                <a:solidFill>
                  <a:prstClr val="white"/>
                </a:solidFill>
                <a:latin typeface="UTM Avo" panose="02040603050506020204" pitchFamily="18" charset="0"/>
                <a:cs typeface="Arial" panose="020B0604020202020204" pitchFamily="34" charset="0"/>
              </a:rPr>
              <a:t>Câu 3: </a:t>
            </a:r>
            <a:r>
              <a:rPr lang="vi-VN" sz="3700" dirty="0">
                <a:solidFill>
                  <a:prstClr val="white"/>
                </a:solidFill>
                <a:latin typeface="UTM Avo" panose="02040603050506020204" pitchFamily="18" charset="0"/>
                <a:cs typeface="Arial" panose="020B0604020202020204" pitchFamily="34" charset="0"/>
              </a:rPr>
              <a:t>Hoạt động thiện nguyện là:</a:t>
            </a:r>
          </a:p>
        </p:txBody>
      </p:sp>
      <p:sp>
        <p:nvSpPr>
          <p:cNvPr id="12" name="Rectangle: Rounded Corners 6">
            <a:extLst>
              <a:ext uri="{FF2B5EF4-FFF2-40B4-BE49-F238E27FC236}">
                <a16:creationId xmlns:a16="http://schemas.microsoft.com/office/drawing/2014/main" id="{6FE1B079-440F-9EC2-8170-26173E31452D}"/>
              </a:ext>
            </a:extLst>
          </p:cNvPr>
          <p:cNvSpPr/>
          <p:nvPr/>
        </p:nvSpPr>
        <p:spPr>
          <a:xfrm>
            <a:off x="750608" y="2390503"/>
            <a:ext cx="4957965" cy="1959656"/>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hành động sự sẻ chia giữa người với người trong mọi hoàn cảnh.</a:t>
            </a:r>
          </a:p>
        </p:txBody>
      </p:sp>
      <p:sp>
        <p:nvSpPr>
          <p:cNvPr id="13" name="Rectangle: Rounded Corners 7">
            <a:extLst>
              <a:ext uri="{FF2B5EF4-FFF2-40B4-BE49-F238E27FC236}">
                <a16:creationId xmlns:a16="http://schemas.microsoft.com/office/drawing/2014/main" id="{B068CC4F-A7E2-D0DC-45C8-FB0BB4746C8C}"/>
              </a:ext>
            </a:extLst>
          </p:cNvPr>
          <p:cNvSpPr/>
          <p:nvPr/>
        </p:nvSpPr>
        <p:spPr>
          <a:xfrm>
            <a:off x="747812" y="4459717"/>
            <a:ext cx="4927961" cy="2273326"/>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hành động thể hiện được tình cảm cao đẹp giữa người với người trong hoàn cảnh khó khăn.</a:t>
            </a:r>
          </a:p>
        </p:txBody>
      </p:sp>
      <p:sp>
        <p:nvSpPr>
          <p:cNvPr id="22" name="Rectangle: Rounded Corners 9">
            <a:extLst>
              <a:ext uri="{FF2B5EF4-FFF2-40B4-BE49-F238E27FC236}">
                <a16:creationId xmlns:a16="http://schemas.microsoft.com/office/drawing/2014/main" id="{4E11F1DC-481F-FBC3-599D-90506E6CFBE9}"/>
              </a:ext>
            </a:extLst>
          </p:cNvPr>
          <p:cNvSpPr/>
          <p:nvPr/>
        </p:nvSpPr>
        <p:spPr>
          <a:xfrm>
            <a:off x="6432234" y="2382157"/>
            <a:ext cx="4957965" cy="1959656"/>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hành động thể hiện được tình cảm cao đẹp giữa người với người.</a:t>
            </a:r>
          </a:p>
        </p:txBody>
      </p:sp>
      <p:sp>
        <p:nvSpPr>
          <p:cNvPr id="23" name="Rectangle: Rounded Corners 10">
            <a:extLst>
              <a:ext uri="{FF2B5EF4-FFF2-40B4-BE49-F238E27FC236}">
                <a16:creationId xmlns:a16="http://schemas.microsoft.com/office/drawing/2014/main" id="{87F5A3F7-EE7A-5CAE-26CF-3C010E927561}"/>
              </a:ext>
            </a:extLst>
          </p:cNvPr>
          <p:cNvSpPr/>
          <p:nvPr/>
        </p:nvSpPr>
        <p:spPr>
          <a:xfrm>
            <a:off x="6423774" y="4454704"/>
            <a:ext cx="4957965" cy="2273326"/>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a:t>
            </a: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lời nói thể hiện được tình cảm giữa người với người trong hoàn cảnh sung túc.</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24" name="Picture 18">
            <a:extLst>
              <a:ext uri="{FF2B5EF4-FFF2-40B4-BE49-F238E27FC236}">
                <a16:creationId xmlns:a16="http://schemas.microsoft.com/office/drawing/2014/main" id="{68AEFEFF-EC42-AF67-651D-7DBADC69C96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10556" y="6039730"/>
            <a:ext cx="730261" cy="58842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639EF1F9-895B-C54D-C9D2-F337860C83A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50010" y="3632784"/>
            <a:ext cx="809757" cy="66886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20">
            <a:extLst>
              <a:ext uri="{FF2B5EF4-FFF2-40B4-BE49-F238E27FC236}">
                <a16:creationId xmlns:a16="http://schemas.microsoft.com/office/drawing/2014/main" id="{756AF607-AAC8-014B-CEC5-F8106D17FC1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770424" y="3723319"/>
            <a:ext cx="804928" cy="66487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FFB825FE-E020-0E91-E135-6B1AEE503BC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749583" y="6016205"/>
            <a:ext cx="694605" cy="5737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4" descr="C:\Users\ADMIN\Desktop\Tai nguyen thiet ke tro choi\Bảng gỗ\1a.png">
            <a:hlinkClick r:id="rId11" action="ppaction://hlinksldjump"/>
            <a:extLst>
              <a:ext uri="{FF2B5EF4-FFF2-40B4-BE49-F238E27FC236}">
                <a16:creationId xmlns:a16="http://schemas.microsoft.com/office/drawing/2014/main" id="{BE158DD5-4C50-8BE5-A88B-204370417792}"/>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9821970" y="5468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29" name="buzzer-or-wrong-answer-20582.wav">
            <a:hlinkClick r:id="" action="ppaction://media"/>
            <a:extLst>
              <a:ext uri="{FF2B5EF4-FFF2-40B4-BE49-F238E27FC236}">
                <a16:creationId xmlns:a16="http://schemas.microsoft.com/office/drawing/2014/main" id="{306A2261-388D-46F4-7A74-51D7113AB887}"/>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38253" y="2322642"/>
            <a:ext cx="812800" cy="812800"/>
          </a:xfrm>
          <a:prstGeom prst="rect">
            <a:avLst/>
          </a:prstGeom>
        </p:spPr>
      </p:pic>
      <p:pic>
        <p:nvPicPr>
          <p:cNvPr id="30" name="buzzer-or-wrong-answer-20582.wav">
            <a:hlinkClick r:id="" action="ppaction://media"/>
            <a:extLst>
              <a:ext uri="{FF2B5EF4-FFF2-40B4-BE49-F238E27FC236}">
                <a16:creationId xmlns:a16="http://schemas.microsoft.com/office/drawing/2014/main" id="{5DECEF43-2F64-E9E5-91AE-C79CCF9C42FD}"/>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85853" y="2475042"/>
            <a:ext cx="812800" cy="812800"/>
          </a:xfrm>
          <a:prstGeom prst="rect">
            <a:avLst/>
          </a:prstGeom>
        </p:spPr>
      </p:pic>
      <p:pic>
        <p:nvPicPr>
          <p:cNvPr id="31" name="buzzer-or-wrong-answer-20582.wav">
            <a:hlinkClick r:id="" action="ppaction://media"/>
            <a:extLst>
              <a:ext uri="{FF2B5EF4-FFF2-40B4-BE49-F238E27FC236}">
                <a16:creationId xmlns:a16="http://schemas.microsoft.com/office/drawing/2014/main" id="{8D52FA13-9806-7CC6-74BC-7EAC762E37FE}"/>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52399" y="1509842"/>
            <a:ext cx="812800" cy="812800"/>
          </a:xfrm>
          <a:prstGeom prst="rect">
            <a:avLst/>
          </a:prstGeom>
        </p:spPr>
      </p:pic>
      <p:pic>
        <p:nvPicPr>
          <p:cNvPr id="32" name="Ding-sound-effect-www_tiengdong_com.mp3">
            <a:hlinkClick r:id="" action="ppaction://media"/>
            <a:extLst>
              <a:ext uri="{FF2B5EF4-FFF2-40B4-BE49-F238E27FC236}">
                <a16:creationId xmlns:a16="http://schemas.microsoft.com/office/drawing/2014/main" id="{D3B557CA-1DAD-3E42-10FF-B7C41B3BB9BE}"/>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956520" y="3375954"/>
            <a:ext cx="812800" cy="812800"/>
          </a:xfrm>
          <a:prstGeom prst="rect">
            <a:avLst/>
          </a:prstGeom>
        </p:spPr>
      </p:pic>
    </p:spTree>
    <p:extLst>
      <p:ext uri="{BB962C8B-B14F-4D97-AF65-F5344CB8AC3E}">
        <p14:creationId xmlns:p14="http://schemas.microsoft.com/office/powerpoint/2010/main" val="6755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2"/>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 presetClass="mediacall" presetSubtype="0" fill="hold" nodeType="withEffect">
                                  <p:stCondLst>
                                    <p:cond delay="0"/>
                                  </p:stCondLst>
                                  <p:childTnLst>
                                    <p:cmd type="call" cmd="playFrom(0.0)">
                                      <p:cBhvr>
                                        <p:cTn id="30" dur="1776" fill="hold"/>
                                        <p:tgtEl>
                                          <p:spTgt spid="31"/>
                                        </p:tgtEl>
                                      </p:cBhvr>
                                    </p:cmd>
                                  </p:childTnLst>
                                </p:cTn>
                              </p:par>
                            </p:childTnLst>
                          </p:cTn>
                        </p:par>
                      </p:childTnLst>
                    </p:cTn>
                  </p:par>
                </p:childTnLst>
              </p:cTn>
              <p:nextCondLst>
                <p:cond evt="onClick" delay="0">
                  <p:tgtEl>
                    <p:spTgt spid="22"/>
                  </p:tgtEl>
                </p:cond>
              </p:nextCondLst>
            </p:seq>
            <p:seq concurrent="1" nextAc="seek">
              <p:cTn id="31" restart="whenNotActive" fill="hold" evtFilter="cancelBubble" nodeType="interactiveSeq">
                <p:stCondLst>
                  <p:cond evt="onClick" delay="0">
                    <p:tgtEl>
                      <p:spTgt spid="13"/>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 presetClass="mediacall" presetSubtype="0" fill="hold" nodeType="withEffect">
                                  <p:stCondLst>
                                    <p:cond delay="0"/>
                                  </p:stCondLst>
                                  <p:childTnLst>
                                    <p:cmd type="call" cmd="playFrom(0.0)">
                                      <p:cBhvr>
                                        <p:cTn id="38" dur="3004" fill="hold"/>
                                        <p:tgtEl>
                                          <p:spTgt spid="32"/>
                                        </p:tgtEl>
                                      </p:cBhvr>
                                    </p:cmd>
                                  </p:childTnLst>
                                </p:cTn>
                              </p:par>
                            </p:childTnLst>
                          </p:cTn>
                        </p:par>
                      </p:childTnLst>
                    </p:cTn>
                  </p:par>
                </p:childTnLst>
              </p:cTn>
              <p:nextCondLst>
                <p:cond evt="onClick" delay="0">
                  <p:tgtEl>
                    <p:spTgt spid="13"/>
                  </p:tgtEl>
                </p:cond>
              </p:nextCondLst>
            </p:seq>
            <p:seq concurrent="1" nextAc="seek">
              <p:cTn id="39" restart="whenNotActive" fill="hold" evtFilter="cancelBubble" nodeType="interactiveSeq">
                <p:stCondLst>
                  <p:cond evt="onClick" delay="0">
                    <p:tgtEl>
                      <p:spTgt spid="23"/>
                    </p:tgtEl>
                  </p:cond>
                </p:stCondLst>
                <p:endSync evt="end" delay="0">
                  <p:rtn val="all"/>
                </p:endSync>
                <p:childTnLst>
                  <p:par>
                    <p:cTn id="40" fill="hold">
                      <p:stCondLst>
                        <p:cond delay="0"/>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 presetClass="mediacall" presetSubtype="0" fill="hold" nodeType="withEffect">
                                  <p:stCondLst>
                                    <p:cond delay="0"/>
                                  </p:stCondLst>
                                  <p:childTnLst>
                                    <p:cmd type="call" cmd="playFrom(0.0)">
                                      <p:cBhvr>
                                        <p:cTn id="46" dur="1776" fill="hold"/>
                                        <p:tgtEl>
                                          <p:spTgt spid="30"/>
                                        </p:tgtEl>
                                      </p:cBhvr>
                                    </p:cmd>
                                  </p:childTnLst>
                                </p:cTn>
                              </p:par>
                            </p:childTnLst>
                          </p:cTn>
                        </p:par>
                      </p:childTnLst>
                    </p:cTn>
                  </p:par>
                </p:childTnLst>
              </p:cTn>
              <p:nextCondLst>
                <p:cond evt="onClick" delay="0">
                  <p:tgtEl>
                    <p:spTgt spid="23"/>
                  </p:tgtEl>
                </p:cond>
              </p:nextCondLst>
            </p:seq>
            <p:seq concurrent="1" nextAc="seek">
              <p:cTn id="47" restart="whenNotActive" fill="hold" evtFilter="cancelBubble" nodeType="interactiveSeq">
                <p:stCondLst>
                  <p:cond evt="onClick" delay="0">
                    <p:tgtEl>
                      <p:spTgt spid="12"/>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 presetClass="mediacall" presetSubtype="0" fill="hold" nodeType="withEffect">
                                  <p:stCondLst>
                                    <p:cond delay="0"/>
                                  </p:stCondLst>
                                  <p:childTnLst>
                                    <p:cmd type="call" cmd="playFrom(0.0)">
                                      <p:cBhvr>
                                        <p:cTn id="54" dur="1776" fill="hold"/>
                                        <p:tgtEl>
                                          <p:spTgt spid="29"/>
                                        </p:tgtEl>
                                      </p:cBhvr>
                                    </p:cmd>
                                  </p:childTnLst>
                                </p:cTn>
                              </p:par>
                            </p:childTnLst>
                          </p:cTn>
                        </p:par>
                      </p:childTnLst>
                    </p:cTn>
                  </p:par>
                </p:childTnLst>
              </p:cTn>
              <p:nextCondLst>
                <p:cond evt="onClick" delay="0">
                  <p:tgtEl>
                    <p:spTgt spid="12"/>
                  </p:tgtEl>
                </p:cond>
              </p:nextCondLst>
            </p:seq>
            <p:audio>
              <p:cMediaNode vol="80000">
                <p:cTn id="55" fill="hold" display="0">
                  <p:stCondLst>
                    <p:cond delay="indefinite"/>
                  </p:stCondLst>
                  <p:endCondLst>
                    <p:cond evt="onStopAudio" delay="0">
                      <p:tgtEl>
                        <p:sldTgt/>
                      </p:tgtEl>
                    </p:cond>
                  </p:endCondLst>
                </p:cTn>
                <p:tgtEl>
                  <p:spTgt spid="29"/>
                </p:tgtEl>
              </p:cMediaNode>
            </p:audio>
            <p:audio>
              <p:cMediaNode vol="80000">
                <p:cTn id="56" fill="hold" display="0">
                  <p:stCondLst>
                    <p:cond delay="indefinite"/>
                  </p:stCondLst>
                  <p:endCondLst>
                    <p:cond evt="onStopAudio" delay="0">
                      <p:tgtEl>
                        <p:sldTgt/>
                      </p:tgtEl>
                    </p:cond>
                  </p:endCondLst>
                </p:cTn>
                <p:tgtEl>
                  <p:spTgt spid="30"/>
                </p:tgtEl>
              </p:cMediaNode>
            </p:audio>
            <p:audio>
              <p:cMediaNode vol="80000">
                <p:cTn id="57" fill="hold" display="0">
                  <p:stCondLst>
                    <p:cond delay="indefinite"/>
                  </p:stCondLst>
                  <p:endCondLst>
                    <p:cond evt="onStopAudio" delay="0">
                      <p:tgtEl>
                        <p:sldTgt/>
                      </p:tgtEl>
                    </p:cond>
                  </p:endCondLst>
                </p:cTn>
                <p:tgtEl>
                  <p:spTgt spid="31"/>
                </p:tgtEl>
              </p:cMediaNode>
            </p:audio>
            <p:audio>
              <p:cMediaNode vol="80000">
                <p:cTn id="58" fill="hold" display="0">
                  <p:stCondLst>
                    <p:cond delay="indefinite"/>
                  </p:stCondLst>
                  <p:endCondLst>
                    <p:cond evt="onStopAudio" delay="0">
                      <p:tgtEl>
                        <p:sldTgt/>
                      </p:tgtEl>
                    </p:cond>
                  </p:endCondLst>
                </p:cTn>
                <p:tgtEl>
                  <p:spTgt spid="32"/>
                </p:tgtEl>
              </p:cMediaNode>
            </p:audio>
          </p:childTnLst>
        </p:cTn>
      </p:par>
    </p:tnLst>
    <p:bldLst>
      <p:bldP spid="4" grpId="0"/>
      <p:bldP spid="12" grpId="0" animBg="1"/>
      <p:bldP spid="13" grpId="0" animBg="1"/>
      <p:bldP spid="22" grpId="0" animBg="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3944" y="-1416150"/>
            <a:ext cx="11379199" cy="37387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49D614BD-81DE-F792-175E-B3ADC801E95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2" y="-184"/>
            <a:ext cx="812633" cy="906861"/>
          </a:xfrm>
          <a:prstGeom prst="rect">
            <a:avLst/>
          </a:prstGeom>
        </p:spPr>
      </p:pic>
      <p:sp>
        <p:nvSpPr>
          <p:cNvPr id="4" name="TextBox 3">
            <a:extLst>
              <a:ext uri="{FF2B5EF4-FFF2-40B4-BE49-F238E27FC236}">
                <a16:creationId xmlns:a16="http://schemas.microsoft.com/office/drawing/2014/main" id="{0968E4A1-B7E0-AB15-ACAF-A6E0FF99A439}"/>
              </a:ext>
            </a:extLst>
          </p:cNvPr>
          <p:cNvSpPr txBox="1"/>
          <p:nvPr/>
        </p:nvSpPr>
        <p:spPr>
          <a:xfrm>
            <a:off x="1247063" y="1118169"/>
            <a:ext cx="9692959" cy="661716"/>
          </a:xfrm>
          <a:prstGeom prst="rect">
            <a:avLst/>
          </a:prstGeom>
          <a:noFill/>
        </p:spPr>
        <p:txBody>
          <a:bodyPr wrap="square" lIns="121917" tIns="60958" rIns="121917" bIns="60958" rtlCol="0">
            <a:spAutoFit/>
          </a:bodyPr>
          <a:lstStyle/>
          <a:p>
            <a:pPr lvl="0" algn="ctr"/>
            <a:r>
              <a:rPr lang="vi-VN" sz="3400" b="1" dirty="0">
                <a:solidFill>
                  <a:prstClr val="white"/>
                </a:solidFill>
                <a:latin typeface="UTM Avo" panose="02040603050506020204" pitchFamily="18" charset="0"/>
                <a:cs typeface="Arial" panose="020B0604020202020204" pitchFamily="34" charset="0"/>
              </a:rPr>
              <a:t>Câu 4: </a:t>
            </a:r>
            <a:r>
              <a:rPr lang="vi-VN" sz="3400" dirty="0">
                <a:solidFill>
                  <a:prstClr val="white"/>
                </a:solidFill>
                <a:latin typeface="UTM Avo" panose="02040603050506020204" pitchFamily="18" charset="0"/>
                <a:cs typeface="Arial" panose="020B0604020202020204" pitchFamily="34" charset="0"/>
              </a:rPr>
              <a:t>Hoạt động thiện nguyện giúp cho:</a:t>
            </a:r>
          </a:p>
        </p:txBody>
      </p:sp>
      <p:sp>
        <p:nvSpPr>
          <p:cNvPr id="2" name="Rectangle: Rounded Corners 13">
            <a:extLst>
              <a:ext uri="{FF2B5EF4-FFF2-40B4-BE49-F238E27FC236}">
                <a16:creationId xmlns:a16="http://schemas.microsoft.com/office/drawing/2014/main" id="{D99AA463-2BCA-6891-A908-75447BE2573C}"/>
              </a:ext>
            </a:extLst>
          </p:cNvPr>
          <p:cNvSpPr/>
          <p:nvPr/>
        </p:nvSpPr>
        <p:spPr>
          <a:xfrm>
            <a:off x="810261" y="2453393"/>
            <a:ext cx="4915215" cy="1587147"/>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những</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người có hoàn cảnh khó khăn tự tin vào cuộc sống, vượt qua khó khăn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5" name="Rectangle: Rounded Corners 14">
            <a:extLst>
              <a:ext uri="{FF2B5EF4-FFF2-40B4-BE49-F238E27FC236}">
                <a16:creationId xmlns:a16="http://schemas.microsoft.com/office/drawing/2014/main" id="{287088AE-8908-1B29-33EA-B739CFA8713B}"/>
              </a:ext>
            </a:extLst>
          </p:cNvPr>
          <p:cNvSpPr/>
          <p:nvPr/>
        </p:nvSpPr>
        <p:spPr>
          <a:xfrm>
            <a:off x="816495" y="4265447"/>
            <a:ext cx="4886598" cy="1601382"/>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những người người no đủ sẽ càng đầy đủ hơn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15">
            <a:extLst>
              <a:ext uri="{FF2B5EF4-FFF2-40B4-BE49-F238E27FC236}">
                <a16:creationId xmlns:a16="http://schemas.microsoft.com/office/drawing/2014/main" id="{D47DD5DF-D2B4-B70D-6ED4-22432E2DA2DF}"/>
              </a:ext>
            </a:extLst>
          </p:cNvPr>
          <p:cNvSpPr/>
          <p:nvPr/>
        </p:nvSpPr>
        <p:spPr>
          <a:xfrm>
            <a:off x="6508790" y="2428988"/>
            <a:ext cx="4886598" cy="1587147"/>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những người khó khăn sẽ nhanh chóng giàu có</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16">
            <a:extLst>
              <a:ext uri="{FF2B5EF4-FFF2-40B4-BE49-F238E27FC236}">
                <a16:creationId xmlns:a16="http://schemas.microsoft.com/office/drawing/2014/main" id="{DA1292E0-B783-8EFC-7A2F-2B49F741E52E}"/>
              </a:ext>
            </a:extLst>
          </p:cNvPr>
          <p:cNvSpPr/>
          <p:nvPr/>
        </p:nvSpPr>
        <p:spPr>
          <a:xfrm>
            <a:off x="6508790" y="4264776"/>
            <a:ext cx="4886598" cy="1601383"/>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những người khó khăn sẽ tự ti vào bản thân mình</a:t>
            </a: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8" name="Picture 18">
            <a:extLst>
              <a:ext uri="{FF2B5EF4-FFF2-40B4-BE49-F238E27FC236}">
                <a16:creationId xmlns:a16="http://schemas.microsoft.com/office/drawing/2014/main" id="{CC66AB01-01AF-74A7-0BB6-0538134A48B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0630" y="3378026"/>
            <a:ext cx="889692"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E2F73F6D-CA8F-7BA6-C19A-6D25EAB5D45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83357" y="5189271"/>
            <a:ext cx="849836" cy="67688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7FADDC4A-A4DA-D343-B7D5-019936645DD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961956" y="3378854"/>
            <a:ext cx="866864" cy="69044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AE3A963-0F26-07B5-CF5F-9F5268186BB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936890" y="5192127"/>
            <a:ext cx="846253"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4" descr="C:\Users\ADMIN\Desktop\Tai nguyen thiet ke tro choi\Bảng gỗ\1a.png">
            <a:hlinkClick r:id="rId11" action="ppaction://hlinksldjump"/>
            <a:extLst>
              <a:ext uri="{FF2B5EF4-FFF2-40B4-BE49-F238E27FC236}">
                <a16:creationId xmlns:a16="http://schemas.microsoft.com/office/drawing/2014/main" id="{8AC18745-44BE-8ABB-8CC4-C8D94E89BC4B}"/>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9960527" y="5951139"/>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15" name="Ding-sound-effect-www_tiengdong_com.mp3">
            <a:hlinkClick r:id="" action="ppaction://media"/>
            <a:extLst>
              <a:ext uri="{FF2B5EF4-FFF2-40B4-BE49-F238E27FC236}">
                <a16:creationId xmlns:a16="http://schemas.microsoft.com/office/drawing/2014/main" id="{E490D37D-97D5-6204-AA61-B7FE9B76229E}"/>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56520" y="3375954"/>
            <a:ext cx="812800" cy="812800"/>
          </a:xfrm>
          <a:prstGeom prst="rect">
            <a:avLst/>
          </a:prstGeom>
        </p:spPr>
      </p:pic>
      <p:pic>
        <p:nvPicPr>
          <p:cNvPr id="16" name="buzzer-or-wrong-answer-20582.wav">
            <a:hlinkClick r:id="" action="ppaction://media"/>
            <a:extLst>
              <a:ext uri="{FF2B5EF4-FFF2-40B4-BE49-F238E27FC236}">
                <a16:creationId xmlns:a16="http://schemas.microsoft.com/office/drawing/2014/main" id="{57BD0378-5BF8-B629-E0D5-D6124DAE27EC}"/>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785853" y="2475042"/>
            <a:ext cx="812800" cy="812800"/>
          </a:xfrm>
          <a:prstGeom prst="rect">
            <a:avLst/>
          </a:prstGeom>
        </p:spPr>
      </p:pic>
      <p:pic>
        <p:nvPicPr>
          <p:cNvPr id="17" name="buzzer-or-wrong-answer-20582.wav">
            <a:hlinkClick r:id="" action="ppaction://media"/>
            <a:extLst>
              <a:ext uri="{FF2B5EF4-FFF2-40B4-BE49-F238E27FC236}">
                <a16:creationId xmlns:a16="http://schemas.microsoft.com/office/drawing/2014/main" id="{D1013378-CB43-A57B-6F50-27A9583DA95B}"/>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337300" y="2434166"/>
            <a:ext cx="812800" cy="812800"/>
          </a:xfrm>
          <a:prstGeom prst="rect">
            <a:avLst/>
          </a:prstGeom>
        </p:spPr>
      </p:pic>
      <p:pic>
        <p:nvPicPr>
          <p:cNvPr id="18" name="buzzer-or-wrong-answer-20582.wav">
            <a:hlinkClick r:id="" action="ppaction://media"/>
            <a:extLst>
              <a:ext uri="{FF2B5EF4-FFF2-40B4-BE49-F238E27FC236}">
                <a16:creationId xmlns:a16="http://schemas.microsoft.com/office/drawing/2014/main" id="{83FFBDC5-CE94-A813-C39E-6EB1C586035D}"/>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785853" y="1332042"/>
            <a:ext cx="812800" cy="812800"/>
          </a:xfrm>
          <a:prstGeom prst="rect">
            <a:avLst/>
          </a:prstGeom>
        </p:spPr>
      </p:pic>
    </p:spTree>
    <p:extLst>
      <p:ext uri="{BB962C8B-B14F-4D97-AF65-F5344CB8AC3E}">
        <p14:creationId xmlns:p14="http://schemas.microsoft.com/office/powerpoint/2010/main" val="205625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 presetClass="mediacall" presetSubtype="0" fill="hold" nodeType="withEffect">
                                  <p:stCondLst>
                                    <p:cond delay="0"/>
                                  </p:stCondLst>
                                  <p:childTnLst>
                                    <p:cmd type="call" cmd="playFrom(0.0)">
                                      <p:cBhvr>
                                        <p:cTn id="30" dur="1776" fill="hold"/>
                                        <p:tgtEl>
                                          <p:spTgt spid="18"/>
                                        </p:tgtEl>
                                      </p:cBhvr>
                                    </p:cmd>
                                  </p:childTnLst>
                                </p:cTn>
                              </p:par>
                            </p:childTnLst>
                          </p:cTn>
                        </p:par>
                      </p:childTnLst>
                    </p:cTn>
                  </p:par>
                </p:childTnLst>
              </p:cTn>
              <p:nextCondLst>
                <p:cond evt="onClick" delay="0">
                  <p:tgtEl>
                    <p:spTgt spid="6"/>
                  </p:tgtEl>
                </p:cond>
              </p:nextCondLst>
            </p:seq>
            <p:seq concurrent="1" nextAc="seek">
              <p:cTn id="31" restart="whenNotActive" fill="hold" evtFilter="cancelBubble" nodeType="interactiveSeq">
                <p:stCondLst>
                  <p:cond evt="onClick" delay="0">
                    <p:tgtEl>
                      <p:spTgt spid="5"/>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1" presetClass="mediacall" presetSubtype="0" fill="hold" nodeType="withEffect">
                                  <p:stCondLst>
                                    <p:cond delay="0"/>
                                  </p:stCondLst>
                                  <p:childTnLst>
                                    <p:cmd type="call" cmd="playFrom(0.0)">
                                      <p:cBhvr>
                                        <p:cTn id="38" dur="1776" fill="hold"/>
                                        <p:tgtEl>
                                          <p:spTgt spid="17"/>
                                        </p:tgtEl>
                                      </p:cBhvr>
                                    </p:cmd>
                                  </p:childTnLst>
                                </p:cTn>
                              </p:par>
                            </p:childTnLst>
                          </p:cTn>
                        </p:par>
                      </p:childTnLst>
                    </p:cTn>
                  </p:par>
                </p:childTnLst>
              </p:cTn>
              <p:nextCondLst>
                <p:cond evt="onClick" delay="0">
                  <p:tgtEl>
                    <p:spTgt spid="5"/>
                  </p:tgtEl>
                </p:cond>
              </p:nextCondLst>
            </p:seq>
            <p:seq concurrent="1" nextAc="seek">
              <p:cTn id="39" restart="whenNotActive" fill="hold" evtFilter="cancelBubble" nodeType="interactiveSeq">
                <p:stCondLst>
                  <p:cond evt="onClick" delay="0">
                    <p:tgtEl>
                      <p:spTgt spid="7"/>
                    </p:tgtEl>
                  </p:cond>
                </p:stCondLst>
                <p:endSync evt="end" delay="0">
                  <p:rtn val="all"/>
                </p:endSync>
                <p:childTnLst>
                  <p:par>
                    <p:cTn id="40" fill="hold">
                      <p:stCondLst>
                        <p:cond delay="0"/>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1" presetClass="mediacall" presetSubtype="0" fill="hold" nodeType="withEffect">
                                  <p:stCondLst>
                                    <p:cond delay="0"/>
                                  </p:stCondLst>
                                  <p:childTnLst>
                                    <p:cmd type="call" cmd="playFrom(0.0)">
                                      <p:cBhvr>
                                        <p:cTn id="46" dur="1776" fill="hold"/>
                                        <p:tgtEl>
                                          <p:spTgt spid="16"/>
                                        </p:tgtEl>
                                      </p:cBhvr>
                                    </p:cmd>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2"/>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par>
                                <p:cTn id="53" presetID="1" presetClass="mediacall" presetSubtype="0" fill="hold" nodeType="withEffect">
                                  <p:stCondLst>
                                    <p:cond delay="0"/>
                                  </p:stCondLst>
                                  <p:childTnLst>
                                    <p:cmd type="call" cmd="playFrom(0.0)">
                                      <p:cBhvr>
                                        <p:cTn id="54" dur="3004" fill="hold"/>
                                        <p:tgtEl>
                                          <p:spTgt spid="15"/>
                                        </p:tgtEl>
                                      </p:cBhvr>
                                    </p:cmd>
                                  </p:childTnLst>
                                </p:cTn>
                              </p:par>
                            </p:childTnLst>
                          </p:cTn>
                        </p:par>
                      </p:childTnLst>
                    </p:cTn>
                  </p:par>
                </p:childTnLst>
              </p:cTn>
              <p:nextCondLst>
                <p:cond evt="onClick" delay="0">
                  <p:tgtEl>
                    <p:spTgt spid="2"/>
                  </p:tgtEl>
                </p:cond>
              </p:nextCondLst>
            </p:seq>
            <p:audio>
              <p:cMediaNode vol="80000">
                <p:cTn id="55" fill="hold" display="0">
                  <p:stCondLst>
                    <p:cond delay="indefinite"/>
                  </p:stCondLst>
                  <p:endCondLst>
                    <p:cond evt="onStopAudio" delay="0">
                      <p:tgtEl>
                        <p:sldTgt/>
                      </p:tgtEl>
                    </p:cond>
                  </p:endCondLst>
                </p:cTn>
                <p:tgtEl>
                  <p:spTgt spid="15"/>
                </p:tgtEl>
              </p:cMediaNode>
            </p:audio>
            <p:audio>
              <p:cMediaNode vol="80000">
                <p:cTn id="56" fill="hold" display="0">
                  <p:stCondLst>
                    <p:cond delay="indefinite"/>
                  </p:stCondLst>
                  <p:endCondLst>
                    <p:cond evt="onStopAudio" delay="0">
                      <p:tgtEl>
                        <p:sldTgt/>
                      </p:tgtEl>
                    </p:cond>
                  </p:endCondLst>
                </p:cTn>
                <p:tgtEl>
                  <p:spTgt spid="16"/>
                </p:tgtEl>
              </p:cMediaNode>
            </p:audio>
            <p:audio>
              <p:cMediaNode vol="80000">
                <p:cTn id="57" fill="hold" display="0">
                  <p:stCondLst>
                    <p:cond delay="indefinite"/>
                  </p:stCondLst>
                  <p:endCondLst>
                    <p:cond evt="onStopAudio" delay="0">
                      <p:tgtEl>
                        <p:sldTgt/>
                      </p:tgtEl>
                    </p:cond>
                  </p:endCondLst>
                </p:cTn>
                <p:tgtEl>
                  <p:spTgt spid="17"/>
                </p:tgtEl>
              </p:cMediaNode>
            </p:audio>
            <p:audio>
              <p:cMediaNode vol="80000">
                <p:cTn id="58" fill="hold" display="0">
                  <p:stCondLst>
                    <p:cond delay="indefinite"/>
                  </p:stCondLst>
                  <p:endCondLst>
                    <p:cond evt="onStopAudio" delay="0">
                      <p:tgtEl>
                        <p:sldTgt/>
                      </p:tgtEl>
                    </p:cond>
                  </p:endCondLst>
                </p:cTn>
                <p:tgtEl>
                  <p:spTgt spid="18"/>
                </p:tgtEl>
              </p:cMediaNode>
            </p:audio>
          </p:childTnLst>
        </p:cTn>
      </p:par>
    </p:tnLst>
    <p:bldLst>
      <p:bldP spid="4" grpId="0"/>
      <p:bldP spid="2" grpId="0" animBg="1"/>
      <p:bldP spid="5" grpId="0" animBg="1"/>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3944" y="-1940291"/>
            <a:ext cx="11379199" cy="44451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49D614BD-81DE-F792-175E-B3ADC801E95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2" y="-184"/>
            <a:ext cx="812633" cy="906861"/>
          </a:xfrm>
          <a:prstGeom prst="rect">
            <a:avLst/>
          </a:prstGeom>
        </p:spPr>
      </p:pic>
      <p:sp>
        <p:nvSpPr>
          <p:cNvPr id="4" name="TextBox 3">
            <a:extLst>
              <a:ext uri="{FF2B5EF4-FFF2-40B4-BE49-F238E27FC236}">
                <a16:creationId xmlns:a16="http://schemas.microsoft.com/office/drawing/2014/main" id="{0968E4A1-B7E0-AB15-ACAF-A6E0FF99A439}"/>
              </a:ext>
            </a:extLst>
          </p:cNvPr>
          <p:cNvSpPr txBox="1"/>
          <p:nvPr/>
        </p:nvSpPr>
        <p:spPr>
          <a:xfrm>
            <a:off x="1136567" y="645367"/>
            <a:ext cx="9692959" cy="1692767"/>
          </a:xfrm>
          <a:prstGeom prst="rect">
            <a:avLst/>
          </a:prstGeom>
          <a:noFill/>
        </p:spPr>
        <p:txBody>
          <a:bodyPr wrap="square" lIns="121917" tIns="60958" rIns="121917" bIns="60958" rtlCol="0">
            <a:spAutoFit/>
          </a:bodyPr>
          <a:lstStyle/>
          <a:p>
            <a:pPr lvl="0" algn="ctr"/>
            <a:r>
              <a:rPr lang="vi-VN" sz="3400" b="1" dirty="0">
                <a:solidFill>
                  <a:prstClr val="white"/>
                </a:solidFill>
                <a:latin typeface="UTM Avo" panose="02040603050506020204" pitchFamily="18" charset="0"/>
                <a:cs typeface="Arial" panose="020B0604020202020204" pitchFamily="34" charset="0"/>
              </a:rPr>
              <a:t>Câu 5: </a:t>
            </a:r>
            <a:r>
              <a:rPr lang="vi-VN" sz="3400" dirty="0">
                <a:solidFill>
                  <a:prstClr val="white"/>
                </a:solidFill>
                <a:latin typeface="UTM Avo" panose="02040603050506020204" pitchFamily="18" charset="0"/>
                <a:cs typeface="Arial" panose="020B0604020202020204" pitchFamily="34" charset="0"/>
              </a:rPr>
              <a:t>Đâu là nội dung chính công việc được xây dựng trong dự án ủng hộ đồng bào lũ lụt miền Trung?</a:t>
            </a:r>
          </a:p>
        </p:txBody>
      </p:sp>
      <p:sp>
        <p:nvSpPr>
          <p:cNvPr id="12" name="Rectangle: Rounded Corners 15">
            <a:extLst>
              <a:ext uri="{FF2B5EF4-FFF2-40B4-BE49-F238E27FC236}">
                <a16:creationId xmlns:a16="http://schemas.microsoft.com/office/drawing/2014/main" id="{F3075D91-79E0-E5B4-6DED-B1D7990DE451}"/>
              </a:ext>
            </a:extLst>
          </p:cNvPr>
          <p:cNvSpPr/>
          <p:nvPr/>
        </p:nvSpPr>
        <p:spPr>
          <a:xfrm>
            <a:off x="401019" y="2666317"/>
            <a:ext cx="5469260" cy="1635081"/>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Cùng các bạn đến tham gia, xem mọi người thực hiện.</a:t>
            </a:r>
          </a:p>
        </p:txBody>
      </p:sp>
      <p:sp>
        <p:nvSpPr>
          <p:cNvPr id="13" name="Rectangle: Rounded Corners 16">
            <a:extLst>
              <a:ext uri="{FF2B5EF4-FFF2-40B4-BE49-F238E27FC236}">
                <a16:creationId xmlns:a16="http://schemas.microsoft.com/office/drawing/2014/main" id="{3709D225-71BA-6018-0C51-DF3D187A85B7}"/>
              </a:ext>
            </a:extLst>
          </p:cNvPr>
          <p:cNvSpPr/>
          <p:nvPr/>
        </p:nvSpPr>
        <p:spPr>
          <a:xfrm>
            <a:off x="378634" y="4478372"/>
            <a:ext cx="5469260" cy="1649746"/>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Thực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hiện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quyên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góp</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quần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áo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đồ</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dùng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học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tập</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ủng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hộ</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đồng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bào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lũ</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lụt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miền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Trung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4" name="Rectangle: Rounded Corners 17">
            <a:extLst>
              <a:ext uri="{FF2B5EF4-FFF2-40B4-BE49-F238E27FC236}">
                <a16:creationId xmlns:a16="http://schemas.microsoft.com/office/drawing/2014/main" id="{B64AE561-646D-0DA5-C92A-D619D1B0CDB3}"/>
              </a:ext>
            </a:extLst>
          </p:cNvPr>
          <p:cNvSpPr/>
          <p:nvPr/>
        </p:nvSpPr>
        <p:spPr>
          <a:xfrm>
            <a:off x="6321722" y="2671481"/>
            <a:ext cx="5582839" cy="1635081"/>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Cùng các bạn đến tham gia, xem mọi người thực hiện.</a:t>
            </a:r>
          </a:p>
        </p:txBody>
      </p:sp>
      <p:sp>
        <p:nvSpPr>
          <p:cNvPr id="15" name="Rectangle: Rounded Corners 18">
            <a:extLst>
              <a:ext uri="{FF2B5EF4-FFF2-40B4-BE49-F238E27FC236}">
                <a16:creationId xmlns:a16="http://schemas.microsoft.com/office/drawing/2014/main" id="{8E172911-6B32-92A1-5FC8-8E0F6B6E0C9E}"/>
              </a:ext>
            </a:extLst>
          </p:cNvPr>
          <p:cNvSpPr/>
          <p:nvPr/>
        </p:nvSpPr>
        <p:spPr>
          <a:xfrm>
            <a:off x="6321722" y="4507269"/>
            <a:ext cx="5582842" cy="1620849"/>
          </a:xfrm>
          <a:prstGeom prst="roundRect">
            <a:avLst/>
          </a:prstGeom>
          <a:ln>
            <a:noFill/>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Chỉ kêu gọi nhưng không</a:t>
            </a:r>
          </a:p>
          <a:p>
            <a:pPr algn="ctr" defTabSz="536387">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ủng hộ.</a:t>
            </a:r>
          </a:p>
        </p:txBody>
      </p:sp>
      <p:pic>
        <p:nvPicPr>
          <p:cNvPr id="16" name="Picture 18">
            <a:extLst>
              <a:ext uri="{FF2B5EF4-FFF2-40B4-BE49-F238E27FC236}">
                <a16:creationId xmlns:a16="http://schemas.microsoft.com/office/drawing/2014/main" id="{D71E7C20-09E4-9424-87A4-343041EF1DE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4352" y="5330840"/>
            <a:ext cx="869651" cy="7571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D8ACB317-315B-9ED4-3DB2-1E2F16B0794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19305" y="3566198"/>
            <a:ext cx="824698" cy="73602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20">
            <a:extLst>
              <a:ext uri="{FF2B5EF4-FFF2-40B4-BE49-F238E27FC236}">
                <a16:creationId xmlns:a16="http://schemas.microsoft.com/office/drawing/2014/main" id="{370B755E-40B2-039B-168B-C029D3E28B6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169820" y="3493308"/>
            <a:ext cx="786812" cy="7022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87545162-EE88-A40C-55E8-D227439D8F1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104012" y="5389874"/>
            <a:ext cx="827191" cy="7382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4" descr="C:\Users\ADMIN\Desktop\Tai nguyen thiet ke tro choi\Bảng gỗ\1a.png">
            <a:hlinkClick r:id="rId11" action="ppaction://hlinksldjump"/>
            <a:extLst>
              <a:ext uri="{FF2B5EF4-FFF2-40B4-BE49-F238E27FC236}">
                <a16:creationId xmlns:a16="http://schemas.microsoft.com/office/drawing/2014/main" id="{5B7EE39A-EF67-FB7D-EE12-8208E6B20595}"/>
              </a:ext>
            </a:extLst>
          </p:cNvPr>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8401" y="596837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21" name="buzzer-or-wrong-answer-20582.wav">
            <a:hlinkClick r:id="" action="ppaction://media"/>
            <a:extLst>
              <a:ext uri="{FF2B5EF4-FFF2-40B4-BE49-F238E27FC236}">
                <a16:creationId xmlns:a16="http://schemas.microsoft.com/office/drawing/2014/main" id="{2E949EFB-C6C1-BFB1-74C4-A33F7718D020}"/>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50408" y="2504809"/>
            <a:ext cx="812800" cy="812800"/>
          </a:xfrm>
          <a:prstGeom prst="rect">
            <a:avLst/>
          </a:prstGeom>
        </p:spPr>
      </p:pic>
      <p:pic>
        <p:nvPicPr>
          <p:cNvPr id="22" name="buzzer-or-wrong-answer-20582.wav">
            <a:hlinkClick r:id="" action="ppaction://media"/>
            <a:extLst>
              <a:ext uri="{FF2B5EF4-FFF2-40B4-BE49-F238E27FC236}">
                <a16:creationId xmlns:a16="http://schemas.microsoft.com/office/drawing/2014/main" id="{E17B00E9-C078-1E08-A5A3-468E314D4B9B}"/>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98008" y="2657209"/>
            <a:ext cx="812800" cy="812800"/>
          </a:xfrm>
          <a:prstGeom prst="rect">
            <a:avLst/>
          </a:prstGeom>
        </p:spPr>
      </p:pic>
      <p:pic>
        <p:nvPicPr>
          <p:cNvPr id="23" name="buzzer-or-wrong-answer-20582.wav">
            <a:hlinkClick r:id="" action="ppaction://media"/>
            <a:extLst>
              <a:ext uri="{FF2B5EF4-FFF2-40B4-BE49-F238E27FC236}">
                <a16:creationId xmlns:a16="http://schemas.microsoft.com/office/drawing/2014/main" id="{5AEE091D-A8B7-D39D-6BD8-4CCBE7FB08C5}"/>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18414" y="2205059"/>
            <a:ext cx="812800" cy="812800"/>
          </a:xfrm>
          <a:prstGeom prst="rect">
            <a:avLst/>
          </a:prstGeom>
        </p:spPr>
      </p:pic>
      <p:pic>
        <p:nvPicPr>
          <p:cNvPr id="24" name="Ding-sound-effect-www_tiengdong_com.mp3">
            <a:hlinkClick r:id="" action="ppaction://media"/>
            <a:extLst>
              <a:ext uri="{FF2B5EF4-FFF2-40B4-BE49-F238E27FC236}">
                <a16:creationId xmlns:a16="http://schemas.microsoft.com/office/drawing/2014/main" id="{1E4F7FEB-1739-C4A4-26F2-DCBF5CE0D3AE}"/>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956520" y="3375954"/>
            <a:ext cx="812800" cy="812800"/>
          </a:xfrm>
          <a:prstGeom prst="rect">
            <a:avLst/>
          </a:prstGeom>
        </p:spPr>
      </p:pic>
    </p:spTree>
    <p:extLst>
      <p:ext uri="{BB962C8B-B14F-4D97-AF65-F5344CB8AC3E}">
        <p14:creationId xmlns:p14="http://schemas.microsoft.com/office/powerpoint/2010/main" val="282772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 presetClass="mediacall" presetSubtype="0" fill="hold" nodeType="withEffect">
                                  <p:stCondLst>
                                    <p:cond delay="0"/>
                                  </p:stCondLst>
                                  <p:childTnLst>
                                    <p:cmd type="call" cmd="playFrom(0.0)">
                                      <p:cBhvr>
                                        <p:cTn id="30" dur="1776" fill="hold"/>
                                        <p:tgtEl>
                                          <p:spTgt spid="23"/>
                                        </p:tgtEl>
                                      </p:cBhvr>
                                    </p:cmd>
                                  </p:childTnLst>
                                </p:cTn>
                              </p:par>
                            </p:childTnLst>
                          </p:cTn>
                        </p:par>
                      </p:childTnLst>
                    </p:cTn>
                  </p:par>
                </p:childTnLst>
              </p:cTn>
              <p:nextCondLst>
                <p:cond evt="onClick" delay="0">
                  <p:tgtEl>
                    <p:spTgt spid="14"/>
                  </p:tgtEl>
                </p:cond>
              </p:nextCondLst>
            </p:seq>
            <p:seq concurrent="1" nextAc="seek">
              <p:cTn id="31" restart="whenNotActive" fill="hold" evtFilter="cancelBubble" nodeType="interactiveSeq">
                <p:stCondLst>
                  <p:cond evt="onClick" delay="0">
                    <p:tgtEl>
                      <p:spTgt spid="15"/>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 presetClass="mediacall" presetSubtype="0" fill="hold" nodeType="withEffect">
                                  <p:stCondLst>
                                    <p:cond delay="0"/>
                                  </p:stCondLst>
                                  <p:childTnLst>
                                    <p:cmd type="call" cmd="playFrom(0.0)">
                                      <p:cBhvr>
                                        <p:cTn id="38" dur="3004" fill="hold"/>
                                        <p:tgtEl>
                                          <p:spTgt spid="24"/>
                                        </p:tgtEl>
                                      </p:cBhvr>
                                    </p:cmd>
                                  </p:childTnLst>
                                </p:cTn>
                              </p:par>
                            </p:childTnLst>
                          </p:cTn>
                        </p:par>
                      </p:childTnLst>
                    </p:cTn>
                  </p:par>
                </p:childTnLst>
              </p:cTn>
              <p:nextCondLst>
                <p:cond evt="onClick" delay="0">
                  <p:tgtEl>
                    <p:spTgt spid="15"/>
                  </p:tgtEl>
                </p:cond>
              </p:nextCondLst>
            </p:seq>
            <p:seq concurrent="1" nextAc="seek">
              <p:cTn id="39" restart="whenNotActive" fill="hold" evtFilter="cancelBubble" nodeType="interactiveSeq">
                <p:stCondLst>
                  <p:cond evt="onClick" delay="0">
                    <p:tgtEl>
                      <p:spTgt spid="12"/>
                    </p:tgtEl>
                  </p:cond>
                </p:stCondLst>
                <p:endSync evt="end" delay="0">
                  <p:rtn val="all"/>
                </p:endSync>
                <p:childTnLst>
                  <p:par>
                    <p:cTn id="40" fill="hold">
                      <p:stCondLst>
                        <p:cond delay="0"/>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 presetClass="mediacall" presetSubtype="0" fill="hold" nodeType="withEffect">
                                  <p:stCondLst>
                                    <p:cond delay="0"/>
                                  </p:stCondLst>
                                  <p:childTnLst>
                                    <p:cmd type="call" cmd="playFrom(0.0)">
                                      <p:cBhvr>
                                        <p:cTn id="46" dur="1776" fill="hold"/>
                                        <p:tgtEl>
                                          <p:spTgt spid="22"/>
                                        </p:tgtEl>
                                      </p:cBhvr>
                                    </p:cmd>
                                  </p:childTnLst>
                                </p:cTn>
                              </p:par>
                            </p:childTnLst>
                          </p:cTn>
                        </p:par>
                      </p:childTnLst>
                    </p:cTn>
                  </p:par>
                </p:childTnLst>
              </p:cTn>
              <p:nextCondLst>
                <p:cond evt="onClick" delay="0">
                  <p:tgtEl>
                    <p:spTgt spid="12"/>
                  </p:tgtEl>
                </p:cond>
              </p:nextCondLst>
            </p:seq>
            <p:seq concurrent="1" nextAc="seek">
              <p:cTn id="47" restart="whenNotActive" fill="hold" evtFilter="cancelBubble" nodeType="interactiveSeq">
                <p:stCondLst>
                  <p:cond evt="onClick" delay="0">
                    <p:tgtEl>
                      <p:spTgt spid="13"/>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par>
                                <p:cTn id="53" presetID="1" presetClass="mediacall" presetSubtype="0" fill="hold" nodeType="withEffect">
                                  <p:stCondLst>
                                    <p:cond delay="0"/>
                                  </p:stCondLst>
                                  <p:childTnLst>
                                    <p:cmd type="call" cmd="playFrom(0.0)">
                                      <p:cBhvr>
                                        <p:cTn id="54" dur="1776" fill="hold"/>
                                        <p:tgtEl>
                                          <p:spTgt spid="21"/>
                                        </p:tgtEl>
                                      </p:cBhvr>
                                    </p:cmd>
                                  </p:childTnLst>
                                </p:cTn>
                              </p:par>
                            </p:childTnLst>
                          </p:cTn>
                        </p:par>
                      </p:childTnLst>
                    </p:cTn>
                  </p:par>
                </p:childTnLst>
              </p:cTn>
              <p:nextCondLst>
                <p:cond evt="onClick" delay="0">
                  <p:tgtEl>
                    <p:spTgt spid="13"/>
                  </p:tgtEl>
                </p:cond>
              </p:nextCondLst>
            </p:seq>
            <p:audio>
              <p:cMediaNode vol="80000">
                <p:cTn id="55" fill="hold" display="0">
                  <p:stCondLst>
                    <p:cond delay="indefinite"/>
                  </p:stCondLst>
                  <p:endCondLst>
                    <p:cond evt="onStopAudio" delay="0">
                      <p:tgtEl>
                        <p:sldTgt/>
                      </p:tgtEl>
                    </p:cond>
                  </p:endCondLst>
                </p:cTn>
                <p:tgtEl>
                  <p:spTgt spid="21"/>
                </p:tgtEl>
              </p:cMediaNode>
            </p:audio>
            <p:audio>
              <p:cMediaNode vol="80000">
                <p:cTn id="56" fill="hold" display="0">
                  <p:stCondLst>
                    <p:cond delay="indefinite"/>
                  </p:stCondLst>
                  <p:endCondLst>
                    <p:cond evt="onStopAudio" delay="0">
                      <p:tgtEl>
                        <p:sldTgt/>
                      </p:tgtEl>
                    </p:cond>
                  </p:endCondLst>
                </p:cTn>
                <p:tgtEl>
                  <p:spTgt spid="22"/>
                </p:tgtEl>
              </p:cMediaNode>
            </p:audio>
            <p:audio>
              <p:cMediaNode vol="80000">
                <p:cTn id="57" fill="hold" display="0">
                  <p:stCondLst>
                    <p:cond delay="indefinite"/>
                  </p:stCondLst>
                  <p:endCondLst>
                    <p:cond evt="onStopAudio" delay="0">
                      <p:tgtEl>
                        <p:sldTgt/>
                      </p:tgtEl>
                    </p:cond>
                  </p:endCondLst>
                </p:cTn>
                <p:tgtEl>
                  <p:spTgt spid="23"/>
                </p:tgtEl>
              </p:cMediaNode>
            </p:audio>
            <p:audio>
              <p:cMediaNode vol="80000">
                <p:cTn id="58" fill="hold" display="0">
                  <p:stCondLst>
                    <p:cond delay="indefinite"/>
                  </p:stCondLst>
                  <p:endCondLst>
                    <p:cond evt="onStopAudio" delay="0">
                      <p:tgtEl>
                        <p:sldTgt/>
                      </p:tgtEl>
                    </p:cond>
                  </p:endCondLst>
                </p:cTn>
                <p:tgtEl>
                  <p:spTgt spid="24"/>
                </p:tgtEl>
              </p:cMediaNode>
            </p:audio>
          </p:childTnLst>
        </p:cTn>
      </p:par>
    </p:tnLst>
    <p:bldLst>
      <p:bldP spid="4" grpId="0"/>
      <p:bldP spid="12" grpId="0" animBg="1"/>
      <p:bldP spid="13" grpId="0" animBg="1"/>
      <p:bldP spid="14" grpId="0" animBg="1"/>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F8132D74-C65C-A0E7-75EF-3BF80778328F}"/>
              </a:ext>
            </a:extLst>
          </p:cNvPr>
          <p:cNvSpPr/>
          <p:nvPr/>
        </p:nvSpPr>
        <p:spPr>
          <a:xfrm>
            <a:off x="3242824" y="1703494"/>
            <a:ext cx="619125" cy="582230"/>
          </a:xfrm>
          <a:custGeom>
            <a:avLst/>
            <a:gdLst/>
            <a:ahLst/>
            <a:cxnLst/>
            <a:rect l="l" t="t" r="r" b="b"/>
            <a:pathLst>
              <a:path w="2561478" h="2118556">
                <a:moveTo>
                  <a:pt x="0" y="0"/>
                </a:moveTo>
                <a:lnTo>
                  <a:pt x="2561478" y="0"/>
                </a:lnTo>
                <a:lnTo>
                  <a:pt x="2561478" y="2118556"/>
                </a:lnTo>
                <a:lnTo>
                  <a:pt x="0" y="21185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3" name="Freeform 15">
            <a:extLst>
              <a:ext uri="{FF2B5EF4-FFF2-40B4-BE49-F238E27FC236}">
                <a16:creationId xmlns:a16="http://schemas.microsoft.com/office/drawing/2014/main" id="{D7D1D3F5-3217-98F0-70B4-6E4E1EB76BDA}"/>
              </a:ext>
            </a:extLst>
          </p:cNvPr>
          <p:cNvSpPr/>
          <p:nvPr/>
        </p:nvSpPr>
        <p:spPr>
          <a:xfrm rot="1339988">
            <a:off x="9924354" y="811615"/>
            <a:ext cx="2357728" cy="1043294"/>
          </a:xfrm>
          <a:custGeom>
            <a:avLst/>
            <a:gdLst/>
            <a:ahLst/>
            <a:cxnLst/>
            <a:rect l="l" t="t" r="r" b="b"/>
            <a:pathLst>
              <a:path w="4352728" h="1926082">
                <a:moveTo>
                  <a:pt x="0" y="0"/>
                </a:moveTo>
                <a:lnTo>
                  <a:pt x="4352728" y="0"/>
                </a:lnTo>
                <a:lnTo>
                  <a:pt x="4352728" y="1926082"/>
                </a:lnTo>
                <a:lnTo>
                  <a:pt x="0" y="19260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endParaRPr>
          </a:p>
        </p:txBody>
      </p:sp>
      <p:sp>
        <p:nvSpPr>
          <p:cNvPr id="4" name="TextBox 3">
            <a:extLst>
              <a:ext uri="{FF2B5EF4-FFF2-40B4-BE49-F238E27FC236}">
                <a16:creationId xmlns:a16="http://schemas.microsoft.com/office/drawing/2014/main" id="{01BAB20E-AA08-FD05-292B-B22F0142F4AD}"/>
              </a:ext>
            </a:extLst>
          </p:cNvPr>
          <p:cNvSpPr txBox="1"/>
          <p:nvPr/>
        </p:nvSpPr>
        <p:spPr>
          <a:xfrm>
            <a:off x="1768792" y="1807592"/>
            <a:ext cx="1671638" cy="1749995"/>
          </a:xfrm>
          <a:prstGeom prst="rect">
            <a:avLst/>
          </a:prstGeom>
        </p:spPr>
        <p:txBody>
          <a:bodyPr lIns="27517" tIns="27517" rIns="27517" bIns="27517" rtlCol="0" anchor="ctr"/>
          <a:lstStyle/>
          <a:p>
            <a:pPr algn="ctr">
              <a:lnSpc>
                <a:spcPts val="1440"/>
              </a:lnSpc>
              <a:spcBef>
                <a:spcPct val="0"/>
              </a:spcBef>
            </a:pPr>
            <a:endParaRPr sz="572">
              <a:latin typeface="UTM Avo" panose="02040603050506020204" pitchFamily="18"/>
              <a:cs typeface="Arial" panose="020B0604020202020204" pitchFamily="34" charset="0"/>
            </a:endParaRPr>
          </a:p>
        </p:txBody>
      </p:sp>
      <p:grpSp>
        <p:nvGrpSpPr>
          <p:cNvPr id="5" name="Group 4">
            <a:extLst>
              <a:ext uri="{FF2B5EF4-FFF2-40B4-BE49-F238E27FC236}">
                <a16:creationId xmlns:a16="http://schemas.microsoft.com/office/drawing/2014/main" id="{97228CEA-DBD9-A7E5-30B5-5C7109A26E80}"/>
              </a:ext>
            </a:extLst>
          </p:cNvPr>
          <p:cNvGrpSpPr/>
          <p:nvPr/>
        </p:nvGrpSpPr>
        <p:grpSpPr>
          <a:xfrm>
            <a:off x="4331493" y="1629942"/>
            <a:ext cx="3425825" cy="856092"/>
            <a:chOff x="5715000" y="-1"/>
            <a:chExt cx="6324600" cy="1563773"/>
          </a:xfrm>
        </p:grpSpPr>
        <p:sp>
          <p:nvSpPr>
            <p:cNvPr id="6" name="Round Same Side Corner Rectangle 11">
              <a:extLst>
                <a:ext uri="{FF2B5EF4-FFF2-40B4-BE49-F238E27FC236}">
                  <a16:creationId xmlns:a16="http://schemas.microsoft.com/office/drawing/2014/main" id="{CE7E856B-D753-373E-9120-E24BCD3D5773}"/>
                </a:ext>
              </a:extLst>
            </p:cNvPr>
            <p:cNvSpPr/>
            <p:nvPr/>
          </p:nvSpPr>
          <p:spPr>
            <a:xfrm flipV="1">
              <a:off x="5715000" y="-1"/>
              <a:ext cx="6324600" cy="1563773"/>
            </a:xfrm>
            <a:prstGeom prst="round2SameRect">
              <a:avLst>
                <a:gd name="adj1" fmla="val 37720"/>
                <a:gd name="adj2" fmla="val 0"/>
              </a:avLst>
            </a:prstGeom>
            <a:solidFill>
              <a:schemeClr val="accent1">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2" dirty="0">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CBA3F7F8-0F7A-346D-7195-AD746D648CB7}"/>
                </a:ext>
              </a:extLst>
            </p:cNvPr>
            <p:cNvSpPr txBox="1"/>
            <p:nvPr/>
          </p:nvSpPr>
          <p:spPr>
            <a:xfrm>
              <a:off x="6515101" y="285158"/>
              <a:ext cx="4724400" cy="1082230"/>
            </a:xfrm>
            <a:prstGeom prst="rect">
              <a:avLst/>
            </a:prstGeom>
            <a:solidFill>
              <a:schemeClr val="accent1">
                <a:lumMod val="60000"/>
                <a:lumOff val="40000"/>
              </a:schemeClr>
            </a:solidFill>
          </p:spPr>
          <p:txBody>
            <a:bodyPr wrap="square" rtlCol="0">
              <a:spAutoFit/>
            </a:bodyPr>
            <a:lstStyle/>
            <a:p>
              <a:pPr algn="ctr"/>
              <a:r>
                <a:rPr lang="en-US" sz="3250" b="1" dirty="0">
                  <a:latin typeface="UTM Avo" panose="02040603050506020204" pitchFamily="18"/>
                  <a:cs typeface="Arial" panose="020B0604020202020204" pitchFamily="34" charset="0"/>
                </a:rPr>
                <a:t>VẬN DỤNG</a:t>
              </a:r>
            </a:p>
          </p:txBody>
        </p:sp>
      </p:grpSp>
      <p:sp>
        <p:nvSpPr>
          <p:cNvPr id="8" name="Freeform 4">
            <a:extLst>
              <a:ext uri="{FF2B5EF4-FFF2-40B4-BE49-F238E27FC236}">
                <a16:creationId xmlns:a16="http://schemas.microsoft.com/office/drawing/2014/main" id="{14AC83E4-A6F6-AA82-6AA5-2F79CBA8EE5E}"/>
              </a:ext>
            </a:extLst>
          </p:cNvPr>
          <p:cNvSpPr/>
          <p:nvPr/>
        </p:nvSpPr>
        <p:spPr>
          <a:xfrm>
            <a:off x="1881886" y="2752725"/>
            <a:ext cx="5821788" cy="3522940"/>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chemeClr val="accent5">
              <a:lumMod val="20000"/>
              <a:lumOff val="80000"/>
            </a:schemeClr>
          </a:solidFill>
        </p:spPr>
        <p:txBody>
          <a:bodyPr/>
          <a:lstStyle/>
          <a:p>
            <a:endParaRPr lang="en-US" sz="572">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FD747D13-A3C4-C9D7-B93D-C0AEB732248F}"/>
              </a:ext>
            </a:extLst>
          </p:cNvPr>
          <p:cNvSpPr txBox="1"/>
          <p:nvPr/>
        </p:nvSpPr>
        <p:spPr>
          <a:xfrm>
            <a:off x="2305426" y="3042580"/>
            <a:ext cx="4812619" cy="2770246"/>
          </a:xfrm>
          <a:prstGeom prst="rect">
            <a:avLst/>
          </a:prstGeom>
          <a:noFill/>
        </p:spPr>
        <p:txBody>
          <a:bodyPr wrap="square">
            <a:spAutoFit/>
          </a:bodyPr>
          <a:lstStyle/>
          <a:p>
            <a:pPr algn="ctr">
              <a:lnSpc>
                <a:spcPct val="150000"/>
              </a:lnSpc>
            </a:pPr>
            <a:r>
              <a:rPr lang="en-US" sz="2383" b="1" dirty="0" err="1">
                <a:latin typeface="UTM Avo" panose="02040603050506020204" pitchFamily="18"/>
                <a:ea typeface="Calibri" panose="020F0502020204030204" pitchFamily="34" charset="0"/>
                <a:cs typeface="Arial" panose="020B0604020202020204" pitchFamily="34" charset="0"/>
              </a:rPr>
              <a:t>Nhiệm</a:t>
            </a:r>
            <a:r>
              <a:rPr lang="en-US" sz="2383" b="1" dirty="0">
                <a:latin typeface="UTM Avo" panose="02040603050506020204" pitchFamily="18"/>
                <a:ea typeface="Calibri" panose="020F0502020204030204" pitchFamily="34" charset="0"/>
                <a:cs typeface="Arial" panose="020B0604020202020204" pitchFamily="34" charset="0"/>
              </a:rPr>
              <a:t> </a:t>
            </a:r>
            <a:r>
              <a:rPr lang="en-US" sz="2383" b="1" dirty="0" err="1">
                <a:latin typeface="UTM Avo" panose="02040603050506020204" pitchFamily="18"/>
                <a:ea typeface="Calibri" panose="020F0502020204030204" pitchFamily="34" charset="0"/>
                <a:cs typeface="Arial" panose="020B0604020202020204" pitchFamily="34" charset="0"/>
              </a:rPr>
              <a:t>vụ</a:t>
            </a:r>
            <a:r>
              <a:rPr lang="en-US" sz="2383" b="1" dirty="0">
                <a:latin typeface="UTM Avo" panose="02040603050506020204" pitchFamily="18"/>
                <a:ea typeface="Calibri" panose="020F0502020204030204" pitchFamily="34" charset="0"/>
                <a:cs typeface="Arial" panose="020B0604020202020204" pitchFamily="34" charset="0"/>
              </a:rPr>
              <a:t> </a:t>
            </a:r>
            <a:r>
              <a:rPr lang="en-US" sz="2383" b="1" dirty="0" err="1">
                <a:latin typeface="UTM Avo" panose="02040603050506020204" pitchFamily="18"/>
                <a:ea typeface="Calibri" panose="020F0502020204030204" pitchFamily="34" charset="0"/>
                <a:cs typeface="Arial" panose="020B0604020202020204" pitchFamily="34" charset="0"/>
              </a:rPr>
              <a:t>về</a:t>
            </a:r>
            <a:r>
              <a:rPr lang="en-US" sz="2383" b="1" dirty="0">
                <a:latin typeface="UTM Avo" panose="02040603050506020204" pitchFamily="18"/>
                <a:ea typeface="Calibri" panose="020F0502020204030204" pitchFamily="34" charset="0"/>
                <a:cs typeface="Arial" panose="020B0604020202020204" pitchFamily="34" charset="0"/>
              </a:rPr>
              <a:t> </a:t>
            </a:r>
            <a:r>
              <a:rPr lang="en-US" sz="2383" b="1" dirty="0" err="1">
                <a:latin typeface="UTM Avo" panose="02040603050506020204" pitchFamily="18"/>
                <a:ea typeface="Calibri" panose="020F0502020204030204" pitchFamily="34" charset="0"/>
                <a:cs typeface="Arial" panose="020B0604020202020204" pitchFamily="34" charset="0"/>
              </a:rPr>
              <a:t>nhà</a:t>
            </a:r>
            <a:r>
              <a:rPr lang="en-US" sz="2383" b="1" dirty="0">
                <a:latin typeface="UTM Avo" panose="02040603050506020204" pitchFamily="18"/>
                <a:ea typeface="Calibri" panose="020F0502020204030204" pitchFamily="34" charset="0"/>
                <a:cs typeface="Arial" panose="020B0604020202020204" pitchFamily="34" charset="0"/>
              </a:rPr>
              <a:t>: </a:t>
            </a:r>
          </a:p>
          <a:p>
            <a:pPr algn="ctr">
              <a:lnSpc>
                <a:spcPct val="150000"/>
              </a:lnSpc>
            </a:pPr>
            <a:r>
              <a:rPr lang="vi-VN" sz="2383" dirty="0">
                <a:latin typeface="UTM Avo" panose="02040603050506020204" pitchFamily="18"/>
                <a:ea typeface="Calibri" panose="020F0502020204030204" pitchFamily="34" charset="0"/>
                <a:cs typeface="Arial" panose="020B0604020202020204" pitchFamily="34" charset="0"/>
              </a:rPr>
              <a:t>Các nhóm hãy </a:t>
            </a:r>
            <a:r>
              <a:rPr lang="en-US" sz="2383" dirty="0" err="1">
                <a:latin typeface="UTM Avo" panose="02040603050506020204" pitchFamily="18"/>
                <a:ea typeface="Calibri" panose="020F0502020204030204" pitchFamily="34" charset="0"/>
                <a:cs typeface="Arial" panose="020B0604020202020204" pitchFamily="34" charset="0"/>
              </a:rPr>
              <a:t>thảo</a:t>
            </a:r>
            <a:r>
              <a:rPr lang="en-US" sz="2383" dirty="0">
                <a:latin typeface="UTM Avo" panose="02040603050506020204" pitchFamily="18"/>
                <a:ea typeface="Calibri" panose="020F0502020204030204" pitchFamily="34" charset="0"/>
                <a:cs typeface="Arial" panose="020B0604020202020204" pitchFamily="34" charset="0"/>
              </a:rPr>
              <a:t> </a:t>
            </a:r>
            <a:r>
              <a:rPr lang="en-US" sz="2383" dirty="0" err="1">
                <a:latin typeface="UTM Avo" panose="02040603050506020204" pitchFamily="18"/>
                <a:ea typeface="Calibri" panose="020F0502020204030204" pitchFamily="34" charset="0"/>
                <a:cs typeface="Arial" panose="020B0604020202020204" pitchFamily="34" charset="0"/>
              </a:rPr>
              <a:t>luận</a:t>
            </a:r>
            <a:r>
              <a:rPr lang="en-US" sz="2383" dirty="0">
                <a:latin typeface="UTM Avo" panose="02040603050506020204" pitchFamily="18"/>
                <a:ea typeface="Calibri" panose="020F0502020204030204" pitchFamily="34" charset="0"/>
                <a:cs typeface="Arial" panose="020B0604020202020204" pitchFamily="34" charset="0"/>
              </a:rPr>
              <a:t> </a:t>
            </a:r>
            <a:r>
              <a:rPr lang="en-US" sz="2383" dirty="0" err="1">
                <a:latin typeface="UTM Avo" panose="02040603050506020204" pitchFamily="18"/>
                <a:ea typeface="Calibri" panose="020F0502020204030204" pitchFamily="34" charset="0"/>
                <a:cs typeface="Arial" panose="020B0604020202020204" pitchFamily="34" charset="0"/>
              </a:rPr>
              <a:t>và</a:t>
            </a:r>
            <a:r>
              <a:rPr lang="en-US" sz="2383" dirty="0">
                <a:latin typeface="UTM Avo" panose="02040603050506020204" pitchFamily="18"/>
                <a:ea typeface="Calibri" panose="020F0502020204030204" pitchFamily="34" charset="0"/>
                <a:cs typeface="Arial" panose="020B0604020202020204" pitchFamily="34" charset="0"/>
              </a:rPr>
              <a:t> l</a:t>
            </a:r>
            <a:r>
              <a:rPr lang="vi-VN" sz="2383" dirty="0">
                <a:latin typeface="UTM Avo" panose="02040603050506020204" pitchFamily="18"/>
                <a:ea typeface="Calibri" panose="020F0502020204030204" pitchFamily="34" charset="0"/>
                <a:cs typeface="Arial" panose="020B0604020202020204" pitchFamily="34" charset="0"/>
              </a:rPr>
              <a:t>ập kế hoạch giúp đỡ gia đình có hoàn cảnh khó khăn ở </a:t>
            </a:r>
          </a:p>
          <a:p>
            <a:pPr algn="ctr">
              <a:lnSpc>
                <a:spcPct val="150000"/>
              </a:lnSpc>
            </a:pPr>
            <a:r>
              <a:rPr lang="vi-VN" sz="2383" dirty="0">
                <a:latin typeface="UTM Avo" panose="02040603050506020204" pitchFamily="18"/>
                <a:ea typeface="Calibri" panose="020F0502020204030204" pitchFamily="34" charset="0"/>
                <a:cs typeface="Arial" panose="020B0604020202020204" pitchFamily="34" charset="0"/>
              </a:rPr>
              <a:t>địa phương em.</a:t>
            </a:r>
            <a:endParaRPr lang="vi-VN" sz="2383" b="1" i="1" dirty="0">
              <a:solidFill>
                <a:srgbClr val="FF0000"/>
              </a:solidFill>
              <a:latin typeface="UTM Avo" panose="02040603050506020204" pitchFamily="18"/>
              <a:ea typeface="Calibri" panose="020F0502020204030204" pitchFamily="34" charset="0"/>
              <a:cs typeface="Arial" panose="020B0604020202020204" pitchFamily="34" charset="0"/>
            </a:endParaRPr>
          </a:p>
        </p:txBody>
      </p:sp>
      <p:pic>
        <p:nvPicPr>
          <p:cNvPr id="10" name="Picture 12">
            <a:extLst>
              <a:ext uri="{FF2B5EF4-FFF2-40B4-BE49-F238E27FC236}">
                <a16:creationId xmlns:a16="http://schemas.microsoft.com/office/drawing/2014/main" id="{701D6D2E-487E-7C28-6387-890CCAB2961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66507" y="1711562"/>
            <a:ext cx="1230758" cy="2279181"/>
          </a:xfrm>
          <a:prstGeom prst="rect">
            <a:avLst/>
          </a:prstGeom>
        </p:spPr>
      </p:pic>
      <p:grpSp>
        <p:nvGrpSpPr>
          <p:cNvPr id="11" name="Group 10">
            <a:extLst>
              <a:ext uri="{FF2B5EF4-FFF2-40B4-BE49-F238E27FC236}">
                <a16:creationId xmlns:a16="http://schemas.microsoft.com/office/drawing/2014/main" id="{ED0252A5-CADA-8A1D-7073-B275B2FE0A15}"/>
              </a:ext>
            </a:extLst>
          </p:cNvPr>
          <p:cNvGrpSpPr/>
          <p:nvPr/>
        </p:nvGrpSpPr>
        <p:grpSpPr>
          <a:xfrm>
            <a:off x="7226897" y="2767466"/>
            <a:ext cx="3503054" cy="3243953"/>
            <a:chOff x="11075782" y="3259671"/>
            <a:chExt cx="6467176" cy="5988836"/>
          </a:xfrm>
        </p:grpSpPr>
        <p:sp>
          <p:nvSpPr>
            <p:cNvPr id="12" name="Oval 11">
              <a:extLst>
                <a:ext uri="{FF2B5EF4-FFF2-40B4-BE49-F238E27FC236}">
                  <a16:creationId xmlns:a16="http://schemas.microsoft.com/office/drawing/2014/main" id="{18A35004-986A-3FCE-D444-A8865D897511}"/>
                </a:ext>
              </a:extLst>
            </p:cNvPr>
            <p:cNvSpPr/>
            <p:nvPr/>
          </p:nvSpPr>
          <p:spPr>
            <a:xfrm>
              <a:off x="11075782" y="3259671"/>
              <a:ext cx="6467176"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2">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4DDF7128-51B5-1490-BF50-4D2A498CF55B}"/>
                </a:ext>
              </a:extLst>
            </p:cNvPr>
            <p:cNvSpPr txBox="1"/>
            <p:nvPr/>
          </p:nvSpPr>
          <p:spPr>
            <a:xfrm>
              <a:off x="11261370" y="5038403"/>
              <a:ext cx="6095999" cy="2509445"/>
            </a:xfrm>
            <a:prstGeom prst="rect">
              <a:avLst/>
            </a:prstGeom>
            <a:noFill/>
          </p:spPr>
          <p:txBody>
            <a:bodyPr wrap="square" rtlCol="0">
              <a:spAutoFit/>
            </a:bodyPr>
            <a:lstStyle/>
            <a:p>
              <a:pPr algn="ctr">
                <a:lnSpc>
                  <a:spcPct val="150000"/>
                </a:lnSpc>
              </a:pPr>
              <a:r>
                <a:rPr lang="en-US" sz="2925" b="1" dirty="0">
                  <a:latin typeface="UTM Avo" panose="02040603050506020204" pitchFamily="18"/>
                  <a:cs typeface="Arial" panose="020B0604020202020204" pitchFamily="34" charset="0"/>
                </a:rPr>
                <a:t>HOẠT ĐỘNG THEO NHÓM</a:t>
              </a:r>
            </a:p>
          </p:txBody>
        </p:sp>
        <p:pic>
          <p:nvPicPr>
            <p:cNvPr id="14" name="Picture 11">
              <a:extLst>
                <a:ext uri="{FF2B5EF4-FFF2-40B4-BE49-F238E27FC236}">
                  <a16:creationId xmlns:a16="http://schemas.microsoft.com/office/drawing/2014/main" id="{D5A641E2-E05C-417A-4041-A28C8F62CB5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2055021" y="3352310"/>
              <a:ext cx="4508695" cy="1073889"/>
            </a:xfrm>
            <a:prstGeom prst="rect">
              <a:avLst/>
            </a:prstGeom>
          </p:spPr>
        </p:pic>
      </p:grpSp>
      <p:pic>
        <p:nvPicPr>
          <p:cNvPr id="15" name="Picture 14" descr="A group of people using laptops&#10;&#10;Description automatically generated with medium confidence">
            <a:extLst>
              <a:ext uri="{FF2B5EF4-FFF2-40B4-BE49-F238E27FC236}">
                <a16:creationId xmlns:a16="http://schemas.microsoft.com/office/drawing/2014/main" id="{7BE04CCE-80E6-C921-3575-277699F0EE49}"/>
              </a:ext>
            </a:extLst>
          </p:cNvPr>
          <p:cNvPicPr>
            <a:picLocks noChangeAspect="1"/>
          </p:cNvPicPr>
          <p:nvPr/>
        </p:nvPicPr>
        <p:blipFill rotWithShape="1">
          <a:blip r:embed="rId11">
            <a:extLst>
              <a:ext uri="{28A0092B-C50C-407E-A947-70E740481C1C}">
                <a14:useLocalDpi xmlns:a14="http://schemas.microsoft.com/office/drawing/2010/main" val="0"/>
              </a:ext>
            </a:extLst>
          </a:blip>
          <a:srcRect t="8407" b="12856"/>
          <a:stretch/>
        </p:blipFill>
        <p:spPr>
          <a:xfrm>
            <a:off x="7522290" y="4950429"/>
            <a:ext cx="2822466" cy="2222338"/>
          </a:xfrm>
          <a:prstGeom prst="rect">
            <a:avLst/>
          </a:prstGeom>
        </p:spPr>
      </p:pic>
    </p:spTree>
    <p:extLst>
      <p:ext uri="{BB962C8B-B14F-4D97-AF65-F5344CB8AC3E}">
        <p14:creationId xmlns:p14="http://schemas.microsoft.com/office/powerpoint/2010/main" val="387954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outVertical)">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E7B16D2-D2DC-D2FF-5C66-D9A877A0F7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241920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0F93B3A2-B4C7-58A5-0C1C-27B0D3E58657}"/>
              </a:ext>
            </a:extLst>
          </p:cNvPr>
          <p:cNvSpPr/>
          <p:nvPr/>
        </p:nvSpPr>
        <p:spPr>
          <a:xfrm rot="638405">
            <a:off x="10312794" y="5799101"/>
            <a:ext cx="808864" cy="992760"/>
          </a:xfrm>
          <a:custGeom>
            <a:avLst/>
            <a:gdLst/>
            <a:ahLst/>
            <a:cxnLst/>
            <a:rect l="l" t="t" r="r" b="b"/>
            <a:pathLst>
              <a:path w="2311958" h="2066313">
                <a:moveTo>
                  <a:pt x="0" y="0"/>
                </a:moveTo>
                <a:lnTo>
                  <a:pt x="2311958" y="0"/>
                </a:lnTo>
                <a:lnTo>
                  <a:pt x="2311958" y="2066312"/>
                </a:lnTo>
                <a:lnTo>
                  <a:pt x="0" y="20663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pic>
        <p:nvPicPr>
          <p:cNvPr id="3" name="Picture 9">
            <a:extLst>
              <a:ext uri="{FF2B5EF4-FFF2-40B4-BE49-F238E27FC236}">
                <a16:creationId xmlns:a16="http://schemas.microsoft.com/office/drawing/2014/main" id="{F9E577DA-471D-7223-2BD1-77E4AA81B2D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9993229">
            <a:off x="2226428" y="1767991"/>
            <a:ext cx="858360" cy="578320"/>
          </a:xfrm>
          <a:prstGeom prst="rect">
            <a:avLst/>
          </a:prstGeom>
        </p:spPr>
      </p:pic>
      <p:grpSp>
        <p:nvGrpSpPr>
          <p:cNvPr id="4" name="Group 3">
            <a:extLst>
              <a:ext uri="{FF2B5EF4-FFF2-40B4-BE49-F238E27FC236}">
                <a16:creationId xmlns:a16="http://schemas.microsoft.com/office/drawing/2014/main" id="{8B0D8663-AC6C-C190-DD1B-8553646F45A7}"/>
              </a:ext>
            </a:extLst>
          </p:cNvPr>
          <p:cNvGrpSpPr/>
          <p:nvPr/>
        </p:nvGrpSpPr>
        <p:grpSpPr>
          <a:xfrm rot="-348097">
            <a:off x="2926736" y="2073890"/>
            <a:ext cx="6574833" cy="3336304"/>
            <a:chOff x="0" y="0"/>
            <a:chExt cx="3190453" cy="1463594"/>
          </a:xfrm>
        </p:grpSpPr>
        <p:sp>
          <p:nvSpPr>
            <p:cNvPr id="5" name="Freeform 4">
              <a:extLst>
                <a:ext uri="{FF2B5EF4-FFF2-40B4-BE49-F238E27FC236}">
                  <a16:creationId xmlns:a16="http://schemas.microsoft.com/office/drawing/2014/main" id="{6ABB90D8-394D-3622-A744-1AAD4708722F}"/>
                </a:ext>
              </a:extLst>
            </p:cNvPr>
            <p:cNvSpPr/>
            <p:nvPr/>
          </p:nvSpPr>
          <p:spPr>
            <a:xfrm>
              <a:off x="0" y="0"/>
              <a:ext cx="3190453" cy="1463594"/>
            </a:xfrm>
            <a:custGeom>
              <a:avLst/>
              <a:gdLst/>
              <a:ahLst/>
              <a:cxnLst/>
              <a:rect l="l" t="t" r="r" b="b"/>
              <a:pathLst>
                <a:path w="3190453" h="1463594">
                  <a:moveTo>
                    <a:pt x="66427" y="0"/>
                  </a:moveTo>
                  <a:lnTo>
                    <a:pt x="3124026" y="0"/>
                  </a:lnTo>
                  <a:cubicBezTo>
                    <a:pt x="3141643" y="0"/>
                    <a:pt x="3158539" y="6999"/>
                    <a:pt x="3170997" y="19456"/>
                  </a:cubicBezTo>
                  <a:cubicBezTo>
                    <a:pt x="3183454" y="31913"/>
                    <a:pt x="3190453" y="48809"/>
                    <a:pt x="3190453" y="66427"/>
                  </a:cubicBezTo>
                  <a:lnTo>
                    <a:pt x="3190453" y="1397167"/>
                  </a:lnTo>
                  <a:cubicBezTo>
                    <a:pt x="3190453" y="1433854"/>
                    <a:pt x="3160712" y="1463594"/>
                    <a:pt x="3124026" y="1463594"/>
                  </a:cubicBezTo>
                  <a:lnTo>
                    <a:pt x="66427" y="1463594"/>
                  </a:lnTo>
                  <a:cubicBezTo>
                    <a:pt x="48809" y="1463594"/>
                    <a:pt x="31913" y="1456596"/>
                    <a:pt x="19456" y="1444138"/>
                  </a:cubicBezTo>
                  <a:cubicBezTo>
                    <a:pt x="6999" y="1431681"/>
                    <a:pt x="0" y="1414785"/>
                    <a:pt x="0" y="1397167"/>
                  </a:cubicBezTo>
                  <a:lnTo>
                    <a:pt x="0" y="66427"/>
                  </a:lnTo>
                  <a:cubicBezTo>
                    <a:pt x="0" y="48809"/>
                    <a:pt x="6999" y="31913"/>
                    <a:pt x="19456" y="19456"/>
                  </a:cubicBezTo>
                  <a:cubicBezTo>
                    <a:pt x="31913" y="6999"/>
                    <a:pt x="48809" y="0"/>
                    <a:pt x="66427" y="0"/>
                  </a:cubicBezTo>
                  <a:close/>
                </a:path>
              </a:pathLst>
            </a:custGeom>
            <a:solidFill>
              <a:schemeClr val="accent6">
                <a:lumMod val="20000"/>
                <a:lumOff val="80000"/>
              </a:schemeClr>
            </a:solidFill>
            <a:ln w="66675">
              <a:solidFill>
                <a:srgbClr val="000000"/>
              </a:solidFill>
            </a:ln>
          </p:spPr>
          <p:txBody>
            <a:bodyPr/>
            <a:lstStyle/>
            <a:p>
              <a:endParaRPr lang="en-US" sz="572">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CBB288EF-59F9-028A-AF39-07767A965AF0}"/>
                </a:ext>
              </a:extLst>
            </p:cNvPr>
            <p:cNvSpPr txBox="1"/>
            <p:nvPr/>
          </p:nvSpPr>
          <p:spPr>
            <a:xfrm>
              <a:off x="0" y="-38100"/>
              <a:ext cx="812800" cy="850900"/>
            </a:xfrm>
            <a:prstGeom prst="rect">
              <a:avLst/>
            </a:prstGeom>
          </p:spPr>
          <p:txBody>
            <a:bodyPr lIns="27517" tIns="27517" rIns="27517" bIns="27517" rtlCol="0" anchor="ctr"/>
            <a:lstStyle/>
            <a:p>
              <a:pPr algn="ctr">
                <a:lnSpc>
                  <a:spcPts val="1440"/>
                </a:lnSpc>
                <a:spcBef>
                  <a:spcPct val="0"/>
                </a:spcBef>
              </a:pPr>
              <a:endParaRPr sz="572">
                <a:latin typeface="UTM Avo" panose="02040603050506020204" pitchFamily="18"/>
                <a:cs typeface="Arial" panose="020B0604020202020204" pitchFamily="34" charset="0"/>
              </a:endParaRPr>
            </a:p>
          </p:txBody>
        </p:sp>
      </p:grpSp>
      <p:sp>
        <p:nvSpPr>
          <p:cNvPr id="7" name="TextBox 6">
            <a:extLst>
              <a:ext uri="{FF2B5EF4-FFF2-40B4-BE49-F238E27FC236}">
                <a16:creationId xmlns:a16="http://schemas.microsoft.com/office/drawing/2014/main" id="{F010DE31-D520-8370-5B40-91B502959CE7}"/>
              </a:ext>
            </a:extLst>
          </p:cNvPr>
          <p:cNvSpPr txBox="1"/>
          <p:nvPr/>
        </p:nvSpPr>
        <p:spPr>
          <a:xfrm>
            <a:off x="3219684" y="2408607"/>
            <a:ext cx="5988935" cy="2229841"/>
          </a:xfrm>
          <a:prstGeom prst="rect">
            <a:avLst/>
          </a:prstGeom>
          <a:noFill/>
        </p:spPr>
        <p:txBody>
          <a:bodyPr wrap="square">
            <a:spAutoFit/>
          </a:bodyPr>
          <a:lstStyle/>
          <a:p>
            <a:pPr algn="ctr">
              <a:lnSpc>
                <a:spcPct val="150000"/>
              </a:lnSpc>
            </a:pPr>
            <a:r>
              <a:rPr lang="en-US" sz="2400" i="1" dirty="0" err="1">
                <a:latin typeface="UTM Avo" panose="02040603050506020204" pitchFamily="18"/>
                <a:ea typeface="Calibri" panose="020F0502020204030204" pitchFamily="34" charset="0"/>
                <a:cs typeface="Arial" panose="020B0604020202020204" pitchFamily="34" charset="0"/>
              </a:rPr>
              <a:t>Tích</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cực</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tham</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gia</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hoạt</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động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thiện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nguyện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giúp</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chúng</a:t>
            </a:r>
            <a:r>
              <a:rPr lang="en-US" sz="2400" i="1" dirty="0">
                <a:latin typeface="UTM Avo" panose="02040603050506020204" pitchFamily="18"/>
                <a:ea typeface="Calibri" panose="020F0502020204030204" pitchFamily="34" charset="0"/>
                <a:cs typeface="Arial" panose="020B0604020202020204" pitchFamily="34" charset="0"/>
              </a:rPr>
              <a:t> ta </a:t>
            </a:r>
            <a:r>
              <a:rPr lang="en-US" sz="2400" i="1" dirty="0" err="1">
                <a:latin typeface="UTM Avo" panose="02040603050506020204" pitchFamily="18"/>
                <a:ea typeface="Calibri" panose="020F0502020204030204" pitchFamily="34" charset="0"/>
                <a:cs typeface="Arial" panose="020B0604020202020204" pitchFamily="34" charset="0"/>
              </a:rPr>
              <a:t>thể</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hiện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trách</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nhiệm</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của</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mình</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trong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việc</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xây</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dựng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phát</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triển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cộng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đồng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và</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xã</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hội</a:t>
            </a:r>
            <a:r>
              <a:rPr lang="en-US" sz="2400" i="1" dirty="0">
                <a:latin typeface="UTM Avo" panose="02040603050506020204" pitchFamily="18"/>
                <a:ea typeface="Calibri" panose="020F0502020204030204" pitchFamily="34" charset="0"/>
                <a:cs typeface="Arial" panose="020B0604020202020204" pitchFamily="34" charset="0"/>
              </a:rPr>
              <a:t>.</a:t>
            </a:r>
            <a:endParaRPr lang="en-US" sz="2400" i="1" dirty="0">
              <a:latin typeface="UTM Avo" panose="02040603050506020204" pitchFamily="18"/>
              <a:cs typeface="Arial" panose="020B0604020202020204" pitchFamily="34" charset="0"/>
            </a:endParaRPr>
          </a:p>
        </p:txBody>
      </p:sp>
      <p:grpSp>
        <p:nvGrpSpPr>
          <p:cNvPr id="8" name="Group 7">
            <a:extLst>
              <a:ext uri="{FF2B5EF4-FFF2-40B4-BE49-F238E27FC236}">
                <a16:creationId xmlns:a16="http://schemas.microsoft.com/office/drawing/2014/main" id="{4C15D280-26C8-2785-4BF1-E2E1E095694E}"/>
              </a:ext>
            </a:extLst>
          </p:cNvPr>
          <p:cNvGrpSpPr/>
          <p:nvPr/>
        </p:nvGrpSpPr>
        <p:grpSpPr>
          <a:xfrm>
            <a:off x="8103065" y="871174"/>
            <a:ext cx="2211108" cy="1537433"/>
            <a:chOff x="10926651" y="6234124"/>
            <a:chExt cx="4082046" cy="2838337"/>
          </a:xfrm>
        </p:grpSpPr>
        <p:grpSp>
          <p:nvGrpSpPr>
            <p:cNvPr id="9" name="Group 7">
              <a:extLst>
                <a:ext uri="{FF2B5EF4-FFF2-40B4-BE49-F238E27FC236}">
                  <a16:creationId xmlns:a16="http://schemas.microsoft.com/office/drawing/2014/main" id="{0F95690F-F98A-BF83-5D4B-A76624C90069}"/>
                </a:ext>
              </a:extLst>
            </p:cNvPr>
            <p:cNvGrpSpPr/>
            <p:nvPr/>
          </p:nvGrpSpPr>
          <p:grpSpPr>
            <a:xfrm rot="317549">
              <a:off x="10926651" y="6234124"/>
              <a:ext cx="4082046" cy="2838337"/>
              <a:chOff x="-15162" y="27093"/>
              <a:chExt cx="816154" cy="646007"/>
            </a:xfrm>
          </p:grpSpPr>
          <p:sp>
            <p:nvSpPr>
              <p:cNvPr id="11" name="Freeform 8">
                <a:extLst>
                  <a:ext uri="{FF2B5EF4-FFF2-40B4-BE49-F238E27FC236}">
                    <a16:creationId xmlns:a16="http://schemas.microsoft.com/office/drawing/2014/main" id="{83287C80-82C4-F23A-8982-E7B51CC48625}"/>
                  </a:ext>
                </a:extLst>
              </p:cNvPr>
              <p:cNvSpPr/>
              <p:nvPr/>
            </p:nvSpPr>
            <p:spPr>
              <a:xfrm>
                <a:off x="-15162" y="27093"/>
                <a:ext cx="816154" cy="613210"/>
              </a:xfrm>
              <a:custGeom>
                <a:avLst/>
                <a:gdLst/>
                <a:ahLst/>
                <a:cxnLst/>
                <a:rect l="l" t="t" r="r" b="b"/>
                <a:pathLst>
                  <a:path w="756200" h="571328">
                    <a:moveTo>
                      <a:pt x="408098" y="13191"/>
                    </a:moveTo>
                    <a:lnTo>
                      <a:pt x="408098" y="13191"/>
                    </a:lnTo>
                    <a:cubicBezTo>
                      <a:pt x="425821" y="32513"/>
                      <a:pt x="454263" y="37625"/>
                      <a:pt x="477605" y="25684"/>
                    </a:cubicBezTo>
                    <a:lnTo>
                      <a:pt x="489470" y="19614"/>
                    </a:lnTo>
                    <a:cubicBezTo>
                      <a:pt x="498447" y="15022"/>
                      <a:pt x="508990" y="14615"/>
                      <a:pt x="518295" y="18502"/>
                    </a:cubicBezTo>
                    <a:cubicBezTo>
                      <a:pt x="527599" y="22388"/>
                      <a:pt x="534720" y="30175"/>
                      <a:pt x="537762" y="39788"/>
                    </a:cubicBezTo>
                    <a:lnTo>
                      <a:pt x="537762" y="39788"/>
                    </a:lnTo>
                    <a:cubicBezTo>
                      <a:pt x="544762" y="61906"/>
                      <a:pt x="567044" y="75433"/>
                      <a:pt x="589896" y="71439"/>
                    </a:cubicBezTo>
                    <a:lnTo>
                      <a:pt x="613675" y="67283"/>
                    </a:lnTo>
                    <a:cubicBezTo>
                      <a:pt x="622650" y="65715"/>
                      <a:pt x="631824" y="68635"/>
                      <a:pt x="638240" y="75103"/>
                    </a:cubicBezTo>
                    <a:cubicBezTo>
                      <a:pt x="644657" y="81571"/>
                      <a:pt x="647503" y="90769"/>
                      <a:pt x="645863" y="99730"/>
                    </a:cubicBezTo>
                    <a:lnTo>
                      <a:pt x="645863" y="99730"/>
                    </a:lnTo>
                    <a:cubicBezTo>
                      <a:pt x="644005" y="109882"/>
                      <a:pt x="646460" y="120348"/>
                      <a:pt x="652639" y="128613"/>
                    </a:cubicBezTo>
                    <a:cubicBezTo>
                      <a:pt x="658818" y="136879"/>
                      <a:pt x="668162" y="142196"/>
                      <a:pt x="678424" y="143287"/>
                    </a:cubicBezTo>
                    <a:lnTo>
                      <a:pt x="700523" y="145635"/>
                    </a:lnTo>
                    <a:cubicBezTo>
                      <a:pt x="709339" y="146572"/>
                      <a:pt x="716978" y="152156"/>
                      <a:pt x="720547" y="160271"/>
                    </a:cubicBezTo>
                    <a:cubicBezTo>
                      <a:pt x="724116" y="168386"/>
                      <a:pt x="723068" y="177790"/>
                      <a:pt x="717800" y="184920"/>
                    </a:cubicBezTo>
                    <a:lnTo>
                      <a:pt x="717800" y="184920"/>
                    </a:lnTo>
                    <a:cubicBezTo>
                      <a:pt x="711615" y="193293"/>
                      <a:pt x="709616" y="204042"/>
                      <a:pt x="712377" y="214078"/>
                    </a:cubicBezTo>
                    <a:cubicBezTo>
                      <a:pt x="715138" y="224115"/>
                      <a:pt x="722354" y="232328"/>
                      <a:pt x="731952" y="236359"/>
                    </a:cubicBezTo>
                    <a:lnTo>
                      <a:pt x="740300" y="239865"/>
                    </a:lnTo>
                    <a:cubicBezTo>
                      <a:pt x="748860" y="243459"/>
                      <a:pt x="754702" y="251524"/>
                      <a:pt x="755451" y="260777"/>
                    </a:cubicBezTo>
                    <a:cubicBezTo>
                      <a:pt x="756200" y="270030"/>
                      <a:pt x="751730" y="278929"/>
                      <a:pt x="743860" y="283853"/>
                    </a:cubicBezTo>
                    <a:lnTo>
                      <a:pt x="741820" y="285130"/>
                    </a:lnTo>
                    <a:cubicBezTo>
                      <a:pt x="732669" y="290855"/>
                      <a:pt x="726728" y="300538"/>
                      <a:pt x="725770" y="311290"/>
                    </a:cubicBezTo>
                    <a:cubicBezTo>
                      <a:pt x="724811" y="322042"/>
                      <a:pt x="728946" y="332623"/>
                      <a:pt x="736940" y="339876"/>
                    </a:cubicBezTo>
                    <a:lnTo>
                      <a:pt x="736940" y="339876"/>
                    </a:lnTo>
                    <a:cubicBezTo>
                      <a:pt x="743606" y="345924"/>
                      <a:pt x="746406" y="355147"/>
                      <a:pt x="744228" y="363880"/>
                    </a:cubicBezTo>
                    <a:cubicBezTo>
                      <a:pt x="742050" y="372612"/>
                      <a:pt x="735246" y="379440"/>
                      <a:pt x="726522" y="381649"/>
                    </a:cubicBezTo>
                    <a:lnTo>
                      <a:pt x="710330" y="385749"/>
                    </a:lnTo>
                    <a:cubicBezTo>
                      <a:pt x="700400" y="388264"/>
                      <a:pt x="692086" y="395030"/>
                      <a:pt x="687607" y="404241"/>
                    </a:cubicBezTo>
                    <a:cubicBezTo>
                      <a:pt x="683127" y="413452"/>
                      <a:pt x="682939" y="424170"/>
                      <a:pt x="687093" y="433533"/>
                    </a:cubicBezTo>
                    <a:lnTo>
                      <a:pt x="687093" y="433533"/>
                    </a:lnTo>
                    <a:cubicBezTo>
                      <a:pt x="690700" y="441665"/>
                      <a:pt x="689872" y="451080"/>
                      <a:pt x="684899" y="458457"/>
                    </a:cubicBezTo>
                    <a:cubicBezTo>
                      <a:pt x="679926" y="465833"/>
                      <a:pt x="671509" y="470133"/>
                      <a:pt x="662618" y="469838"/>
                    </a:cubicBezTo>
                    <a:lnTo>
                      <a:pt x="637784" y="469016"/>
                    </a:lnTo>
                    <a:cubicBezTo>
                      <a:pt x="615653" y="468284"/>
                      <a:pt x="596939" y="485257"/>
                      <a:pt x="595514" y="507355"/>
                    </a:cubicBezTo>
                    <a:lnTo>
                      <a:pt x="595514" y="507355"/>
                    </a:lnTo>
                    <a:cubicBezTo>
                      <a:pt x="594902" y="516850"/>
                      <a:pt x="589929" y="525527"/>
                      <a:pt x="582044" y="530853"/>
                    </a:cubicBezTo>
                    <a:cubicBezTo>
                      <a:pt x="574160" y="536179"/>
                      <a:pt x="564254" y="537555"/>
                      <a:pt x="555217" y="534579"/>
                    </a:cubicBezTo>
                    <a:lnTo>
                      <a:pt x="536097" y="528281"/>
                    </a:lnTo>
                    <a:cubicBezTo>
                      <a:pt x="512711" y="520579"/>
                      <a:pt x="487115" y="530186"/>
                      <a:pt x="474573" y="551375"/>
                    </a:cubicBezTo>
                    <a:lnTo>
                      <a:pt x="474573" y="551375"/>
                    </a:lnTo>
                    <a:cubicBezTo>
                      <a:pt x="469098" y="560625"/>
                      <a:pt x="459949" y="567112"/>
                      <a:pt x="449409" y="569220"/>
                    </a:cubicBezTo>
                    <a:cubicBezTo>
                      <a:pt x="438869" y="571328"/>
                      <a:pt x="427929" y="568857"/>
                      <a:pt x="419318" y="562424"/>
                    </a:cubicBezTo>
                    <a:lnTo>
                      <a:pt x="415598" y="559646"/>
                    </a:lnTo>
                    <a:cubicBezTo>
                      <a:pt x="393359" y="543033"/>
                      <a:pt x="362841" y="543033"/>
                      <a:pt x="340602" y="559646"/>
                    </a:cubicBezTo>
                    <a:lnTo>
                      <a:pt x="336883" y="562424"/>
                    </a:lnTo>
                    <a:cubicBezTo>
                      <a:pt x="328271" y="568857"/>
                      <a:pt x="317331" y="571328"/>
                      <a:pt x="306791" y="569220"/>
                    </a:cubicBezTo>
                    <a:cubicBezTo>
                      <a:pt x="296251" y="567112"/>
                      <a:pt x="287102" y="560625"/>
                      <a:pt x="281627" y="551375"/>
                    </a:cubicBezTo>
                    <a:lnTo>
                      <a:pt x="281627" y="551375"/>
                    </a:lnTo>
                    <a:cubicBezTo>
                      <a:pt x="269085" y="530186"/>
                      <a:pt x="243489" y="520579"/>
                      <a:pt x="220103" y="528281"/>
                    </a:cubicBezTo>
                    <a:lnTo>
                      <a:pt x="200983" y="534579"/>
                    </a:lnTo>
                    <a:cubicBezTo>
                      <a:pt x="191946" y="537555"/>
                      <a:pt x="182040" y="536179"/>
                      <a:pt x="174156" y="530853"/>
                    </a:cubicBezTo>
                    <a:cubicBezTo>
                      <a:pt x="166271" y="525527"/>
                      <a:pt x="161298" y="516850"/>
                      <a:pt x="160686" y="507355"/>
                    </a:cubicBezTo>
                    <a:lnTo>
                      <a:pt x="160686" y="507355"/>
                    </a:lnTo>
                    <a:cubicBezTo>
                      <a:pt x="159261" y="485257"/>
                      <a:pt x="140547" y="468284"/>
                      <a:pt x="118416" y="469016"/>
                    </a:cubicBezTo>
                    <a:lnTo>
                      <a:pt x="93583" y="469838"/>
                    </a:lnTo>
                    <a:cubicBezTo>
                      <a:pt x="84691" y="470133"/>
                      <a:pt x="76274" y="465833"/>
                      <a:pt x="71301" y="458457"/>
                    </a:cubicBezTo>
                    <a:cubicBezTo>
                      <a:pt x="66329" y="451080"/>
                      <a:pt x="65500" y="441665"/>
                      <a:pt x="69107" y="433533"/>
                    </a:cubicBezTo>
                    <a:lnTo>
                      <a:pt x="69107" y="433533"/>
                    </a:lnTo>
                    <a:cubicBezTo>
                      <a:pt x="73261" y="424170"/>
                      <a:pt x="73072" y="413452"/>
                      <a:pt x="68593" y="404241"/>
                    </a:cubicBezTo>
                    <a:cubicBezTo>
                      <a:pt x="64114" y="395030"/>
                      <a:pt x="55799" y="388264"/>
                      <a:pt x="45870" y="385749"/>
                    </a:cubicBezTo>
                    <a:lnTo>
                      <a:pt x="29679" y="381649"/>
                    </a:lnTo>
                    <a:cubicBezTo>
                      <a:pt x="20954" y="379440"/>
                      <a:pt x="14150" y="372612"/>
                      <a:pt x="11972" y="363880"/>
                    </a:cubicBezTo>
                    <a:cubicBezTo>
                      <a:pt x="9794" y="355147"/>
                      <a:pt x="12594" y="345924"/>
                      <a:pt x="19260" y="339876"/>
                    </a:cubicBezTo>
                    <a:lnTo>
                      <a:pt x="19260" y="339876"/>
                    </a:lnTo>
                    <a:cubicBezTo>
                      <a:pt x="27254" y="332623"/>
                      <a:pt x="31389" y="322042"/>
                      <a:pt x="30430" y="311290"/>
                    </a:cubicBezTo>
                    <a:cubicBezTo>
                      <a:pt x="29472" y="300538"/>
                      <a:pt x="23531" y="290855"/>
                      <a:pt x="14380" y="285130"/>
                    </a:cubicBezTo>
                    <a:lnTo>
                      <a:pt x="12340" y="283853"/>
                    </a:lnTo>
                    <a:cubicBezTo>
                      <a:pt x="4470" y="278929"/>
                      <a:pt x="0" y="270030"/>
                      <a:pt x="749" y="260777"/>
                    </a:cubicBezTo>
                    <a:cubicBezTo>
                      <a:pt x="1497" y="251524"/>
                      <a:pt x="7340" y="243459"/>
                      <a:pt x="15900" y="239865"/>
                    </a:cubicBezTo>
                    <a:lnTo>
                      <a:pt x="24248" y="236359"/>
                    </a:lnTo>
                    <a:cubicBezTo>
                      <a:pt x="33846" y="232329"/>
                      <a:pt x="41062" y="224115"/>
                      <a:pt x="43823" y="214078"/>
                    </a:cubicBezTo>
                    <a:cubicBezTo>
                      <a:pt x="46584" y="204042"/>
                      <a:pt x="44585" y="193293"/>
                      <a:pt x="38399" y="184920"/>
                    </a:cubicBezTo>
                    <a:lnTo>
                      <a:pt x="38399" y="184920"/>
                    </a:lnTo>
                    <a:cubicBezTo>
                      <a:pt x="33132" y="177790"/>
                      <a:pt x="32084" y="168386"/>
                      <a:pt x="35653" y="160271"/>
                    </a:cubicBezTo>
                    <a:cubicBezTo>
                      <a:pt x="39221" y="152156"/>
                      <a:pt x="46861" y="146572"/>
                      <a:pt x="55676" y="145635"/>
                    </a:cubicBezTo>
                    <a:lnTo>
                      <a:pt x="77776" y="143287"/>
                    </a:lnTo>
                    <a:cubicBezTo>
                      <a:pt x="88038" y="142196"/>
                      <a:pt x="97382" y="136879"/>
                      <a:pt x="103561" y="128613"/>
                    </a:cubicBezTo>
                    <a:cubicBezTo>
                      <a:pt x="109740" y="120348"/>
                      <a:pt x="112195" y="109882"/>
                      <a:pt x="110337" y="99730"/>
                    </a:cubicBezTo>
                    <a:lnTo>
                      <a:pt x="110337" y="99730"/>
                    </a:lnTo>
                    <a:cubicBezTo>
                      <a:pt x="108697" y="90769"/>
                      <a:pt x="111543" y="81571"/>
                      <a:pt x="117960" y="75103"/>
                    </a:cubicBezTo>
                    <a:cubicBezTo>
                      <a:pt x="124376" y="68635"/>
                      <a:pt x="133550" y="65715"/>
                      <a:pt x="142525" y="67283"/>
                    </a:cubicBezTo>
                    <a:lnTo>
                      <a:pt x="166304" y="71439"/>
                    </a:lnTo>
                    <a:cubicBezTo>
                      <a:pt x="189156" y="75433"/>
                      <a:pt x="211438" y="61906"/>
                      <a:pt x="218438" y="39788"/>
                    </a:cubicBezTo>
                    <a:lnTo>
                      <a:pt x="218438" y="39788"/>
                    </a:lnTo>
                    <a:cubicBezTo>
                      <a:pt x="221480" y="30175"/>
                      <a:pt x="228601" y="22388"/>
                      <a:pt x="237905" y="18502"/>
                    </a:cubicBezTo>
                    <a:cubicBezTo>
                      <a:pt x="247210" y="14615"/>
                      <a:pt x="257753" y="15022"/>
                      <a:pt x="266730" y="19614"/>
                    </a:cubicBezTo>
                    <a:lnTo>
                      <a:pt x="278595" y="25684"/>
                    </a:lnTo>
                    <a:cubicBezTo>
                      <a:pt x="301937" y="37625"/>
                      <a:pt x="330379" y="32513"/>
                      <a:pt x="348102" y="13191"/>
                    </a:cubicBezTo>
                    <a:lnTo>
                      <a:pt x="348102" y="13191"/>
                    </a:lnTo>
                    <a:cubicBezTo>
                      <a:pt x="355812" y="4785"/>
                      <a:pt x="366694" y="0"/>
                      <a:pt x="378100" y="0"/>
                    </a:cubicBezTo>
                    <a:cubicBezTo>
                      <a:pt x="389506" y="0"/>
                      <a:pt x="400388" y="4785"/>
                      <a:pt x="408098" y="13191"/>
                    </a:cubicBezTo>
                    <a:close/>
                  </a:path>
                </a:pathLst>
              </a:custGeom>
              <a:solidFill>
                <a:schemeClr val="accent6">
                  <a:lumMod val="60000"/>
                  <a:lumOff val="40000"/>
                </a:schemeClr>
              </a:solidFill>
              <a:ln w="57150">
                <a:solidFill>
                  <a:srgbClr val="000000"/>
                </a:solidFill>
              </a:ln>
            </p:spPr>
            <p:txBody>
              <a:bodyPr/>
              <a:lstStyle/>
              <a:p>
                <a:endParaRPr lang="en-US" sz="572">
                  <a:latin typeface="UTM Avo" panose="02040603050506020204" pitchFamily="18"/>
                  <a:cs typeface="Arial" panose="020B0604020202020204" pitchFamily="34" charset="0"/>
                </a:endParaRPr>
              </a:p>
            </p:txBody>
          </p:sp>
          <p:sp>
            <p:nvSpPr>
              <p:cNvPr id="12" name="TextBox 9">
                <a:extLst>
                  <a:ext uri="{FF2B5EF4-FFF2-40B4-BE49-F238E27FC236}">
                    <a16:creationId xmlns:a16="http://schemas.microsoft.com/office/drawing/2014/main" id="{C42A3677-1FC5-7761-8642-D339FA1D9051}"/>
                  </a:ext>
                </a:extLst>
              </p:cNvPr>
              <p:cNvSpPr txBox="1"/>
              <p:nvPr/>
            </p:nvSpPr>
            <p:spPr>
              <a:xfrm>
                <a:off x="139700" y="101600"/>
                <a:ext cx="533400" cy="571500"/>
              </a:xfrm>
              <a:prstGeom prst="rect">
                <a:avLst/>
              </a:prstGeom>
            </p:spPr>
            <p:txBody>
              <a:bodyPr lIns="27517" tIns="27517" rIns="27517" bIns="27517" rtlCol="0" anchor="ctr"/>
              <a:lstStyle/>
              <a:p>
                <a:pPr algn="ctr">
                  <a:lnSpc>
                    <a:spcPts val="1440"/>
                  </a:lnSpc>
                </a:pPr>
                <a:endParaRPr sz="572">
                  <a:latin typeface="UTM Avo" panose="02040603050506020204" pitchFamily="18"/>
                  <a:cs typeface="Arial" panose="020B0604020202020204" pitchFamily="34" charset="0"/>
                </a:endParaRPr>
              </a:p>
            </p:txBody>
          </p:sp>
        </p:grpSp>
        <p:sp>
          <p:nvSpPr>
            <p:cNvPr id="10" name="TextBox 9">
              <a:extLst>
                <a:ext uri="{FF2B5EF4-FFF2-40B4-BE49-F238E27FC236}">
                  <a16:creationId xmlns:a16="http://schemas.microsoft.com/office/drawing/2014/main" id="{28C39DCC-7A25-084F-78DD-59A4BC09397B}"/>
                </a:ext>
              </a:extLst>
            </p:cNvPr>
            <p:cNvSpPr txBox="1"/>
            <p:nvPr/>
          </p:nvSpPr>
          <p:spPr>
            <a:xfrm>
              <a:off x="11167463" y="6522019"/>
              <a:ext cx="3600419" cy="2057961"/>
            </a:xfrm>
            <a:prstGeom prst="rect">
              <a:avLst/>
            </a:prstGeom>
            <a:noFill/>
          </p:spPr>
          <p:txBody>
            <a:bodyPr wrap="square">
              <a:spAutoFit/>
            </a:bodyPr>
            <a:lstStyle/>
            <a:p>
              <a:pPr algn="ctr">
                <a:lnSpc>
                  <a:spcPct val="130000"/>
                </a:lnSpc>
              </a:pPr>
              <a:r>
                <a:rPr lang="en-US" sz="2709" b="1" dirty="0" err="1">
                  <a:latin typeface="UTM Avo" panose="02040603050506020204" pitchFamily="18"/>
                  <a:ea typeface="Calibri" panose="020F0502020204030204" pitchFamily="34" charset="0"/>
                  <a:cs typeface="Arial" panose="020B0604020202020204" pitchFamily="34" charset="0"/>
                </a:rPr>
                <a:t>Thông</a:t>
              </a:r>
              <a:r>
                <a:rPr lang="en-US" sz="2709" b="1" dirty="0">
                  <a:latin typeface="UTM Avo" panose="02040603050506020204" pitchFamily="18"/>
                  <a:ea typeface="Calibri" panose="020F0502020204030204" pitchFamily="34" charset="0"/>
                  <a:cs typeface="Arial" panose="020B0604020202020204" pitchFamily="34" charset="0"/>
                </a:rPr>
                <a:t> </a:t>
              </a:r>
              <a:r>
                <a:rPr lang="en-US" sz="2709" b="1" dirty="0" err="1">
                  <a:latin typeface="UTM Avo" panose="02040603050506020204" pitchFamily="18"/>
                  <a:ea typeface="Calibri" panose="020F0502020204030204" pitchFamily="34" charset="0"/>
                  <a:cs typeface="Arial" panose="020B0604020202020204" pitchFamily="34" charset="0"/>
                </a:rPr>
                <a:t>điệp</a:t>
              </a:r>
              <a:endParaRPr lang="en-US" sz="2709" dirty="0">
                <a:latin typeface="UTM Avo" panose="02040603050506020204" pitchFamily="18"/>
                <a:cs typeface="Arial" panose="020B0604020202020204" pitchFamily="34" charset="0"/>
              </a:endParaRPr>
            </a:p>
          </p:txBody>
        </p:sp>
      </p:grpSp>
      <p:grpSp>
        <p:nvGrpSpPr>
          <p:cNvPr id="13" name="Group 12">
            <a:extLst>
              <a:ext uri="{FF2B5EF4-FFF2-40B4-BE49-F238E27FC236}">
                <a16:creationId xmlns:a16="http://schemas.microsoft.com/office/drawing/2014/main" id="{3B107AD1-E2A9-DDA3-A942-DAD549B55D5E}"/>
              </a:ext>
            </a:extLst>
          </p:cNvPr>
          <p:cNvGrpSpPr/>
          <p:nvPr/>
        </p:nvGrpSpPr>
        <p:grpSpPr>
          <a:xfrm>
            <a:off x="665667" y="4088417"/>
            <a:ext cx="3014654" cy="2769583"/>
            <a:chOff x="-581334" y="1088841"/>
            <a:chExt cx="7489303" cy="6716676"/>
          </a:xfrm>
        </p:grpSpPr>
        <p:sp>
          <p:nvSpPr>
            <p:cNvPr id="14" name="Freeform 8">
              <a:extLst>
                <a:ext uri="{FF2B5EF4-FFF2-40B4-BE49-F238E27FC236}">
                  <a16:creationId xmlns:a16="http://schemas.microsoft.com/office/drawing/2014/main" id="{FD98B5D4-A82F-AE5F-6218-17315DDB7C38}"/>
                </a:ext>
              </a:extLst>
            </p:cNvPr>
            <p:cNvSpPr/>
            <p:nvPr/>
          </p:nvSpPr>
          <p:spPr>
            <a:xfrm>
              <a:off x="-581334" y="1088841"/>
              <a:ext cx="7236424" cy="6420681"/>
            </a:xfrm>
            <a:custGeom>
              <a:avLst/>
              <a:gdLst/>
              <a:ahLst/>
              <a:cxnLst/>
              <a:rect l="l" t="t" r="r" b="b"/>
              <a:pathLst>
                <a:path w="7236424" h="6420681">
                  <a:moveTo>
                    <a:pt x="0" y="0"/>
                  </a:moveTo>
                  <a:lnTo>
                    <a:pt x="7236424" y="0"/>
                  </a:lnTo>
                  <a:lnTo>
                    <a:pt x="7236424" y="6420681"/>
                  </a:lnTo>
                  <a:lnTo>
                    <a:pt x="0" y="642068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endParaRPr>
            </a:p>
          </p:txBody>
        </p:sp>
        <p:grpSp>
          <p:nvGrpSpPr>
            <p:cNvPr id="15" name="Group 9">
              <a:extLst>
                <a:ext uri="{FF2B5EF4-FFF2-40B4-BE49-F238E27FC236}">
                  <a16:creationId xmlns:a16="http://schemas.microsoft.com/office/drawing/2014/main" id="{BEB4AE93-2DA7-4EF8-AAF6-BB22774AF4A8}"/>
                </a:ext>
              </a:extLst>
            </p:cNvPr>
            <p:cNvGrpSpPr/>
            <p:nvPr/>
          </p:nvGrpSpPr>
          <p:grpSpPr>
            <a:xfrm>
              <a:off x="0" y="6683643"/>
              <a:ext cx="6907969" cy="1121874"/>
              <a:chOff x="0" y="0"/>
              <a:chExt cx="1819383" cy="295473"/>
            </a:xfrm>
          </p:grpSpPr>
          <p:sp>
            <p:nvSpPr>
              <p:cNvPr id="16" name="Freeform 10">
                <a:extLst>
                  <a:ext uri="{FF2B5EF4-FFF2-40B4-BE49-F238E27FC236}">
                    <a16:creationId xmlns:a16="http://schemas.microsoft.com/office/drawing/2014/main" id="{9B751857-3EEB-517B-EC08-13030CE65E09}"/>
                  </a:ext>
                </a:extLst>
              </p:cNvPr>
              <p:cNvSpPr/>
              <p:nvPr/>
            </p:nvSpPr>
            <p:spPr>
              <a:xfrm>
                <a:off x="0" y="0"/>
                <a:ext cx="1819383" cy="295473"/>
              </a:xfrm>
              <a:custGeom>
                <a:avLst/>
                <a:gdLst/>
                <a:ahLst/>
                <a:cxnLst/>
                <a:rect l="l" t="t" r="r" b="b"/>
                <a:pathLst>
                  <a:path w="1819383" h="295473">
                    <a:moveTo>
                      <a:pt x="0" y="0"/>
                    </a:moveTo>
                    <a:lnTo>
                      <a:pt x="1819383" y="0"/>
                    </a:lnTo>
                    <a:lnTo>
                      <a:pt x="1819383" y="295473"/>
                    </a:lnTo>
                    <a:lnTo>
                      <a:pt x="0" y="295473"/>
                    </a:lnTo>
                    <a:close/>
                  </a:path>
                </a:pathLst>
              </a:custGeom>
              <a:solidFill>
                <a:srgbClr val="CE7D5F"/>
              </a:solidFill>
            </p:spPr>
            <p:txBody>
              <a:bodyPr/>
              <a:lstStyle/>
              <a:p>
                <a:endParaRPr lang="en-US" sz="572">
                  <a:latin typeface="UTM Avo" panose="02040603050506020204" pitchFamily="18"/>
                </a:endParaRPr>
              </a:p>
            </p:txBody>
          </p:sp>
          <p:sp>
            <p:nvSpPr>
              <p:cNvPr id="17" name="TextBox 11">
                <a:extLst>
                  <a:ext uri="{FF2B5EF4-FFF2-40B4-BE49-F238E27FC236}">
                    <a16:creationId xmlns:a16="http://schemas.microsoft.com/office/drawing/2014/main" id="{98782C77-E75D-6685-FFE6-E1F547C08C81}"/>
                  </a:ext>
                </a:extLst>
              </p:cNvPr>
              <p:cNvSpPr txBox="1"/>
              <p:nvPr/>
            </p:nvSpPr>
            <p:spPr>
              <a:xfrm>
                <a:off x="0" y="-47625"/>
                <a:ext cx="812800" cy="860425"/>
              </a:xfrm>
              <a:prstGeom prst="rect">
                <a:avLst/>
              </a:prstGeom>
            </p:spPr>
            <p:txBody>
              <a:bodyPr lIns="27517" tIns="27517" rIns="27517" bIns="27517" rtlCol="0" anchor="ctr"/>
              <a:lstStyle/>
              <a:p>
                <a:pPr algn="ctr">
                  <a:lnSpc>
                    <a:spcPts val="1062"/>
                  </a:lnSpc>
                </a:pPr>
                <a:endParaRPr sz="572">
                  <a:latin typeface="UTM Avo" panose="02040603050506020204" pitchFamily="18"/>
                </a:endParaRPr>
              </a:p>
            </p:txBody>
          </p:sp>
        </p:grpSp>
      </p:grpSp>
      <p:sp>
        <p:nvSpPr>
          <p:cNvPr id="18" name="Freeform 5">
            <a:extLst>
              <a:ext uri="{FF2B5EF4-FFF2-40B4-BE49-F238E27FC236}">
                <a16:creationId xmlns:a16="http://schemas.microsoft.com/office/drawing/2014/main" id="{156F9E10-3BAC-2A9E-9BCC-BDD79674544A}"/>
              </a:ext>
            </a:extLst>
          </p:cNvPr>
          <p:cNvSpPr/>
          <p:nvPr/>
        </p:nvSpPr>
        <p:spPr>
          <a:xfrm>
            <a:off x="8923114" y="4703215"/>
            <a:ext cx="1095892" cy="874832"/>
          </a:xfrm>
          <a:custGeom>
            <a:avLst/>
            <a:gdLst/>
            <a:ahLst/>
            <a:cxnLst/>
            <a:rect l="l" t="t" r="r" b="b"/>
            <a:pathLst>
              <a:path w="1669444" h="1666408">
                <a:moveTo>
                  <a:pt x="0" y="0"/>
                </a:moveTo>
                <a:lnTo>
                  <a:pt x="1669444" y="0"/>
                </a:lnTo>
                <a:lnTo>
                  <a:pt x="1669444" y="1666409"/>
                </a:lnTo>
                <a:lnTo>
                  <a:pt x="0" y="166640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40972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89D29A7-B4E1-C188-2B09-CC5536FBB78C}"/>
              </a:ext>
            </a:extLst>
          </p:cNvPr>
          <p:cNvGrpSpPr/>
          <p:nvPr/>
        </p:nvGrpSpPr>
        <p:grpSpPr>
          <a:xfrm>
            <a:off x="9224010" y="976025"/>
            <a:ext cx="2526170" cy="884511"/>
            <a:chOff x="299968" y="605298"/>
            <a:chExt cx="3276650" cy="1678029"/>
          </a:xfrm>
        </p:grpSpPr>
        <p:sp>
          <p:nvSpPr>
            <p:cNvPr id="3" name="Freeform 6">
              <a:extLst>
                <a:ext uri="{FF2B5EF4-FFF2-40B4-BE49-F238E27FC236}">
                  <a16:creationId xmlns:a16="http://schemas.microsoft.com/office/drawing/2014/main" id="{37775F1A-3A0B-C1AB-0F1D-440E0603C1AE}"/>
                </a:ext>
              </a:extLst>
            </p:cNvPr>
            <p:cNvSpPr/>
            <p:nvPr/>
          </p:nvSpPr>
          <p:spPr>
            <a:xfrm>
              <a:off x="299968" y="605298"/>
              <a:ext cx="2184433" cy="1431714"/>
            </a:xfrm>
            <a:custGeom>
              <a:avLst/>
              <a:gdLst/>
              <a:ahLst/>
              <a:cxnLst/>
              <a:rect l="l" t="t" r="r" b="b"/>
              <a:pathLst>
                <a:path w="2184433" h="1431714">
                  <a:moveTo>
                    <a:pt x="0" y="0"/>
                  </a:moveTo>
                  <a:lnTo>
                    <a:pt x="2184433" y="0"/>
                  </a:lnTo>
                  <a:lnTo>
                    <a:pt x="2184433" y="1431713"/>
                  </a:lnTo>
                  <a:lnTo>
                    <a:pt x="0" y="14317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4" name="Freeform 7">
              <a:extLst>
                <a:ext uri="{FF2B5EF4-FFF2-40B4-BE49-F238E27FC236}">
                  <a16:creationId xmlns:a16="http://schemas.microsoft.com/office/drawing/2014/main" id="{C6769BF1-341D-0028-4BC5-57D6491BC906}"/>
                </a:ext>
              </a:extLst>
            </p:cNvPr>
            <p:cNvSpPr/>
            <p:nvPr/>
          </p:nvSpPr>
          <p:spPr>
            <a:xfrm>
              <a:off x="1392185" y="851613"/>
              <a:ext cx="2184433" cy="1431714"/>
            </a:xfrm>
            <a:custGeom>
              <a:avLst/>
              <a:gdLst/>
              <a:ahLst/>
              <a:cxnLst/>
              <a:rect l="l" t="t" r="r" b="b"/>
              <a:pathLst>
                <a:path w="2184433" h="1431714">
                  <a:moveTo>
                    <a:pt x="0" y="0"/>
                  </a:moveTo>
                  <a:lnTo>
                    <a:pt x="2184433" y="0"/>
                  </a:lnTo>
                  <a:lnTo>
                    <a:pt x="2184433" y="1431714"/>
                  </a:lnTo>
                  <a:lnTo>
                    <a:pt x="0" y="14317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grpSp>
      <p:sp>
        <p:nvSpPr>
          <p:cNvPr id="5" name="Freeform 3">
            <a:extLst>
              <a:ext uri="{FF2B5EF4-FFF2-40B4-BE49-F238E27FC236}">
                <a16:creationId xmlns:a16="http://schemas.microsoft.com/office/drawing/2014/main" id="{E90DD98E-9AA5-92F7-AD7F-E6F6A0B526E0}"/>
              </a:ext>
            </a:extLst>
          </p:cNvPr>
          <p:cNvSpPr/>
          <p:nvPr/>
        </p:nvSpPr>
        <p:spPr>
          <a:xfrm>
            <a:off x="2578100" y="2163871"/>
            <a:ext cx="6843178" cy="4028051"/>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chemeClr val="accent6">
              <a:lumMod val="20000"/>
              <a:lumOff val="80000"/>
            </a:schemeClr>
          </a:solidFill>
        </p:spPr>
        <p:txBody>
          <a:bodyPr/>
          <a:lstStyle/>
          <a:p>
            <a:endParaRPr lang="en-US" sz="572" dirty="0">
              <a:latin typeface="UTM Avo" panose="02040603050506020204" pitchFamily="18"/>
              <a:cs typeface="Arial" panose="020B0604020202020204" pitchFamily="34" charset="0"/>
            </a:endParaRPr>
          </a:p>
        </p:txBody>
      </p:sp>
      <p:grpSp>
        <p:nvGrpSpPr>
          <p:cNvPr id="6" name="Group 5">
            <a:extLst>
              <a:ext uri="{FF2B5EF4-FFF2-40B4-BE49-F238E27FC236}">
                <a16:creationId xmlns:a16="http://schemas.microsoft.com/office/drawing/2014/main" id="{B5AA5B45-8390-8294-C2CC-FE665C890BCC}"/>
              </a:ext>
            </a:extLst>
          </p:cNvPr>
          <p:cNvGrpSpPr/>
          <p:nvPr/>
        </p:nvGrpSpPr>
        <p:grpSpPr>
          <a:xfrm>
            <a:off x="3369360" y="1729015"/>
            <a:ext cx="5453280" cy="765327"/>
            <a:chOff x="4157711" y="578015"/>
            <a:chExt cx="10269310" cy="1632943"/>
          </a:xfrm>
          <a:solidFill>
            <a:schemeClr val="accent6">
              <a:lumMod val="60000"/>
              <a:lumOff val="40000"/>
            </a:schemeClr>
          </a:solidFill>
        </p:grpSpPr>
        <p:pic>
          <p:nvPicPr>
            <p:cNvPr id="7" name="Picture 9">
              <a:extLst>
                <a:ext uri="{FF2B5EF4-FFF2-40B4-BE49-F238E27FC236}">
                  <a16:creationId xmlns:a16="http://schemas.microsoft.com/office/drawing/2014/main" id="{16F5B4A7-0413-C915-36F1-847B45CF93B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157711" y="578015"/>
              <a:ext cx="10269310" cy="1632943"/>
            </a:xfrm>
            <a:prstGeom prst="rect">
              <a:avLst/>
            </a:prstGeom>
          </p:spPr>
        </p:pic>
        <p:sp>
          <p:nvSpPr>
            <p:cNvPr id="8" name="TextBox 7">
              <a:extLst>
                <a:ext uri="{FF2B5EF4-FFF2-40B4-BE49-F238E27FC236}">
                  <a16:creationId xmlns:a16="http://schemas.microsoft.com/office/drawing/2014/main" id="{FEF93853-2E7D-2800-FE86-8D66D03095F4}"/>
                </a:ext>
              </a:extLst>
            </p:cNvPr>
            <p:cNvSpPr txBox="1"/>
            <p:nvPr/>
          </p:nvSpPr>
          <p:spPr>
            <a:xfrm>
              <a:off x="4482660" y="840488"/>
              <a:ext cx="9742645" cy="99435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algn="ctr"/>
              <a:r>
                <a:rPr lang="en-US" sz="2900" b="1" dirty="0">
                  <a:ln w="0"/>
                  <a:solidFill>
                    <a:sysClr val="windowText" lastClr="000000"/>
                  </a:solidFill>
                  <a:effectLst>
                    <a:outerShdw blurRad="38100" dist="19050" dir="2700000" algn="tl" rotWithShape="0">
                      <a:schemeClr val="dk1">
                        <a:alpha val="40000"/>
                      </a:schemeClr>
                    </a:outerShdw>
                  </a:effectLst>
                  <a:latin typeface="UTM Avo" panose="02040603050506020204" pitchFamily="18"/>
                  <a:cs typeface="Arial" panose="020B0604020202020204" pitchFamily="34" charset="0"/>
                </a:rPr>
                <a:t>HƯỚNG DẪN VỀ NHÀ</a:t>
              </a:r>
            </a:p>
          </p:txBody>
        </p:sp>
      </p:grpSp>
      <p:sp>
        <p:nvSpPr>
          <p:cNvPr id="9" name="TextBox 8">
            <a:extLst>
              <a:ext uri="{FF2B5EF4-FFF2-40B4-BE49-F238E27FC236}">
                <a16:creationId xmlns:a16="http://schemas.microsoft.com/office/drawing/2014/main" id="{5805CA15-5451-08A6-BDA1-4E08179C7E34}"/>
              </a:ext>
            </a:extLst>
          </p:cNvPr>
          <p:cNvSpPr txBox="1"/>
          <p:nvPr/>
        </p:nvSpPr>
        <p:spPr>
          <a:xfrm>
            <a:off x="2967233" y="2602874"/>
            <a:ext cx="6256777" cy="3323730"/>
          </a:xfrm>
          <a:prstGeom prst="rect">
            <a:avLst/>
          </a:prstGeom>
          <a:noFill/>
        </p:spPr>
        <p:txBody>
          <a:bodyPr wrap="square">
            <a:spAutoFit/>
          </a:bodyPr>
          <a:lstStyle/>
          <a:p>
            <a:pPr marL="309582" indent="-309582" algn="just">
              <a:lnSpc>
                <a:spcPct val="200000"/>
              </a:lnSpc>
              <a:buFont typeface="Wingdings" panose="05000000000000000000" pitchFamily="2" charset="2"/>
              <a:buChar char="§"/>
            </a:pPr>
            <a:r>
              <a:rPr lang="vi-VN" sz="2167" dirty="0">
                <a:latin typeface="UTM Avo" panose="02040603050506020204" pitchFamily="18"/>
                <a:ea typeface="Calibri" panose="020F0502020204030204" pitchFamily="34" charset="0"/>
                <a:cs typeface="Arial" panose="020B0604020202020204" pitchFamily="34" charset="0"/>
              </a:rPr>
              <a:t>Ôn lại kiến thức đã học.</a:t>
            </a:r>
          </a:p>
          <a:p>
            <a:pPr marL="309582" indent="-309582" algn="just">
              <a:lnSpc>
                <a:spcPct val="200000"/>
              </a:lnSpc>
              <a:buFont typeface="Wingdings" panose="05000000000000000000" pitchFamily="2" charset="2"/>
              <a:buChar char="§"/>
            </a:pPr>
            <a:r>
              <a:rPr lang="vi-VN" sz="2167" dirty="0">
                <a:latin typeface="UTM Avo" panose="02040603050506020204" pitchFamily="18"/>
                <a:ea typeface="Calibri" panose="020F0502020204030204" pitchFamily="34" charset="0"/>
                <a:cs typeface="Arial" panose="020B0604020202020204" pitchFamily="34" charset="0"/>
              </a:rPr>
              <a:t>Hoàn thành nhiệm vụ được giao ở phần </a:t>
            </a:r>
            <a:r>
              <a:rPr lang="vi-VN" sz="2167" b="1" dirty="0">
                <a:latin typeface="UTM Avo" panose="02040603050506020204" pitchFamily="18"/>
                <a:ea typeface="Calibri" panose="020F0502020204030204" pitchFamily="34" charset="0"/>
                <a:cs typeface="Arial" panose="020B0604020202020204" pitchFamily="34" charset="0"/>
              </a:rPr>
              <a:t>Vận dụng.</a:t>
            </a:r>
          </a:p>
          <a:p>
            <a:pPr marL="309582" indent="-309582" algn="just">
              <a:lnSpc>
                <a:spcPct val="200000"/>
              </a:lnSpc>
              <a:buFont typeface="Wingdings" panose="05000000000000000000" pitchFamily="2" charset="2"/>
              <a:buChar char="§"/>
            </a:pPr>
            <a:r>
              <a:rPr lang="vi-VN" sz="2167" dirty="0">
                <a:latin typeface="UTM Avo" panose="02040603050506020204" pitchFamily="18"/>
                <a:ea typeface="Calibri" panose="020F0502020204030204" pitchFamily="34" charset="0"/>
                <a:cs typeface="Arial" panose="020B0604020202020204" pitchFamily="34" charset="0"/>
              </a:rPr>
              <a:t>Đọc và tìm hiểu trước nội dung: </a:t>
            </a:r>
          </a:p>
          <a:p>
            <a:pPr algn="just">
              <a:lnSpc>
                <a:spcPct val="200000"/>
              </a:lnSpc>
            </a:pPr>
            <a:r>
              <a:rPr lang="vi-VN" sz="2167" b="1" dirty="0">
                <a:latin typeface="UTM Avo" panose="02040603050506020204" pitchFamily="18"/>
                <a:ea typeface="Calibri" panose="020F0502020204030204" pitchFamily="34" charset="0"/>
                <a:cs typeface="Arial" panose="020B0604020202020204" pitchFamily="34" charset="0"/>
              </a:rPr>
              <a:t>    Hòa nhịp cùng cộng đồng.</a:t>
            </a:r>
          </a:p>
        </p:txBody>
      </p:sp>
      <p:pic>
        <p:nvPicPr>
          <p:cNvPr id="10" name="Picture 9" descr="A picture containing text&#10;&#10;Description automatically generated">
            <a:extLst>
              <a:ext uri="{FF2B5EF4-FFF2-40B4-BE49-F238E27FC236}">
                <a16:creationId xmlns:a16="http://schemas.microsoft.com/office/drawing/2014/main" id="{3591AC6D-6CAF-F8BA-9293-D29AD35EBF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30585" y="4185121"/>
            <a:ext cx="2853653" cy="2853653"/>
          </a:xfrm>
          <a:prstGeom prst="rect">
            <a:avLst/>
          </a:prstGeom>
        </p:spPr>
      </p:pic>
      <p:sp>
        <p:nvSpPr>
          <p:cNvPr id="11" name="Freeform 8">
            <a:extLst>
              <a:ext uri="{FF2B5EF4-FFF2-40B4-BE49-F238E27FC236}">
                <a16:creationId xmlns:a16="http://schemas.microsoft.com/office/drawing/2014/main" id="{56960DC0-4EB6-DB45-B700-719517C61C04}"/>
              </a:ext>
            </a:extLst>
          </p:cNvPr>
          <p:cNvSpPr/>
          <p:nvPr/>
        </p:nvSpPr>
        <p:spPr>
          <a:xfrm>
            <a:off x="1977903" y="5490610"/>
            <a:ext cx="989330" cy="984726"/>
          </a:xfrm>
          <a:custGeom>
            <a:avLst/>
            <a:gdLst/>
            <a:ahLst/>
            <a:cxnLst/>
            <a:rect l="l" t="t" r="r" b="b"/>
            <a:pathLst>
              <a:path w="1701120" h="1749973">
                <a:moveTo>
                  <a:pt x="0" y="0"/>
                </a:moveTo>
                <a:lnTo>
                  <a:pt x="1701120" y="0"/>
                </a:lnTo>
                <a:lnTo>
                  <a:pt x="1701120" y="1749974"/>
                </a:lnTo>
                <a:lnTo>
                  <a:pt x="0" y="17499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572">
              <a:latin typeface="UTM Avo" panose="02040603050506020204" pitchFamily="18"/>
            </a:endParaRPr>
          </a:p>
        </p:txBody>
      </p:sp>
    </p:spTree>
    <p:extLst>
      <p:ext uri="{BB962C8B-B14F-4D97-AF65-F5344CB8AC3E}">
        <p14:creationId xmlns:p14="http://schemas.microsoft.com/office/powerpoint/2010/main" val="289981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wipe(left)">
                                      <p:cBhvr>
                                        <p:cTn id="21"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366F94-5AEA-D990-5091-5E30498FEB03}"/>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3C1FC82-E8E4-A9A2-EF38-335CE804ADB1}"/>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B29585E0-62D5-4288-38A1-73140C80B0A8}"/>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31C28C7B-7505-1A7D-9957-EFB0FA5422C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78EE42AE-E38A-570A-B09E-B962204EB18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9A19F63-FE1D-2723-156C-31C27387F74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TotalTime>
  <Words>1318</Words>
  <Application>Microsoft Office PowerPoint</Application>
  <PresentationFormat>Widescreen</PresentationFormat>
  <Paragraphs>105</Paragraphs>
  <Slides>32</Slides>
  <Notes>1</Notes>
  <HiddenSlides>0</HiddenSlides>
  <MMClips>25</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32</vt:i4>
      </vt:variant>
    </vt:vector>
  </HeadingPairs>
  <TitlesOfParts>
    <vt:vector size="40" baseType="lpstr">
      <vt:lpstr>Courier New</vt:lpstr>
      <vt:lpstr>Calibri Light</vt:lpstr>
      <vt:lpstr>UTM Avo</vt:lpstr>
      <vt:lpstr>Arial</vt:lpstr>
      <vt:lpstr>Calibri</vt:lpstr>
      <vt:lpstr>Wingdings</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14</cp:revision>
  <dcterms:created xsi:type="dcterms:W3CDTF">2023-10-18T06:55:26Z</dcterms:created>
  <dcterms:modified xsi:type="dcterms:W3CDTF">2023-12-21T07:17:48Z</dcterms:modified>
</cp:coreProperties>
</file>