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png" ContentType="image/png"/>
  <Default Extension="rels" ContentType="application/vnd.openxmlformats-package.relationships+xml"/>
  <Default Extension="wav" ContentType="audio/x-wav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theme/theme5.xml" ContentType="application/vnd.openxmlformats-officedocument.theme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theme/theme6.xml" ContentType="application/vnd.openxmlformats-officedocument.theme+xml"/>
  <Override PartName="/ppt/theme/theme7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tags/tag1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autoCompressPictures="0">
  <p:sldMasterIdLst>
    <p:sldMasterId id="2147483648" r:id="rId1"/>
    <p:sldMasterId id="2147483660" r:id="rId2"/>
    <p:sldMasterId id="2147483696" r:id="rId3"/>
    <p:sldMasterId id="2147483708" r:id="rId4"/>
    <p:sldMasterId id="2147483720" r:id="rId5"/>
    <p:sldMasterId id="2147483744" r:id="rId6"/>
  </p:sldMasterIdLst>
  <p:notesMasterIdLst>
    <p:notesMasterId r:id="rId31"/>
  </p:notesMasterIdLst>
  <p:sldIdLst>
    <p:sldId id="256" r:id="rId7"/>
    <p:sldId id="257" r:id="rId8"/>
    <p:sldId id="258" r:id="rId9"/>
    <p:sldId id="259" r:id="rId10"/>
    <p:sldId id="260" r:id="rId11"/>
    <p:sldId id="334" r:id="rId12"/>
    <p:sldId id="261" r:id="rId13"/>
    <p:sldId id="262" r:id="rId14"/>
    <p:sldId id="326" r:id="rId15"/>
    <p:sldId id="355" r:id="rId16"/>
    <p:sldId id="327" r:id="rId17"/>
    <p:sldId id="328" r:id="rId18"/>
    <p:sldId id="351" r:id="rId19"/>
    <p:sldId id="353" r:id="rId20"/>
    <p:sldId id="356" r:id="rId21"/>
    <p:sldId id="270" r:id="rId22"/>
    <p:sldId id="271" r:id="rId23"/>
    <p:sldId id="272" r:id="rId24"/>
    <p:sldId id="273" r:id="rId25"/>
    <p:sldId id="263" r:id="rId26"/>
    <p:sldId id="264" r:id="rId27"/>
    <p:sldId id="265" r:id="rId28"/>
    <p:sldId id="266" r:id="rId29"/>
    <p:sldId id="296" r:id="rId30"/>
  </p:sldIdLst>
  <p:sldSz cx="12192000" cy="6858000"/>
  <p:notesSz cx="6858000" cy="9144000"/>
  <p:embeddedFontLst>
    <p:embeddedFont>
      <p:font typeface="Calibri" panose="020F0502020204030204" pitchFamily="34" charset="0"/>
      <p:regular r:id="rId32"/>
      <p:bold r:id="rId33"/>
      <p:italic r:id="rId34"/>
      <p:boldItalic r:id="rId35"/>
    </p:embeddedFont>
    <p:embeddedFont>
      <p:font typeface="Calibri Light" panose="020F0302020204030204" pitchFamily="34" charset="0"/>
      <p:regular r:id="rId36"/>
      <p:italic r:id="rId37"/>
    </p:embeddedFont>
    <p:embeddedFont>
      <p:font typeface="UTM Avo" panose="02040603050506020204" pitchFamily="18" charset="0"/>
      <p:regular r:id="rId38"/>
      <p:bold r:id="rId39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  <p:ext uri="GoogleSlidesCustomDataVersion2">
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r:id="rId40" roundtripDataSignature="AMtx7miaBWwIcrU9n4N1e5s1b0zNy0su1w==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Administrator" initials="A" lastIdx="1" clrIdx="0">
    <p:extLst>
      <p:ext uri="{19B8F6BF-5375-455C-9EA6-DF929625EA0E}">
        <p15:presenceInfo xmlns:p15="http://schemas.microsoft.com/office/powerpoint/2012/main" userId="Administrator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AF7"/>
    <a:srgbClr val="E3165E"/>
    <a:srgbClr val="0F8DCE"/>
    <a:srgbClr val="FFFFFF"/>
    <a:srgbClr val="F5EC91"/>
    <a:srgbClr val="F7F5E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919" autoAdjust="0"/>
    <p:restoredTop sz="94660"/>
  </p:normalViewPr>
  <p:slideViewPr>
    <p:cSldViewPr snapToGrid="0">
      <p:cViewPr varScale="1">
        <p:scale>
          <a:sx n="108" d="100"/>
          <a:sy n="108" d="100"/>
        </p:scale>
        <p:origin x="600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7.xml"/><Relationship Id="rId18" Type="http://schemas.openxmlformats.org/officeDocument/2006/relationships/slide" Target="slides/slide12.xml"/><Relationship Id="rId26" Type="http://schemas.openxmlformats.org/officeDocument/2006/relationships/slide" Target="slides/slide20.xml"/><Relationship Id="rId39" Type="http://schemas.openxmlformats.org/officeDocument/2006/relationships/font" Target="fonts/font8.fntdata"/><Relationship Id="rId21" Type="http://schemas.openxmlformats.org/officeDocument/2006/relationships/slide" Target="slides/slide15.xml"/><Relationship Id="rId34" Type="http://schemas.openxmlformats.org/officeDocument/2006/relationships/font" Target="fonts/font3.fntdata"/><Relationship Id="rId42" Type="http://schemas.openxmlformats.org/officeDocument/2006/relationships/presProps" Target="presProps.xml"/><Relationship Id="rId7" Type="http://schemas.openxmlformats.org/officeDocument/2006/relationships/slide" Target="slides/slid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0.xml"/><Relationship Id="rId29" Type="http://schemas.openxmlformats.org/officeDocument/2006/relationships/slide" Target="slides/slide23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5.xml"/><Relationship Id="rId24" Type="http://schemas.openxmlformats.org/officeDocument/2006/relationships/slide" Target="slides/slide18.xml"/><Relationship Id="rId32" Type="http://schemas.openxmlformats.org/officeDocument/2006/relationships/font" Target="fonts/font1.fntdata"/><Relationship Id="rId37" Type="http://schemas.openxmlformats.org/officeDocument/2006/relationships/font" Target="fonts/font6.fntdata"/><Relationship Id="rId40" Type="http://customschemas.google.com/relationships/presentationmetadata" Target="metadata"/><Relationship Id="rId45" Type="http://schemas.openxmlformats.org/officeDocument/2006/relationships/tableStyles" Target="tableStyles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9.xml"/><Relationship Id="rId23" Type="http://schemas.openxmlformats.org/officeDocument/2006/relationships/slide" Target="slides/slide17.xml"/><Relationship Id="rId28" Type="http://schemas.openxmlformats.org/officeDocument/2006/relationships/slide" Target="slides/slide22.xml"/><Relationship Id="rId36" Type="http://schemas.openxmlformats.org/officeDocument/2006/relationships/font" Target="fonts/font5.fntdata"/><Relationship Id="rId10" Type="http://schemas.openxmlformats.org/officeDocument/2006/relationships/slide" Target="slides/slide4.xml"/><Relationship Id="rId19" Type="http://schemas.openxmlformats.org/officeDocument/2006/relationships/slide" Target="slides/slide13.xml"/><Relationship Id="rId31" Type="http://schemas.openxmlformats.org/officeDocument/2006/relationships/notesMaster" Target="notesMasters/notesMaster1.xml"/><Relationship Id="rId44" Type="http://schemas.openxmlformats.org/officeDocument/2006/relationships/theme" Target="theme/theme1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3.xml"/><Relationship Id="rId14" Type="http://schemas.openxmlformats.org/officeDocument/2006/relationships/slide" Target="slides/slide8.xml"/><Relationship Id="rId22" Type="http://schemas.openxmlformats.org/officeDocument/2006/relationships/slide" Target="slides/slide16.xml"/><Relationship Id="rId27" Type="http://schemas.openxmlformats.org/officeDocument/2006/relationships/slide" Target="slides/slide21.xml"/><Relationship Id="rId30" Type="http://schemas.openxmlformats.org/officeDocument/2006/relationships/slide" Target="slides/slide24.xml"/><Relationship Id="rId35" Type="http://schemas.openxmlformats.org/officeDocument/2006/relationships/font" Target="fonts/font4.fntdata"/><Relationship Id="rId43" Type="http://schemas.openxmlformats.org/officeDocument/2006/relationships/viewProps" Target="viewProps.xml"/><Relationship Id="rId8" Type="http://schemas.openxmlformats.org/officeDocument/2006/relationships/slide" Target="slides/slide2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6.xml"/><Relationship Id="rId17" Type="http://schemas.openxmlformats.org/officeDocument/2006/relationships/slide" Target="slides/slide11.xml"/><Relationship Id="rId25" Type="http://schemas.openxmlformats.org/officeDocument/2006/relationships/slide" Target="slides/slide19.xml"/><Relationship Id="rId33" Type="http://schemas.openxmlformats.org/officeDocument/2006/relationships/font" Target="fonts/font2.fntdata"/><Relationship Id="rId38" Type="http://schemas.openxmlformats.org/officeDocument/2006/relationships/font" Target="fonts/font7.fntdata"/><Relationship Id="rId20" Type="http://schemas.openxmlformats.org/officeDocument/2006/relationships/slide" Target="slides/slide14.xml"/><Relationship Id="rId41" Type="http://schemas.openxmlformats.org/officeDocument/2006/relationships/commentAuthors" Target="commentAuthor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endParaRPr dirty="0"/>
          </a:p>
        </p:txBody>
      </p:sp>
      <p:sp>
        <p:nvSpPr>
          <p:cNvPr id="161" name="Google Shape;161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Google Shape;167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68" name="Google Shape;168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p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75" name="Google Shape;175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Google Shape;178;p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9" name="Google Shape;179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Google Shape;185;p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86" name="Google Shape;186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Google Shape;185;p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86" name="Google Shape;186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05766364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0" name="Google Shape;190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Google Shape;194;p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5" name="Google Shape;195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Google Shape;194;p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5" name="Google Shape;195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95234141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Google Shape;194;p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5" name="Google Shape;195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35099468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Google Shape;194;p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95" name="Google Shape;195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59207447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Google Shape;194;p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5" name="Google Shape;195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3448059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8" name="Google Shape;318;p1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319" name="Google Shape;319;p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3" name="Google Shape;333;p1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334" name="Google Shape;334;p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4" name="Google Shape;384;p1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385" name="Google Shape;385;p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6" name="Google Shape;436;p1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437" name="Google Shape;437;p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Google Shape;198;p8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9" name="Google Shape;199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Google Shape;202;p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3" name="Google Shape;203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Google Shape;209;p1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0" name="Google Shape;210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Google Shape;213;p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endParaRPr/>
          </a:p>
        </p:txBody>
      </p:sp>
      <p:sp>
        <p:nvSpPr>
          <p:cNvPr id="214" name="Google Shape;214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14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" name="Google Shape;17;p14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8" name="Google Shape;18;p1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Calibri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1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Calibri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1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1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Calibri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1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Calibri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9pPr>
          </a:lstStyle>
          <a:p>
            <a:endParaRPr/>
          </a:p>
        </p:txBody>
      </p:sp>
      <p:sp>
        <p:nvSpPr>
          <p:cNvPr id="24" name="Google Shape;24;p1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28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28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8" name="Google Shape;28;p2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Calibri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2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Calibri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9pPr>
          </a:lstStyle>
          <a:p>
            <a:endParaRPr/>
          </a:p>
        </p:txBody>
      </p:sp>
      <p:sp>
        <p:nvSpPr>
          <p:cNvPr id="30" name="Google Shape;30;p2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29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3" name="Google Shape;33;p29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34" name="Google Shape;34;p2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Calibri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2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Calibri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9pPr>
          </a:lstStyle>
          <a:p>
            <a:endParaRPr/>
          </a:p>
        </p:txBody>
      </p:sp>
      <p:sp>
        <p:nvSpPr>
          <p:cNvPr id="36" name="Google Shape;36;p2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30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30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0" name="Google Shape;40;p30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1" name="Google Shape;41;p3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Calibri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3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Calibri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9pPr>
          </a:lstStyle>
          <a:p>
            <a:endParaRPr/>
          </a:p>
        </p:txBody>
      </p:sp>
      <p:sp>
        <p:nvSpPr>
          <p:cNvPr id="43" name="Google Shape;43;p3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31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6" name="Google Shape;46;p31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7" name="Google Shape;47;p31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8" name="Google Shape;48;p31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9" name="Google Shape;49;p31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50" name="Google Shape;50;p3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Calibri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3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Calibri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3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32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5" name="Google Shape;55;p3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Calibri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3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Calibri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9pPr>
          </a:lstStyle>
          <a:p>
            <a:endParaRPr/>
          </a:p>
        </p:txBody>
      </p:sp>
      <p:sp>
        <p:nvSpPr>
          <p:cNvPr id="57" name="Google Shape;57;p3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33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33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61" name="Google Shape;61;p33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2" name="Google Shape;62;p3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Calibri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3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Calibri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9pPr>
          </a:lstStyle>
          <a:p>
            <a:endParaRPr/>
          </a:p>
        </p:txBody>
      </p:sp>
      <p:sp>
        <p:nvSpPr>
          <p:cNvPr id="64" name="Google Shape;64;p3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34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34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8" name="Google Shape;68;p34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9" name="Google Shape;69;p3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Calibri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3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Calibri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9pPr>
          </a:lstStyle>
          <a:p>
            <a:endParaRPr/>
          </a:p>
        </p:txBody>
      </p:sp>
      <p:sp>
        <p:nvSpPr>
          <p:cNvPr id="71" name="Google Shape;71;p3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35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4" name="Google Shape;74;p35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5" name="Google Shape;75;p3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Calibri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3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Calibri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9pPr>
          </a:lstStyle>
          <a:p>
            <a:endParaRPr/>
          </a:p>
        </p:txBody>
      </p:sp>
      <p:sp>
        <p:nvSpPr>
          <p:cNvPr id="77" name="Google Shape;77;p3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36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0" name="Google Shape;80;p36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1" name="Google Shape;81;p3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Calibri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9pPr>
          </a:lstStyle>
          <a:p>
            <a:endParaRPr/>
          </a:p>
        </p:txBody>
      </p:sp>
      <p:sp>
        <p:nvSpPr>
          <p:cNvPr id="82" name="Google Shape;82;p3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Calibri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9pPr>
          </a:lstStyle>
          <a:p>
            <a:endParaRPr/>
          </a:p>
        </p:txBody>
      </p:sp>
      <p:sp>
        <p:nvSpPr>
          <p:cNvPr id="83" name="Google Shape;83;p3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16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2" name="Google Shape;92;p16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93" name="Google Shape;93;p1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4" name="Google Shape;94;p1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5" name="Google Shape;95;p1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18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8" name="Google Shape;98;p18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99" name="Google Shape;99;p1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0" name="Google Shape;100;p1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1" name="Google Shape;101;p1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19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4" name="Google Shape;104;p19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105" name="Google Shape;105;p1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6" name="Google Shape;106;p1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7" name="Google Shape;107;p1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20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0" name="Google Shape;110;p20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11" name="Google Shape;111;p20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12" name="Google Shape;112;p2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3" name="Google Shape;113;p2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4" name="Google Shape;114;p2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21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7" name="Google Shape;117;p21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118" name="Google Shape;118;p21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19" name="Google Shape;119;p21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120" name="Google Shape;120;p21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21" name="Google Shape;121;p2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2" name="Google Shape;122;p2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3" name="Google Shape;123;p2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p22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6" name="Google Shape;126;p2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7" name="Google Shape;127;p2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8" name="Google Shape;128;p2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p2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1" name="Google Shape;131;p2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2" name="Google Shape;132;p2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p24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5" name="Google Shape;135;p24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136" name="Google Shape;136;p24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137" name="Google Shape;137;p2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8" name="Google Shape;138;p2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9" name="Google Shape;139;p2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p25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2" name="Google Shape;142;p25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143" name="Google Shape;143;p25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144" name="Google Shape;144;p2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5" name="Google Shape;145;p2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6" name="Google Shape;146;p2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p26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9" name="Google Shape;149;p26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50" name="Google Shape;150;p2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1" name="Google Shape;151;p2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2" name="Google Shape;152;p2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p27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5" name="Google Shape;155;p27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56" name="Google Shape;156;p2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7" name="Google Shape;157;p2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8" name="Google Shape;158;p2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C163EA-5E16-0164-3BF7-EC6193188E1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C76C1A5-D051-8CD0-E385-04A1BB9C461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A5E8B92-5EBB-861C-F641-232B78583B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12/21/2023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7DE1FA5-F0E9-920C-9617-20FF0411F8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B35CBFB-D74C-A513-032C-49C669C55A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25569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1F5FB1-B7B6-E690-03F9-2334931133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5A55743-94AF-F71F-6977-BA5AC7FF252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C935840-7275-07FB-4ECD-6A47C5E26F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12/21/2023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0F6FB95-8616-2719-0EF2-AD6DA12AD8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7D52DA1-4EAA-5B92-2E1E-54F03167DA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80115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C35860-AEC1-F21E-9439-AC5E985F83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F516979-79D4-4C8A-C601-95DC67AF07F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E0C1366-F510-43D2-F98E-965A52513E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12/21/2023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28A0301-AFD1-A01E-9432-7C0E9BEA62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9AA5184-EEF7-EE92-A5D4-839DE873B3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6125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AB18EF-B2D9-B1BE-C161-D13DE68974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2CEA824-C61F-1EF0-F51E-18319AA1BC2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894C721-113D-8B59-E65F-84AE609CA16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402189D-BD29-274B-72ED-B84764A073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12/21/2023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FECB693-E414-2C0A-CAA5-15C4CB3F70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57725BF-2EEF-84C6-2BB1-729C28E20F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49589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096D48-1528-BF8A-2F89-D761D88DBF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93901AC-E4A8-58D0-A52E-5CADBFB11D8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9DA3EE9-7C77-EEFC-CE78-00E89BAE885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9B90C92-E471-B5F7-6BEC-2CE3E140821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E400897-423C-07E1-A10A-7C59F23AA41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9D8E054-52BB-9483-E1EB-D05C5880E8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12/21/2023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9EC79F0-876F-DCD2-6992-E25F90C2DA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089AE4E-2FE4-95BC-1725-EACD29A4E5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10741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A3D625-FC08-D663-FF18-8710C7E8A0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814C6F2-7565-5AD1-9625-7F784BA624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12/21/2023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18EB37D-3164-F74D-30C0-A3CF9C906B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FD8DA1A-C6DA-15F4-F28F-12A6846DE7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10190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10373B0-FE23-81C5-1342-81A7DE13F6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12/21/2023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1A0B33B-6F6D-08CE-F79B-EDC97DD9C0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C02294D-94A1-C185-CA85-2DE03FE4CC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12957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B85DBE-06F2-A90E-2773-94F8464192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8090A59-53B7-5DAD-4D2D-46531514AE1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6C06CDE-6ADF-3AE3-6DFD-D9A0EC8BB56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16B2EB0-C857-5536-3D6F-AEB2489AF9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12/21/2023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3D6DA25-59E1-8576-4DDB-60DD5B5CB1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B9E5CBE-DCE2-C05B-F325-632066928E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51369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F5A1A3-C002-BE74-93F5-FDB4A1AC85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4077B58-B74F-002B-32B6-14E76C63AD2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F11DC5D-FF3E-4100-4F80-E4D1073F842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DEA2486-3500-0000-44B3-599E88FABF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12/21/2023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95029E0-8C18-D056-9955-D030C24E87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AA773AE-FB84-2633-7C9E-CF58AF68EA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58285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7393D7-77AB-6883-3786-975512956D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5748A89-586A-D3F5-2955-B2C04E3398B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1D291DF-C5C3-9C6D-FABE-2704A8FE99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12/21/2023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4A8887F-0F21-1832-AFB6-2C135249C3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1075050-4C27-476B-843C-DD44B93ADC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74731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CCEFA051-CA26-FA49-A07B-5EA4E5FC910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6B17C35-63EA-6A66-24CE-146DFB58568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7B6019F-AA6A-078D-9D2E-AB27C7AACB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12/21/2023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438E183-218B-EC4C-402E-8CFDF480AC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413DF49-864D-94D6-0F01-4C5F95F289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45205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 Slide"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16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2" name="Google Shape;92;p16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93" name="Google Shape;93;p1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4" name="Google Shape;94;p1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5" name="Google Shape;95;p1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7704251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Title and Content"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18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8" name="Google Shape;98;p18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99" name="Google Shape;99;p1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0" name="Google Shape;100;p1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1" name="Google Shape;101;p1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2317089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 Header"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19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4" name="Google Shape;104;p19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105" name="Google Shape;105;p1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6" name="Google Shape;106;p1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7" name="Google Shape;107;p1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3311636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 Content"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20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0" name="Google Shape;110;p20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11" name="Google Shape;111;p20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12" name="Google Shape;112;p2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3" name="Google Shape;113;p2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4" name="Google Shape;114;p2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7907730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Comparison">
    <p:spTree>
      <p:nvGrpSpPr>
        <p:cNvPr id="1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21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7" name="Google Shape;117;p21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118" name="Google Shape;118;p21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19" name="Google Shape;119;p21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120" name="Google Shape;120;p21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21" name="Google Shape;121;p2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2" name="Google Shape;122;p2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3" name="Google Shape;123;p2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0810078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 Only">
    <p:spTree>
      <p:nvGrpSpPr>
        <p:cNvPr id="1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p22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6" name="Google Shape;126;p2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7" name="Google Shape;127;p2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8" name="Google Shape;128;p2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2785904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p2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1" name="Google Shape;131;p2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2" name="Google Shape;132;p2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7856460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Content with Caption">
    <p:spTree>
      <p:nvGrpSpPr>
        <p:cNvPr id="1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p24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5" name="Google Shape;135;p24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136" name="Google Shape;136;p24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137" name="Google Shape;137;p2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8" name="Google Shape;138;p2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9" name="Google Shape;139;p2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6530882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 with Caption">
    <p:spTree>
      <p:nvGrpSpPr>
        <p:cNvPr id="1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p25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2" name="Google Shape;142;p25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143" name="Google Shape;143;p25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144" name="Google Shape;144;p2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5" name="Google Shape;145;p2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6" name="Google Shape;146;p2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71860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Title and Vertical Text">
    <p:spTree>
      <p:nvGrpSpPr>
        <p:cNvPr id="1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p26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9" name="Google Shape;149;p26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50" name="Google Shape;150;p2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1" name="Google Shape;151;p2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2" name="Google Shape;152;p2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4216162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 Title and Text">
    <p:spTree>
      <p:nvGrpSpPr>
        <p:cNvPr id="1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p27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5" name="Google Shape;155;p27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56" name="Google Shape;156;p2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7" name="Google Shape;157;p2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8" name="Google Shape;158;p2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1916008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 Slide"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16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2" name="Google Shape;92;p16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93" name="Google Shape;93;p1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4" name="Google Shape;94;p1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5" name="Google Shape;95;p1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8960110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Title and Content"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18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8" name="Google Shape;98;p18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99" name="Google Shape;99;p1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0" name="Google Shape;100;p1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1" name="Google Shape;101;p1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6971625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 Header"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19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4" name="Google Shape;104;p19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105" name="Google Shape;105;p1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6" name="Google Shape;106;p1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7" name="Google Shape;107;p1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9226815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 Content"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20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0" name="Google Shape;110;p20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11" name="Google Shape;111;p20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12" name="Google Shape;112;p2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3" name="Google Shape;113;p2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4" name="Google Shape;114;p2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9228519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Comparison">
    <p:spTree>
      <p:nvGrpSpPr>
        <p:cNvPr id="1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21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7" name="Google Shape;117;p21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118" name="Google Shape;118;p21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19" name="Google Shape;119;p21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120" name="Google Shape;120;p21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21" name="Google Shape;121;p2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2" name="Google Shape;122;p2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3" name="Google Shape;123;p2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1375958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 Only">
    <p:spTree>
      <p:nvGrpSpPr>
        <p:cNvPr id="1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p22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6" name="Google Shape;126;p2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7" name="Google Shape;127;p2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8" name="Google Shape;128;p2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126663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p2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1" name="Google Shape;131;p2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2" name="Google Shape;132;p2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8170995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Content with Caption">
    <p:spTree>
      <p:nvGrpSpPr>
        <p:cNvPr id="1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p24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5" name="Google Shape;135;p24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136" name="Google Shape;136;p24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137" name="Google Shape;137;p2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8" name="Google Shape;138;p2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9" name="Google Shape;139;p2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287347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 with Caption">
    <p:spTree>
      <p:nvGrpSpPr>
        <p:cNvPr id="1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p25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2" name="Google Shape;142;p25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143" name="Google Shape;143;p25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144" name="Google Shape;144;p2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5" name="Google Shape;145;p2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6" name="Google Shape;146;p2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7108509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Title and Vertical Text">
    <p:spTree>
      <p:nvGrpSpPr>
        <p:cNvPr id="1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p26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9" name="Google Shape;149;p26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50" name="Google Shape;150;p2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1" name="Google Shape;151;p2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2" name="Google Shape;152;p2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5551206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 Title and Text">
    <p:spTree>
      <p:nvGrpSpPr>
        <p:cNvPr id="1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p27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5" name="Google Shape;155;p27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56" name="Google Shape;156;p2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7" name="Google Shape;157;p2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8" name="Google Shape;158;p2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0996073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22"/>
          <p:cNvSpPr txBox="1">
            <a:spLocks noGrp="1"/>
          </p:cNvSpPr>
          <p:nvPr>
            <p:ph type="dt" idx="10"/>
          </p:nvPr>
        </p:nvSpPr>
        <p:spPr>
          <a:xfrm>
            <a:off x="304800" y="4237567"/>
            <a:ext cx="1422400" cy="2434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" name="Google Shape;13;p22"/>
          <p:cNvSpPr txBox="1">
            <a:spLocks noGrp="1"/>
          </p:cNvSpPr>
          <p:nvPr>
            <p:ph type="ftr" idx="11"/>
          </p:nvPr>
        </p:nvSpPr>
        <p:spPr>
          <a:xfrm>
            <a:off x="2082800" y="4237567"/>
            <a:ext cx="1930400" cy="2434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" name="Google Shape;14;p22"/>
          <p:cNvSpPr txBox="1">
            <a:spLocks noGrp="1"/>
          </p:cNvSpPr>
          <p:nvPr>
            <p:ph type="sldNum" idx="12"/>
          </p:nvPr>
        </p:nvSpPr>
        <p:spPr>
          <a:xfrm>
            <a:off x="4368800" y="4237567"/>
            <a:ext cx="1422400" cy="2434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0370240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 Slide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23"/>
          <p:cNvSpPr txBox="1">
            <a:spLocks noGrp="1"/>
          </p:cNvSpPr>
          <p:nvPr>
            <p:ph type="ctrTitle"/>
          </p:nvPr>
        </p:nvSpPr>
        <p:spPr>
          <a:xfrm>
            <a:off x="457200" y="1420283"/>
            <a:ext cx="5181600" cy="9800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" name="Google Shape;17;p23"/>
          <p:cNvSpPr txBox="1">
            <a:spLocks noGrp="1"/>
          </p:cNvSpPr>
          <p:nvPr>
            <p:ph type="subTitle" idx="1"/>
          </p:nvPr>
        </p:nvSpPr>
        <p:spPr>
          <a:xfrm>
            <a:off x="914400" y="2590800"/>
            <a:ext cx="4267200" cy="1168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spcBef>
                <a:spcPts val="427"/>
              </a:spcBef>
              <a:spcAft>
                <a:spcPts val="0"/>
              </a:spcAft>
              <a:buClr>
                <a:srgbClr val="888888"/>
              </a:buClr>
              <a:buSzPts val="3200"/>
              <a:buNone/>
              <a:defRPr>
                <a:solidFill>
                  <a:srgbClr val="888888"/>
                </a:solidFill>
              </a:defRPr>
            </a:lvl1pPr>
            <a:lvl2pPr lvl="1" algn="ctr">
              <a:spcBef>
                <a:spcPts val="373"/>
              </a:spcBef>
              <a:spcAft>
                <a:spcPts val="0"/>
              </a:spcAft>
              <a:buClr>
                <a:srgbClr val="888888"/>
              </a:buClr>
              <a:buSzPts val="2800"/>
              <a:buNone/>
              <a:defRPr>
                <a:solidFill>
                  <a:srgbClr val="888888"/>
                </a:solidFill>
              </a:defRPr>
            </a:lvl2pPr>
            <a:lvl3pPr lvl="2" algn="ctr"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>
                <a:solidFill>
                  <a:srgbClr val="888888"/>
                </a:solidFill>
              </a:defRPr>
            </a:lvl3pPr>
            <a:lvl4pPr lvl="3" algn="ctr">
              <a:spcBef>
                <a:spcPts val="267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4pPr>
            <a:lvl5pPr lvl="4" algn="ctr">
              <a:spcBef>
                <a:spcPts val="267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5pPr>
            <a:lvl6pPr lvl="5" algn="ctr">
              <a:spcBef>
                <a:spcPts val="267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6pPr>
            <a:lvl7pPr lvl="6" algn="ctr">
              <a:spcBef>
                <a:spcPts val="267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7pPr>
            <a:lvl8pPr lvl="7" algn="ctr">
              <a:spcBef>
                <a:spcPts val="267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8pPr>
            <a:lvl9pPr lvl="8" algn="ctr">
              <a:spcBef>
                <a:spcPts val="267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18" name="Google Shape;18;p23"/>
          <p:cNvSpPr txBox="1">
            <a:spLocks noGrp="1"/>
          </p:cNvSpPr>
          <p:nvPr>
            <p:ph type="dt" idx="10"/>
          </p:nvPr>
        </p:nvSpPr>
        <p:spPr>
          <a:xfrm>
            <a:off x="304800" y="4237567"/>
            <a:ext cx="1422400" cy="2434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23"/>
          <p:cNvSpPr txBox="1">
            <a:spLocks noGrp="1"/>
          </p:cNvSpPr>
          <p:nvPr>
            <p:ph type="ftr" idx="11"/>
          </p:nvPr>
        </p:nvSpPr>
        <p:spPr>
          <a:xfrm>
            <a:off x="2082800" y="4237567"/>
            <a:ext cx="1930400" cy="2434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23"/>
          <p:cNvSpPr txBox="1">
            <a:spLocks noGrp="1"/>
          </p:cNvSpPr>
          <p:nvPr>
            <p:ph type="sldNum" idx="12"/>
          </p:nvPr>
        </p:nvSpPr>
        <p:spPr>
          <a:xfrm>
            <a:off x="4368800" y="4237567"/>
            <a:ext cx="1422400" cy="2434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9692205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Title and Content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24"/>
          <p:cNvSpPr txBox="1">
            <a:spLocks noGrp="1"/>
          </p:cNvSpPr>
          <p:nvPr>
            <p:ph type="title"/>
          </p:nvPr>
        </p:nvSpPr>
        <p:spPr>
          <a:xfrm>
            <a:off x="304800" y="183092"/>
            <a:ext cx="5486400" cy="76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24"/>
          <p:cNvSpPr txBox="1">
            <a:spLocks noGrp="1"/>
          </p:cNvSpPr>
          <p:nvPr>
            <p:ph type="body" idx="1"/>
          </p:nvPr>
        </p:nvSpPr>
        <p:spPr>
          <a:xfrm>
            <a:off x="304800" y="1066800"/>
            <a:ext cx="5486400" cy="301730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304815" lvl="0" indent="-228611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609630" lvl="1" indent="-228611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914446" lvl="2" indent="-228611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219261" lvl="3" indent="-228611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1524076" lvl="4" indent="-228611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1828891" lvl="5" indent="-228611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2133707" lvl="6" indent="-228611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2438522" lvl="7" indent="-228611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2743337" lvl="8" indent="-228611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4" name="Google Shape;24;p24"/>
          <p:cNvSpPr txBox="1">
            <a:spLocks noGrp="1"/>
          </p:cNvSpPr>
          <p:nvPr>
            <p:ph type="dt" idx="10"/>
          </p:nvPr>
        </p:nvSpPr>
        <p:spPr>
          <a:xfrm>
            <a:off x="304800" y="4237567"/>
            <a:ext cx="1422400" cy="2434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24"/>
          <p:cNvSpPr txBox="1">
            <a:spLocks noGrp="1"/>
          </p:cNvSpPr>
          <p:nvPr>
            <p:ph type="ftr" idx="11"/>
          </p:nvPr>
        </p:nvSpPr>
        <p:spPr>
          <a:xfrm>
            <a:off x="2082800" y="4237567"/>
            <a:ext cx="1930400" cy="2434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24"/>
          <p:cNvSpPr txBox="1">
            <a:spLocks noGrp="1"/>
          </p:cNvSpPr>
          <p:nvPr>
            <p:ph type="sldNum" idx="12"/>
          </p:nvPr>
        </p:nvSpPr>
        <p:spPr>
          <a:xfrm>
            <a:off x="4368800" y="4237567"/>
            <a:ext cx="1422400" cy="2434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7423397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 Header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25"/>
          <p:cNvSpPr txBox="1">
            <a:spLocks noGrp="1"/>
          </p:cNvSpPr>
          <p:nvPr>
            <p:ph type="title"/>
          </p:nvPr>
        </p:nvSpPr>
        <p:spPr>
          <a:xfrm>
            <a:off x="481542" y="2937934"/>
            <a:ext cx="5181600" cy="9080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  <a:defRPr sz="2667" b="1" cap="none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25"/>
          <p:cNvSpPr txBox="1">
            <a:spLocks noGrp="1"/>
          </p:cNvSpPr>
          <p:nvPr>
            <p:ph type="body" idx="1"/>
          </p:nvPr>
        </p:nvSpPr>
        <p:spPr>
          <a:xfrm>
            <a:off x="481542" y="1937809"/>
            <a:ext cx="5181600" cy="1000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304815" lvl="0" indent="-152408" algn="l">
              <a:spcBef>
                <a:spcPts val="267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1333">
                <a:solidFill>
                  <a:srgbClr val="888888"/>
                </a:solidFill>
              </a:defRPr>
            </a:lvl1pPr>
            <a:lvl2pPr marL="609630" lvl="1" indent="-152408" algn="l">
              <a:spcBef>
                <a:spcPts val="24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200">
                <a:solidFill>
                  <a:srgbClr val="888888"/>
                </a:solidFill>
              </a:defRPr>
            </a:lvl2pPr>
            <a:lvl3pPr marL="914446" lvl="2" indent="-152408" algn="l">
              <a:spcBef>
                <a:spcPts val="213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067">
                <a:solidFill>
                  <a:srgbClr val="888888"/>
                </a:solidFill>
              </a:defRPr>
            </a:lvl3pPr>
            <a:lvl4pPr marL="1219261" lvl="3" indent="-152408" algn="l">
              <a:spcBef>
                <a:spcPts val="187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933">
                <a:solidFill>
                  <a:srgbClr val="888888"/>
                </a:solidFill>
              </a:defRPr>
            </a:lvl4pPr>
            <a:lvl5pPr marL="1524076" lvl="4" indent="-152408" algn="l">
              <a:spcBef>
                <a:spcPts val="187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933">
                <a:solidFill>
                  <a:srgbClr val="888888"/>
                </a:solidFill>
              </a:defRPr>
            </a:lvl5pPr>
            <a:lvl6pPr marL="1828891" lvl="5" indent="-152408" algn="l">
              <a:spcBef>
                <a:spcPts val="187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933">
                <a:solidFill>
                  <a:srgbClr val="888888"/>
                </a:solidFill>
              </a:defRPr>
            </a:lvl6pPr>
            <a:lvl7pPr marL="2133707" lvl="6" indent="-152408" algn="l">
              <a:spcBef>
                <a:spcPts val="187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933">
                <a:solidFill>
                  <a:srgbClr val="888888"/>
                </a:solidFill>
              </a:defRPr>
            </a:lvl7pPr>
            <a:lvl8pPr marL="2438522" lvl="7" indent="-152408" algn="l">
              <a:spcBef>
                <a:spcPts val="187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933">
                <a:solidFill>
                  <a:srgbClr val="888888"/>
                </a:solidFill>
              </a:defRPr>
            </a:lvl8pPr>
            <a:lvl9pPr marL="2743337" lvl="8" indent="-152408" algn="l">
              <a:spcBef>
                <a:spcPts val="187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933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30" name="Google Shape;30;p25"/>
          <p:cNvSpPr txBox="1">
            <a:spLocks noGrp="1"/>
          </p:cNvSpPr>
          <p:nvPr>
            <p:ph type="dt" idx="10"/>
          </p:nvPr>
        </p:nvSpPr>
        <p:spPr>
          <a:xfrm>
            <a:off x="304800" y="4237567"/>
            <a:ext cx="1422400" cy="2434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25"/>
          <p:cNvSpPr txBox="1">
            <a:spLocks noGrp="1"/>
          </p:cNvSpPr>
          <p:nvPr>
            <p:ph type="ftr" idx="11"/>
          </p:nvPr>
        </p:nvSpPr>
        <p:spPr>
          <a:xfrm>
            <a:off x="2082800" y="4237567"/>
            <a:ext cx="1930400" cy="2434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25"/>
          <p:cNvSpPr txBox="1">
            <a:spLocks noGrp="1"/>
          </p:cNvSpPr>
          <p:nvPr>
            <p:ph type="sldNum" idx="12"/>
          </p:nvPr>
        </p:nvSpPr>
        <p:spPr>
          <a:xfrm>
            <a:off x="4368800" y="4237567"/>
            <a:ext cx="1422400" cy="2434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2900888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 Content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26"/>
          <p:cNvSpPr txBox="1">
            <a:spLocks noGrp="1"/>
          </p:cNvSpPr>
          <p:nvPr>
            <p:ph type="title"/>
          </p:nvPr>
        </p:nvSpPr>
        <p:spPr>
          <a:xfrm>
            <a:off x="304800" y="183092"/>
            <a:ext cx="5486400" cy="76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26"/>
          <p:cNvSpPr txBox="1">
            <a:spLocks noGrp="1"/>
          </p:cNvSpPr>
          <p:nvPr>
            <p:ph type="body" idx="1"/>
          </p:nvPr>
        </p:nvSpPr>
        <p:spPr>
          <a:xfrm>
            <a:off x="304800" y="1066800"/>
            <a:ext cx="2692400" cy="301730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304815" lvl="0" indent="-270947" algn="l">
              <a:spcBef>
                <a:spcPts val="373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1867"/>
            </a:lvl1pPr>
            <a:lvl2pPr marL="609630" lvl="1" indent="-254013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1600"/>
            </a:lvl2pPr>
            <a:lvl3pPr marL="914446" lvl="2" indent="-237079" algn="l">
              <a:spcBef>
                <a:spcPts val="267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1333"/>
            </a:lvl3pPr>
            <a:lvl4pPr marL="1219261" lvl="3" indent="-228611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200"/>
            </a:lvl4pPr>
            <a:lvl5pPr marL="1524076" lvl="4" indent="-228611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200"/>
            </a:lvl5pPr>
            <a:lvl6pPr marL="1828891" lvl="5" indent="-228611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200"/>
            </a:lvl6pPr>
            <a:lvl7pPr marL="2133707" lvl="6" indent="-228611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200"/>
            </a:lvl7pPr>
            <a:lvl8pPr marL="2438522" lvl="7" indent="-228611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200"/>
            </a:lvl8pPr>
            <a:lvl9pPr marL="2743337" lvl="8" indent="-228611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200"/>
            </a:lvl9pPr>
          </a:lstStyle>
          <a:p>
            <a:endParaRPr/>
          </a:p>
        </p:txBody>
      </p:sp>
      <p:sp>
        <p:nvSpPr>
          <p:cNvPr id="36" name="Google Shape;36;p26"/>
          <p:cNvSpPr txBox="1">
            <a:spLocks noGrp="1"/>
          </p:cNvSpPr>
          <p:nvPr>
            <p:ph type="body" idx="2"/>
          </p:nvPr>
        </p:nvSpPr>
        <p:spPr>
          <a:xfrm>
            <a:off x="3098800" y="1066800"/>
            <a:ext cx="2692400" cy="301730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304815" lvl="0" indent="-270947" algn="l">
              <a:spcBef>
                <a:spcPts val="373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1867"/>
            </a:lvl1pPr>
            <a:lvl2pPr marL="609630" lvl="1" indent="-254013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1600"/>
            </a:lvl2pPr>
            <a:lvl3pPr marL="914446" lvl="2" indent="-237079" algn="l">
              <a:spcBef>
                <a:spcPts val="267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1333"/>
            </a:lvl3pPr>
            <a:lvl4pPr marL="1219261" lvl="3" indent="-228611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200"/>
            </a:lvl4pPr>
            <a:lvl5pPr marL="1524076" lvl="4" indent="-228611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200"/>
            </a:lvl5pPr>
            <a:lvl6pPr marL="1828891" lvl="5" indent="-228611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200"/>
            </a:lvl6pPr>
            <a:lvl7pPr marL="2133707" lvl="6" indent="-228611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200"/>
            </a:lvl7pPr>
            <a:lvl8pPr marL="2438522" lvl="7" indent="-228611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200"/>
            </a:lvl8pPr>
            <a:lvl9pPr marL="2743337" lvl="8" indent="-228611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200"/>
            </a:lvl9pPr>
          </a:lstStyle>
          <a:p>
            <a:endParaRPr/>
          </a:p>
        </p:txBody>
      </p:sp>
      <p:sp>
        <p:nvSpPr>
          <p:cNvPr id="37" name="Google Shape;37;p26"/>
          <p:cNvSpPr txBox="1">
            <a:spLocks noGrp="1"/>
          </p:cNvSpPr>
          <p:nvPr>
            <p:ph type="dt" idx="10"/>
          </p:nvPr>
        </p:nvSpPr>
        <p:spPr>
          <a:xfrm>
            <a:off x="304800" y="4237567"/>
            <a:ext cx="1422400" cy="2434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26"/>
          <p:cNvSpPr txBox="1">
            <a:spLocks noGrp="1"/>
          </p:cNvSpPr>
          <p:nvPr>
            <p:ph type="ftr" idx="11"/>
          </p:nvPr>
        </p:nvSpPr>
        <p:spPr>
          <a:xfrm>
            <a:off x="2082800" y="4237567"/>
            <a:ext cx="1930400" cy="2434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26"/>
          <p:cNvSpPr txBox="1">
            <a:spLocks noGrp="1"/>
          </p:cNvSpPr>
          <p:nvPr>
            <p:ph type="sldNum" idx="12"/>
          </p:nvPr>
        </p:nvSpPr>
        <p:spPr>
          <a:xfrm>
            <a:off x="4368800" y="4237567"/>
            <a:ext cx="1422400" cy="2434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35027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Comparison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27"/>
          <p:cNvSpPr txBox="1">
            <a:spLocks noGrp="1"/>
          </p:cNvSpPr>
          <p:nvPr>
            <p:ph type="title"/>
          </p:nvPr>
        </p:nvSpPr>
        <p:spPr>
          <a:xfrm>
            <a:off x="304800" y="183092"/>
            <a:ext cx="5486400" cy="76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27"/>
          <p:cNvSpPr txBox="1">
            <a:spLocks noGrp="1"/>
          </p:cNvSpPr>
          <p:nvPr>
            <p:ph type="body" idx="1"/>
          </p:nvPr>
        </p:nvSpPr>
        <p:spPr>
          <a:xfrm>
            <a:off x="304800" y="1023409"/>
            <a:ext cx="2693459" cy="4265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304815" lvl="0" indent="-152408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1600" b="1"/>
            </a:lvl1pPr>
            <a:lvl2pPr marL="609630" lvl="1" indent="-152408" algn="l">
              <a:spcBef>
                <a:spcPts val="267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1333" b="1"/>
            </a:lvl2pPr>
            <a:lvl3pPr marL="914446" lvl="2" indent="-152408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200" b="1"/>
            </a:lvl3pPr>
            <a:lvl4pPr marL="1219261" lvl="3" indent="-152408" algn="l">
              <a:spcBef>
                <a:spcPts val="213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067" b="1"/>
            </a:lvl4pPr>
            <a:lvl5pPr marL="1524076" lvl="4" indent="-152408" algn="l">
              <a:spcBef>
                <a:spcPts val="213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067" b="1"/>
            </a:lvl5pPr>
            <a:lvl6pPr marL="1828891" lvl="5" indent="-152408" algn="l">
              <a:spcBef>
                <a:spcPts val="213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067" b="1"/>
            </a:lvl6pPr>
            <a:lvl7pPr marL="2133707" lvl="6" indent="-152408" algn="l">
              <a:spcBef>
                <a:spcPts val="213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067" b="1"/>
            </a:lvl7pPr>
            <a:lvl8pPr marL="2438522" lvl="7" indent="-152408" algn="l">
              <a:spcBef>
                <a:spcPts val="213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067" b="1"/>
            </a:lvl8pPr>
            <a:lvl9pPr marL="2743337" lvl="8" indent="-152408" algn="l">
              <a:spcBef>
                <a:spcPts val="213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067" b="1"/>
            </a:lvl9pPr>
          </a:lstStyle>
          <a:p>
            <a:endParaRPr/>
          </a:p>
        </p:txBody>
      </p:sp>
      <p:sp>
        <p:nvSpPr>
          <p:cNvPr id="43" name="Google Shape;43;p27"/>
          <p:cNvSpPr txBox="1">
            <a:spLocks noGrp="1"/>
          </p:cNvSpPr>
          <p:nvPr>
            <p:ph type="body" idx="2"/>
          </p:nvPr>
        </p:nvSpPr>
        <p:spPr>
          <a:xfrm>
            <a:off x="304800" y="1449917"/>
            <a:ext cx="2693459" cy="263419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304815" lvl="0" indent="-254013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1600"/>
            </a:lvl1pPr>
            <a:lvl2pPr marL="609630" lvl="1" indent="-237079" algn="l">
              <a:spcBef>
                <a:spcPts val="267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1333"/>
            </a:lvl2pPr>
            <a:lvl3pPr marL="914446" lvl="2" indent="-228611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200"/>
            </a:lvl3pPr>
            <a:lvl4pPr marL="1219261" lvl="3" indent="-220144" algn="l">
              <a:spcBef>
                <a:spcPts val="213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067"/>
            </a:lvl4pPr>
            <a:lvl5pPr marL="1524076" lvl="4" indent="-220144" algn="l">
              <a:spcBef>
                <a:spcPts val="213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067"/>
            </a:lvl5pPr>
            <a:lvl6pPr marL="1828891" lvl="5" indent="-220144" algn="l">
              <a:spcBef>
                <a:spcPts val="213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067"/>
            </a:lvl6pPr>
            <a:lvl7pPr marL="2133707" lvl="6" indent="-220144" algn="l">
              <a:spcBef>
                <a:spcPts val="213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067"/>
            </a:lvl7pPr>
            <a:lvl8pPr marL="2438522" lvl="7" indent="-220144" algn="l">
              <a:spcBef>
                <a:spcPts val="213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067"/>
            </a:lvl8pPr>
            <a:lvl9pPr marL="2743337" lvl="8" indent="-220144" algn="l">
              <a:spcBef>
                <a:spcPts val="213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067"/>
            </a:lvl9pPr>
          </a:lstStyle>
          <a:p>
            <a:endParaRPr/>
          </a:p>
        </p:txBody>
      </p:sp>
      <p:sp>
        <p:nvSpPr>
          <p:cNvPr id="44" name="Google Shape;44;p27"/>
          <p:cNvSpPr txBox="1">
            <a:spLocks noGrp="1"/>
          </p:cNvSpPr>
          <p:nvPr>
            <p:ph type="body" idx="3"/>
          </p:nvPr>
        </p:nvSpPr>
        <p:spPr>
          <a:xfrm>
            <a:off x="3096684" y="1023409"/>
            <a:ext cx="2694517" cy="4265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304815" lvl="0" indent="-152408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1600" b="1"/>
            </a:lvl1pPr>
            <a:lvl2pPr marL="609630" lvl="1" indent="-152408" algn="l">
              <a:spcBef>
                <a:spcPts val="267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1333" b="1"/>
            </a:lvl2pPr>
            <a:lvl3pPr marL="914446" lvl="2" indent="-152408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200" b="1"/>
            </a:lvl3pPr>
            <a:lvl4pPr marL="1219261" lvl="3" indent="-152408" algn="l">
              <a:spcBef>
                <a:spcPts val="213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067" b="1"/>
            </a:lvl4pPr>
            <a:lvl5pPr marL="1524076" lvl="4" indent="-152408" algn="l">
              <a:spcBef>
                <a:spcPts val="213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067" b="1"/>
            </a:lvl5pPr>
            <a:lvl6pPr marL="1828891" lvl="5" indent="-152408" algn="l">
              <a:spcBef>
                <a:spcPts val="213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067" b="1"/>
            </a:lvl6pPr>
            <a:lvl7pPr marL="2133707" lvl="6" indent="-152408" algn="l">
              <a:spcBef>
                <a:spcPts val="213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067" b="1"/>
            </a:lvl7pPr>
            <a:lvl8pPr marL="2438522" lvl="7" indent="-152408" algn="l">
              <a:spcBef>
                <a:spcPts val="213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067" b="1"/>
            </a:lvl8pPr>
            <a:lvl9pPr marL="2743337" lvl="8" indent="-152408" algn="l">
              <a:spcBef>
                <a:spcPts val="213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067" b="1"/>
            </a:lvl9pPr>
          </a:lstStyle>
          <a:p>
            <a:endParaRPr/>
          </a:p>
        </p:txBody>
      </p:sp>
      <p:sp>
        <p:nvSpPr>
          <p:cNvPr id="45" name="Google Shape;45;p27"/>
          <p:cNvSpPr txBox="1">
            <a:spLocks noGrp="1"/>
          </p:cNvSpPr>
          <p:nvPr>
            <p:ph type="body" idx="4"/>
          </p:nvPr>
        </p:nvSpPr>
        <p:spPr>
          <a:xfrm>
            <a:off x="3096684" y="1449917"/>
            <a:ext cx="2694517" cy="263419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304815" lvl="0" indent="-254013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1600"/>
            </a:lvl1pPr>
            <a:lvl2pPr marL="609630" lvl="1" indent="-237079" algn="l">
              <a:spcBef>
                <a:spcPts val="267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1333"/>
            </a:lvl2pPr>
            <a:lvl3pPr marL="914446" lvl="2" indent="-228611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200"/>
            </a:lvl3pPr>
            <a:lvl4pPr marL="1219261" lvl="3" indent="-220144" algn="l">
              <a:spcBef>
                <a:spcPts val="213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067"/>
            </a:lvl4pPr>
            <a:lvl5pPr marL="1524076" lvl="4" indent="-220144" algn="l">
              <a:spcBef>
                <a:spcPts val="213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067"/>
            </a:lvl5pPr>
            <a:lvl6pPr marL="1828891" lvl="5" indent="-220144" algn="l">
              <a:spcBef>
                <a:spcPts val="213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067"/>
            </a:lvl6pPr>
            <a:lvl7pPr marL="2133707" lvl="6" indent="-220144" algn="l">
              <a:spcBef>
                <a:spcPts val="213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067"/>
            </a:lvl7pPr>
            <a:lvl8pPr marL="2438522" lvl="7" indent="-220144" algn="l">
              <a:spcBef>
                <a:spcPts val="213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067"/>
            </a:lvl8pPr>
            <a:lvl9pPr marL="2743337" lvl="8" indent="-220144" algn="l">
              <a:spcBef>
                <a:spcPts val="213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067"/>
            </a:lvl9pPr>
          </a:lstStyle>
          <a:p>
            <a:endParaRPr/>
          </a:p>
        </p:txBody>
      </p:sp>
      <p:sp>
        <p:nvSpPr>
          <p:cNvPr id="46" name="Google Shape;46;p27"/>
          <p:cNvSpPr txBox="1">
            <a:spLocks noGrp="1"/>
          </p:cNvSpPr>
          <p:nvPr>
            <p:ph type="dt" idx="10"/>
          </p:nvPr>
        </p:nvSpPr>
        <p:spPr>
          <a:xfrm>
            <a:off x="304800" y="4237567"/>
            <a:ext cx="1422400" cy="2434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27"/>
          <p:cNvSpPr txBox="1">
            <a:spLocks noGrp="1"/>
          </p:cNvSpPr>
          <p:nvPr>
            <p:ph type="ftr" idx="11"/>
          </p:nvPr>
        </p:nvSpPr>
        <p:spPr>
          <a:xfrm>
            <a:off x="2082800" y="4237567"/>
            <a:ext cx="1930400" cy="2434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27"/>
          <p:cNvSpPr txBox="1">
            <a:spLocks noGrp="1"/>
          </p:cNvSpPr>
          <p:nvPr>
            <p:ph type="sldNum" idx="12"/>
          </p:nvPr>
        </p:nvSpPr>
        <p:spPr>
          <a:xfrm>
            <a:off x="4368800" y="4237567"/>
            <a:ext cx="1422400" cy="2434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5444561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 Only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28"/>
          <p:cNvSpPr txBox="1">
            <a:spLocks noGrp="1"/>
          </p:cNvSpPr>
          <p:nvPr>
            <p:ph type="title"/>
          </p:nvPr>
        </p:nvSpPr>
        <p:spPr>
          <a:xfrm>
            <a:off x="304800" y="183092"/>
            <a:ext cx="5486400" cy="76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28"/>
          <p:cNvSpPr txBox="1">
            <a:spLocks noGrp="1"/>
          </p:cNvSpPr>
          <p:nvPr>
            <p:ph type="dt" idx="10"/>
          </p:nvPr>
        </p:nvSpPr>
        <p:spPr>
          <a:xfrm>
            <a:off x="304800" y="4237567"/>
            <a:ext cx="1422400" cy="2434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28"/>
          <p:cNvSpPr txBox="1">
            <a:spLocks noGrp="1"/>
          </p:cNvSpPr>
          <p:nvPr>
            <p:ph type="ftr" idx="11"/>
          </p:nvPr>
        </p:nvSpPr>
        <p:spPr>
          <a:xfrm>
            <a:off x="2082800" y="4237567"/>
            <a:ext cx="1930400" cy="2434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28"/>
          <p:cNvSpPr txBox="1">
            <a:spLocks noGrp="1"/>
          </p:cNvSpPr>
          <p:nvPr>
            <p:ph type="sldNum" idx="12"/>
          </p:nvPr>
        </p:nvSpPr>
        <p:spPr>
          <a:xfrm>
            <a:off x="4368800" y="4237567"/>
            <a:ext cx="1422400" cy="2434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4385994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Content with Caption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29"/>
          <p:cNvSpPr txBox="1">
            <a:spLocks noGrp="1"/>
          </p:cNvSpPr>
          <p:nvPr>
            <p:ph type="title"/>
          </p:nvPr>
        </p:nvSpPr>
        <p:spPr>
          <a:xfrm>
            <a:off x="304800" y="182033"/>
            <a:ext cx="2005542" cy="77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sz="1333" b="1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29"/>
          <p:cNvSpPr txBox="1">
            <a:spLocks noGrp="1"/>
          </p:cNvSpPr>
          <p:nvPr>
            <p:ph type="body" idx="1"/>
          </p:nvPr>
        </p:nvSpPr>
        <p:spPr>
          <a:xfrm>
            <a:off x="2383367" y="182034"/>
            <a:ext cx="3407833" cy="39020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304815" lvl="0" indent="-287881" algn="l">
              <a:spcBef>
                <a:spcPts val="427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2133"/>
            </a:lvl1pPr>
            <a:lvl2pPr marL="609630" lvl="1" indent="-270947" algn="l">
              <a:spcBef>
                <a:spcPts val="373"/>
              </a:spcBef>
              <a:spcAft>
                <a:spcPts val="0"/>
              </a:spcAft>
              <a:buClr>
                <a:schemeClr val="dk1"/>
              </a:buClr>
              <a:buSzPts val="2800"/>
              <a:buChar char="–"/>
              <a:defRPr sz="1867"/>
            </a:lvl2pPr>
            <a:lvl3pPr marL="914446" lvl="2" indent="-254013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1600"/>
            </a:lvl3pPr>
            <a:lvl4pPr marL="1219261" lvl="3" indent="-237079" algn="l">
              <a:spcBef>
                <a:spcPts val="267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1333"/>
            </a:lvl4pPr>
            <a:lvl5pPr marL="1524076" lvl="4" indent="-237079" algn="l">
              <a:spcBef>
                <a:spcPts val="267"/>
              </a:spcBef>
              <a:spcAft>
                <a:spcPts val="0"/>
              </a:spcAft>
              <a:buClr>
                <a:schemeClr val="dk1"/>
              </a:buClr>
              <a:buSzPts val="2000"/>
              <a:buChar char="»"/>
              <a:defRPr sz="1333"/>
            </a:lvl5pPr>
            <a:lvl6pPr marL="1828891" lvl="5" indent="-237079" algn="l">
              <a:spcBef>
                <a:spcPts val="267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1333"/>
            </a:lvl6pPr>
            <a:lvl7pPr marL="2133707" lvl="6" indent="-237079" algn="l">
              <a:spcBef>
                <a:spcPts val="267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1333"/>
            </a:lvl7pPr>
            <a:lvl8pPr marL="2438522" lvl="7" indent="-237079" algn="l">
              <a:spcBef>
                <a:spcPts val="267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1333"/>
            </a:lvl8pPr>
            <a:lvl9pPr marL="2743337" lvl="8" indent="-237079" algn="l">
              <a:spcBef>
                <a:spcPts val="267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1333"/>
            </a:lvl9pPr>
          </a:lstStyle>
          <a:p>
            <a:endParaRPr/>
          </a:p>
        </p:txBody>
      </p:sp>
      <p:sp>
        <p:nvSpPr>
          <p:cNvPr id="57" name="Google Shape;57;p29"/>
          <p:cNvSpPr txBox="1">
            <a:spLocks noGrp="1"/>
          </p:cNvSpPr>
          <p:nvPr>
            <p:ph type="body" idx="2"/>
          </p:nvPr>
        </p:nvSpPr>
        <p:spPr>
          <a:xfrm>
            <a:off x="304800" y="956734"/>
            <a:ext cx="2005542" cy="31273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304815" lvl="0" indent="-152408" algn="l">
              <a:spcBef>
                <a:spcPts val="187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933"/>
            </a:lvl1pPr>
            <a:lvl2pPr marL="609630" lvl="1" indent="-152408" algn="l">
              <a:spcBef>
                <a:spcPts val="16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800"/>
            </a:lvl2pPr>
            <a:lvl3pPr marL="914446" lvl="2" indent="-152408" algn="l">
              <a:spcBef>
                <a:spcPts val="133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667"/>
            </a:lvl3pPr>
            <a:lvl4pPr marL="1219261" lvl="3" indent="-152408" algn="l">
              <a:spcBef>
                <a:spcPts val="12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600"/>
            </a:lvl4pPr>
            <a:lvl5pPr marL="1524076" lvl="4" indent="-152408" algn="l">
              <a:spcBef>
                <a:spcPts val="12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600"/>
            </a:lvl5pPr>
            <a:lvl6pPr marL="1828891" lvl="5" indent="-152408" algn="l">
              <a:spcBef>
                <a:spcPts val="12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600"/>
            </a:lvl6pPr>
            <a:lvl7pPr marL="2133707" lvl="6" indent="-152408" algn="l">
              <a:spcBef>
                <a:spcPts val="12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600"/>
            </a:lvl7pPr>
            <a:lvl8pPr marL="2438522" lvl="7" indent="-152408" algn="l">
              <a:spcBef>
                <a:spcPts val="12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600"/>
            </a:lvl8pPr>
            <a:lvl9pPr marL="2743337" lvl="8" indent="-152408" algn="l">
              <a:spcBef>
                <a:spcPts val="12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600"/>
            </a:lvl9pPr>
          </a:lstStyle>
          <a:p>
            <a:endParaRPr/>
          </a:p>
        </p:txBody>
      </p:sp>
      <p:sp>
        <p:nvSpPr>
          <p:cNvPr id="58" name="Google Shape;58;p29"/>
          <p:cNvSpPr txBox="1">
            <a:spLocks noGrp="1"/>
          </p:cNvSpPr>
          <p:nvPr>
            <p:ph type="dt" idx="10"/>
          </p:nvPr>
        </p:nvSpPr>
        <p:spPr>
          <a:xfrm>
            <a:off x="304800" y="4237567"/>
            <a:ext cx="1422400" cy="2434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29"/>
          <p:cNvSpPr txBox="1">
            <a:spLocks noGrp="1"/>
          </p:cNvSpPr>
          <p:nvPr>
            <p:ph type="ftr" idx="11"/>
          </p:nvPr>
        </p:nvSpPr>
        <p:spPr>
          <a:xfrm>
            <a:off x="2082800" y="4237567"/>
            <a:ext cx="1930400" cy="2434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29"/>
          <p:cNvSpPr txBox="1">
            <a:spLocks noGrp="1"/>
          </p:cNvSpPr>
          <p:nvPr>
            <p:ph type="sldNum" idx="12"/>
          </p:nvPr>
        </p:nvSpPr>
        <p:spPr>
          <a:xfrm>
            <a:off x="4368800" y="4237567"/>
            <a:ext cx="1422400" cy="2434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3565852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 with Caption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30"/>
          <p:cNvSpPr txBox="1">
            <a:spLocks noGrp="1"/>
          </p:cNvSpPr>
          <p:nvPr>
            <p:ph type="title"/>
          </p:nvPr>
        </p:nvSpPr>
        <p:spPr>
          <a:xfrm>
            <a:off x="1194859" y="3200400"/>
            <a:ext cx="3657600" cy="3778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sz="1333" b="1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30"/>
          <p:cNvSpPr>
            <a:spLocks noGrp="1"/>
          </p:cNvSpPr>
          <p:nvPr>
            <p:ph type="pic" idx="2"/>
          </p:nvPr>
        </p:nvSpPr>
        <p:spPr>
          <a:xfrm>
            <a:off x="1194859" y="408517"/>
            <a:ext cx="3657600" cy="2743200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30"/>
          <p:cNvSpPr txBox="1">
            <a:spLocks noGrp="1"/>
          </p:cNvSpPr>
          <p:nvPr>
            <p:ph type="body" idx="1"/>
          </p:nvPr>
        </p:nvSpPr>
        <p:spPr>
          <a:xfrm>
            <a:off x="1194859" y="3578225"/>
            <a:ext cx="3657600" cy="5365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304815" lvl="0" indent="-152408" algn="l">
              <a:spcBef>
                <a:spcPts val="187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933"/>
            </a:lvl1pPr>
            <a:lvl2pPr marL="609630" lvl="1" indent="-152408" algn="l">
              <a:spcBef>
                <a:spcPts val="16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800"/>
            </a:lvl2pPr>
            <a:lvl3pPr marL="914446" lvl="2" indent="-152408" algn="l">
              <a:spcBef>
                <a:spcPts val="133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667"/>
            </a:lvl3pPr>
            <a:lvl4pPr marL="1219261" lvl="3" indent="-152408" algn="l">
              <a:spcBef>
                <a:spcPts val="12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600"/>
            </a:lvl4pPr>
            <a:lvl5pPr marL="1524076" lvl="4" indent="-152408" algn="l">
              <a:spcBef>
                <a:spcPts val="12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600"/>
            </a:lvl5pPr>
            <a:lvl6pPr marL="1828891" lvl="5" indent="-152408" algn="l">
              <a:spcBef>
                <a:spcPts val="12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600"/>
            </a:lvl6pPr>
            <a:lvl7pPr marL="2133707" lvl="6" indent="-152408" algn="l">
              <a:spcBef>
                <a:spcPts val="12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600"/>
            </a:lvl7pPr>
            <a:lvl8pPr marL="2438522" lvl="7" indent="-152408" algn="l">
              <a:spcBef>
                <a:spcPts val="12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600"/>
            </a:lvl8pPr>
            <a:lvl9pPr marL="2743337" lvl="8" indent="-152408" algn="l">
              <a:spcBef>
                <a:spcPts val="12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600"/>
            </a:lvl9pPr>
          </a:lstStyle>
          <a:p>
            <a:endParaRPr/>
          </a:p>
        </p:txBody>
      </p:sp>
      <p:sp>
        <p:nvSpPr>
          <p:cNvPr id="65" name="Google Shape;65;p30"/>
          <p:cNvSpPr txBox="1">
            <a:spLocks noGrp="1"/>
          </p:cNvSpPr>
          <p:nvPr>
            <p:ph type="dt" idx="10"/>
          </p:nvPr>
        </p:nvSpPr>
        <p:spPr>
          <a:xfrm>
            <a:off x="304800" y="4237567"/>
            <a:ext cx="1422400" cy="2434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30"/>
          <p:cNvSpPr txBox="1">
            <a:spLocks noGrp="1"/>
          </p:cNvSpPr>
          <p:nvPr>
            <p:ph type="ftr" idx="11"/>
          </p:nvPr>
        </p:nvSpPr>
        <p:spPr>
          <a:xfrm>
            <a:off x="2082800" y="4237567"/>
            <a:ext cx="1930400" cy="2434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30"/>
          <p:cNvSpPr txBox="1">
            <a:spLocks noGrp="1"/>
          </p:cNvSpPr>
          <p:nvPr>
            <p:ph type="sldNum" idx="12"/>
          </p:nvPr>
        </p:nvSpPr>
        <p:spPr>
          <a:xfrm>
            <a:off x="4368800" y="4237567"/>
            <a:ext cx="1422400" cy="2434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878036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Title and Vertical 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31"/>
          <p:cNvSpPr txBox="1">
            <a:spLocks noGrp="1"/>
          </p:cNvSpPr>
          <p:nvPr>
            <p:ph type="title"/>
          </p:nvPr>
        </p:nvSpPr>
        <p:spPr>
          <a:xfrm>
            <a:off x="304800" y="183092"/>
            <a:ext cx="5486400" cy="76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31"/>
          <p:cNvSpPr txBox="1">
            <a:spLocks noGrp="1"/>
          </p:cNvSpPr>
          <p:nvPr>
            <p:ph type="body" idx="1"/>
          </p:nvPr>
        </p:nvSpPr>
        <p:spPr>
          <a:xfrm rot="5400000">
            <a:off x="1539346" y="-167745"/>
            <a:ext cx="3017309" cy="548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304815" lvl="0" indent="-228611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609630" lvl="1" indent="-228611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914446" lvl="2" indent="-228611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219261" lvl="3" indent="-228611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1524076" lvl="4" indent="-228611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1828891" lvl="5" indent="-228611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2133707" lvl="6" indent="-228611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2438522" lvl="7" indent="-228611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2743337" lvl="8" indent="-228611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1" name="Google Shape;71;p31"/>
          <p:cNvSpPr txBox="1">
            <a:spLocks noGrp="1"/>
          </p:cNvSpPr>
          <p:nvPr>
            <p:ph type="dt" idx="10"/>
          </p:nvPr>
        </p:nvSpPr>
        <p:spPr>
          <a:xfrm>
            <a:off x="304800" y="4237567"/>
            <a:ext cx="1422400" cy="2434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31"/>
          <p:cNvSpPr txBox="1">
            <a:spLocks noGrp="1"/>
          </p:cNvSpPr>
          <p:nvPr>
            <p:ph type="ftr" idx="11"/>
          </p:nvPr>
        </p:nvSpPr>
        <p:spPr>
          <a:xfrm>
            <a:off x="2082800" y="4237567"/>
            <a:ext cx="1930400" cy="2434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31"/>
          <p:cNvSpPr txBox="1">
            <a:spLocks noGrp="1"/>
          </p:cNvSpPr>
          <p:nvPr>
            <p:ph type="sldNum" idx="12"/>
          </p:nvPr>
        </p:nvSpPr>
        <p:spPr>
          <a:xfrm>
            <a:off x="4368800" y="4237567"/>
            <a:ext cx="1422400" cy="2434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3770561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 Title and 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32"/>
          <p:cNvSpPr txBox="1">
            <a:spLocks noGrp="1"/>
          </p:cNvSpPr>
          <p:nvPr>
            <p:ph type="title"/>
          </p:nvPr>
        </p:nvSpPr>
        <p:spPr>
          <a:xfrm rot="5400000">
            <a:off x="3154892" y="1447801"/>
            <a:ext cx="3901017" cy="137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32"/>
          <p:cNvSpPr txBox="1">
            <a:spLocks noGrp="1"/>
          </p:cNvSpPr>
          <p:nvPr>
            <p:ph type="body" idx="1"/>
          </p:nvPr>
        </p:nvSpPr>
        <p:spPr>
          <a:xfrm rot="5400000">
            <a:off x="360892" y="127000"/>
            <a:ext cx="3901017" cy="401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304815" lvl="0" indent="-228611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609630" lvl="1" indent="-228611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914446" lvl="2" indent="-228611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219261" lvl="3" indent="-228611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1524076" lvl="4" indent="-228611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1828891" lvl="5" indent="-228611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2133707" lvl="6" indent="-228611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2438522" lvl="7" indent="-228611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2743337" lvl="8" indent="-228611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7" name="Google Shape;77;p32"/>
          <p:cNvSpPr txBox="1">
            <a:spLocks noGrp="1"/>
          </p:cNvSpPr>
          <p:nvPr>
            <p:ph type="dt" idx="10"/>
          </p:nvPr>
        </p:nvSpPr>
        <p:spPr>
          <a:xfrm>
            <a:off x="304800" y="4237567"/>
            <a:ext cx="1422400" cy="2434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32"/>
          <p:cNvSpPr txBox="1">
            <a:spLocks noGrp="1"/>
          </p:cNvSpPr>
          <p:nvPr>
            <p:ph type="ftr" idx="11"/>
          </p:nvPr>
        </p:nvSpPr>
        <p:spPr>
          <a:xfrm>
            <a:off x="2082800" y="4237567"/>
            <a:ext cx="1930400" cy="2434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32"/>
          <p:cNvSpPr txBox="1">
            <a:spLocks noGrp="1"/>
          </p:cNvSpPr>
          <p:nvPr>
            <p:ph type="sldNum" idx="12"/>
          </p:nvPr>
        </p:nvSpPr>
        <p:spPr>
          <a:xfrm>
            <a:off x="4368800" y="4237567"/>
            <a:ext cx="1422400" cy="2434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752033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3.xml"/><Relationship Id="rId3" Type="http://schemas.openxmlformats.org/officeDocument/2006/relationships/slideLayout" Target="../slideLayouts/slideLayout58.xml"/><Relationship Id="rId7" Type="http://schemas.openxmlformats.org/officeDocument/2006/relationships/slideLayout" Target="../slideLayouts/slideLayout62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57.xml"/><Relationship Id="rId1" Type="http://schemas.openxmlformats.org/officeDocument/2006/relationships/slideLayout" Target="../slideLayouts/slideLayout56.xml"/><Relationship Id="rId6" Type="http://schemas.openxmlformats.org/officeDocument/2006/relationships/slideLayout" Target="../slideLayouts/slideLayout61.xml"/><Relationship Id="rId11" Type="http://schemas.openxmlformats.org/officeDocument/2006/relationships/slideLayout" Target="../slideLayouts/slideLayout66.xml"/><Relationship Id="rId5" Type="http://schemas.openxmlformats.org/officeDocument/2006/relationships/slideLayout" Target="../slideLayouts/slideLayout60.xml"/><Relationship Id="rId10" Type="http://schemas.openxmlformats.org/officeDocument/2006/relationships/slideLayout" Target="../slideLayouts/slideLayout65.xml"/><Relationship Id="rId4" Type="http://schemas.openxmlformats.org/officeDocument/2006/relationships/slideLayout" Target="../slideLayouts/slideLayout59.xml"/><Relationship Id="rId9" Type="http://schemas.openxmlformats.org/officeDocument/2006/relationships/slideLayout" Target="../slideLayouts/slideLayout6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3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1" name="Google Shape;11;p13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" name="Google Shape;12;p1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3" name="Google Shape;13;p1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4" name="Google Shape;14;p1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5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86" name="Google Shape;86;p15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7" name="Google Shape;87;p1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8" name="Google Shape;88;p1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9" name="Google Shape;89;p1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9Slide.vn - 2019">
            <a:extLst>
              <a:ext uri="{FF2B5EF4-FFF2-40B4-BE49-F238E27FC236}">
                <a16:creationId xmlns:a16="http://schemas.microsoft.com/office/drawing/2014/main" id="{CB8E471B-AE77-BA89-2C2C-3C1B3FFC444A}"/>
              </a:ext>
            </a:extLst>
          </p:cNvPr>
          <p:cNvSpPr txBox="1"/>
          <p:nvPr userDrawn="1"/>
        </p:nvSpPr>
        <p:spPr>
          <a:xfrm>
            <a:off x="0" y="-2734965"/>
            <a:ext cx="12192000" cy="461665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pPr algn="ctr"/>
            <a:r>
              <a:rPr lang="en-US" sz="2400">
                <a:solidFill>
                  <a:srgbClr val="CFCFCF"/>
                </a:solidFill>
              </a:rPr>
              <a:t>www.9slide.vn</a:t>
            </a:r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D2C8457-2C65-AECF-4226-BAA6D30A47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605DB20-E44C-5BFC-4FA7-C96AFFC9824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0A4B673-F1CA-CC81-D3CF-2EA41B43D8D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7CDEAE1-69FA-42CF-B65D-944C8BD08CC2}" type="datetimeFigureOut">
              <a:rPr lang="en-US" smtClean="0"/>
              <a:t>12/21/2023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925DDE0-5353-BD71-71EC-BEA2574C665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CE4915A-B8CD-FCF9-59A0-649E8CB8487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48598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9Slide.vn - 2019">
            <a:extLst>
              <a:ext uri="{FF2B5EF4-FFF2-40B4-BE49-F238E27FC236}">
                <a16:creationId xmlns:a16="http://schemas.microsoft.com/office/drawing/2014/main" id="{962D52B3-CF31-4732-86D0-40AC1C07CA05}"/>
              </a:ext>
            </a:extLst>
          </p:cNvPr>
          <p:cNvSpPr txBox="1"/>
          <p:nvPr userDrawn="1"/>
        </p:nvSpPr>
        <p:spPr>
          <a:xfrm>
            <a:off x="0" y="-2734965"/>
            <a:ext cx="12192000" cy="461665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pPr algn="ctr"/>
            <a:r>
              <a:rPr lang="en-US" sz="2400">
                <a:solidFill>
                  <a:srgbClr val="CFCFCF"/>
                </a:solidFill>
              </a:rPr>
              <a:t>www.9slide.vn</a:t>
            </a:r>
          </a:p>
        </p:txBody>
      </p:sp>
      <p:sp>
        <p:nvSpPr>
          <p:cNvPr id="85" name="Google Shape;85;p15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86" name="Google Shape;86;p15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7" name="Google Shape;87;p1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8" name="Google Shape;88;p1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9" name="Google Shape;89;p1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487486650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9Slide.vn - 2019">
            <a:extLst>
              <a:ext uri="{FF2B5EF4-FFF2-40B4-BE49-F238E27FC236}">
                <a16:creationId xmlns:a16="http://schemas.microsoft.com/office/drawing/2014/main" id="{C1B85617-5F9C-4A1A-B683-2137AA5F1868}"/>
              </a:ext>
            </a:extLst>
          </p:cNvPr>
          <p:cNvSpPr txBox="1"/>
          <p:nvPr userDrawn="1"/>
        </p:nvSpPr>
        <p:spPr>
          <a:xfrm>
            <a:off x="0" y="-2734965"/>
            <a:ext cx="12192000" cy="461665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pPr algn="ctr"/>
            <a:r>
              <a:rPr lang="en-US" sz="2400">
                <a:solidFill>
                  <a:srgbClr val="CFCFCF"/>
                </a:solidFill>
              </a:rPr>
              <a:t>www.9slide.vn</a:t>
            </a:r>
          </a:p>
        </p:txBody>
      </p:sp>
      <p:sp>
        <p:nvSpPr>
          <p:cNvPr id="85" name="Google Shape;85;p15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86" name="Google Shape;86;p15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7" name="Google Shape;87;p1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8" name="Google Shape;88;p1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9" name="Google Shape;89;p1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919768222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21"/>
          <p:cNvSpPr txBox="1">
            <a:spLocks noGrp="1"/>
          </p:cNvSpPr>
          <p:nvPr>
            <p:ph type="title"/>
          </p:nvPr>
        </p:nvSpPr>
        <p:spPr>
          <a:xfrm>
            <a:off x="304800" y="183092"/>
            <a:ext cx="5486400" cy="76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" name="Google Shape;7;p21"/>
          <p:cNvSpPr txBox="1">
            <a:spLocks noGrp="1"/>
          </p:cNvSpPr>
          <p:nvPr>
            <p:ph type="body" idx="1"/>
          </p:nvPr>
        </p:nvSpPr>
        <p:spPr>
          <a:xfrm>
            <a:off x="304800" y="1066800"/>
            <a:ext cx="5486400" cy="301730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3180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810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p21"/>
          <p:cNvSpPr txBox="1">
            <a:spLocks noGrp="1"/>
          </p:cNvSpPr>
          <p:nvPr>
            <p:ph type="dt" idx="10"/>
          </p:nvPr>
        </p:nvSpPr>
        <p:spPr>
          <a:xfrm>
            <a:off x="304800" y="4237567"/>
            <a:ext cx="1422400" cy="2434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" name="Google Shape;9;p21"/>
          <p:cNvSpPr txBox="1">
            <a:spLocks noGrp="1"/>
          </p:cNvSpPr>
          <p:nvPr>
            <p:ph type="ftr" idx="11"/>
          </p:nvPr>
        </p:nvSpPr>
        <p:spPr>
          <a:xfrm>
            <a:off x="2082800" y="4237567"/>
            <a:ext cx="1930400" cy="2434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" name="Google Shape;10;p21"/>
          <p:cNvSpPr txBox="1">
            <a:spLocks noGrp="1"/>
          </p:cNvSpPr>
          <p:nvPr>
            <p:ph type="sldNum" idx="12"/>
          </p:nvPr>
        </p:nvSpPr>
        <p:spPr>
          <a:xfrm>
            <a:off x="4368800" y="4237567"/>
            <a:ext cx="1422400" cy="2434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4871790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47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933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933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933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933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933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933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933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933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933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933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933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933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933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933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933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933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933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933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933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933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933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933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933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933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933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933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933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3.png"/><Relationship Id="rId4" Type="http://schemas.openxmlformats.org/officeDocument/2006/relationships/hyperlink" Target="https://hoc10.vn/doc-sach/toan-4-tap-2/1/391/32/" TargetMode="Externa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3.png"/><Relationship Id="rId4" Type="http://schemas.openxmlformats.org/officeDocument/2006/relationships/hyperlink" Target="https://hoc10.vn/doc-sach/toan-4-tap-2/1/391/32/" TargetMode="Externa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hyperlink" Target="https://youtu.be/CNLpKNTzmhM" TargetMode="Externa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hyperlink" Target="https://youtu.be/CNLpKNTzmhM" TargetMode="Externa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3.png"/><Relationship Id="rId4" Type="http://schemas.openxmlformats.org/officeDocument/2006/relationships/hyperlink" Target="https://hoc10.vn/doc-sach/toan-4-tap-2/1/391/32/" TargetMode="Externa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4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5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s://hoc10.vn/doc-sach/toan-4-tap-2/1/391/33/" TargetMode="External"/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40.xml"/><Relationship Id="rId4" Type="http://schemas.openxmlformats.org/officeDocument/2006/relationships/image" Target="../media/image3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51.xml"/><Relationship Id="rId4" Type="http://schemas.openxmlformats.org/officeDocument/2006/relationships/image" Target="../media/image19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51.xml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3" Type="http://schemas.openxmlformats.org/officeDocument/2006/relationships/image" Target="../media/image22.png"/><Relationship Id="rId7" Type="http://schemas.openxmlformats.org/officeDocument/2006/relationships/image" Target="../media/image26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56.xml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56.xml"/><Relationship Id="rId5" Type="http://schemas.openxmlformats.org/officeDocument/2006/relationships/image" Target="../media/image27.png"/><Relationship Id="rId4" Type="http://schemas.openxmlformats.org/officeDocument/2006/relationships/audio" Target="../media/audio2.wav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56.xml"/><Relationship Id="rId6" Type="http://schemas.openxmlformats.org/officeDocument/2006/relationships/image" Target="../media/image27.png"/><Relationship Id="rId5" Type="http://schemas.openxmlformats.org/officeDocument/2006/relationships/image" Target="../media/image28.png"/><Relationship Id="rId4" Type="http://schemas.openxmlformats.org/officeDocument/2006/relationships/audio" Target="../media/audio2.wav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56.xml"/><Relationship Id="rId6" Type="http://schemas.openxmlformats.org/officeDocument/2006/relationships/image" Target="../media/image27.png"/><Relationship Id="rId5" Type="http://schemas.openxmlformats.org/officeDocument/2006/relationships/image" Target="../media/image29.png"/><Relationship Id="rId4" Type="http://schemas.openxmlformats.org/officeDocument/2006/relationships/audio" Target="../media/audio2.wav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3.png"/><Relationship Id="rId4" Type="http://schemas.openxmlformats.org/officeDocument/2006/relationships/hyperlink" Target="https://hoc10.vn/doc-sach/toan-4-tap-2/1/391/33/" TargetMode="Externa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3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g"/><Relationship Id="rId7" Type="http://schemas.openxmlformats.org/officeDocument/2006/relationships/image" Target="../media/image37.png"/><Relationship Id="rId2" Type="http://schemas.openxmlformats.org/officeDocument/2006/relationships/slideLayout" Target="../slideLayouts/slideLayout23.xml"/><Relationship Id="rId1" Type="http://schemas.openxmlformats.org/officeDocument/2006/relationships/tags" Target="../tags/tag1.xml"/><Relationship Id="rId6" Type="http://schemas.microsoft.com/office/2007/relationships/hdphoto" Target="../media/hdphoto1.wdp"/><Relationship Id="rId5" Type="http://schemas.openxmlformats.org/officeDocument/2006/relationships/image" Target="../media/image36.png"/><Relationship Id="rId4" Type="http://schemas.openxmlformats.org/officeDocument/2006/relationships/hyperlink" Target="https://www.facebook.com/groups/hoc10donghanhcunggiaovientieuhoc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p1"/>
          <p:cNvSpPr txBox="1"/>
          <p:nvPr/>
        </p:nvSpPr>
        <p:spPr>
          <a:xfrm>
            <a:off x="9510944" y="81280"/>
            <a:ext cx="2681056" cy="646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lang="en-US" sz="3600" b="0" i="0" u="none" strike="noStrike" cap="none" dirty="0">
                <a:solidFill>
                  <a:srgbClr val="FFFFFF"/>
                </a:solidFill>
                <a:latin typeface="UTM Avo" panose="02040603050506020204" pitchFamily="18" charset="0"/>
                <a:sym typeface="Arial"/>
              </a:rPr>
              <a:t>TOÁN 4</a:t>
            </a:r>
            <a:endParaRPr dirty="0">
              <a:latin typeface="UTM Avo" panose="02040603050506020204" pitchFamily="18" charset="0"/>
            </a:endParaRPr>
          </a:p>
        </p:txBody>
      </p:sp>
      <p:sp>
        <p:nvSpPr>
          <p:cNvPr id="164" name="Google Shape;164;p1"/>
          <p:cNvSpPr/>
          <p:nvPr/>
        </p:nvSpPr>
        <p:spPr>
          <a:xfrm>
            <a:off x="10807051" y="670412"/>
            <a:ext cx="990900" cy="46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en-US" sz="2400" b="0" i="0" u="none" strike="noStrike" cap="none" dirty="0" err="1">
                <a:solidFill>
                  <a:srgbClr val="FFFFFF"/>
                </a:solidFill>
                <a:latin typeface="UTM Avo" panose="02040603050506020204" pitchFamily="18" charset="0"/>
                <a:sym typeface="Arial"/>
              </a:rPr>
              <a:t>Tập</a:t>
            </a:r>
            <a:r>
              <a:rPr lang="en-US" sz="2400" b="0" i="0" u="none" strike="noStrike" cap="none" dirty="0">
                <a:solidFill>
                  <a:srgbClr val="FFFFFF"/>
                </a:solidFill>
                <a:latin typeface="UTM Avo" panose="02040603050506020204" pitchFamily="18" charset="0"/>
                <a:sym typeface="Arial"/>
              </a:rPr>
              <a:t> 2</a:t>
            </a:r>
            <a:endParaRPr dirty="0">
              <a:latin typeface="UTM Avo" panose="02040603050506020204" pitchFamily="18" charset="0"/>
            </a:endParaRPr>
          </a:p>
        </p:txBody>
      </p:sp>
      <p:sp>
        <p:nvSpPr>
          <p:cNvPr id="165" name="Google Shape;165;p1"/>
          <p:cNvSpPr txBox="1"/>
          <p:nvPr/>
        </p:nvSpPr>
        <p:spPr>
          <a:xfrm>
            <a:off x="706787" y="1442721"/>
            <a:ext cx="10737785" cy="31191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90"/>
              <a:buFont typeface="Arial"/>
              <a:buNone/>
            </a:pPr>
            <a:r>
              <a:rPr lang="en-US" sz="6000" b="1" i="0" u="none" strike="noStrike" cap="none" dirty="0" err="1">
                <a:solidFill>
                  <a:srgbClr val="002060"/>
                </a:solidFill>
                <a:latin typeface="UTM Avo" panose="02040603050506020204" pitchFamily="18" charset="0"/>
                <a:sym typeface="Arial"/>
              </a:rPr>
              <a:t>Tuần</a:t>
            </a:r>
            <a:r>
              <a:rPr lang="en-US" sz="6000" b="1" i="0" u="none" strike="noStrike" cap="none" dirty="0">
                <a:solidFill>
                  <a:srgbClr val="002060"/>
                </a:solidFill>
                <a:latin typeface="UTM Avo" panose="02040603050506020204" pitchFamily="18" charset="0"/>
                <a:sym typeface="Arial"/>
              </a:rPr>
              <a:t> 23</a:t>
            </a:r>
            <a:endParaRPr sz="1800" dirty="0">
              <a:latin typeface="UTM Avo" panose="02040603050506020204" pitchFamily="18" charset="0"/>
            </a:endParaRPr>
          </a:p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</a:pPr>
            <a:r>
              <a:rPr lang="en-US" sz="6000" b="1" i="0" u="none" strike="noStrike" cap="none" dirty="0">
                <a:solidFill>
                  <a:srgbClr val="FF0000"/>
                </a:solidFill>
                <a:latin typeface="UTM Avo" panose="02040603050506020204" pitchFamily="18" charset="0"/>
                <a:sym typeface="Arial"/>
              </a:rPr>
              <a:t>Bài 66: Hình </a:t>
            </a:r>
            <a:r>
              <a:rPr lang="en-US" sz="6000" b="1" i="0" u="none" strike="noStrike" cap="none" dirty="0" err="1">
                <a:solidFill>
                  <a:srgbClr val="FF0000"/>
                </a:solidFill>
                <a:latin typeface="UTM Avo" panose="02040603050506020204" pitchFamily="18" charset="0"/>
                <a:sym typeface="Arial"/>
              </a:rPr>
              <a:t>thoi</a:t>
            </a:r>
            <a:endParaRPr sz="1800" dirty="0">
              <a:latin typeface="UTM Avo" panose="02040603050506020204" pitchFamily="18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oogle Shape;192;p6">
            <a:hlinkClick r:id="rId4"/>
            <a:extLst>
              <a:ext uri="{FF2B5EF4-FFF2-40B4-BE49-F238E27FC236}">
                <a16:creationId xmlns:a16="http://schemas.microsoft.com/office/drawing/2014/main" id="{3ADB77DA-ACEC-5C5D-7257-C0B25BABB271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662693" y="2657109"/>
            <a:ext cx="2866614" cy="187996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EF5203F-4A73-07D4-4F6C-9A14E4E0A28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67983" y="2474620"/>
            <a:ext cx="10385733" cy="3657799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95741720-4B4B-1717-FBC5-7BE9A1DBC6CC}"/>
              </a:ext>
            </a:extLst>
          </p:cNvPr>
          <p:cNvSpPr txBox="1"/>
          <p:nvPr/>
        </p:nvSpPr>
        <p:spPr>
          <a:xfrm>
            <a:off x="1421409" y="1766656"/>
            <a:ext cx="8754320" cy="4770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500" dirty="0">
                <a:latin typeface="UTM Avo" panose="02040603050506020204" pitchFamily="18" charset="0"/>
              </a:rPr>
              <a:t>Em </a:t>
            </a:r>
            <a:r>
              <a:rPr lang="en-US" sz="2500" dirty="0" err="1">
                <a:latin typeface="UTM Avo" panose="02040603050506020204" pitchFamily="18" charset="0"/>
              </a:rPr>
              <a:t>hãy</a:t>
            </a:r>
            <a:r>
              <a:rPr lang="en-US" sz="2500" dirty="0">
                <a:latin typeface="UTM Avo" panose="02040603050506020204" pitchFamily="18" charset="0"/>
              </a:rPr>
              <a:t> </a:t>
            </a:r>
            <a:r>
              <a:rPr lang="en-US" sz="2500" dirty="0" err="1">
                <a:latin typeface="UTM Avo" panose="02040603050506020204" pitchFamily="18" charset="0"/>
              </a:rPr>
              <a:t>kể</a:t>
            </a:r>
            <a:r>
              <a:rPr lang="en-US" sz="2500" dirty="0">
                <a:latin typeface="UTM Avo" panose="02040603050506020204" pitchFamily="18" charset="0"/>
              </a:rPr>
              <a:t> </a:t>
            </a:r>
            <a:r>
              <a:rPr lang="en-US" sz="2500" dirty="0" err="1">
                <a:latin typeface="UTM Avo" panose="02040603050506020204" pitchFamily="18" charset="0"/>
              </a:rPr>
              <a:t>tên</a:t>
            </a:r>
            <a:r>
              <a:rPr lang="en-US" sz="2500" dirty="0">
                <a:latin typeface="UTM Avo" panose="02040603050506020204" pitchFamily="18" charset="0"/>
              </a:rPr>
              <a:t> </a:t>
            </a:r>
            <a:r>
              <a:rPr lang="en-US" sz="2500" dirty="0" err="1">
                <a:latin typeface="UTM Avo" panose="02040603050506020204" pitchFamily="18" charset="0"/>
              </a:rPr>
              <a:t>các</a:t>
            </a:r>
            <a:r>
              <a:rPr lang="en-US" sz="2500" dirty="0">
                <a:latin typeface="UTM Avo" panose="02040603050506020204" pitchFamily="18" charset="0"/>
              </a:rPr>
              <a:t> </a:t>
            </a:r>
            <a:r>
              <a:rPr lang="en-US" sz="2500" dirty="0" err="1">
                <a:latin typeface="UTM Avo" panose="02040603050506020204" pitchFamily="18" charset="0"/>
              </a:rPr>
              <a:t>hình</a:t>
            </a:r>
            <a:r>
              <a:rPr lang="en-US" sz="2500" dirty="0">
                <a:latin typeface="UTM Avo" panose="02040603050506020204" pitchFamily="18" charset="0"/>
              </a:rPr>
              <a:t> </a:t>
            </a:r>
            <a:r>
              <a:rPr lang="en-US" sz="2500" dirty="0" err="1">
                <a:latin typeface="UTM Avo" panose="02040603050506020204" pitchFamily="18" charset="0"/>
              </a:rPr>
              <a:t>có</a:t>
            </a:r>
            <a:r>
              <a:rPr lang="en-US" sz="2500" dirty="0">
                <a:latin typeface="UTM Avo" panose="02040603050506020204" pitchFamily="18" charset="0"/>
              </a:rPr>
              <a:t> </a:t>
            </a:r>
            <a:r>
              <a:rPr lang="en-US" sz="2500" dirty="0" err="1">
                <a:latin typeface="UTM Avo" panose="02040603050506020204" pitchFamily="18" charset="0"/>
              </a:rPr>
              <a:t>trên</a:t>
            </a:r>
            <a:r>
              <a:rPr lang="en-US" sz="2500" dirty="0">
                <a:latin typeface="UTM Avo" panose="02040603050506020204" pitchFamily="18" charset="0"/>
              </a:rPr>
              <a:t> </a:t>
            </a:r>
            <a:r>
              <a:rPr lang="en-US" sz="2500" dirty="0" err="1">
                <a:latin typeface="UTM Avo" panose="02040603050506020204" pitchFamily="18" charset="0"/>
              </a:rPr>
              <a:t>tấm</a:t>
            </a:r>
            <a:r>
              <a:rPr lang="en-US" sz="2500" dirty="0">
                <a:latin typeface="UTM Avo" panose="02040603050506020204" pitchFamily="18" charset="0"/>
              </a:rPr>
              <a:t> </a:t>
            </a:r>
            <a:r>
              <a:rPr lang="en-US" sz="2500" dirty="0" err="1">
                <a:latin typeface="UTM Avo" panose="02040603050506020204" pitchFamily="18" charset="0"/>
              </a:rPr>
              <a:t>thổ</a:t>
            </a:r>
            <a:r>
              <a:rPr lang="en-US" sz="2500" dirty="0">
                <a:latin typeface="UTM Avo" panose="02040603050506020204" pitchFamily="18" charset="0"/>
              </a:rPr>
              <a:t> </a:t>
            </a:r>
            <a:r>
              <a:rPr lang="en-US" sz="2500" dirty="0" err="1">
                <a:latin typeface="UTM Avo" panose="02040603050506020204" pitchFamily="18" charset="0"/>
              </a:rPr>
              <a:t>cẩm</a:t>
            </a:r>
            <a:r>
              <a:rPr lang="en-US" sz="2500" dirty="0">
                <a:latin typeface="UTM Avo" panose="02040603050506020204" pitchFamily="18" charset="0"/>
              </a:rPr>
              <a:t> </a:t>
            </a:r>
            <a:r>
              <a:rPr lang="en-US" sz="2500" dirty="0" err="1">
                <a:latin typeface="UTM Avo" panose="02040603050506020204" pitchFamily="18" charset="0"/>
              </a:rPr>
              <a:t>dưới</a:t>
            </a:r>
            <a:r>
              <a:rPr lang="en-US" sz="2500" dirty="0">
                <a:latin typeface="UTM Avo" panose="02040603050506020204" pitchFamily="18" charset="0"/>
              </a:rPr>
              <a:t> </a:t>
            </a:r>
            <a:r>
              <a:rPr lang="en-US" sz="2500" dirty="0" err="1">
                <a:latin typeface="UTM Avo" panose="02040603050506020204" pitchFamily="18" charset="0"/>
              </a:rPr>
              <a:t>đây</a:t>
            </a:r>
            <a:r>
              <a:rPr lang="en-US" sz="2500" dirty="0">
                <a:latin typeface="UTM Avo" panose="02040603050506020204" pitchFamily="18" charset="0"/>
              </a:rPr>
              <a:t>.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oogle Shape;192;p6">
            <a:hlinkClick r:id="rId4"/>
            <a:extLst>
              <a:ext uri="{FF2B5EF4-FFF2-40B4-BE49-F238E27FC236}">
                <a16:creationId xmlns:a16="http://schemas.microsoft.com/office/drawing/2014/main" id="{B8FCBAEE-B190-830C-6CD6-9ECD650A746E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662693" y="2657109"/>
            <a:ext cx="2866614" cy="187996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13">
            <a:extLst>
              <a:ext uri="{FF2B5EF4-FFF2-40B4-BE49-F238E27FC236}">
                <a16:creationId xmlns:a16="http://schemas.microsoft.com/office/drawing/2014/main" id="{61CD5447-E442-F3BA-216A-BD07422F5E40}"/>
              </a:ext>
            </a:extLst>
          </p:cNvPr>
          <p:cNvSpPr txBox="1"/>
          <p:nvPr/>
        </p:nvSpPr>
        <p:spPr>
          <a:xfrm>
            <a:off x="2915365" y="4940027"/>
            <a:ext cx="6238461" cy="55483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2800" dirty="0" err="1">
                <a:solidFill>
                  <a:schemeClr val="accent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Đây</a:t>
            </a:r>
            <a:r>
              <a:rPr lang="en-US" sz="2800" dirty="0">
                <a:solidFill>
                  <a:schemeClr val="accent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solidFill>
                  <a:schemeClr val="accent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là</a:t>
            </a:r>
            <a:r>
              <a:rPr lang="en-US" sz="2800" dirty="0">
                <a:solidFill>
                  <a:schemeClr val="accent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solidFill>
                  <a:schemeClr val="accent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các</a:t>
            </a:r>
            <a:r>
              <a:rPr lang="en-US" sz="2800" dirty="0">
                <a:solidFill>
                  <a:schemeClr val="accent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solidFill>
                  <a:schemeClr val="accent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hình</a:t>
            </a:r>
            <a:r>
              <a:rPr lang="en-US" sz="2800" dirty="0">
                <a:solidFill>
                  <a:schemeClr val="accent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solidFill>
                  <a:schemeClr val="accent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thoi</a:t>
            </a:r>
            <a:endParaRPr lang="en-US" sz="2800" dirty="0">
              <a:solidFill>
                <a:schemeClr val="accent1"/>
              </a:solidFill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AAA12595-D914-D7B2-7C8A-7CAE9490A987}"/>
              </a:ext>
            </a:extLst>
          </p:cNvPr>
          <p:cNvGrpSpPr/>
          <p:nvPr/>
        </p:nvGrpSpPr>
        <p:grpSpPr>
          <a:xfrm>
            <a:off x="9909544" y="892494"/>
            <a:ext cx="2147702" cy="1147142"/>
            <a:chOff x="9909544" y="892494"/>
            <a:chExt cx="2147702" cy="1147142"/>
          </a:xfrm>
        </p:grpSpPr>
        <p:pic>
          <p:nvPicPr>
            <p:cNvPr id="1026" name="Picture 2">
              <a:hlinkClick r:id="rId4"/>
              <a:extLst>
                <a:ext uri="{FF2B5EF4-FFF2-40B4-BE49-F238E27FC236}">
                  <a16:creationId xmlns:a16="http://schemas.microsoft.com/office/drawing/2014/main" id="{D23CE059-57D7-0F3C-572B-233A9CE2D87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473979" y="892494"/>
              <a:ext cx="1005840" cy="69623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6" name="TextBox 13">
              <a:extLst>
                <a:ext uri="{FF2B5EF4-FFF2-40B4-BE49-F238E27FC236}">
                  <a16:creationId xmlns:a16="http://schemas.microsoft.com/office/drawing/2014/main" id="{CD92848D-B465-D11D-7001-98CEDCE65A30}"/>
                </a:ext>
              </a:extLst>
            </p:cNvPr>
            <p:cNvSpPr txBox="1"/>
            <p:nvPr/>
          </p:nvSpPr>
          <p:spPr>
            <a:xfrm>
              <a:off x="9909544" y="1678062"/>
              <a:ext cx="2147702" cy="361574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en-US" sz="1800" b="1" dirty="0" err="1">
                  <a:solidFill>
                    <a:schemeClr val="tx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Ấn</a:t>
              </a:r>
              <a:r>
                <a:rPr lang="en-US" sz="1800" b="1" dirty="0">
                  <a:solidFill>
                    <a:schemeClr val="tx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1800" b="1" dirty="0" err="1">
                  <a:solidFill>
                    <a:schemeClr val="tx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để</a:t>
              </a:r>
              <a:r>
                <a:rPr lang="en-US" sz="1800" b="1" dirty="0">
                  <a:solidFill>
                    <a:schemeClr val="tx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1800" b="1" dirty="0" err="1">
                  <a:solidFill>
                    <a:schemeClr val="tx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xem</a:t>
              </a:r>
              <a:r>
                <a:rPr lang="en-US" sz="1800" b="1" dirty="0">
                  <a:solidFill>
                    <a:schemeClr val="tx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video</a:t>
              </a:r>
            </a:p>
          </p:txBody>
        </p:sp>
      </p:grpSp>
      <p:pic>
        <p:nvPicPr>
          <p:cNvPr id="4" name="Picture 3">
            <a:extLst>
              <a:ext uri="{FF2B5EF4-FFF2-40B4-BE49-F238E27FC236}">
                <a16:creationId xmlns:a16="http://schemas.microsoft.com/office/drawing/2014/main" id="{FFF14E7B-EE20-35AB-CB08-419EF86D6934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b="60358"/>
          <a:stretch/>
        </p:blipFill>
        <p:spPr>
          <a:xfrm>
            <a:off x="354847" y="2088534"/>
            <a:ext cx="11678250" cy="2499794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13">
            <a:extLst>
              <a:ext uri="{FF2B5EF4-FFF2-40B4-BE49-F238E27FC236}">
                <a16:creationId xmlns:a16="http://schemas.microsoft.com/office/drawing/2014/main" id="{61CD5447-E442-F3BA-216A-BD07422F5E40}"/>
              </a:ext>
            </a:extLst>
          </p:cNvPr>
          <p:cNvSpPr txBox="1"/>
          <p:nvPr/>
        </p:nvSpPr>
        <p:spPr>
          <a:xfrm>
            <a:off x="5679951" y="1959438"/>
            <a:ext cx="5710135" cy="213750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lvl="0">
              <a:lnSpc>
                <a:spcPct val="150000"/>
              </a:lnSpc>
            </a:pPr>
            <a:r>
              <a:rPr lang="en-US" sz="2400" b="1" dirty="0">
                <a:solidFill>
                  <a:srgbClr val="373735"/>
                </a:solidFill>
                <a:latin typeface="UTM Avo" panose="02040603050506020204" pitchFamily="18" charset="0"/>
              </a:rPr>
              <a:t>Hình </a:t>
            </a:r>
            <a:r>
              <a:rPr lang="en-US" sz="2400" b="1" dirty="0" err="1">
                <a:solidFill>
                  <a:srgbClr val="373735"/>
                </a:solidFill>
                <a:latin typeface="UTM Avo" panose="02040603050506020204" pitchFamily="18" charset="0"/>
              </a:rPr>
              <a:t>thoi</a:t>
            </a:r>
            <a:r>
              <a:rPr lang="en-US" sz="2400" b="1" dirty="0">
                <a:solidFill>
                  <a:srgbClr val="373735"/>
                </a:solidFill>
                <a:latin typeface="UTM Avo" panose="02040603050506020204" pitchFamily="18" charset="0"/>
              </a:rPr>
              <a:t> ABCD </a:t>
            </a:r>
            <a:r>
              <a:rPr lang="en-US" sz="2400" b="1" dirty="0" err="1">
                <a:solidFill>
                  <a:srgbClr val="373735"/>
                </a:solidFill>
                <a:latin typeface="UTM Avo" panose="02040603050506020204" pitchFamily="18" charset="0"/>
              </a:rPr>
              <a:t>có</a:t>
            </a:r>
            <a:r>
              <a:rPr lang="en-US" sz="2400" b="1" dirty="0">
                <a:solidFill>
                  <a:srgbClr val="373735"/>
                </a:solidFill>
                <a:latin typeface="UTM Avo" panose="02040603050506020204" pitchFamily="18" charset="0"/>
              </a:rPr>
              <a:t>: </a:t>
            </a:r>
            <a:endParaRPr lang="en-US" sz="2400" b="1" dirty="0">
              <a:latin typeface="UTM Avo" panose="02040603050506020204" pitchFamily="18" charset="0"/>
            </a:endParaRPr>
          </a:p>
          <a:p>
            <a:pPr marL="571500" lvl="0" indent="-571500">
              <a:lnSpc>
                <a:spcPct val="150000"/>
              </a:lnSpc>
              <a:buClr>
                <a:srgbClr val="373735"/>
              </a:buClr>
              <a:buSzPts val="4400"/>
              <a:buFont typeface="Arial"/>
              <a:buChar char="•"/>
            </a:pPr>
            <a:r>
              <a:rPr lang="en-US" sz="2400" dirty="0" err="1">
                <a:solidFill>
                  <a:srgbClr val="373735"/>
                </a:solidFill>
                <a:latin typeface="UTM Avo" panose="02040603050506020204" pitchFamily="18" charset="0"/>
              </a:rPr>
              <a:t>Cạnh</a:t>
            </a:r>
            <a:r>
              <a:rPr lang="en-US" sz="2400" dirty="0">
                <a:solidFill>
                  <a:srgbClr val="373735"/>
                </a:solidFill>
                <a:latin typeface="UTM Avo" panose="02040603050506020204" pitchFamily="18" charset="0"/>
              </a:rPr>
              <a:t> AB song </a:t>
            </a:r>
            <a:r>
              <a:rPr lang="en-US" sz="2400" dirty="0" err="1">
                <a:solidFill>
                  <a:srgbClr val="373735"/>
                </a:solidFill>
                <a:latin typeface="UTM Avo" panose="02040603050506020204" pitchFamily="18" charset="0"/>
              </a:rPr>
              <a:t>song</a:t>
            </a:r>
            <a:r>
              <a:rPr lang="en-US" sz="2400" dirty="0">
                <a:solidFill>
                  <a:srgbClr val="373735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rgbClr val="373735"/>
                </a:solidFill>
                <a:latin typeface="UTM Avo" panose="02040603050506020204" pitchFamily="18" charset="0"/>
              </a:rPr>
              <a:t>với</a:t>
            </a:r>
            <a:r>
              <a:rPr lang="en-US" sz="2400" dirty="0">
                <a:solidFill>
                  <a:srgbClr val="373735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rgbClr val="373735"/>
                </a:solidFill>
                <a:latin typeface="UTM Avo" panose="02040603050506020204" pitchFamily="18" charset="0"/>
              </a:rPr>
              <a:t>cạnh</a:t>
            </a:r>
            <a:r>
              <a:rPr lang="en-US" sz="2400" dirty="0">
                <a:solidFill>
                  <a:srgbClr val="373735"/>
                </a:solidFill>
                <a:latin typeface="UTM Avo" panose="02040603050506020204" pitchFamily="18" charset="0"/>
              </a:rPr>
              <a:t> DC.</a:t>
            </a:r>
            <a:r>
              <a:rPr lang="en-US" sz="2400" dirty="0">
                <a:latin typeface="UTM Avo" panose="02040603050506020204" pitchFamily="18" charset="0"/>
              </a:rPr>
              <a:t>                </a:t>
            </a:r>
            <a:r>
              <a:rPr lang="en-US" sz="2400" dirty="0" err="1">
                <a:solidFill>
                  <a:srgbClr val="373735"/>
                </a:solidFill>
                <a:latin typeface="UTM Avo" panose="02040603050506020204" pitchFamily="18" charset="0"/>
              </a:rPr>
              <a:t>Cạnh</a:t>
            </a:r>
            <a:r>
              <a:rPr lang="en-US" sz="2400" dirty="0">
                <a:solidFill>
                  <a:srgbClr val="373735"/>
                </a:solidFill>
                <a:latin typeface="UTM Avo" panose="02040603050506020204" pitchFamily="18" charset="0"/>
              </a:rPr>
              <a:t> AD song </a:t>
            </a:r>
            <a:r>
              <a:rPr lang="en-US" sz="2400" dirty="0" err="1">
                <a:solidFill>
                  <a:srgbClr val="373735"/>
                </a:solidFill>
                <a:latin typeface="UTM Avo" panose="02040603050506020204" pitchFamily="18" charset="0"/>
              </a:rPr>
              <a:t>song</a:t>
            </a:r>
            <a:r>
              <a:rPr lang="en-US" sz="2400" dirty="0">
                <a:solidFill>
                  <a:srgbClr val="373735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rgbClr val="373735"/>
                </a:solidFill>
                <a:latin typeface="UTM Avo" panose="02040603050506020204" pitchFamily="18" charset="0"/>
              </a:rPr>
              <a:t>với</a:t>
            </a:r>
            <a:r>
              <a:rPr lang="en-US" sz="2400" dirty="0">
                <a:solidFill>
                  <a:srgbClr val="373735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rgbClr val="373735"/>
                </a:solidFill>
                <a:latin typeface="UTM Avo" panose="02040603050506020204" pitchFamily="18" charset="0"/>
              </a:rPr>
              <a:t>cạnh</a:t>
            </a:r>
            <a:r>
              <a:rPr lang="en-US" sz="2400" dirty="0">
                <a:solidFill>
                  <a:srgbClr val="373735"/>
                </a:solidFill>
                <a:latin typeface="UTM Avo" panose="02040603050506020204" pitchFamily="18" charset="0"/>
              </a:rPr>
              <a:t> BC.</a:t>
            </a:r>
            <a:endParaRPr lang="en-US" sz="2400" dirty="0">
              <a:latin typeface="UTM Avo" panose="02040603050506020204" pitchFamily="18" charset="0"/>
            </a:endParaRPr>
          </a:p>
          <a:p>
            <a:pPr marL="571500" lvl="0" indent="-571500">
              <a:lnSpc>
                <a:spcPct val="150000"/>
              </a:lnSpc>
              <a:buClr>
                <a:srgbClr val="373735"/>
              </a:buClr>
              <a:buSzPts val="4400"/>
              <a:buFont typeface="Arial"/>
              <a:buChar char="•"/>
            </a:pPr>
            <a:r>
              <a:rPr lang="en-US" sz="2400" dirty="0">
                <a:solidFill>
                  <a:srgbClr val="373735"/>
                </a:solidFill>
                <a:latin typeface="UTM Avo" panose="02040603050506020204" pitchFamily="18" charset="0"/>
              </a:rPr>
              <a:t>AB = BC = CD = DA</a:t>
            </a:r>
            <a:endParaRPr lang="en-US" sz="2400" dirty="0">
              <a:latin typeface="UTM Avo" panose="02040603050506020204" pitchFamily="18" charset="0"/>
            </a:endParaRPr>
          </a:p>
        </p:txBody>
      </p:sp>
      <p:sp>
        <p:nvSpPr>
          <p:cNvPr id="8" name="TextBox 13">
            <a:extLst>
              <a:ext uri="{FF2B5EF4-FFF2-40B4-BE49-F238E27FC236}">
                <a16:creationId xmlns:a16="http://schemas.microsoft.com/office/drawing/2014/main" id="{377030D7-B0C6-96D6-448E-93BB429A6365}"/>
              </a:ext>
            </a:extLst>
          </p:cNvPr>
          <p:cNvSpPr txBox="1"/>
          <p:nvPr/>
        </p:nvSpPr>
        <p:spPr>
          <a:xfrm>
            <a:off x="711199" y="5240304"/>
            <a:ext cx="6636657" cy="738664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 lIns="0" tIns="0" rIns="0" bIns="0" rtlCol="0" anchor="t">
            <a:spAutoFit/>
          </a:bodyPr>
          <a:lstStyle/>
          <a:p>
            <a:pPr algn="ctr"/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Hình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thoi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có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hai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cặp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cạnh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đối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diện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song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song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và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bốn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cạnh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bằng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nhau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. </a:t>
            </a: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CC1F3368-5DA4-0DEE-CE07-A7A684134EDA}"/>
              </a:ext>
            </a:extLst>
          </p:cNvPr>
          <p:cNvGrpSpPr/>
          <p:nvPr/>
        </p:nvGrpSpPr>
        <p:grpSpPr>
          <a:xfrm>
            <a:off x="9909544" y="892494"/>
            <a:ext cx="2147702" cy="1147142"/>
            <a:chOff x="9909544" y="892494"/>
            <a:chExt cx="2147702" cy="1147142"/>
          </a:xfrm>
        </p:grpSpPr>
        <p:pic>
          <p:nvPicPr>
            <p:cNvPr id="10" name="Picture 2">
              <a:hlinkClick r:id="rId4"/>
              <a:extLst>
                <a:ext uri="{FF2B5EF4-FFF2-40B4-BE49-F238E27FC236}">
                  <a16:creationId xmlns:a16="http://schemas.microsoft.com/office/drawing/2014/main" id="{BF2F866B-18E6-C6B2-5C14-1DF6793BE64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473979" y="892494"/>
              <a:ext cx="1005840" cy="69623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1" name="TextBox 13">
              <a:extLst>
                <a:ext uri="{FF2B5EF4-FFF2-40B4-BE49-F238E27FC236}">
                  <a16:creationId xmlns:a16="http://schemas.microsoft.com/office/drawing/2014/main" id="{DB868A1C-31A9-BF3F-938E-788D1D4D8ECB}"/>
                </a:ext>
              </a:extLst>
            </p:cNvPr>
            <p:cNvSpPr txBox="1"/>
            <p:nvPr/>
          </p:nvSpPr>
          <p:spPr>
            <a:xfrm>
              <a:off x="9909544" y="1678062"/>
              <a:ext cx="2147702" cy="361574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en-US" sz="1800" b="1" dirty="0" err="1">
                  <a:solidFill>
                    <a:schemeClr val="tx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Ấn</a:t>
              </a:r>
              <a:r>
                <a:rPr lang="en-US" sz="1800" b="1" dirty="0">
                  <a:solidFill>
                    <a:schemeClr val="tx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1800" b="1" dirty="0" err="1">
                  <a:solidFill>
                    <a:schemeClr val="tx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để</a:t>
              </a:r>
              <a:r>
                <a:rPr lang="en-US" sz="1800" b="1" dirty="0">
                  <a:solidFill>
                    <a:schemeClr val="tx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1800" b="1" dirty="0" err="1">
                  <a:solidFill>
                    <a:schemeClr val="tx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xem</a:t>
              </a:r>
              <a:r>
                <a:rPr lang="en-US" sz="1800" b="1" dirty="0">
                  <a:solidFill>
                    <a:schemeClr val="tx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video</a:t>
              </a:r>
            </a:p>
          </p:txBody>
        </p:sp>
      </p:grpSp>
      <p:pic>
        <p:nvPicPr>
          <p:cNvPr id="3" name="Picture 2">
            <a:extLst>
              <a:ext uri="{FF2B5EF4-FFF2-40B4-BE49-F238E27FC236}">
                <a16:creationId xmlns:a16="http://schemas.microsoft.com/office/drawing/2014/main" id="{24147EE1-AF10-45E0-E11F-42309AE4D973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t="49223" r="56059"/>
          <a:stretch/>
        </p:blipFill>
        <p:spPr>
          <a:xfrm>
            <a:off x="322189" y="1698170"/>
            <a:ext cx="5131554" cy="32019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05176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8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oogle Shape;192;p6">
            <a:hlinkClick r:id="rId4"/>
            <a:extLst>
              <a:ext uri="{FF2B5EF4-FFF2-40B4-BE49-F238E27FC236}">
                <a16:creationId xmlns:a16="http://schemas.microsoft.com/office/drawing/2014/main" id="{FCE1D6D3-BC75-2DD1-DAF0-E6A71BA8DC47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662693" y="2657109"/>
            <a:ext cx="2866614" cy="187996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631EC15C-4F50-D363-C3AD-A6E17BA196A9}"/>
              </a:ext>
            </a:extLst>
          </p:cNvPr>
          <p:cNvSpPr/>
          <p:nvPr/>
        </p:nvSpPr>
        <p:spPr>
          <a:xfrm>
            <a:off x="812800" y="1706880"/>
            <a:ext cx="640080" cy="457200"/>
          </a:xfrm>
          <a:prstGeom prst="roundRect">
            <a:avLst/>
          </a:prstGeom>
          <a:solidFill>
            <a:schemeClr val="accent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200" b="1" dirty="0">
                <a:solidFill>
                  <a:schemeClr val="tx1"/>
                </a:solidFill>
                <a:latin typeface="UTM Avo" panose="02040603050506020204" pitchFamily="18" charset="0"/>
              </a:rPr>
              <a:t>01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CCE4AAE-802D-2A1C-CF78-C08FCD693EF5}"/>
              </a:ext>
            </a:extLst>
          </p:cNvPr>
          <p:cNvSpPr txBox="1"/>
          <p:nvPr/>
        </p:nvSpPr>
        <p:spPr>
          <a:xfrm>
            <a:off x="1514704" y="1628602"/>
            <a:ext cx="9749925" cy="5743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Aft>
                <a:spcPts val="1000"/>
              </a:spcAft>
            </a:pPr>
            <a:r>
              <a:rPr lang="de-DE" sz="2400" b="1" dirty="0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Trong các hình sau, hình nào là hình thoi? 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8DFE0E73-9F50-54B7-A21E-800FB18A33EF}"/>
              </a:ext>
            </a:extLst>
          </p:cNvPr>
          <p:cNvSpPr txBox="1"/>
          <p:nvPr/>
        </p:nvSpPr>
        <p:spPr>
          <a:xfrm>
            <a:off x="193247" y="5117681"/>
            <a:ext cx="7530326" cy="12500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lvl="0" indent="-342900" algn="just">
              <a:lnSpc>
                <a:spcPct val="150000"/>
              </a:lnSpc>
              <a:buClr>
                <a:schemeClr val="dk1"/>
              </a:buClr>
              <a:buSzPct val="100000"/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dk1"/>
                </a:solidFill>
                <a:latin typeface="UTM Avo" panose="02040603050506020204" pitchFamily="18" charset="0"/>
              </a:rPr>
              <a:t>Các </a:t>
            </a:r>
            <a:r>
              <a:rPr lang="en-US" sz="2400" dirty="0" err="1">
                <a:solidFill>
                  <a:schemeClr val="dk1"/>
                </a:solidFill>
                <a:latin typeface="UTM Avo" panose="02040603050506020204" pitchFamily="18" charset="0"/>
              </a:rPr>
              <a:t>hình</a:t>
            </a:r>
            <a:r>
              <a:rPr lang="en-US" sz="2400" dirty="0">
                <a:solidFill>
                  <a:schemeClr val="dk1"/>
                </a:solidFill>
                <a:latin typeface="UTM Avo" panose="02040603050506020204" pitchFamily="18" charset="0"/>
              </a:rPr>
              <a:t> ABCD, EGHK </a:t>
            </a:r>
            <a:r>
              <a:rPr lang="en-US" sz="2400" dirty="0" err="1">
                <a:solidFill>
                  <a:schemeClr val="dk1"/>
                </a:solidFill>
                <a:latin typeface="UTM Avo" panose="02040603050506020204" pitchFamily="18" charset="0"/>
              </a:rPr>
              <a:t>là</a:t>
            </a:r>
            <a:r>
              <a:rPr lang="en-US" sz="2400" dirty="0">
                <a:solidFill>
                  <a:schemeClr val="dk1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chemeClr val="dk1"/>
                </a:solidFill>
                <a:latin typeface="UTM Avo" panose="02040603050506020204" pitchFamily="18" charset="0"/>
              </a:rPr>
              <a:t>những</a:t>
            </a:r>
            <a:r>
              <a:rPr lang="en-US" sz="2400" dirty="0">
                <a:solidFill>
                  <a:schemeClr val="dk1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chemeClr val="dk1"/>
                </a:solidFill>
                <a:latin typeface="UTM Avo" panose="02040603050506020204" pitchFamily="18" charset="0"/>
              </a:rPr>
              <a:t>hình</a:t>
            </a:r>
            <a:r>
              <a:rPr lang="en-US" sz="2400" dirty="0">
                <a:solidFill>
                  <a:schemeClr val="dk1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chemeClr val="dk1"/>
                </a:solidFill>
                <a:latin typeface="UTM Avo" panose="02040603050506020204" pitchFamily="18" charset="0"/>
              </a:rPr>
              <a:t>thoi</a:t>
            </a:r>
            <a:r>
              <a:rPr lang="en-US" sz="2400" dirty="0">
                <a:solidFill>
                  <a:schemeClr val="dk1"/>
                </a:solidFill>
                <a:latin typeface="UTM Avo" panose="02040603050506020204" pitchFamily="18" charset="0"/>
              </a:rPr>
              <a:t>.</a:t>
            </a:r>
          </a:p>
          <a:p>
            <a:pPr marL="342900" lvl="0" indent="-342900" algn="just">
              <a:lnSpc>
                <a:spcPct val="150000"/>
              </a:lnSpc>
              <a:spcBef>
                <a:spcPts val="1000"/>
              </a:spcBef>
              <a:buClr>
                <a:schemeClr val="dk1"/>
              </a:buClr>
              <a:buSzPct val="100000"/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dk1"/>
                </a:solidFill>
                <a:latin typeface="UTM Avo" panose="02040603050506020204" pitchFamily="18" charset="0"/>
              </a:rPr>
              <a:t>Các </a:t>
            </a:r>
            <a:r>
              <a:rPr lang="en-US" sz="2400" dirty="0" err="1">
                <a:solidFill>
                  <a:schemeClr val="dk1"/>
                </a:solidFill>
                <a:latin typeface="UTM Avo" panose="02040603050506020204" pitchFamily="18" charset="0"/>
              </a:rPr>
              <a:t>hình</a:t>
            </a:r>
            <a:r>
              <a:rPr lang="en-US" sz="2400" dirty="0">
                <a:solidFill>
                  <a:schemeClr val="dk1"/>
                </a:solidFill>
                <a:latin typeface="UTM Avo" panose="02040603050506020204" pitchFamily="18" charset="0"/>
              </a:rPr>
              <a:t> MNPQ, RSTU </a:t>
            </a:r>
            <a:r>
              <a:rPr lang="en-US" sz="2400" dirty="0" err="1">
                <a:solidFill>
                  <a:schemeClr val="dk1"/>
                </a:solidFill>
                <a:latin typeface="UTM Avo" panose="02040603050506020204" pitchFamily="18" charset="0"/>
              </a:rPr>
              <a:t>không</a:t>
            </a:r>
            <a:r>
              <a:rPr lang="en-US" sz="2400" dirty="0">
                <a:solidFill>
                  <a:schemeClr val="dk1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chemeClr val="dk1"/>
                </a:solidFill>
                <a:latin typeface="UTM Avo" panose="02040603050506020204" pitchFamily="18" charset="0"/>
              </a:rPr>
              <a:t>phải</a:t>
            </a:r>
            <a:r>
              <a:rPr lang="en-US" sz="2400" dirty="0">
                <a:solidFill>
                  <a:schemeClr val="dk1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chemeClr val="dk1"/>
                </a:solidFill>
                <a:latin typeface="UTM Avo" panose="02040603050506020204" pitchFamily="18" charset="0"/>
              </a:rPr>
              <a:t>là</a:t>
            </a:r>
            <a:r>
              <a:rPr lang="en-US" sz="2400" dirty="0">
                <a:solidFill>
                  <a:schemeClr val="dk1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chemeClr val="dk1"/>
                </a:solidFill>
                <a:latin typeface="UTM Avo" panose="02040603050506020204" pitchFamily="18" charset="0"/>
              </a:rPr>
              <a:t>hình</a:t>
            </a:r>
            <a:r>
              <a:rPr lang="en-US" sz="2400" dirty="0">
                <a:solidFill>
                  <a:schemeClr val="dk1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chemeClr val="dk1"/>
                </a:solidFill>
                <a:latin typeface="UTM Avo" panose="02040603050506020204" pitchFamily="18" charset="0"/>
              </a:rPr>
              <a:t>thoi</a:t>
            </a:r>
            <a:r>
              <a:rPr lang="en-US" sz="2400" dirty="0">
                <a:solidFill>
                  <a:schemeClr val="dk1"/>
                </a:solidFill>
                <a:latin typeface="UTM Avo" panose="02040603050506020204" pitchFamily="18" charset="0"/>
              </a:rPr>
              <a:t>. 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22DA652-DBC3-645B-1C65-3BED1CB39D6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5557" y="2222524"/>
            <a:ext cx="10755086" cy="3021623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631EC15C-4F50-D363-C3AD-A6E17BA196A9}"/>
              </a:ext>
            </a:extLst>
          </p:cNvPr>
          <p:cNvSpPr/>
          <p:nvPr/>
        </p:nvSpPr>
        <p:spPr>
          <a:xfrm>
            <a:off x="792843" y="1808481"/>
            <a:ext cx="640080" cy="457200"/>
          </a:xfrm>
          <a:prstGeom prst="roundRect">
            <a:avLst/>
          </a:prstGeom>
          <a:solidFill>
            <a:schemeClr val="accent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200" b="1" dirty="0">
                <a:solidFill>
                  <a:schemeClr val="tx1"/>
                </a:solidFill>
                <a:latin typeface="UTM Avo" panose="02040603050506020204" pitchFamily="18" charset="0"/>
              </a:rPr>
              <a:t>02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CCE4AAE-802D-2A1C-CF78-C08FCD693EF5}"/>
              </a:ext>
            </a:extLst>
          </p:cNvPr>
          <p:cNvSpPr txBox="1"/>
          <p:nvPr/>
        </p:nvSpPr>
        <p:spPr>
          <a:xfrm>
            <a:off x="1582057" y="1680406"/>
            <a:ext cx="9855200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</a:pPr>
            <a:r>
              <a:rPr lang="vi-VN" sz="2200" b="1" dirty="0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Nêu tên các cặp cạnh song song và các cạnh bằng nhau có trong mỗi hình thoi dưới đây: 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A025F1D0-CA5D-FB57-2407-53C8B373493A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5670" r="63437"/>
          <a:stretch/>
        </p:blipFill>
        <p:spPr>
          <a:xfrm>
            <a:off x="424543" y="2635561"/>
            <a:ext cx="3067431" cy="3601953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FC66C7BB-6403-4190-0CCF-09DCAD1D9B0C}"/>
              </a:ext>
            </a:extLst>
          </p:cNvPr>
          <p:cNvSpPr txBox="1"/>
          <p:nvPr/>
        </p:nvSpPr>
        <p:spPr>
          <a:xfrm>
            <a:off x="3716039" y="2669093"/>
            <a:ext cx="6096000" cy="261456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just">
              <a:lnSpc>
                <a:spcPct val="150000"/>
              </a:lnSpc>
            </a:pPr>
            <a:r>
              <a:rPr lang="en-US" sz="2400" dirty="0">
                <a:solidFill>
                  <a:schemeClr val="dk1"/>
                </a:solidFill>
                <a:latin typeface="UTM Avo" panose="02040603050506020204" pitchFamily="18" charset="0"/>
              </a:rPr>
              <a:t>Hình </a:t>
            </a:r>
            <a:r>
              <a:rPr lang="en-US" sz="2400" dirty="0" err="1">
                <a:solidFill>
                  <a:schemeClr val="dk1"/>
                </a:solidFill>
                <a:latin typeface="UTM Avo" panose="02040603050506020204" pitchFamily="18" charset="0"/>
              </a:rPr>
              <a:t>thoi</a:t>
            </a:r>
            <a:r>
              <a:rPr lang="en-US" sz="2400" dirty="0">
                <a:solidFill>
                  <a:schemeClr val="dk1"/>
                </a:solidFill>
                <a:latin typeface="UTM Avo" panose="02040603050506020204" pitchFamily="18" charset="0"/>
              </a:rPr>
              <a:t> ABCD:</a:t>
            </a:r>
          </a:p>
          <a:p>
            <a:pPr marL="571500" lvl="0" indent="-571500" algn="just">
              <a:lnSpc>
                <a:spcPct val="150000"/>
              </a:lnSpc>
              <a:spcBef>
                <a:spcPts val="1000"/>
              </a:spcBef>
              <a:buClr>
                <a:schemeClr val="dk1"/>
              </a:buClr>
              <a:buSzPct val="100000"/>
              <a:buFont typeface="Arial"/>
              <a:buChar char="•"/>
            </a:pPr>
            <a:r>
              <a:rPr lang="en-US" sz="2400" dirty="0" err="1">
                <a:solidFill>
                  <a:schemeClr val="dk1"/>
                </a:solidFill>
                <a:latin typeface="UTM Avo" panose="02040603050506020204" pitchFamily="18" charset="0"/>
              </a:rPr>
              <a:t>Cạnh</a:t>
            </a:r>
            <a:r>
              <a:rPr lang="en-US" sz="2400" dirty="0">
                <a:solidFill>
                  <a:schemeClr val="dk1"/>
                </a:solidFill>
                <a:latin typeface="UTM Avo" panose="02040603050506020204" pitchFamily="18" charset="0"/>
              </a:rPr>
              <a:t> DA song </a:t>
            </a:r>
            <a:r>
              <a:rPr lang="en-US" sz="2400" dirty="0" err="1">
                <a:solidFill>
                  <a:schemeClr val="dk1"/>
                </a:solidFill>
                <a:latin typeface="UTM Avo" panose="02040603050506020204" pitchFamily="18" charset="0"/>
              </a:rPr>
              <a:t>song</a:t>
            </a:r>
            <a:r>
              <a:rPr lang="en-US" sz="2400" dirty="0">
                <a:solidFill>
                  <a:schemeClr val="dk1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chemeClr val="dk1"/>
                </a:solidFill>
                <a:latin typeface="UTM Avo" panose="02040603050506020204" pitchFamily="18" charset="0"/>
              </a:rPr>
              <a:t>với</a:t>
            </a:r>
            <a:r>
              <a:rPr lang="en-US" sz="2400" dirty="0">
                <a:solidFill>
                  <a:schemeClr val="dk1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chemeClr val="dk1"/>
                </a:solidFill>
                <a:latin typeface="UTM Avo" panose="02040603050506020204" pitchFamily="18" charset="0"/>
              </a:rPr>
              <a:t>cạnh</a:t>
            </a:r>
            <a:r>
              <a:rPr lang="en-US" sz="2400" dirty="0">
                <a:solidFill>
                  <a:schemeClr val="dk1"/>
                </a:solidFill>
                <a:latin typeface="UTM Avo" panose="02040603050506020204" pitchFamily="18" charset="0"/>
              </a:rPr>
              <a:t> BC.</a:t>
            </a:r>
          </a:p>
          <a:p>
            <a:pPr marL="571500" lvl="0" indent="-571500" algn="just">
              <a:lnSpc>
                <a:spcPct val="150000"/>
              </a:lnSpc>
              <a:spcBef>
                <a:spcPts val="1000"/>
              </a:spcBef>
              <a:buClr>
                <a:schemeClr val="dk1"/>
              </a:buClr>
              <a:buSzPct val="100000"/>
              <a:buFont typeface="Arial"/>
              <a:buChar char="•"/>
            </a:pPr>
            <a:r>
              <a:rPr lang="en-US" sz="2400" dirty="0" err="1">
                <a:solidFill>
                  <a:schemeClr val="dk1"/>
                </a:solidFill>
                <a:latin typeface="UTM Avo" panose="02040603050506020204" pitchFamily="18" charset="0"/>
              </a:rPr>
              <a:t>Cạnh</a:t>
            </a:r>
            <a:r>
              <a:rPr lang="en-US" sz="2400" dirty="0">
                <a:solidFill>
                  <a:schemeClr val="dk1"/>
                </a:solidFill>
                <a:latin typeface="UTM Avo" panose="02040603050506020204" pitchFamily="18" charset="0"/>
              </a:rPr>
              <a:t> AB song </a:t>
            </a:r>
            <a:r>
              <a:rPr lang="en-US" sz="2400" dirty="0" err="1">
                <a:solidFill>
                  <a:schemeClr val="dk1"/>
                </a:solidFill>
                <a:latin typeface="UTM Avo" panose="02040603050506020204" pitchFamily="18" charset="0"/>
              </a:rPr>
              <a:t>song</a:t>
            </a:r>
            <a:r>
              <a:rPr lang="en-US" sz="2400" dirty="0">
                <a:solidFill>
                  <a:schemeClr val="dk1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chemeClr val="dk1"/>
                </a:solidFill>
                <a:latin typeface="UTM Avo" panose="02040603050506020204" pitchFamily="18" charset="0"/>
              </a:rPr>
              <a:t>với</a:t>
            </a:r>
            <a:r>
              <a:rPr lang="en-US" sz="2400" dirty="0">
                <a:solidFill>
                  <a:schemeClr val="dk1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chemeClr val="dk1"/>
                </a:solidFill>
                <a:latin typeface="UTM Avo" panose="02040603050506020204" pitchFamily="18" charset="0"/>
              </a:rPr>
              <a:t>cạnh</a:t>
            </a:r>
            <a:r>
              <a:rPr lang="en-US" sz="2400" dirty="0">
                <a:solidFill>
                  <a:schemeClr val="dk1"/>
                </a:solidFill>
                <a:latin typeface="UTM Avo" panose="02040603050506020204" pitchFamily="18" charset="0"/>
              </a:rPr>
              <a:t> DC.</a:t>
            </a:r>
          </a:p>
          <a:p>
            <a:pPr marL="571500" lvl="0" indent="-571500" algn="just">
              <a:lnSpc>
                <a:spcPct val="150000"/>
              </a:lnSpc>
              <a:spcBef>
                <a:spcPts val="1000"/>
              </a:spcBef>
              <a:buClr>
                <a:schemeClr val="dk1"/>
              </a:buClr>
              <a:buSzPct val="100000"/>
              <a:buFont typeface="Arial"/>
              <a:buChar char="•"/>
            </a:pPr>
            <a:r>
              <a:rPr lang="en-US" sz="2400" dirty="0">
                <a:solidFill>
                  <a:schemeClr val="dk1"/>
                </a:solidFill>
                <a:latin typeface="UTM Avo" panose="02040603050506020204" pitchFamily="18" charset="0"/>
              </a:rPr>
              <a:t>AB = BC = CD = DA.</a:t>
            </a:r>
          </a:p>
        </p:txBody>
      </p:sp>
    </p:spTree>
    <p:extLst>
      <p:ext uri="{BB962C8B-B14F-4D97-AF65-F5344CB8AC3E}">
        <p14:creationId xmlns:p14="http://schemas.microsoft.com/office/powerpoint/2010/main" val="29431371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631EC15C-4F50-D363-C3AD-A6E17BA196A9}"/>
              </a:ext>
            </a:extLst>
          </p:cNvPr>
          <p:cNvSpPr/>
          <p:nvPr/>
        </p:nvSpPr>
        <p:spPr>
          <a:xfrm>
            <a:off x="792843" y="1808481"/>
            <a:ext cx="640080" cy="457200"/>
          </a:xfrm>
          <a:prstGeom prst="roundRect">
            <a:avLst/>
          </a:prstGeom>
          <a:solidFill>
            <a:schemeClr val="accent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200" b="1" dirty="0">
                <a:solidFill>
                  <a:schemeClr val="tx1"/>
                </a:solidFill>
                <a:latin typeface="UTM Avo" panose="02040603050506020204" pitchFamily="18" charset="0"/>
              </a:rPr>
              <a:t>02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CCE4AAE-802D-2A1C-CF78-C08FCD693EF5}"/>
              </a:ext>
            </a:extLst>
          </p:cNvPr>
          <p:cNvSpPr txBox="1"/>
          <p:nvPr/>
        </p:nvSpPr>
        <p:spPr>
          <a:xfrm>
            <a:off x="1582057" y="1680406"/>
            <a:ext cx="9855200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</a:pPr>
            <a:r>
              <a:rPr lang="vi-VN" sz="2200" b="1" dirty="0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Nêu tên các cặp cạnh song song và các cạnh bằng nhau có trong mỗi hình thoi dưới đây: 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A025F1D0-CA5D-FB57-2407-53C8B373493A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54041" r="10370"/>
          <a:stretch/>
        </p:blipFill>
        <p:spPr>
          <a:xfrm>
            <a:off x="747105" y="2276332"/>
            <a:ext cx="4538224" cy="3128425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FC66C7BB-6403-4190-0CCF-09DCAD1D9B0C}"/>
              </a:ext>
            </a:extLst>
          </p:cNvPr>
          <p:cNvSpPr txBox="1"/>
          <p:nvPr/>
        </p:nvSpPr>
        <p:spPr>
          <a:xfrm>
            <a:off x="5377542" y="2505806"/>
            <a:ext cx="6096000" cy="261456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just">
              <a:lnSpc>
                <a:spcPct val="150000"/>
              </a:lnSpc>
            </a:pPr>
            <a:r>
              <a:rPr lang="en-US" sz="2400" dirty="0">
                <a:solidFill>
                  <a:schemeClr val="dk1"/>
                </a:solidFill>
                <a:latin typeface="UTM Avo" panose="02040603050506020204" pitchFamily="18" charset="0"/>
              </a:rPr>
              <a:t>Hình </a:t>
            </a:r>
            <a:r>
              <a:rPr lang="en-US" sz="2400" dirty="0" err="1">
                <a:solidFill>
                  <a:schemeClr val="dk1"/>
                </a:solidFill>
                <a:latin typeface="UTM Avo" panose="02040603050506020204" pitchFamily="18" charset="0"/>
              </a:rPr>
              <a:t>thoi</a:t>
            </a:r>
            <a:r>
              <a:rPr lang="en-US" sz="2400" dirty="0">
                <a:solidFill>
                  <a:schemeClr val="dk1"/>
                </a:solidFill>
                <a:latin typeface="UTM Avo" panose="02040603050506020204" pitchFamily="18" charset="0"/>
              </a:rPr>
              <a:t> MNPQ:</a:t>
            </a:r>
          </a:p>
          <a:p>
            <a:pPr marL="571500" lvl="0" indent="-571500" algn="just">
              <a:lnSpc>
                <a:spcPct val="150000"/>
              </a:lnSpc>
              <a:spcBef>
                <a:spcPts val="1000"/>
              </a:spcBef>
              <a:buClr>
                <a:schemeClr val="dk1"/>
              </a:buClr>
              <a:buSzPct val="100000"/>
              <a:buFont typeface="Arial"/>
              <a:buChar char="•"/>
            </a:pPr>
            <a:r>
              <a:rPr lang="en-US" sz="2400" dirty="0" err="1">
                <a:solidFill>
                  <a:schemeClr val="dk1"/>
                </a:solidFill>
                <a:latin typeface="UTM Avo" panose="02040603050506020204" pitchFamily="18" charset="0"/>
              </a:rPr>
              <a:t>Cạnh</a:t>
            </a:r>
            <a:r>
              <a:rPr lang="en-US" sz="2400" dirty="0">
                <a:solidFill>
                  <a:schemeClr val="dk1"/>
                </a:solidFill>
                <a:latin typeface="UTM Avo" panose="02040603050506020204" pitchFamily="18" charset="0"/>
              </a:rPr>
              <a:t> MN song </a:t>
            </a:r>
            <a:r>
              <a:rPr lang="en-US" sz="2400" dirty="0" err="1">
                <a:solidFill>
                  <a:schemeClr val="dk1"/>
                </a:solidFill>
                <a:latin typeface="UTM Avo" panose="02040603050506020204" pitchFamily="18" charset="0"/>
              </a:rPr>
              <a:t>song</a:t>
            </a:r>
            <a:r>
              <a:rPr lang="en-US" sz="2400" dirty="0">
                <a:solidFill>
                  <a:schemeClr val="dk1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chemeClr val="dk1"/>
                </a:solidFill>
                <a:latin typeface="UTM Avo" panose="02040603050506020204" pitchFamily="18" charset="0"/>
              </a:rPr>
              <a:t>với</a:t>
            </a:r>
            <a:r>
              <a:rPr lang="en-US" sz="2400" dirty="0">
                <a:solidFill>
                  <a:schemeClr val="dk1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chemeClr val="dk1"/>
                </a:solidFill>
                <a:latin typeface="UTM Avo" panose="02040603050506020204" pitchFamily="18" charset="0"/>
              </a:rPr>
              <a:t>cạnh</a:t>
            </a:r>
            <a:r>
              <a:rPr lang="en-US" sz="2400" dirty="0">
                <a:solidFill>
                  <a:schemeClr val="dk1"/>
                </a:solidFill>
                <a:latin typeface="UTM Avo" panose="02040603050506020204" pitchFamily="18" charset="0"/>
              </a:rPr>
              <a:t> QP.</a:t>
            </a:r>
          </a:p>
          <a:p>
            <a:pPr marL="571500" lvl="0" indent="-571500" algn="just">
              <a:lnSpc>
                <a:spcPct val="150000"/>
              </a:lnSpc>
              <a:spcBef>
                <a:spcPts val="1000"/>
              </a:spcBef>
              <a:buClr>
                <a:schemeClr val="dk1"/>
              </a:buClr>
              <a:buSzPct val="100000"/>
              <a:buFont typeface="Arial"/>
              <a:buChar char="•"/>
            </a:pPr>
            <a:r>
              <a:rPr lang="en-US" sz="2400" dirty="0" err="1">
                <a:solidFill>
                  <a:schemeClr val="dk1"/>
                </a:solidFill>
                <a:latin typeface="UTM Avo" panose="02040603050506020204" pitchFamily="18" charset="0"/>
              </a:rPr>
              <a:t>Cạnh</a:t>
            </a:r>
            <a:r>
              <a:rPr lang="en-US" sz="2400" dirty="0">
                <a:solidFill>
                  <a:schemeClr val="dk1"/>
                </a:solidFill>
                <a:latin typeface="UTM Avo" panose="02040603050506020204" pitchFamily="18" charset="0"/>
              </a:rPr>
              <a:t> MQ song </a:t>
            </a:r>
            <a:r>
              <a:rPr lang="en-US" sz="2400" dirty="0" err="1">
                <a:solidFill>
                  <a:schemeClr val="dk1"/>
                </a:solidFill>
                <a:latin typeface="UTM Avo" panose="02040603050506020204" pitchFamily="18" charset="0"/>
              </a:rPr>
              <a:t>song</a:t>
            </a:r>
            <a:r>
              <a:rPr lang="en-US" sz="2400" dirty="0">
                <a:solidFill>
                  <a:schemeClr val="dk1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chemeClr val="dk1"/>
                </a:solidFill>
                <a:latin typeface="UTM Avo" panose="02040603050506020204" pitchFamily="18" charset="0"/>
              </a:rPr>
              <a:t>với</a:t>
            </a:r>
            <a:r>
              <a:rPr lang="en-US" sz="2400" dirty="0">
                <a:solidFill>
                  <a:schemeClr val="dk1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chemeClr val="dk1"/>
                </a:solidFill>
                <a:latin typeface="UTM Avo" panose="02040603050506020204" pitchFamily="18" charset="0"/>
              </a:rPr>
              <a:t>cạnh</a:t>
            </a:r>
            <a:r>
              <a:rPr lang="en-US" sz="2400" dirty="0">
                <a:solidFill>
                  <a:schemeClr val="dk1"/>
                </a:solidFill>
                <a:latin typeface="UTM Avo" panose="02040603050506020204" pitchFamily="18" charset="0"/>
              </a:rPr>
              <a:t> NP.</a:t>
            </a:r>
          </a:p>
          <a:p>
            <a:pPr marL="571500" lvl="0" indent="-571500" algn="just">
              <a:lnSpc>
                <a:spcPct val="150000"/>
              </a:lnSpc>
              <a:spcBef>
                <a:spcPts val="1000"/>
              </a:spcBef>
              <a:buClr>
                <a:schemeClr val="dk1"/>
              </a:buClr>
              <a:buSzPct val="100000"/>
              <a:buFont typeface="Arial"/>
              <a:buChar char="•"/>
            </a:pPr>
            <a:r>
              <a:rPr lang="en-US" sz="2400" dirty="0">
                <a:solidFill>
                  <a:schemeClr val="dk1"/>
                </a:solidFill>
                <a:latin typeface="UTM Avo" panose="02040603050506020204" pitchFamily="18" charset="0"/>
              </a:rPr>
              <a:t>MN = NP = PQ = QM.</a:t>
            </a:r>
          </a:p>
        </p:txBody>
      </p:sp>
    </p:spTree>
    <p:extLst>
      <p:ext uri="{BB962C8B-B14F-4D97-AF65-F5344CB8AC3E}">
        <p14:creationId xmlns:p14="http://schemas.microsoft.com/office/powerpoint/2010/main" val="9840393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631EC15C-4F50-D363-C3AD-A6E17BA196A9}"/>
              </a:ext>
            </a:extLst>
          </p:cNvPr>
          <p:cNvSpPr/>
          <p:nvPr/>
        </p:nvSpPr>
        <p:spPr>
          <a:xfrm>
            <a:off x="676612" y="1765246"/>
            <a:ext cx="640080" cy="457200"/>
          </a:xfrm>
          <a:prstGeom prst="roundRect">
            <a:avLst/>
          </a:prstGeom>
          <a:solidFill>
            <a:schemeClr val="accent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200" b="1" dirty="0">
                <a:solidFill>
                  <a:schemeClr val="tx1"/>
                </a:solidFill>
                <a:latin typeface="UTM Avo" panose="02040603050506020204" pitchFamily="18" charset="0"/>
              </a:rPr>
              <a:t>03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CCE4AAE-802D-2A1C-CF78-C08FCD693EF5}"/>
              </a:ext>
            </a:extLst>
          </p:cNvPr>
          <p:cNvSpPr txBox="1"/>
          <p:nvPr/>
        </p:nvSpPr>
        <p:spPr>
          <a:xfrm>
            <a:off x="1495248" y="1781812"/>
            <a:ext cx="10450318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</a:pPr>
            <a:r>
              <a:rPr lang="vi-VN" sz="2400" b="1" dirty="0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Câu nào đúng? Câu nào sai?</a:t>
            </a:r>
          </a:p>
        </p:txBody>
      </p:sp>
      <p:sp>
        <p:nvSpPr>
          <p:cNvPr id="11" name="Google Shape;225;p10">
            <a:extLst>
              <a:ext uri="{FF2B5EF4-FFF2-40B4-BE49-F238E27FC236}">
                <a16:creationId xmlns:a16="http://schemas.microsoft.com/office/drawing/2014/main" id="{0ABD5BD3-6E4A-BB7B-FF38-9C9D29B882B9}"/>
              </a:ext>
            </a:extLst>
          </p:cNvPr>
          <p:cNvSpPr txBox="1"/>
          <p:nvPr/>
        </p:nvSpPr>
        <p:spPr>
          <a:xfrm>
            <a:off x="588941" y="2407245"/>
            <a:ext cx="6261292" cy="31905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0950" tIns="30467" rIns="60950" bIns="30467" anchor="t" anchorCtr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2400" dirty="0">
                <a:solidFill>
                  <a:schemeClr val="dk1"/>
                </a:solidFill>
                <a:latin typeface="UTM Avo" panose="02040603050506020204" pitchFamily="18" charset="0"/>
              </a:rPr>
              <a:t>Trong </a:t>
            </a:r>
            <a:r>
              <a:rPr lang="en-US" sz="2400" dirty="0" err="1">
                <a:solidFill>
                  <a:schemeClr val="dk1"/>
                </a:solidFill>
                <a:latin typeface="UTM Avo" panose="02040603050506020204" pitchFamily="18" charset="0"/>
              </a:rPr>
              <a:t>hình</a:t>
            </a:r>
            <a:r>
              <a:rPr lang="en-US" sz="2400" dirty="0">
                <a:solidFill>
                  <a:schemeClr val="dk1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chemeClr val="dk1"/>
                </a:solidFill>
                <a:latin typeface="UTM Avo" panose="02040603050506020204" pitchFamily="18" charset="0"/>
              </a:rPr>
              <a:t>thoi</a:t>
            </a:r>
            <a:r>
              <a:rPr lang="en-US" sz="2400" dirty="0">
                <a:solidFill>
                  <a:schemeClr val="dk1"/>
                </a:solidFill>
                <a:latin typeface="UTM Avo" panose="02040603050506020204" pitchFamily="18" charset="0"/>
              </a:rPr>
              <a:t> MNPQ:</a:t>
            </a:r>
            <a:endParaRPr sz="2400" dirty="0">
              <a:solidFill>
                <a:schemeClr val="dk1"/>
              </a:solidFill>
              <a:latin typeface="UTM Avo" panose="02040603050506020204" pitchFamily="18" charset="0"/>
            </a:endParaRPr>
          </a:p>
          <a:p>
            <a:pPr algn="just">
              <a:lnSpc>
                <a:spcPct val="150000"/>
              </a:lnSpc>
              <a:spcBef>
                <a:spcPts val="667"/>
              </a:spcBef>
            </a:pPr>
            <a:r>
              <a:rPr lang="en-US" sz="2400" dirty="0">
                <a:solidFill>
                  <a:schemeClr val="dk1"/>
                </a:solidFill>
                <a:latin typeface="UTM Avo" panose="02040603050506020204" pitchFamily="18" charset="0"/>
              </a:rPr>
              <a:t>a) MN </a:t>
            </a:r>
            <a:r>
              <a:rPr lang="en-US" sz="2400" dirty="0" err="1">
                <a:solidFill>
                  <a:schemeClr val="dk1"/>
                </a:solidFill>
                <a:latin typeface="UTM Avo" panose="02040603050506020204" pitchFamily="18" charset="0"/>
              </a:rPr>
              <a:t>và</a:t>
            </a:r>
            <a:r>
              <a:rPr lang="en-US" sz="2400" dirty="0">
                <a:solidFill>
                  <a:schemeClr val="dk1"/>
                </a:solidFill>
                <a:latin typeface="UTM Avo" panose="02040603050506020204" pitchFamily="18" charset="0"/>
              </a:rPr>
              <a:t> QP </a:t>
            </a:r>
            <a:r>
              <a:rPr lang="en-US" sz="2400" dirty="0" err="1">
                <a:solidFill>
                  <a:schemeClr val="dk1"/>
                </a:solidFill>
                <a:latin typeface="UTM Avo" panose="02040603050506020204" pitchFamily="18" charset="0"/>
              </a:rPr>
              <a:t>không</a:t>
            </a:r>
            <a:r>
              <a:rPr lang="en-US" sz="2400" dirty="0">
                <a:solidFill>
                  <a:schemeClr val="dk1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chemeClr val="dk1"/>
                </a:solidFill>
                <a:latin typeface="UTM Avo" panose="02040603050506020204" pitchFamily="18" charset="0"/>
              </a:rPr>
              <a:t>bằng</a:t>
            </a:r>
            <a:r>
              <a:rPr lang="en-US" sz="2400" dirty="0">
                <a:solidFill>
                  <a:schemeClr val="dk1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chemeClr val="dk1"/>
                </a:solidFill>
                <a:latin typeface="UTM Avo" panose="02040603050506020204" pitchFamily="18" charset="0"/>
              </a:rPr>
              <a:t>nhau</a:t>
            </a:r>
            <a:r>
              <a:rPr lang="en-US" sz="2400" dirty="0">
                <a:solidFill>
                  <a:schemeClr val="dk1"/>
                </a:solidFill>
                <a:latin typeface="UTM Avo" panose="02040603050506020204" pitchFamily="18" charset="0"/>
              </a:rPr>
              <a:t>.</a:t>
            </a:r>
            <a:endParaRPr sz="2400" dirty="0">
              <a:solidFill>
                <a:schemeClr val="dk1"/>
              </a:solidFill>
              <a:latin typeface="UTM Avo" panose="02040603050506020204" pitchFamily="18" charset="0"/>
            </a:endParaRPr>
          </a:p>
          <a:p>
            <a:pPr algn="just">
              <a:lnSpc>
                <a:spcPct val="150000"/>
              </a:lnSpc>
              <a:spcBef>
                <a:spcPts val="667"/>
              </a:spcBef>
            </a:pPr>
            <a:r>
              <a:rPr lang="en-US" sz="2400" dirty="0">
                <a:solidFill>
                  <a:schemeClr val="dk1"/>
                </a:solidFill>
                <a:latin typeface="UTM Avo" panose="02040603050506020204" pitchFamily="18" charset="0"/>
              </a:rPr>
              <a:t>b) Các </a:t>
            </a:r>
            <a:r>
              <a:rPr lang="en-US" sz="2400" dirty="0" err="1">
                <a:solidFill>
                  <a:schemeClr val="dk1"/>
                </a:solidFill>
                <a:latin typeface="UTM Avo" panose="02040603050506020204" pitchFamily="18" charset="0"/>
              </a:rPr>
              <a:t>cặp</a:t>
            </a:r>
            <a:r>
              <a:rPr lang="en-US" sz="2400" dirty="0">
                <a:solidFill>
                  <a:schemeClr val="dk1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chemeClr val="dk1"/>
                </a:solidFill>
                <a:latin typeface="UTM Avo" panose="02040603050506020204" pitchFamily="18" charset="0"/>
              </a:rPr>
              <a:t>cạnh</a:t>
            </a:r>
            <a:r>
              <a:rPr lang="en-US" sz="2400" dirty="0">
                <a:solidFill>
                  <a:schemeClr val="dk1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chemeClr val="dk1"/>
                </a:solidFill>
                <a:latin typeface="UTM Avo" panose="02040603050506020204" pitchFamily="18" charset="0"/>
              </a:rPr>
              <a:t>đối</a:t>
            </a:r>
            <a:r>
              <a:rPr lang="en-US" sz="2400" dirty="0">
                <a:solidFill>
                  <a:schemeClr val="dk1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chemeClr val="dk1"/>
                </a:solidFill>
                <a:latin typeface="UTM Avo" panose="02040603050506020204" pitchFamily="18" charset="0"/>
              </a:rPr>
              <a:t>diện</a:t>
            </a:r>
            <a:r>
              <a:rPr lang="en-US" sz="2400" dirty="0">
                <a:solidFill>
                  <a:schemeClr val="dk1"/>
                </a:solidFill>
                <a:latin typeface="UTM Avo" panose="02040603050506020204" pitchFamily="18" charset="0"/>
              </a:rPr>
              <a:t> song </a:t>
            </a:r>
            <a:r>
              <a:rPr lang="en-US" sz="2400" dirty="0" err="1">
                <a:solidFill>
                  <a:schemeClr val="dk1"/>
                </a:solidFill>
                <a:latin typeface="UTM Avo" panose="02040603050506020204" pitchFamily="18" charset="0"/>
              </a:rPr>
              <a:t>song</a:t>
            </a:r>
            <a:r>
              <a:rPr lang="en-US" sz="2400" dirty="0">
                <a:solidFill>
                  <a:schemeClr val="dk1"/>
                </a:solidFill>
                <a:latin typeface="UTM Avo" panose="02040603050506020204" pitchFamily="18" charset="0"/>
              </a:rPr>
              <a:t>.</a:t>
            </a:r>
            <a:endParaRPr sz="2400" dirty="0">
              <a:solidFill>
                <a:schemeClr val="dk1"/>
              </a:solidFill>
              <a:latin typeface="UTM Avo" panose="02040603050506020204" pitchFamily="18" charset="0"/>
            </a:endParaRPr>
          </a:p>
          <a:p>
            <a:pPr algn="just">
              <a:lnSpc>
                <a:spcPct val="150000"/>
              </a:lnSpc>
              <a:spcBef>
                <a:spcPts val="667"/>
              </a:spcBef>
            </a:pPr>
            <a:r>
              <a:rPr lang="en-US" sz="2400" dirty="0">
                <a:solidFill>
                  <a:schemeClr val="dk1"/>
                </a:solidFill>
                <a:latin typeface="UTM Avo" panose="02040603050506020204" pitchFamily="18" charset="0"/>
              </a:rPr>
              <a:t>c) MN </a:t>
            </a:r>
            <a:r>
              <a:rPr lang="en-US" sz="2400" dirty="0" err="1">
                <a:solidFill>
                  <a:schemeClr val="dk1"/>
                </a:solidFill>
                <a:latin typeface="UTM Avo" panose="02040603050506020204" pitchFamily="18" charset="0"/>
              </a:rPr>
              <a:t>không</a:t>
            </a:r>
            <a:r>
              <a:rPr lang="en-US" sz="2400" dirty="0">
                <a:solidFill>
                  <a:schemeClr val="dk1"/>
                </a:solidFill>
                <a:latin typeface="UTM Avo" panose="02040603050506020204" pitchFamily="18" charset="0"/>
              </a:rPr>
              <a:t> song </a:t>
            </a:r>
            <a:r>
              <a:rPr lang="en-US" sz="2400" dirty="0" err="1">
                <a:solidFill>
                  <a:schemeClr val="dk1"/>
                </a:solidFill>
                <a:latin typeface="UTM Avo" panose="02040603050506020204" pitchFamily="18" charset="0"/>
              </a:rPr>
              <a:t>song</a:t>
            </a:r>
            <a:r>
              <a:rPr lang="en-US" sz="2400" dirty="0">
                <a:solidFill>
                  <a:schemeClr val="dk1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chemeClr val="dk1"/>
                </a:solidFill>
                <a:latin typeface="UTM Avo" panose="02040603050506020204" pitchFamily="18" charset="0"/>
              </a:rPr>
              <a:t>với</a:t>
            </a:r>
            <a:r>
              <a:rPr lang="en-US" sz="2400" dirty="0">
                <a:solidFill>
                  <a:schemeClr val="dk1"/>
                </a:solidFill>
                <a:latin typeface="UTM Avo" panose="02040603050506020204" pitchFamily="18" charset="0"/>
              </a:rPr>
              <a:t> QP.</a:t>
            </a:r>
            <a:endParaRPr sz="2400" dirty="0">
              <a:solidFill>
                <a:schemeClr val="dk1"/>
              </a:solidFill>
              <a:latin typeface="UTM Avo" panose="02040603050506020204" pitchFamily="18" charset="0"/>
            </a:endParaRPr>
          </a:p>
          <a:p>
            <a:pPr algn="just">
              <a:lnSpc>
                <a:spcPct val="150000"/>
              </a:lnSpc>
              <a:spcBef>
                <a:spcPts val="667"/>
              </a:spcBef>
            </a:pPr>
            <a:r>
              <a:rPr lang="en-US" sz="2400" dirty="0">
                <a:solidFill>
                  <a:schemeClr val="dk1"/>
                </a:solidFill>
                <a:latin typeface="UTM Avo" panose="02040603050506020204" pitchFamily="18" charset="0"/>
              </a:rPr>
              <a:t>d) </a:t>
            </a:r>
            <a:r>
              <a:rPr lang="en-US" sz="2400" dirty="0" err="1">
                <a:solidFill>
                  <a:schemeClr val="dk1"/>
                </a:solidFill>
                <a:latin typeface="UTM Avo" panose="02040603050506020204" pitchFamily="18" charset="0"/>
              </a:rPr>
              <a:t>Bốn</a:t>
            </a:r>
            <a:r>
              <a:rPr lang="en-US" sz="2400" dirty="0">
                <a:solidFill>
                  <a:schemeClr val="dk1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chemeClr val="dk1"/>
                </a:solidFill>
                <a:latin typeface="UTM Avo" panose="02040603050506020204" pitchFamily="18" charset="0"/>
              </a:rPr>
              <a:t>cạnh</a:t>
            </a:r>
            <a:r>
              <a:rPr lang="en-US" sz="2400" dirty="0">
                <a:solidFill>
                  <a:schemeClr val="dk1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chemeClr val="dk1"/>
                </a:solidFill>
                <a:latin typeface="UTM Avo" panose="02040603050506020204" pitchFamily="18" charset="0"/>
              </a:rPr>
              <a:t>đều</a:t>
            </a:r>
            <a:r>
              <a:rPr lang="en-US" sz="2400" dirty="0">
                <a:solidFill>
                  <a:schemeClr val="dk1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chemeClr val="dk1"/>
                </a:solidFill>
                <a:latin typeface="UTM Avo" panose="02040603050506020204" pitchFamily="18" charset="0"/>
              </a:rPr>
              <a:t>bằng</a:t>
            </a:r>
            <a:r>
              <a:rPr lang="en-US" sz="2400" dirty="0">
                <a:solidFill>
                  <a:schemeClr val="dk1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chemeClr val="dk1"/>
                </a:solidFill>
                <a:latin typeface="UTM Avo" panose="02040603050506020204" pitchFamily="18" charset="0"/>
              </a:rPr>
              <a:t>nhau</a:t>
            </a:r>
            <a:r>
              <a:rPr lang="en-US" sz="2400" dirty="0">
                <a:solidFill>
                  <a:schemeClr val="dk1"/>
                </a:solidFill>
                <a:latin typeface="UTM Avo" panose="02040603050506020204" pitchFamily="18" charset="0"/>
              </a:rPr>
              <a:t>.</a:t>
            </a:r>
            <a:endParaRPr sz="2400" dirty="0">
              <a:solidFill>
                <a:schemeClr val="dk1"/>
              </a:solidFill>
              <a:latin typeface="UTM Avo" panose="02040603050506020204" pitchFamily="18" charset="0"/>
            </a:endParaRPr>
          </a:p>
        </p:txBody>
      </p:sp>
      <p:sp>
        <p:nvSpPr>
          <p:cNvPr id="12" name="Google Shape;226;p10">
            <a:extLst>
              <a:ext uri="{FF2B5EF4-FFF2-40B4-BE49-F238E27FC236}">
                <a16:creationId xmlns:a16="http://schemas.microsoft.com/office/drawing/2014/main" id="{FF822539-A50B-D40E-8329-4BCFBB0FF4CB}"/>
              </a:ext>
            </a:extLst>
          </p:cNvPr>
          <p:cNvSpPr/>
          <p:nvPr/>
        </p:nvSpPr>
        <p:spPr>
          <a:xfrm>
            <a:off x="5579632" y="3112210"/>
            <a:ext cx="859847" cy="570263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 w="63500" cap="flat" cmpd="sng">
            <a:solidFill>
              <a:schemeClr val="accent6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0950" tIns="30467" rIns="60950" bIns="30467" anchor="ctr" anchorCtr="0">
            <a:noAutofit/>
          </a:bodyPr>
          <a:lstStyle/>
          <a:p>
            <a:pPr algn="ctr"/>
            <a:r>
              <a:rPr lang="en-US" sz="2400" b="1" dirty="0">
                <a:solidFill>
                  <a:srgbClr val="C00000"/>
                </a:solidFill>
                <a:latin typeface="UTM Avo" panose="02040603050506020204" pitchFamily="18" charset="0"/>
              </a:rPr>
              <a:t>? </a:t>
            </a:r>
            <a:endParaRPr sz="500" dirty="0">
              <a:latin typeface="UTM Avo" panose="02040603050506020204" pitchFamily="18" charset="0"/>
            </a:endParaRPr>
          </a:p>
        </p:txBody>
      </p:sp>
      <p:sp>
        <p:nvSpPr>
          <p:cNvPr id="13" name="Google Shape;227;p10">
            <a:extLst>
              <a:ext uri="{FF2B5EF4-FFF2-40B4-BE49-F238E27FC236}">
                <a16:creationId xmlns:a16="http://schemas.microsoft.com/office/drawing/2014/main" id="{6DA4FB7B-4C86-363F-513A-0C3AA035593E}"/>
              </a:ext>
            </a:extLst>
          </p:cNvPr>
          <p:cNvSpPr/>
          <p:nvPr/>
        </p:nvSpPr>
        <p:spPr>
          <a:xfrm>
            <a:off x="6460635" y="3815740"/>
            <a:ext cx="859847" cy="570263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 w="63500" cap="flat" cmpd="sng">
            <a:solidFill>
              <a:schemeClr val="accent6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0950" tIns="30467" rIns="60950" bIns="30467" anchor="ctr" anchorCtr="0">
            <a:noAutofit/>
          </a:bodyPr>
          <a:lstStyle/>
          <a:p>
            <a:pPr algn="ctr"/>
            <a:r>
              <a:rPr lang="en-US" sz="2400" b="1" dirty="0">
                <a:solidFill>
                  <a:srgbClr val="C00000"/>
                </a:solidFill>
                <a:latin typeface="UTM Avo" panose="02040603050506020204" pitchFamily="18" charset="0"/>
              </a:rPr>
              <a:t>? </a:t>
            </a:r>
            <a:endParaRPr sz="500" dirty="0">
              <a:latin typeface="UTM Avo" panose="02040603050506020204" pitchFamily="18" charset="0"/>
            </a:endParaRPr>
          </a:p>
        </p:txBody>
      </p:sp>
      <p:sp>
        <p:nvSpPr>
          <p:cNvPr id="14" name="Google Shape;228;p10">
            <a:extLst>
              <a:ext uri="{FF2B5EF4-FFF2-40B4-BE49-F238E27FC236}">
                <a16:creationId xmlns:a16="http://schemas.microsoft.com/office/drawing/2014/main" id="{39A95449-6033-E86E-9993-A238EEE55E5A}"/>
              </a:ext>
            </a:extLst>
          </p:cNvPr>
          <p:cNvSpPr/>
          <p:nvPr/>
        </p:nvSpPr>
        <p:spPr>
          <a:xfrm>
            <a:off x="5453300" y="4334881"/>
            <a:ext cx="859847" cy="570263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 w="63500" cap="flat" cmpd="sng">
            <a:solidFill>
              <a:schemeClr val="accent6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0950" tIns="30467" rIns="60950" bIns="30467" anchor="ctr" anchorCtr="0">
            <a:noAutofit/>
          </a:bodyPr>
          <a:lstStyle/>
          <a:p>
            <a:pPr algn="ctr"/>
            <a:r>
              <a:rPr lang="en-US" sz="2400" b="1" dirty="0">
                <a:solidFill>
                  <a:srgbClr val="C00000"/>
                </a:solidFill>
                <a:latin typeface="UTM Avo" panose="02040603050506020204" pitchFamily="18" charset="0"/>
              </a:rPr>
              <a:t>? </a:t>
            </a:r>
            <a:endParaRPr sz="500" dirty="0">
              <a:latin typeface="UTM Avo" panose="02040603050506020204" pitchFamily="18" charset="0"/>
            </a:endParaRPr>
          </a:p>
        </p:txBody>
      </p:sp>
      <p:sp>
        <p:nvSpPr>
          <p:cNvPr id="15" name="Google Shape;229;p10">
            <a:extLst>
              <a:ext uri="{FF2B5EF4-FFF2-40B4-BE49-F238E27FC236}">
                <a16:creationId xmlns:a16="http://schemas.microsoft.com/office/drawing/2014/main" id="{C10244A1-8E3E-43A0-42BD-8BB06E02E781}"/>
              </a:ext>
            </a:extLst>
          </p:cNvPr>
          <p:cNvSpPr/>
          <p:nvPr/>
        </p:nvSpPr>
        <p:spPr>
          <a:xfrm>
            <a:off x="5184023" y="5038172"/>
            <a:ext cx="859847" cy="570263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 w="63500" cap="flat" cmpd="sng">
            <a:solidFill>
              <a:schemeClr val="accent6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0950" tIns="30467" rIns="60950" bIns="30467" anchor="ctr" anchorCtr="0">
            <a:noAutofit/>
          </a:bodyPr>
          <a:lstStyle/>
          <a:p>
            <a:pPr algn="ctr"/>
            <a:r>
              <a:rPr lang="en-US" sz="2400" b="1" dirty="0">
                <a:solidFill>
                  <a:srgbClr val="C00000"/>
                </a:solidFill>
                <a:latin typeface="UTM Avo" panose="02040603050506020204" pitchFamily="18" charset="0"/>
              </a:rPr>
              <a:t>? </a:t>
            </a:r>
            <a:endParaRPr sz="500" dirty="0">
              <a:latin typeface="UTM Avo" panose="02040603050506020204" pitchFamily="18" charset="0"/>
            </a:endParaRP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68D77183-0E3C-4FB3-5312-B8C5F6FE906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15319" y="1364469"/>
            <a:ext cx="4699161" cy="3778220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88091BED-2D6D-9C2D-73F6-CE37C393B37F}"/>
              </a:ext>
            </a:extLst>
          </p:cNvPr>
          <p:cNvSpPr txBox="1"/>
          <p:nvPr/>
        </p:nvSpPr>
        <p:spPr>
          <a:xfrm>
            <a:off x="5805946" y="3169604"/>
            <a:ext cx="424992" cy="461665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</a:pPr>
            <a:r>
              <a:rPr lang="en-US" sz="2400" b="1" dirty="0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</a:t>
            </a:r>
            <a:endParaRPr lang="vi-VN" sz="2400" b="1" dirty="0">
              <a:latin typeface="UTM Avo" panose="020406030505060202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11E4CDA0-233B-7FBE-4BA3-49A6B1F028E2}"/>
              </a:ext>
            </a:extLst>
          </p:cNvPr>
          <p:cNvSpPr txBox="1"/>
          <p:nvPr/>
        </p:nvSpPr>
        <p:spPr>
          <a:xfrm>
            <a:off x="6694946" y="3887154"/>
            <a:ext cx="424992" cy="461665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</a:pPr>
            <a:r>
              <a:rPr lang="en-US" sz="2400" b="1" dirty="0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Đ</a:t>
            </a:r>
            <a:endParaRPr lang="vi-VN" sz="2400" b="1" dirty="0">
              <a:latin typeface="UTM Avo" panose="020406030505060202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CD8529F3-AE7A-6B05-1309-67FE161C47C0}"/>
              </a:ext>
            </a:extLst>
          </p:cNvPr>
          <p:cNvSpPr txBox="1"/>
          <p:nvPr/>
        </p:nvSpPr>
        <p:spPr>
          <a:xfrm>
            <a:off x="5687413" y="4395154"/>
            <a:ext cx="424992" cy="461665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</a:pPr>
            <a:r>
              <a:rPr lang="en-US" sz="2400" b="1" dirty="0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</a:t>
            </a:r>
            <a:endParaRPr lang="vi-VN" sz="2400" b="1" dirty="0">
              <a:latin typeface="UTM Avo" panose="020406030505060202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E6F7C3A9-AD97-3F47-9434-22017E446FA7}"/>
              </a:ext>
            </a:extLst>
          </p:cNvPr>
          <p:cNvSpPr txBox="1"/>
          <p:nvPr/>
        </p:nvSpPr>
        <p:spPr>
          <a:xfrm>
            <a:off x="5441880" y="5089420"/>
            <a:ext cx="424992" cy="461665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</a:pPr>
            <a:r>
              <a:rPr lang="en-US" sz="2400" b="1" dirty="0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Đ</a:t>
            </a:r>
            <a:endParaRPr lang="vi-VN" sz="2400" b="1" dirty="0">
              <a:latin typeface="UTM Avo" panose="020406030505060202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806786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/>
      <p:bldP spid="11" grpId="0"/>
      <p:bldP spid="12" grpId="0" animBg="1"/>
      <p:bldP spid="13" grpId="0" animBg="1"/>
      <p:bldP spid="14" grpId="0" animBg="1"/>
      <p:bldP spid="15" grpId="0" animBg="1"/>
      <p:bldP spid="18" grpId="0" animBg="1"/>
      <p:bldP spid="19" grpId="0" animBg="1"/>
      <p:bldP spid="20" grpId="0" animBg="1"/>
      <p:bldP spid="21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631EC15C-4F50-D363-C3AD-A6E17BA196A9}"/>
              </a:ext>
            </a:extLst>
          </p:cNvPr>
          <p:cNvSpPr/>
          <p:nvPr/>
        </p:nvSpPr>
        <p:spPr>
          <a:xfrm>
            <a:off x="580185" y="1694387"/>
            <a:ext cx="640080" cy="457200"/>
          </a:xfrm>
          <a:prstGeom prst="roundRect">
            <a:avLst/>
          </a:prstGeom>
          <a:solidFill>
            <a:schemeClr val="accent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200" b="1" dirty="0">
                <a:solidFill>
                  <a:schemeClr val="tx1"/>
                </a:solidFill>
                <a:latin typeface="UTM Avo" panose="02040603050506020204" pitchFamily="18" charset="0"/>
              </a:rPr>
              <a:t>04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CCE4AAE-802D-2A1C-CF78-C08FCD693EF5}"/>
              </a:ext>
            </a:extLst>
          </p:cNvPr>
          <p:cNvSpPr txBox="1"/>
          <p:nvPr/>
        </p:nvSpPr>
        <p:spPr>
          <a:xfrm>
            <a:off x="1335411" y="1595341"/>
            <a:ext cx="10306255" cy="5743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Aft>
                <a:spcPts val="1000"/>
              </a:spcAft>
            </a:pPr>
            <a:r>
              <a:rPr lang="de-DE" sz="2400" b="1" dirty="0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Gấp và cắt tờ giấy (theo hình vẽ) để tạo thành hình thoi. 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66E7B3A-A80F-A843-E685-8B2E97F751F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4245" y="2377985"/>
            <a:ext cx="9931910" cy="34736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36565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oogle Shape;192;p6">
            <a:hlinkClick r:id="rId3"/>
            <a:extLst>
              <a:ext uri="{FF2B5EF4-FFF2-40B4-BE49-F238E27FC236}">
                <a16:creationId xmlns:a16="http://schemas.microsoft.com/office/drawing/2014/main" id="{EB11C56E-641F-1C3C-AA62-DBAC059D3B0B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662693" y="2657109"/>
            <a:ext cx="2866614" cy="1879966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3333567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4EF11228-AD21-D458-9398-1C752383BD5B}"/>
              </a:ext>
            </a:extLst>
          </p:cNvPr>
          <p:cNvSpPr/>
          <p:nvPr/>
        </p:nvSpPr>
        <p:spPr>
          <a:xfrm>
            <a:off x="509108" y="1753866"/>
            <a:ext cx="640080" cy="457200"/>
          </a:xfrm>
          <a:prstGeom prst="roundRect">
            <a:avLst/>
          </a:prstGeom>
          <a:solidFill>
            <a:schemeClr val="accent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22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  <a:sym typeface="Arial"/>
              </a:rPr>
              <a:t>05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F4BE783-AA9F-401A-B489-90DD261E2B5E}"/>
              </a:ext>
            </a:extLst>
          </p:cNvPr>
          <p:cNvSpPr txBox="1"/>
          <p:nvPr/>
        </p:nvSpPr>
        <p:spPr>
          <a:xfrm>
            <a:off x="1264545" y="1662855"/>
            <a:ext cx="4940311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just">
              <a:spcAft>
                <a:spcPts val="1000"/>
              </a:spcAft>
            </a:pPr>
            <a:r>
              <a:rPr lang="vi-VN" sz="2400" b="1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a) Chỉ ra các hình ảnh có dạng hình thoi trong một số đồ vật sau: </a:t>
            </a:r>
          </a:p>
        </p:txBody>
      </p:sp>
      <p:grpSp>
        <p:nvGrpSpPr>
          <p:cNvPr id="5" name="Google Shape;277;p13">
            <a:extLst>
              <a:ext uri="{FF2B5EF4-FFF2-40B4-BE49-F238E27FC236}">
                <a16:creationId xmlns:a16="http://schemas.microsoft.com/office/drawing/2014/main" id="{1E4A170D-D672-2CC3-5256-7ED76F106C6B}"/>
              </a:ext>
            </a:extLst>
          </p:cNvPr>
          <p:cNvGrpSpPr/>
          <p:nvPr/>
        </p:nvGrpSpPr>
        <p:grpSpPr>
          <a:xfrm>
            <a:off x="6607701" y="1471706"/>
            <a:ext cx="5261591" cy="1198131"/>
            <a:chOff x="7959275" y="4251223"/>
            <a:chExt cx="7892387" cy="1797196"/>
          </a:xfrm>
        </p:grpSpPr>
        <p:grpSp>
          <p:nvGrpSpPr>
            <p:cNvPr id="6" name="Google Shape;278;p13">
              <a:extLst>
                <a:ext uri="{FF2B5EF4-FFF2-40B4-BE49-F238E27FC236}">
                  <a16:creationId xmlns:a16="http://schemas.microsoft.com/office/drawing/2014/main" id="{0C221996-88B9-D11C-8A34-8E5C2A4A2A22}"/>
                </a:ext>
              </a:extLst>
            </p:cNvPr>
            <p:cNvGrpSpPr/>
            <p:nvPr/>
          </p:nvGrpSpPr>
          <p:grpSpPr>
            <a:xfrm>
              <a:off x="7959275" y="4251223"/>
              <a:ext cx="7892387" cy="1797196"/>
              <a:chOff x="13994499" y="1066178"/>
              <a:chExt cx="3204491" cy="729703"/>
            </a:xfrm>
          </p:grpSpPr>
          <p:grpSp>
            <p:nvGrpSpPr>
              <p:cNvPr id="9" name="Google Shape;279;p13">
                <a:extLst>
                  <a:ext uri="{FF2B5EF4-FFF2-40B4-BE49-F238E27FC236}">
                    <a16:creationId xmlns:a16="http://schemas.microsoft.com/office/drawing/2014/main" id="{8136EC31-14B0-3454-448F-E1F0520B3003}"/>
                  </a:ext>
                </a:extLst>
              </p:cNvPr>
              <p:cNvGrpSpPr/>
              <p:nvPr/>
            </p:nvGrpSpPr>
            <p:grpSpPr>
              <a:xfrm rot="-5400000">
                <a:off x="15107595" y="-23867"/>
                <a:ext cx="684513" cy="2910705"/>
                <a:chOff x="-5882" y="44450"/>
                <a:chExt cx="666282" cy="2833185"/>
              </a:xfrm>
            </p:grpSpPr>
            <p:sp>
              <p:nvSpPr>
                <p:cNvPr id="14" name="Google Shape;280;p13">
                  <a:extLst>
                    <a:ext uri="{FF2B5EF4-FFF2-40B4-BE49-F238E27FC236}">
                      <a16:creationId xmlns:a16="http://schemas.microsoft.com/office/drawing/2014/main" id="{0934B5FC-870B-C3C8-F84E-4E88002FAF5C}"/>
                    </a:ext>
                  </a:extLst>
                </p:cNvPr>
                <p:cNvSpPr/>
                <p:nvPr/>
              </p:nvSpPr>
              <p:spPr>
                <a:xfrm>
                  <a:off x="-5882" y="44450"/>
                  <a:ext cx="573272" cy="283318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60400" h="2833185" extrusionOk="0">
                      <a:moveTo>
                        <a:pt x="220252" y="19070"/>
                      </a:moveTo>
                      <a:cubicBezTo>
                        <a:pt x="254000" y="7556"/>
                        <a:pt x="292600" y="0"/>
                        <a:pt x="330378" y="0"/>
                      </a:cubicBezTo>
                      <a:cubicBezTo>
                        <a:pt x="368157" y="0"/>
                        <a:pt x="404509" y="6476"/>
                        <a:pt x="438009" y="17990"/>
                      </a:cubicBezTo>
                      <a:cubicBezTo>
                        <a:pt x="438723" y="18350"/>
                        <a:pt x="439435" y="18350"/>
                        <a:pt x="440148" y="18710"/>
                      </a:cubicBezTo>
                      <a:cubicBezTo>
                        <a:pt x="565955" y="64765"/>
                        <a:pt x="658618" y="186379"/>
                        <a:pt x="660400" y="373380"/>
                      </a:cubicBezTo>
                      <a:lnTo>
                        <a:pt x="660400" y="2833185"/>
                      </a:lnTo>
                      <a:lnTo>
                        <a:pt x="0" y="2833185"/>
                      </a:lnTo>
                      <a:lnTo>
                        <a:pt x="0" y="375206"/>
                      </a:lnTo>
                      <a:cubicBezTo>
                        <a:pt x="1782" y="185660"/>
                        <a:pt x="93019" y="64045"/>
                        <a:pt x="220252" y="19070"/>
                      </a:cubicBezTo>
                      <a:close/>
                    </a:path>
                  </a:pathLst>
                </a:custGeom>
                <a:solidFill>
                  <a:srgbClr val="FEA926"/>
                </a:solidFill>
                <a:ln>
                  <a:noFill/>
                </a:ln>
              </p:spPr>
              <p:txBody>
                <a:bodyPr spcFirstLastPara="1" wrap="square" lIns="60950" tIns="60950" rIns="60950" bIns="60950" anchor="ctr" anchorCtr="0">
                  <a:noAutofit/>
                </a:bodyPr>
                <a:lstStyle/>
                <a:p>
                  <a:endParaRPr sz="622" dirty="0">
                    <a:latin typeface="UTM Avo" panose="02040603050506020204" pitchFamily="18" charset="0"/>
                  </a:endParaRPr>
                </a:p>
              </p:txBody>
            </p:sp>
            <p:sp>
              <p:nvSpPr>
                <p:cNvPr id="15" name="Google Shape;281;p13">
                  <a:extLst>
                    <a:ext uri="{FF2B5EF4-FFF2-40B4-BE49-F238E27FC236}">
                      <a16:creationId xmlns:a16="http://schemas.microsoft.com/office/drawing/2014/main" id="{06E064FA-B16F-AA91-55E6-E220103052AC}"/>
                    </a:ext>
                  </a:extLst>
                </p:cNvPr>
                <p:cNvSpPr txBox="1"/>
                <p:nvPr/>
              </p:nvSpPr>
              <p:spPr>
                <a:xfrm>
                  <a:off x="0" y="88900"/>
                  <a:ext cx="660400" cy="2744285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spcFirstLastPara="1" wrap="square" lIns="33867" tIns="33867" rIns="33867" bIns="33867" anchor="ctr" anchorCtr="0">
                  <a:noAutofit/>
                </a:bodyPr>
                <a:lstStyle/>
                <a:p>
                  <a:pPr algn="ctr">
                    <a:lnSpc>
                      <a:spcPct val="147722"/>
                    </a:lnSpc>
                  </a:pPr>
                  <a:endParaRPr sz="1200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grpSp>
            <p:nvGrpSpPr>
              <p:cNvPr id="10" name="Google Shape;282;p13">
                <a:extLst>
                  <a:ext uri="{FF2B5EF4-FFF2-40B4-BE49-F238E27FC236}">
                    <a16:creationId xmlns:a16="http://schemas.microsoft.com/office/drawing/2014/main" id="{9A419754-E7B4-15FE-7C04-AE04A43E3776}"/>
                  </a:ext>
                </a:extLst>
              </p:cNvPr>
              <p:cNvGrpSpPr/>
              <p:nvPr/>
            </p:nvGrpSpPr>
            <p:grpSpPr>
              <a:xfrm>
                <a:off x="16534730" y="1066178"/>
                <a:ext cx="664260" cy="729703"/>
                <a:chOff x="76200" y="38100"/>
                <a:chExt cx="675288" cy="741818"/>
              </a:xfrm>
            </p:grpSpPr>
            <p:sp>
              <p:nvSpPr>
                <p:cNvPr id="12" name="Google Shape;283;p13">
                  <a:extLst>
                    <a:ext uri="{FF2B5EF4-FFF2-40B4-BE49-F238E27FC236}">
                      <a16:creationId xmlns:a16="http://schemas.microsoft.com/office/drawing/2014/main" id="{1A394B9B-9B6B-B34D-D88D-D5E44954D420}"/>
                    </a:ext>
                  </a:extLst>
                </p:cNvPr>
                <p:cNvSpPr/>
                <p:nvPr/>
              </p:nvSpPr>
              <p:spPr>
                <a:xfrm>
                  <a:off x="107737" y="136167"/>
                  <a:ext cx="643751" cy="64375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12800" h="812800" extrusionOk="0">
                      <a:moveTo>
                        <a:pt x="406400" y="0"/>
                      </a:moveTo>
                      <a:cubicBezTo>
                        <a:pt x="181951" y="0"/>
                        <a:pt x="0" y="181951"/>
                        <a:pt x="0" y="406400"/>
                      </a:cubicBezTo>
                      <a:cubicBezTo>
                        <a:pt x="0" y="630849"/>
                        <a:pt x="181951" y="812800"/>
                        <a:pt x="406400" y="812800"/>
                      </a:cubicBezTo>
                      <a:cubicBezTo>
                        <a:pt x="630849" y="812800"/>
                        <a:pt x="812800" y="630849"/>
                        <a:pt x="812800" y="406400"/>
                      </a:cubicBezTo>
                      <a:cubicBezTo>
                        <a:pt x="812800" y="181951"/>
                        <a:pt x="630849" y="0"/>
                        <a:pt x="406400" y="0"/>
                      </a:cubicBezTo>
                      <a:close/>
                    </a:path>
                  </a:pathLst>
                </a:custGeom>
                <a:solidFill>
                  <a:srgbClr val="5C52B9"/>
                </a:solidFill>
                <a:ln>
                  <a:noFill/>
                </a:ln>
              </p:spPr>
              <p:txBody>
                <a:bodyPr spcFirstLastPara="1" wrap="square" lIns="60950" tIns="60950" rIns="60950" bIns="60950" anchor="ctr" anchorCtr="0">
                  <a:noAutofit/>
                </a:bodyPr>
                <a:lstStyle/>
                <a:p>
                  <a:endParaRPr sz="622" dirty="0">
                    <a:latin typeface="UTM Avo" panose="02040603050506020204" pitchFamily="18" charset="0"/>
                  </a:endParaRPr>
                </a:p>
              </p:txBody>
            </p:sp>
            <p:sp>
              <p:nvSpPr>
                <p:cNvPr id="13" name="Google Shape;284;p13">
                  <a:extLst>
                    <a:ext uri="{FF2B5EF4-FFF2-40B4-BE49-F238E27FC236}">
                      <a16:creationId xmlns:a16="http://schemas.microsoft.com/office/drawing/2014/main" id="{01F7DA9E-CCAA-682C-BFD4-C7E41F7119DA}"/>
                    </a:ext>
                  </a:extLst>
                </p:cNvPr>
                <p:cNvSpPr txBox="1"/>
                <p:nvPr/>
              </p:nvSpPr>
              <p:spPr>
                <a:xfrm>
                  <a:off x="76200" y="38100"/>
                  <a:ext cx="660400" cy="698500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spcFirstLastPara="1" wrap="square" lIns="33867" tIns="33867" rIns="33867" bIns="33867" anchor="ctr" anchorCtr="0">
                  <a:noAutofit/>
                </a:bodyPr>
                <a:lstStyle/>
                <a:p>
                  <a:pPr algn="ctr">
                    <a:lnSpc>
                      <a:spcPct val="147722"/>
                    </a:lnSpc>
                  </a:pPr>
                  <a:endParaRPr sz="1200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sp>
            <p:nvSpPr>
              <p:cNvPr id="11" name="Google Shape;285;p13">
                <a:extLst>
                  <a:ext uri="{FF2B5EF4-FFF2-40B4-BE49-F238E27FC236}">
                    <a16:creationId xmlns:a16="http://schemas.microsoft.com/office/drawing/2014/main" id="{BD4C137D-C614-3B42-972D-404C9CB18467}"/>
                  </a:ext>
                </a:extLst>
              </p:cNvPr>
              <p:cNvSpPr/>
              <p:nvPr/>
            </p:nvSpPr>
            <p:spPr>
              <a:xfrm>
                <a:off x="16631905" y="1255960"/>
                <a:ext cx="455266" cy="421690"/>
              </a:xfrm>
              <a:custGeom>
                <a:avLst/>
                <a:gdLst/>
                <a:ahLst/>
                <a:cxnLst/>
                <a:rect l="l" t="t" r="r" b="b"/>
                <a:pathLst>
                  <a:path w="621184" h="575372" extrusionOk="0">
                    <a:moveTo>
                      <a:pt x="0" y="0"/>
                    </a:moveTo>
                    <a:lnTo>
                      <a:pt x="621184" y="0"/>
                    </a:lnTo>
                    <a:lnTo>
                      <a:pt x="621184" y="575372"/>
                    </a:lnTo>
                    <a:lnTo>
                      <a:pt x="0" y="575372"/>
                    </a:lnTo>
                    <a:lnTo>
                      <a:pt x="0" y="0"/>
                    </a:lnTo>
                    <a:close/>
                  </a:path>
                </a:pathLst>
              </a:custGeom>
              <a:blipFill rotWithShape="1">
                <a:blip r:embed="rId3">
                  <a:alphaModFix/>
                </a:blip>
                <a:stretch>
                  <a:fillRect/>
                </a:stretch>
              </a:blipFill>
              <a:ln>
                <a:noFill/>
              </a:ln>
            </p:spPr>
          </p:sp>
        </p:grpSp>
        <p:sp>
          <p:nvSpPr>
            <p:cNvPr id="8" name="Google Shape;286;p13">
              <a:extLst>
                <a:ext uri="{FF2B5EF4-FFF2-40B4-BE49-F238E27FC236}">
                  <a16:creationId xmlns:a16="http://schemas.microsoft.com/office/drawing/2014/main" id="{37B6F5B2-998F-9D2D-16C5-9C95A6213E1F}"/>
                </a:ext>
              </a:extLst>
            </p:cNvPr>
            <p:cNvSpPr txBox="1"/>
            <p:nvPr/>
          </p:nvSpPr>
          <p:spPr>
            <a:xfrm>
              <a:off x="8222231" y="4768913"/>
              <a:ext cx="6013583" cy="969496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en-US" sz="2800" b="1" dirty="0">
                  <a:solidFill>
                    <a:srgbClr val="221046"/>
                  </a:solidFill>
                  <a:latin typeface="UTM Avo" panose="02040603050506020204" pitchFamily="18" charset="0"/>
                </a:rPr>
                <a:t>HOẠT ĐỘNG CẶP ĐÔI</a:t>
              </a:r>
              <a:endParaRPr sz="622" dirty="0">
                <a:latin typeface="UTM Avo" panose="02040603050506020204" pitchFamily="18" charset="0"/>
              </a:endParaRPr>
            </a:p>
          </p:txBody>
        </p: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0847B618-9EFF-30A9-C744-DC6BE6773A7C}"/>
              </a:ext>
            </a:extLst>
          </p:cNvPr>
          <p:cNvGrpSpPr/>
          <p:nvPr/>
        </p:nvGrpSpPr>
        <p:grpSpPr>
          <a:xfrm>
            <a:off x="839391" y="3053288"/>
            <a:ext cx="7361840" cy="3429155"/>
            <a:chOff x="1215195" y="2318502"/>
            <a:chExt cx="9745565" cy="4539498"/>
          </a:xfrm>
        </p:grpSpPr>
        <p:sp>
          <p:nvSpPr>
            <p:cNvPr id="16" name="Google Shape;287;p13">
              <a:extLst>
                <a:ext uri="{FF2B5EF4-FFF2-40B4-BE49-F238E27FC236}">
                  <a16:creationId xmlns:a16="http://schemas.microsoft.com/office/drawing/2014/main" id="{0F72A9EB-EC87-C08E-A9C9-B98E89380FF3}"/>
                </a:ext>
              </a:extLst>
            </p:cNvPr>
            <p:cNvSpPr/>
            <p:nvPr/>
          </p:nvSpPr>
          <p:spPr>
            <a:xfrm>
              <a:off x="1215195" y="2454794"/>
              <a:ext cx="3770385" cy="3925412"/>
            </a:xfrm>
            <a:custGeom>
              <a:avLst/>
              <a:gdLst/>
              <a:ahLst/>
              <a:cxnLst/>
              <a:rect l="l" t="t" r="r" b="b"/>
              <a:pathLst>
                <a:path w="9529506" h="3075755" extrusionOk="0">
                  <a:moveTo>
                    <a:pt x="0" y="0"/>
                  </a:moveTo>
                  <a:lnTo>
                    <a:pt x="9529506" y="0"/>
                  </a:lnTo>
                  <a:lnTo>
                    <a:pt x="9529506" y="3075755"/>
                  </a:lnTo>
                  <a:lnTo>
                    <a:pt x="0" y="3075755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 l="-63507" t="-44133" r="-422521" b="-37552"/>
              </a:stretch>
            </a:blipFill>
            <a:ln>
              <a:noFill/>
            </a:ln>
          </p:spPr>
          <p:txBody>
            <a:bodyPr spcFirstLastPara="1" wrap="square" lIns="60950" tIns="30467" rIns="60950" bIns="30467" anchor="t" anchorCtr="0">
              <a:noAutofit/>
            </a:bodyPr>
            <a:lstStyle/>
            <a:p>
              <a:endParaRPr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" name="Google Shape;289;p13">
              <a:extLst>
                <a:ext uri="{FF2B5EF4-FFF2-40B4-BE49-F238E27FC236}">
                  <a16:creationId xmlns:a16="http://schemas.microsoft.com/office/drawing/2014/main" id="{87BC2108-46E5-E9C1-5CBC-DCCF0CF69639}"/>
                </a:ext>
              </a:extLst>
            </p:cNvPr>
            <p:cNvSpPr/>
            <p:nvPr/>
          </p:nvSpPr>
          <p:spPr>
            <a:xfrm>
              <a:off x="7566079" y="4361939"/>
              <a:ext cx="3394681" cy="2496061"/>
            </a:xfrm>
            <a:custGeom>
              <a:avLst/>
              <a:gdLst/>
              <a:ahLst/>
              <a:cxnLst/>
              <a:rect l="l" t="t" r="r" b="b"/>
              <a:pathLst>
                <a:path w="9529506" h="3075755" extrusionOk="0">
                  <a:moveTo>
                    <a:pt x="0" y="0"/>
                  </a:moveTo>
                  <a:lnTo>
                    <a:pt x="9529506" y="0"/>
                  </a:lnTo>
                  <a:lnTo>
                    <a:pt x="9529506" y="3075755"/>
                  </a:lnTo>
                  <a:lnTo>
                    <a:pt x="0" y="3075755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 l="-347474" t="-54431" r="-29943" b="-55146"/>
              </a:stretch>
            </a:blipFill>
            <a:ln>
              <a:noFill/>
            </a:ln>
          </p:spPr>
          <p:txBody>
            <a:bodyPr spcFirstLastPara="1" wrap="square" lIns="60950" tIns="30467" rIns="60950" bIns="30467" anchor="t" anchorCtr="0">
              <a:noAutofit/>
            </a:bodyPr>
            <a:lstStyle/>
            <a:p>
              <a:endParaRPr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" name="Google Shape;290;p13">
              <a:extLst>
                <a:ext uri="{FF2B5EF4-FFF2-40B4-BE49-F238E27FC236}">
                  <a16:creationId xmlns:a16="http://schemas.microsoft.com/office/drawing/2014/main" id="{8A0A64A0-17EC-33C0-7BD2-5773E2A69BF0}"/>
                </a:ext>
              </a:extLst>
            </p:cNvPr>
            <p:cNvSpPr/>
            <p:nvPr/>
          </p:nvSpPr>
          <p:spPr>
            <a:xfrm>
              <a:off x="8358036" y="2318502"/>
              <a:ext cx="1706283" cy="1557985"/>
            </a:xfrm>
            <a:custGeom>
              <a:avLst/>
              <a:gdLst/>
              <a:ahLst/>
              <a:cxnLst/>
              <a:rect l="l" t="t" r="r" b="b"/>
              <a:pathLst>
                <a:path w="9529506" h="3075755" extrusionOk="0">
                  <a:moveTo>
                    <a:pt x="0" y="0"/>
                  </a:moveTo>
                  <a:lnTo>
                    <a:pt x="9529506" y="0"/>
                  </a:lnTo>
                  <a:lnTo>
                    <a:pt x="9529506" y="3075755"/>
                  </a:lnTo>
                  <a:lnTo>
                    <a:pt x="0" y="3075755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 l="-385401" t="-94531" r="-240182" b="-61964"/>
              </a:stretch>
            </a:blipFill>
            <a:ln>
              <a:noFill/>
            </a:ln>
          </p:spPr>
          <p:txBody>
            <a:bodyPr spcFirstLastPara="1" wrap="square" lIns="60950" tIns="30467" rIns="60950" bIns="30467" anchor="t" anchorCtr="0">
              <a:noAutofit/>
            </a:bodyPr>
            <a:lstStyle/>
            <a:p>
              <a:endParaRPr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" name="Google Shape;291;p13">
              <a:extLst>
                <a:ext uri="{FF2B5EF4-FFF2-40B4-BE49-F238E27FC236}">
                  <a16:creationId xmlns:a16="http://schemas.microsoft.com/office/drawing/2014/main" id="{6553105A-1814-ED62-CDE5-F62FD8EA41C4}"/>
                </a:ext>
              </a:extLst>
            </p:cNvPr>
            <p:cNvSpPr/>
            <p:nvPr/>
          </p:nvSpPr>
          <p:spPr>
            <a:xfrm rot="1206013">
              <a:off x="5241216" y="3039704"/>
              <a:ext cx="2665842" cy="3149600"/>
            </a:xfrm>
            <a:custGeom>
              <a:avLst/>
              <a:gdLst/>
              <a:ahLst/>
              <a:cxnLst/>
              <a:rect l="l" t="t" r="r" b="b"/>
              <a:pathLst>
                <a:path w="9529506" h="3075755" extrusionOk="0">
                  <a:moveTo>
                    <a:pt x="0" y="0"/>
                  </a:moveTo>
                  <a:lnTo>
                    <a:pt x="9529506" y="0"/>
                  </a:lnTo>
                  <a:lnTo>
                    <a:pt x="9529506" y="3075755"/>
                  </a:lnTo>
                  <a:lnTo>
                    <a:pt x="0" y="3075755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 l="-205807" t="-41662" r="-280187" b="-18435"/>
              </a:stretch>
            </a:blipFill>
            <a:ln>
              <a:noFill/>
            </a:ln>
          </p:spPr>
          <p:txBody>
            <a:bodyPr spcFirstLastPara="1" wrap="square" lIns="60950" tIns="30467" rIns="60950" bIns="30467" anchor="t" anchorCtr="0">
              <a:noAutofit/>
            </a:bodyPr>
            <a:lstStyle/>
            <a:p>
              <a:endParaRPr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6935218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7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4EF11228-AD21-D458-9398-1C752383BD5B}"/>
              </a:ext>
            </a:extLst>
          </p:cNvPr>
          <p:cNvSpPr/>
          <p:nvPr/>
        </p:nvSpPr>
        <p:spPr>
          <a:xfrm>
            <a:off x="509108" y="1753866"/>
            <a:ext cx="640080" cy="457200"/>
          </a:xfrm>
          <a:prstGeom prst="roundRect">
            <a:avLst/>
          </a:prstGeom>
          <a:solidFill>
            <a:schemeClr val="accent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22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  <a:sym typeface="Arial"/>
              </a:rPr>
              <a:t>05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F4BE783-AA9F-401A-B489-90DD261E2B5E}"/>
              </a:ext>
            </a:extLst>
          </p:cNvPr>
          <p:cNvSpPr txBox="1"/>
          <p:nvPr/>
        </p:nvSpPr>
        <p:spPr>
          <a:xfrm>
            <a:off x="1264545" y="1711841"/>
            <a:ext cx="4940311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just">
              <a:spcAft>
                <a:spcPts val="1000"/>
              </a:spcAft>
            </a:pPr>
            <a:r>
              <a:rPr lang="vi-VN" sz="2400" b="1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b) Hãy kể một số hình ảnh có dạng hình thoi trong thực tế mà em biết. </a:t>
            </a:r>
          </a:p>
        </p:txBody>
      </p:sp>
      <p:grpSp>
        <p:nvGrpSpPr>
          <p:cNvPr id="5" name="Google Shape;277;p13">
            <a:extLst>
              <a:ext uri="{FF2B5EF4-FFF2-40B4-BE49-F238E27FC236}">
                <a16:creationId xmlns:a16="http://schemas.microsoft.com/office/drawing/2014/main" id="{1E4A170D-D672-2CC3-5256-7ED76F106C6B}"/>
              </a:ext>
            </a:extLst>
          </p:cNvPr>
          <p:cNvGrpSpPr/>
          <p:nvPr/>
        </p:nvGrpSpPr>
        <p:grpSpPr>
          <a:xfrm>
            <a:off x="6607701" y="1471706"/>
            <a:ext cx="5261591" cy="1198131"/>
            <a:chOff x="7959275" y="4251223"/>
            <a:chExt cx="7892387" cy="1797196"/>
          </a:xfrm>
        </p:grpSpPr>
        <p:grpSp>
          <p:nvGrpSpPr>
            <p:cNvPr id="6" name="Google Shape;278;p13">
              <a:extLst>
                <a:ext uri="{FF2B5EF4-FFF2-40B4-BE49-F238E27FC236}">
                  <a16:creationId xmlns:a16="http://schemas.microsoft.com/office/drawing/2014/main" id="{0C221996-88B9-D11C-8A34-8E5C2A4A2A22}"/>
                </a:ext>
              </a:extLst>
            </p:cNvPr>
            <p:cNvGrpSpPr/>
            <p:nvPr/>
          </p:nvGrpSpPr>
          <p:grpSpPr>
            <a:xfrm>
              <a:off x="7959275" y="4251223"/>
              <a:ext cx="7892387" cy="1797196"/>
              <a:chOff x="13994499" y="1066178"/>
              <a:chExt cx="3204491" cy="729703"/>
            </a:xfrm>
          </p:grpSpPr>
          <p:grpSp>
            <p:nvGrpSpPr>
              <p:cNvPr id="9" name="Google Shape;279;p13">
                <a:extLst>
                  <a:ext uri="{FF2B5EF4-FFF2-40B4-BE49-F238E27FC236}">
                    <a16:creationId xmlns:a16="http://schemas.microsoft.com/office/drawing/2014/main" id="{8136EC31-14B0-3454-448F-E1F0520B3003}"/>
                  </a:ext>
                </a:extLst>
              </p:cNvPr>
              <p:cNvGrpSpPr/>
              <p:nvPr/>
            </p:nvGrpSpPr>
            <p:grpSpPr>
              <a:xfrm rot="-5400000">
                <a:off x="15107595" y="-23867"/>
                <a:ext cx="684513" cy="2910705"/>
                <a:chOff x="-5882" y="44450"/>
                <a:chExt cx="666282" cy="2833185"/>
              </a:xfrm>
            </p:grpSpPr>
            <p:sp>
              <p:nvSpPr>
                <p:cNvPr id="14" name="Google Shape;280;p13">
                  <a:extLst>
                    <a:ext uri="{FF2B5EF4-FFF2-40B4-BE49-F238E27FC236}">
                      <a16:creationId xmlns:a16="http://schemas.microsoft.com/office/drawing/2014/main" id="{0934B5FC-870B-C3C8-F84E-4E88002FAF5C}"/>
                    </a:ext>
                  </a:extLst>
                </p:cNvPr>
                <p:cNvSpPr/>
                <p:nvPr/>
              </p:nvSpPr>
              <p:spPr>
                <a:xfrm>
                  <a:off x="-5882" y="44450"/>
                  <a:ext cx="573272" cy="283318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60400" h="2833185" extrusionOk="0">
                      <a:moveTo>
                        <a:pt x="220252" y="19070"/>
                      </a:moveTo>
                      <a:cubicBezTo>
                        <a:pt x="254000" y="7556"/>
                        <a:pt x="292600" y="0"/>
                        <a:pt x="330378" y="0"/>
                      </a:cubicBezTo>
                      <a:cubicBezTo>
                        <a:pt x="368157" y="0"/>
                        <a:pt x="404509" y="6476"/>
                        <a:pt x="438009" y="17990"/>
                      </a:cubicBezTo>
                      <a:cubicBezTo>
                        <a:pt x="438723" y="18350"/>
                        <a:pt x="439435" y="18350"/>
                        <a:pt x="440148" y="18710"/>
                      </a:cubicBezTo>
                      <a:cubicBezTo>
                        <a:pt x="565955" y="64765"/>
                        <a:pt x="658618" y="186379"/>
                        <a:pt x="660400" y="373380"/>
                      </a:cubicBezTo>
                      <a:lnTo>
                        <a:pt x="660400" y="2833185"/>
                      </a:lnTo>
                      <a:lnTo>
                        <a:pt x="0" y="2833185"/>
                      </a:lnTo>
                      <a:lnTo>
                        <a:pt x="0" y="375206"/>
                      </a:lnTo>
                      <a:cubicBezTo>
                        <a:pt x="1782" y="185660"/>
                        <a:pt x="93019" y="64045"/>
                        <a:pt x="220252" y="19070"/>
                      </a:cubicBezTo>
                      <a:close/>
                    </a:path>
                  </a:pathLst>
                </a:custGeom>
                <a:solidFill>
                  <a:srgbClr val="FEA926"/>
                </a:solidFill>
                <a:ln>
                  <a:noFill/>
                </a:ln>
              </p:spPr>
              <p:txBody>
                <a:bodyPr spcFirstLastPara="1" wrap="square" lIns="60950" tIns="60950" rIns="60950" bIns="60950" anchor="ctr" anchorCtr="0">
                  <a:noAutofit/>
                </a:bodyPr>
                <a:lstStyle/>
                <a:p>
                  <a:endParaRPr sz="622" dirty="0">
                    <a:latin typeface="UTM Avo" panose="02040603050506020204" pitchFamily="18" charset="0"/>
                  </a:endParaRPr>
                </a:p>
              </p:txBody>
            </p:sp>
            <p:sp>
              <p:nvSpPr>
                <p:cNvPr id="15" name="Google Shape;281;p13">
                  <a:extLst>
                    <a:ext uri="{FF2B5EF4-FFF2-40B4-BE49-F238E27FC236}">
                      <a16:creationId xmlns:a16="http://schemas.microsoft.com/office/drawing/2014/main" id="{06E064FA-B16F-AA91-55E6-E220103052AC}"/>
                    </a:ext>
                  </a:extLst>
                </p:cNvPr>
                <p:cNvSpPr txBox="1"/>
                <p:nvPr/>
              </p:nvSpPr>
              <p:spPr>
                <a:xfrm>
                  <a:off x="0" y="88900"/>
                  <a:ext cx="660400" cy="2744285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spcFirstLastPara="1" wrap="square" lIns="33867" tIns="33867" rIns="33867" bIns="33867" anchor="ctr" anchorCtr="0">
                  <a:noAutofit/>
                </a:bodyPr>
                <a:lstStyle/>
                <a:p>
                  <a:pPr algn="ctr">
                    <a:lnSpc>
                      <a:spcPct val="147722"/>
                    </a:lnSpc>
                  </a:pPr>
                  <a:endParaRPr sz="1200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grpSp>
            <p:nvGrpSpPr>
              <p:cNvPr id="10" name="Google Shape;282;p13">
                <a:extLst>
                  <a:ext uri="{FF2B5EF4-FFF2-40B4-BE49-F238E27FC236}">
                    <a16:creationId xmlns:a16="http://schemas.microsoft.com/office/drawing/2014/main" id="{9A419754-E7B4-15FE-7C04-AE04A43E3776}"/>
                  </a:ext>
                </a:extLst>
              </p:cNvPr>
              <p:cNvGrpSpPr/>
              <p:nvPr/>
            </p:nvGrpSpPr>
            <p:grpSpPr>
              <a:xfrm>
                <a:off x="16534730" y="1066178"/>
                <a:ext cx="664260" cy="729703"/>
                <a:chOff x="76200" y="38100"/>
                <a:chExt cx="675288" cy="741818"/>
              </a:xfrm>
            </p:grpSpPr>
            <p:sp>
              <p:nvSpPr>
                <p:cNvPr id="12" name="Google Shape;283;p13">
                  <a:extLst>
                    <a:ext uri="{FF2B5EF4-FFF2-40B4-BE49-F238E27FC236}">
                      <a16:creationId xmlns:a16="http://schemas.microsoft.com/office/drawing/2014/main" id="{1A394B9B-9B6B-B34D-D88D-D5E44954D420}"/>
                    </a:ext>
                  </a:extLst>
                </p:cNvPr>
                <p:cNvSpPr/>
                <p:nvPr/>
              </p:nvSpPr>
              <p:spPr>
                <a:xfrm>
                  <a:off x="107737" y="136167"/>
                  <a:ext cx="643751" cy="64375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12800" h="812800" extrusionOk="0">
                      <a:moveTo>
                        <a:pt x="406400" y="0"/>
                      </a:moveTo>
                      <a:cubicBezTo>
                        <a:pt x="181951" y="0"/>
                        <a:pt x="0" y="181951"/>
                        <a:pt x="0" y="406400"/>
                      </a:cubicBezTo>
                      <a:cubicBezTo>
                        <a:pt x="0" y="630849"/>
                        <a:pt x="181951" y="812800"/>
                        <a:pt x="406400" y="812800"/>
                      </a:cubicBezTo>
                      <a:cubicBezTo>
                        <a:pt x="630849" y="812800"/>
                        <a:pt x="812800" y="630849"/>
                        <a:pt x="812800" y="406400"/>
                      </a:cubicBezTo>
                      <a:cubicBezTo>
                        <a:pt x="812800" y="181951"/>
                        <a:pt x="630849" y="0"/>
                        <a:pt x="406400" y="0"/>
                      </a:cubicBezTo>
                      <a:close/>
                    </a:path>
                  </a:pathLst>
                </a:custGeom>
                <a:solidFill>
                  <a:srgbClr val="5C52B9"/>
                </a:solidFill>
                <a:ln>
                  <a:noFill/>
                </a:ln>
              </p:spPr>
              <p:txBody>
                <a:bodyPr spcFirstLastPara="1" wrap="square" lIns="60950" tIns="60950" rIns="60950" bIns="60950" anchor="ctr" anchorCtr="0">
                  <a:noAutofit/>
                </a:bodyPr>
                <a:lstStyle/>
                <a:p>
                  <a:endParaRPr sz="622" dirty="0">
                    <a:latin typeface="UTM Avo" panose="02040603050506020204" pitchFamily="18" charset="0"/>
                  </a:endParaRPr>
                </a:p>
              </p:txBody>
            </p:sp>
            <p:sp>
              <p:nvSpPr>
                <p:cNvPr id="13" name="Google Shape;284;p13">
                  <a:extLst>
                    <a:ext uri="{FF2B5EF4-FFF2-40B4-BE49-F238E27FC236}">
                      <a16:creationId xmlns:a16="http://schemas.microsoft.com/office/drawing/2014/main" id="{01F7DA9E-CCAA-682C-BFD4-C7E41F7119DA}"/>
                    </a:ext>
                  </a:extLst>
                </p:cNvPr>
                <p:cNvSpPr txBox="1"/>
                <p:nvPr/>
              </p:nvSpPr>
              <p:spPr>
                <a:xfrm>
                  <a:off x="76200" y="38100"/>
                  <a:ext cx="660400" cy="698500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spcFirstLastPara="1" wrap="square" lIns="33867" tIns="33867" rIns="33867" bIns="33867" anchor="ctr" anchorCtr="0">
                  <a:noAutofit/>
                </a:bodyPr>
                <a:lstStyle/>
                <a:p>
                  <a:pPr algn="ctr">
                    <a:lnSpc>
                      <a:spcPct val="147722"/>
                    </a:lnSpc>
                  </a:pPr>
                  <a:endParaRPr sz="1200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sp>
            <p:nvSpPr>
              <p:cNvPr id="11" name="Google Shape;285;p13">
                <a:extLst>
                  <a:ext uri="{FF2B5EF4-FFF2-40B4-BE49-F238E27FC236}">
                    <a16:creationId xmlns:a16="http://schemas.microsoft.com/office/drawing/2014/main" id="{BD4C137D-C614-3B42-972D-404C9CB18467}"/>
                  </a:ext>
                </a:extLst>
              </p:cNvPr>
              <p:cNvSpPr/>
              <p:nvPr/>
            </p:nvSpPr>
            <p:spPr>
              <a:xfrm>
                <a:off x="16631905" y="1255960"/>
                <a:ext cx="455266" cy="421690"/>
              </a:xfrm>
              <a:custGeom>
                <a:avLst/>
                <a:gdLst/>
                <a:ahLst/>
                <a:cxnLst/>
                <a:rect l="l" t="t" r="r" b="b"/>
                <a:pathLst>
                  <a:path w="621184" h="575372" extrusionOk="0">
                    <a:moveTo>
                      <a:pt x="0" y="0"/>
                    </a:moveTo>
                    <a:lnTo>
                      <a:pt x="621184" y="0"/>
                    </a:lnTo>
                    <a:lnTo>
                      <a:pt x="621184" y="575372"/>
                    </a:lnTo>
                    <a:lnTo>
                      <a:pt x="0" y="575372"/>
                    </a:lnTo>
                    <a:lnTo>
                      <a:pt x="0" y="0"/>
                    </a:lnTo>
                    <a:close/>
                  </a:path>
                </a:pathLst>
              </a:custGeom>
              <a:blipFill rotWithShape="1">
                <a:blip r:embed="rId3">
                  <a:alphaModFix/>
                </a:blip>
                <a:stretch>
                  <a:fillRect/>
                </a:stretch>
              </a:blipFill>
              <a:ln>
                <a:noFill/>
              </a:ln>
            </p:spPr>
          </p:sp>
        </p:grpSp>
        <p:sp>
          <p:nvSpPr>
            <p:cNvPr id="8" name="Google Shape;286;p13">
              <a:extLst>
                <a:ext uri="{FF2B5EF4-FFF2-40B4-BE49-F238E27FC236}">
                  <a16:creationId xmlns:a16="http://schemas.microsoft.com/office/drawing/2014/main" id="{37B6F5B2-998F-9D2D-16C5-9C95A6213E1F}"/>
                </a:ext>
              </a:extLst>
            </p:cNvPr>
            <p:cNvSpPr txBox="1"/>
            <p:nvPr/>
          </p:nvSpPr>
          <p:spPr>
            <a:xfrm>
              <a:off x="8222231" y="4768913"/>
              <a:ext cx="6013583" cy="969496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en-US" sz="2800" b="1" dirty="0">
                  <a:solidFill>
                    <a:srgbClr val="221046"/>
                  </a:solidFill>
                  <a:latin typeface="UTM Avo" panose="02040603050506020204" pitchFamily="18" charset="0"/>
                </a:rPr>
                <a:t>HOẠT ĐỘNG CẶP ĐÔI</a:t>
              </a:r>
              <a:endParaRPr sz="622" dirty="0">
                <a:latin typeface="UTM Avo" panose="02040603050506020204" pitchFamily="18" charset="0"/>
              </a:endParaRPr>
            </a:p>
          </p:txBody>
        </p:sp>
      </p:grpSp>
      <p:pic>
        <p:nvPicPr>
          <p:cNvPr id="3" name="Google Shape;315;p14">
            <a:extLst>
              <a:ext uri="{FF2B5EF4-FFF2-40B4-BE49-F238E27FC236}">
                <a16:creationId xmlns:a16="http://schemas.microsoft.com/office/drawing/2014/main" id="{600F02D3-DF68-3CDC-0F73-882B04DCBD91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29779" y="3005945"/>
            <a:ext cx="3027914" cy="3149926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Google Shape;316;p14">
            <a:extLst>
              <a:ext uri="{FF2B5EF4-FFF2-40B4-BE49-F238E27FC236}">
                <a16:creationId xmlns:a16="http://schemas.microsoft.com/office/drawing/2014/main" id="{FAF71B51-FD18-1D58-7101-CABB912F4C5E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513713" y="2965651"/>
            <a:ext cx="3103099" cy="317389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1824251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EF9EF"/>
        </a:solidFill>
        <a:effectLst/>
      </p:bgPr>
    </p:bg>
    <p:spTree>
      <p:nvGrpSpPr>
        <p:cNvPr id="1" name="Shape 3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1" name="Google Shape;321;p15"/>
          <p:cNvSpPr/>
          <p:nvPr/>
        </p:nvSpPr>
        <p:spPr>
          <a:xfrm>
            <a:off x="996350" y="-1080223"/>
            <a:ext cx="10430679" cy="7848600"/>
          </a:xfrm>
          <a:custGeom>
            <a:avLst/>
            <a:gdLst/>
            <a:ahLst/>
            <a:cxnLst/>
            <a:rect l="l" t="t" r="r" b="b"/>
            <a:pathLst>
              <a:path w="7333384" h="5573372" extrusionOk="0">
                <a:moveTo>
                  <a:pt x="0" y="0"/>
                </a:moveTo>
                <a:lnTo>
                  <a:pt x="7333384" y="0"/>
                </a:lnTo>
                <a:lnTo>
                  <a:pt x="7333384" y="5573372"/>
                </a:lnTo>
                <a:lnTo>
                  <a:pt x="0" y="557337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322" name="Google Shape;322;p15"/>
          <p:cNvSpPr/>
          <p:nvPr/>
        </p:nvSpPr>
        <p:spPr>
          <a:xfrm rot="-1456264">
            <a:off x="451150" y="4295960"/>
            <a:ext cx="2073303" cy="2110232"/>
          </a:xfrm>
          <a:custGeom>
            <a:avLst/>
            <a:gdLst/>
            <a:ahLst/>
            <a:cxnLst/>
            <a:rect l="l" t="t" r="r" b="b"/>
            <a:pathLst>
              <a:path w="1551141" h="1578769" extrusionOk="0">
                <a:moveTo>
                  <a:pt x="0" y="0"/>
                </a:moveTo>
                <a:lnTo>
                  <a:pt x="1551141" y="0"/>
                </a:lnTo>
                <a:lnTo>
                  <a:pt x="1551141" y="1578769"/>
                </a:lnTo>
                <a:lnTo>
                  <a:pt x="0" y="157876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323" name="Google Shape;323;p15"/>
          <p:cNvSpPr/>
          <p:nvPr/>
        </p:nvSpPr>
        <p:spPr>
          <a:xfrm>
            <a:off x="9246332" y="5092945"/>
            <a:ext cx="3053037" cy="2396634"/>
          </a:xfrm>
          <a:custGeom>
            <a:avLst/>
            <a:gdLst/>
            <a:ahLst/>
            <a:cxnLst/>
            <a:rect l="l" t="t" r="r" b="b"/>
            <a:pathLst>
              <a:path w="3577016" h="2807958" extrusionOk="0">
                <a:moveTo>
                  <a:pt x="0" y="0"/>
                </a:moveTo>
                <a:lnTo>
                  <a:pt x="3577016" y="0"/>
                </a:lnTo>
                <a:lnTo>
                  <a:pt x="3577016" y="2807958"/>
                </a:lnTo>
                <a:lnTo>
                  <a:pt x="0" y="2807958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/>
            </a:stretch>
          </a:blipFill>
          <a:ln>
            <a:noFill/>
          </a:ln>
        </p:spPr>
      </p:sp>
      <p:grpSp>
        <p:nvGrpSpPr>
          <p:cNvPr id="324" name="Google Shape;324;p15"/>
          <p:cNvGrpSpPr/>
          <p:nvPr/>
        </p:nvGrpSpPr>
        <p:grpSpPr>
          <a:xfrm>
            <a:off x="7695535" y="138372"/>
            <a:ext cx="4308080" cy="1430773"/>
            <a:chOff x="7086600" y="931921"/>
            <a:chExt cx="6462120" cy="2146160"/>
          </a:xfrm>
        </p:grpSpPr>
        <p:sp>
          <p:nvSpPr>
            <p:cNvPr id="325" name="Google Shape;325;p15"/>
            <p:cNvSpPr txBox="1"/>
            <p:nvPr/>
          </p:nvSpPr>
          <p:spPr>
            <a:xfrm>
              <a:off x="7086600" y="1107102"/>
              <a:ext cx="6081120" cy="189753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33867" tIns="33867" rIns="33867" bIns="33867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2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26" name="Google Shape;326;p15"/>
            <p:cNvSpPr/>
            <p:nvPr/>
          </p:nvSpPr>
          <p:spPr>
            <a:xfrm>
              <a:off x="7467600" y="931921"/>
              <a:ext cx="6081120" cy="2146160"/>
            </a:xfrm>
            <a:custGeom>
              <a:avLst/>
              <a:gdLst/>
              <a:ahLst/>
              <a:cxnLst/>
              <a:rect l="l" t="t" r="r" b="b"/>
              <a:pathLst>
                <a:path w="572521" h="211164" extrusionOk="0">
                  <a:moveTo>
                    <a:pt x="105582" y="0"/>
                  </a:moveTo>
                  <a:lnTo>
                    <a:pt x="466938" y="0"/>
                  </a:lnTo>
                  <a:cubicBezTo>
                    <a:pt x="525250" y="0"/>
                    <a:pt x="572521" y="47271"/>
                    <a:pt x="572521" y="105582"/>
                  </a:cubicBezTo>
                  <a:lnTo>
                    <a:pt x="572521" y="105582"/>
                  </a:lnTo>
                  <a:cubicBezTo>
                    <a:pt x="572521" y="133584"/>
                    <a:pt x="561397" y="160440"/>
                    <a:pt x="541596" y="180240"/>
                  </a:cubicBezTo>
                  <a:cubicBezTo>
                    <a:pt x="521796" y="200041"/>
                    <a:pt x="494941" y="211164"/>
                    <a:pt x="466938" y="211164"/>
                  </a:cubicBezTo>
                  <a:lnTo>
                    <a:pt x="105582" y="211164"/>
                  </a:lnTo>
                  <a:cubicBezTo>
                    <a:pt x="77580" y="211164"/>
                    <a:pt x="50725" y="200041"/>
                    <a:pt x="30924" y="180240"/>
                  </a:cubicBezTo>
                  <a:cubicBezTo>
                    <a:pt x="11124" y="160440"/>
                    <a:pt x="0" y="133584"/>
                    <a:pt x="0" y="105582"/>
                  </a:cubicBezTo>
                  <a:lnTo>
                    <a:pt x="0" y="105582"/>
                  </a:lnTo>
                  <a:cubicBezTo>
                    <a:pt x="0" y="77580"/>
                    <a:pt x="11124" y="50725"/>
                    <a:pt x="30924" y="30924"/>
                  </a:cubicBezTo>
                  <a:cubicBezTo>
                    <a:pt x="50725" y="11124"/>
                    <a:pt x="77580" y="0"/>
                    <a:pt x="105582" y="0"/>
                  </a:cubicBezTo>
                  <a:close/>
                </a:path>
              </a:pathLst>
            </a:custGeom>
            <a:solidFill>
              <a:srgbClr val="5C52B9"/>
            </a:solidFill>
            <a:ln>
              <a:noFill/>
            </a:ln>
          </p:spPr>
          <p:txBody>
            <a:bodyPr spcFirstLastPara="1" wrap="square" lIns="60950" tIns="60950" rIns="60950" bIns="6095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622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327" name="Google Shape;327;p15"/>
            <p:cNvSpPr/>
            <p:nvPr/>
          </p:nvSpPr>
          <p:spPr>
            <a:xfrm>
              <a:off x="7696200" y="1669871"/>
              <a:ext cx="626111" cy="626111"/>
            </a:xfrm>
            <a:custGeom>
              <a:avLst/>
              <a:gdLst/>
              <a:ahLst/>
              <a:cxnLst/>
              <a:rect l="l" t="t" r="r" b="b"/>
              <a:pathLst>
                <a:path w="312283" h="312283" extrusionOk="0">
                  <a:moveTo>
                    <a:pt x="0" y="0"/>
                  </a:moveTo>
                  <a:lnTo>
                    <a:pt x="312283" y="0"/>
                  </a:lnTo>
                  <a:lnTo>
                    <a:pt x="312283" y="312283"/>
                  </a:lnTo>
                  <a:lnTo>
                    <a:pt x="0" y="312283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/>
              </a:blip>
              <a:stretch>
                <a:fillRect/>
              </a:stretch>
            </a:blipFill>
            <a:ln>
              <a:noFill/>
            </a:ln>
          </p:spPr>
        </p:sp>
        <p:sp>
          <p:nvSpPr>
            <p:cNvPr id="328" name="Google Shape;328;p15"/>
            <p:cNvSpPr/>
            <p:nvPr/>
          </p:nvSpPr>
          <p:spPr>
            <a:xfrm>
              <a:off x="12636365" y="1574470"/>
              <a:ext cx="721855" cy="816914"/>
            </a:xfrm>
            <a:custGeom>
              <a:avLst/>
              <a:gdLst/>
              <a:ahLst/>
              <a:cxnLst/>
              <a:rect l="l" t="t" r="r" b="b"/>
              <a:pathLst>
                <a:path w="360037" h="407449" extrusionOk="0">
                  <a:moveTo>
                    <a:pt x="0" y="0"/>
                  </a:moveTo>
                  <a:lnTo>
                    <a:pt x="360036" y="0"/>
                  </a:lnTo>
                  <a:lnTo>
                    <a:pt x="360036" y="407449"/>
                  </a:lnTo>
                  <a:lnTo>
                    <a:pt x="0" y="40744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7">
                <a:alphaModFix/>
              </a:blip>
              <a:stretch>
                <a:fillRect/>
              </a:stretch>
            </a:blipFill>
            <a:ln>
              <a:noFill/>
            </a:ln>
          </p:spPr>
        </p:sp>
        <p:sp>
          <p:nvSpPr>
            <p:cNvPr id="329" name="Google Shape;329;p15"/>
            <p:cNvSpPr txBox="1"/>
            <p:nvPr/>
          </p:nvSpPr>
          <p:spPr>
            <a:xfrm>
              <a:off x="8332479" y="1279275"/>
              <a:ext cx="4351361" cy="138499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en-US" sz="40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UTM Avo" panose="02040603050506020204" pitchFamily="18" charset="0"/>
                  <a:cs typeface="Arial"/>
                  <a:sym typeface="Arial"/>
                </a:rPr>
                <a:t>TRÒ CHƠI </a:t>
              </a:r>
              <a:endParaRPr kumimoji="0" sz="622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</p:grpSp>
      <p:sp>
        <p:nvSpPr>
          <p:cNvPr id="330" name="Google Shape;330;p15"/>
          <p:cNvSpPr txBox="1"/>
          <p:nvPr/>
        </p:nvSpPr>
        <p:spPr>
          <a:xfrm>
            <a:off x="2485422" y="2600706"/>
            <a:ext cx="7556649" cy="28956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0950" tIns="30467" rIns="60950" bIns="30467" anchor="t" anchorCtr="0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Giáo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viên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chiếu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lần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lượt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các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câu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hỏi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trắc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nghiệm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cho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học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sinh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suy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nghĩ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trả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lời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. </a:t>
            </a: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Trả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lời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sai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sẽ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bị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loại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, </a:t>
            </a: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trả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lời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đúng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sẽ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tiếp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tục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làm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câu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tiếp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theo.</a:t>
            </a:r>
            <a:endParaRPr kumimoji="0" sz="5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UTM Avo" panose="02040603050506020204" pitchFamily="18" charset="0"/>
              <a:cs typeface="Arial"/>
              <a:sym typeface="Arial"/>
            </a:endParaRPr>
          </a:p>
          <a:p>
            <a:pPr marL="0" marR="0" lvl="0" indent="0" algn="just" defTabSz="914400" rtl="0" eaLnBrk="1" fontAlgn="auto" latinLnBrk="0" hangingPunct="1">
              <a:lnSpc>
                <a:spcPct val="150000"/>
              </a:lnSpc>
              <a:spcBef>
                <a:spcPts val="533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Kết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thúc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trò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chơi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, </a:t>
            </a: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học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sinh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còn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lại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cuối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cùng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sẽ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giành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chiến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thắng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và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nhận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quà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. </a:t>
            </a:r>
            <a:endParaRPr kumimoji="0" sz="5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UTM Avo" panose="02040603050506020204" pitchFamily="18" charset="0"/>
              <a:cs typeface="Arial"/>
              <a:sym typeface="Arial"/>
            </a:endParaRPr>
          </a:p>
        </p:txBody>
      </p:sp>
      <p:sp>
        <p:nvSpPr>
          <p:cNvPr id="331" name="Google Shape;331;p15"/>
          <p:cNvSpPr txBox="1"/>
          <p:nvPr/>
        </p:nvSpPr>
        <p:spPr>
          <a:xfrm>
            <a:off x="3204881" y="1798483"/>
            <a:ext cx="6013615" cy="9233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4000" b="1" i="0" u="none" strike="noStrike" kern="0" cap="none" spc="0" normalizeH="0" baseline="0" noProof="0" dirty="0">
                <a:ln>
                  <a:noFill/>
                </a:ln>
                <a:solidFill>
                  <a:schemeClr val="accent6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RUNG CHUÔNG VÀNG  </a:t>
            </a:r>
            <a:endParaRPr kumimoji="0" sz="622" b="0" i="0" u="none" strike="noStrike" kern="0" cap="none" spc="0" normalizeH="0" baseline="0" noProof="0" dirty="0">
              <a:ln>
                <a:noFill/>
              </a:ln>
              <a:solidFill>
                <a:schemeClr val="accent6"/>
              </a:solidFill>
              <a:effectLst/>
              <a:uLnTx/>
              <a:uFillTx/>
              <a:latin typeface="UTM Avo" panose="02040603050506020204" pitchFamily="18" charset="0"/>
              <a:cs typeface="Arial"/>
              <a:sym typeface="Arial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E1F11E25-6C6C-48F7-AE29-3C9EFC7662F3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890728" cy="993229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random/>
      </p:transition>
    </mc:Choice>
    <mc:Fallback xmlns="">
      <p:transition spd="med">
        <p:random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EF9EF"/>
        </a:solidFill>
        <a:effectLst/>
      </p:bgPr>
    </p:bg>
    <p:spTree>
      <p:nvGrpSpPr>
        <p:cNvPr id="1" name="Shape 3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6" name="Google Shape;336;p16"/>
          <p:cNvSpPr/>
          <p:nvPr/>
        </p:nvSpPr>
        <p:spPr>
          <a:xfrm>
            <a:off x="501650" y="431800"/>
            <a:ext cx="11188700" cy="5994400"/>
          </a:xfrm>
          <a:custGeom>
            <a:avLst/>
            <a:gdLst/>
            <a:ahLst/>
            <a:cxnLst/>
            <a:rect l="l" t="t" r="r" b="b"/>
            <a:pathLst>
              <a:path w="1796978" h="1030343" extrusionOk="0">
                <a:moveTo>
                  <a:pt x="57869" y="0"/>
                </a:moveTo>
                <a:lnTo>
                  <a:pt x="1739109" y="0"/>
                </a:lnTo>
                <a:cubicBezTo>
                  <a:pt x="1771069" y="0"/>
                  <a:pt x="1796978" y="25909"/>
                  <a:pt x="1796978" y="57869"/>
                </a:cubicBezTo>
                <a:lnTo>
                  <a:pt x="1796978" y="972474"/>
                </a:lnTo>
                <a:cubicBezTo>
                  <a:pt x="1796978" y="1004434"/>
                  <a:pt x="1771069" y="1030343"/>
                  <a:pt x="1739109" y="1030343"/>
                </a:cubicBezTo>
                <a:lnTo>
                  <a:pt x="57869" y="1030343"/>
                </a:lnTo>
                <a:cubicBezTo>
                  <a:pt x="25909" y="1030343"/>
                  <a:pt x="0" y="1004434"/>
                  <a:pt x="0" y="972474"/>
                </a:cubicBezTo>
                <a:lnTo>
                  <a:pt x="0" y="57869"/>
                </a:lnTo>
                <a:cubicBezTo>
                  <a:pt x="0" y="25909"/>
                  <a:pt x="25909" y="0"/>
                  <a:pt x="57869" y="0"/>
                </a:cubicBezTo>
                <a:close/>
              </a:path>
            </a:pathLst>
          </a:custGeom>
          <a:solidFill>
            <a:srgbClr val="FFFFFF"/>
          </a:solidFill>
          <a:ln w="133350" cap="rnd" cmpd="sng">
            <a:solidFill>
              <a:srgbClr val="D34A2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0950" tIns="60950" rIns="60950" bIns="60950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622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UTM Avo" panose="02040603050506020204" pitchFamily="18" charset="0"/>
              <a:cs typeface="Arial"/>
              <a:sym typeface="Arial"/>
            </a:endParaRPr>
          </a:p>
        </p:txBody>
      </p:sp>
      <p:grpSp>
        <p:nvGrpSpPr>
          <p:cNvPr id="337" name="Google Shape;337;p16"/>
          <p:cNvGrpSpPr/>
          <p:nvPr/>
        </p:nvGrpSpPr>
        <p:grpSpPr>
          <a:xfrm>
            <a:off x="1772717" y="4435247"/>
            <a:ext cx="3464265" cy="766852"/>
            <a:chOff x="2769915" y="2450423"/>
            <a:chExt cx="5196398" cy="1150277"/>
          </a:xfrm>
        </p:grpSpPr>
        <p:grpSp>
          <p:nvGrpSpPr>
            <p:cNvPr id="338" name="Google Shape;338;p16"/>
            <p:cNvGrpSpPr/>
            <p:nvPr/>
          </p:nvGrpSpPr>
          <p:grpSpPr>
            <a:xfrm>
              <a:off x="3089514" y="2450423"/>
              <a:ext cx="4876799" cy="1089039"/>
              <a:chOff x="0" y="-38100"/>
              <a:chExt cx="1765009" cy="394144"/>
            </a:xfrm>
          </p:grpSpPr>
          <p:sp>
            <p:nvSpPr>
              <p:cNvPr id="339" name="Google Shape;339;p16"/>
              <p:cNvSpPr/>
              <p:nvPr/>
            </p:nvSpPr>
            <p:spPr>
              <a:xfrm>
                <a:off x="0" y="0"/>
                <a:ext cx="1765009" cy="356044"/>
              </a:xfrm>
              <a:custGeom>
                <a:avLst/>
                <a:gdLst/>
                <a:ahLst/>
                <a:cxnLst/>
                <a:rect l="l" t="t" r="r" b="b"/>
                <a:pathLst>
                  <a:path w="1765009" h="356044" extrusionOk="0">
                    <a:moveTo>
                      <a:pt x="114370" y="0"/>
                    </a:moveTo>
                    <a:lnTo>
                      <a:pt x="1650640" y="0"/>
                    </a:lnTo>
                    <a:cubicBezTo>
                      <a:pt x="1680972" y="0"/>
                      <a:pt x="1710063" y="12050"/>
                      <a:pt x="1731511" y="33498"/>
                    </a:cubicBezTo>
                    <a:cubicBezTo>
                      <a:pt x="1752959" y="54947"/>
                      <a:pt x="1765009" y="84037"/>
                      <a:pt x="1765009" y="114370"/>
                    </a:cubicBezTo>
                    <a:lnTo>
                      <a:pt x="1765009" y="241675"/>
                    </a:lnTo>
                    <a:cubicBezTo>
                      <a:pt x="1765009" y="304839"/>
                      <a:pt x="1713804" y="356044"/>
                      <a:pt x="1650640" y="356044"/>
                    </a:cubicBezTo>
                    <a:lnTo>
                      <a:pt x="114370" y="356044"/>
                    </a:lnTo>
                    <a:cubicBezTo>
                      <a:pt x="84037" y="356044"/>
                      <a:pt x="54947" y="343995"/>
                      <a:pt x="33498" y="322546"/>
                    </a:cubicBezTo>
                    <a:cubicBezTo>
                      <a:pt x="12050" y="301098"/>
                      <a:pt x="0" y="272008"/>
                      <a:pt x="0" y="241675"/>
                    </a:cubicBezTo>
                    <a:lnTo>
                      <a:pt x="0" y="114370"/>
                    </a:lnTo>
                    <a:cubicBezTo>
                      <a:pt x="0" y="84037"/>
                      <a:pt x="12050" y="54947"/>
                      <a:pt x="33498" y="33498"/>
                    </a:cubicBezTo>
                    <a:cubicBezTo>
                      <a:pt x="54947" y="12050"/>
                      <a:pt x="84037" y="0"/>
                      <a:pt x="114370" y="0"/>
                    </a:cubicBezTo>
                    <a:close/>
                  </a:path>
                </a:pathLst>
              </a:custGeom>
              <a:solidFill>
                <a:srgbClr val="FDA451"/>
              </a:solidFill>
              <a:ln w="95250" cap="rnd" cmpd="sng">
                <a:solidFill>
                  <a:srgbClr val="FFFFFF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60950" tIns="60950" rIns="60950" bIns="60950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622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cs typeface="Arial"/>
                  <a:sym typeface="Arial"/>
                </a:endParaRPr>
              </a:p>
            </p:txBody>
          </p:sp>
          <p:sp>
            <p:nvSpPr>
              <p:cNvPr id="340" name="Google Shape;340;p16"/>
              <p:cNvSpPr txBox="1"/>
              <p:nvPr/>
            </p:nvSpPr>
            <p:spPr>
              <a:xfrm>
                <a:off x="0" y="-38100"/>
                <a:ext cx="1765009" cy="39414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33867" tIns="33867" rIns="33867" bIns="33867" anchor="ctr" anchorCtr="0">
                <a:no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66475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2667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cs typeface="Arial"/>
                  <a:sym typeface="Arial"/>
                </a:endParaRPr>
              </a:p>
            </p:txBody>
          </p:sp>
        </p:grpSp>
        <p:grpSp>
          <p:nvGrpSpPr>
            <p:cNvPr id="341" name="Google Shape;341;p16"/>
            <p:cNvGrpSpPr/>
            <p:nvPr/>
          </p:nvGrpSpPr>
          <p:grpSpPr>
            <a:xfrm>
              <a:off x="2769915" y="2533298"/>
              <a:ext cx="1006165" cy="1006165"/>
              <a:chOff x="0" y="0"/>
              <a:chExt cx="812800" cy="812800"/>
            </a:xfrm>
          </p:grpSpPr>
          <p:sp>
            <p:nvSpPr>
              <p:cNvPr id="342" name="Google Shape;342;p16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 extrusionOk="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DE602A"/>
              </a:solidFill>
              <a:ln w="104775" cap="sq" cmpd="sng">
                <a:solidFill>
                  <a:srgbClr val="FFFFFF"/>
                </a:solidFill>
                <a:prstDash val="solid"/>
                <a:miter lim="8000"/>
                <a:headEnd type="none" w="sm" len="sm"/>
                <a:tailEnd type="none" w="sm" len="sm"/>
              </a:ln>
            </p:spPr>
            <p:txBody>
              <a:bodyPr spcFirstLastPara="1" wrap="square" lIns="60950" tIns="60950" rIns="60950" bIns="60950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622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cs typeface="Arial"/>
                  <a:sym typeface="Arial"/>
                </a:endParaRPr>
              </a:p>
            </p:txBody>
          </p:sp>
          <p:sp>
            <p:nvSpPr>
              <p:cNvPr id="343" name="Google Shape;343;p16"/>
              <p:cNvSpPr txBox="1"/>
              <p:nvPr/>
            </p:nvSpPr>
            <p:spPr>
              <a:xfrm>
                <a:off x="76200" y="38100"/>
                <a:ext cx="660400" cy="6985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33867" tIns="33867" rIns="33867" bIns="33867" anchor="ctr" anchorCtr="0">
                <a:no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66475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2667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cs typeface="Arial"/>
                  <a:sym typeface="Arial"/>
                </a:endParaRPr>
              </a:p>
            </p:txBody>
          </p:sp>
        </p:grpSp>
        <p:sp>
          <p:nvSpPr>
            <p:cNvPr id="344" name="Google Shape;344;p16"/>
            <p:cNvSpPr txBox="1"/>
            <p:nvPr/>
          </p:nvSpPr>
          <p:spPr>
            <a:xfrm>
              <a:off x="3956375" y="2759381"/>
              <a:ext cx="3774465" cy="61564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en-US" sz="2667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UTM Avo" panose="02040603050506020204" pitchFamily="18" charset="0"/>
                  <a:cs typeface="Arial"/>
                  <a:sym typeface="Arial"/>
                </a:rPr>
                <a:t>Hình tam </a:t>
              </a:r>
              <a:r>
                <a:rPr kumimoji="0" lang="en-US" sz="2667" b="1" i="0" u="none" strike="noStrike" kern="0" cap="none" spc="0" normalizeH="0" baseline="0" noProof="0" dirty="0" err="1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UTM Avo" panose="02040603050506020204" pitchFamily="18" charset="0"/>
                  <a:cs typeface="Arial"/>
                  <a:sym typeface="Arial"/>
                </a:rPr>
                <a:t>giác</a:t>
              </a:r>
              <a:r>
                <a:rPr kumimoji="0" lang="en-US" sz="2667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UTM Avo" panose="02040603050506020204" pitchFamily="18" charset="0"/>
                  <a:cs typeface="Arial"/>
                  <a:sym typeface="Arial"/>
                </a:rPr>
                <a:t> </a:t>
              </a:r>
              <a:endParaRPr kumimoji="0" sz="622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345" name="Google Shape;345;p16"/>
            <p:cNvSpPr txBox="1"/>
            <p:nvPr/>
          </p:nvSpPr>
          <p:spPr>
            <a:xfrm>
              <a:off x="2987043" y="2584845"/>
              <a:ext cx="628058" cy="101585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648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en-US" sz="2667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UTM Avo" panose="02040603050506020204" pitchFamily="18" charset="0"/>
                  <a:cs typeface="Arial"/>
                  <a:sym typeface="Arial"/>
                </a:rPr>
                <a:t>C</a:t>
              </a:r>
              <a:endParaRPr kumimoji="0" sz="622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</p:grpSp>
      <p:grpSp>
        <p:nvGrpSpPr>
          <p:cNvPr id="346" name="Google Shape;346;p16"/>
          <p:cNvGrpSpPr/>
          <p:nvPr/>
        </p:nvGrpSpPr>
        <p:grpSpPr>
          <a:xfrm>
            <a:off x="1772717" y="3200110"/>
            <a:ext cx="3464265" cy="746545"/>
            <a:chOff x="2769915" y="597719"/>
            <a:chExt cx="5196398" cy="1119818"/>
          </a:xfrm>
        </p:grpSpPr>
        <p:grpSp>
          <p:nvGrpSpPr>
            <p:cNvPr id="347" name="Google Shape;347;p16"/>
            <p:cNvGrpSpPr/>
            <p:nvPr/>
          </p:nvGrpSpPr>
          <p:grpSpPr>
            <a:xfrm>
              <a:off x="3089514" y="597719"/>
              <a:ext cx="4876799" cy="1089039"/>
              <a:chOff x="0" y="-38100"/>
              <a:chExt cx="1765009" cy="394144"/>
            </a:xfrm>
          </p:grpSpPr>
          <p:sp>
            <p:nvSpPr>
              <p:cNvPr id="348" name="Google Shape;348;p16"/>
              <p:cNvSpPr/>
              <p:nvPr/>
            </p:nvSpPr>
            <p:spPr>
              <a:xfrm>
                <a:off x="0" y="0"/>
                <a:ext cx="1765009" cy="356044"/>
              </a:xfrm>
              <a:custGeom>
                <a:avLst/>
                <a:gdLst/>
                <a:ahLst/>
                <a:cxnLst/>
                <a:rect l="l" t="t" r="r" b="b"/>
                <a:pathLst>
                  <a:path w="1765009" h="356044" extrusionOk="0">
                    <a:moveTo>
                      <a:pt x="114370" y="0"/>
                    </a:moveTo>
                    <a:lnTo>
                      <a:pt x="1650640" y="0"/>
                    </a:lnTo>
                    <a:cubicBezTo>
                      <a:pt x="1680972" y="0"/>
                      <a:pt x="1710063" y="12050"/>
                      <a:pt x="1731511" y="33498"/>
                    </a:cubicBezTo>
                    <a:cubicBezTo>
                      <a:pt x="1752959" y="54947"/>
                      <a:pt x="1765009" y="84037"/>
                      <a:pt x="1765009" y="114370"/>
                    </a:cubicBezTo>
                    <a:lnTo>
                      <a:pt x="1765009" y="241675"/>
                    </a:lnTo>
                    <a:cubicBezTo>
                      <a:pt x="1765009" y="304839"/>
                      <a:pt x="1713804" y="356044"/>
                      <a:pt x="1650640" y="356044"/>
                    </a:cubicBezTo>
                    <a:lnTo>
                      <a:pt x="114370" y="356044"/>
                    </a:lnTo>
                    <a:cubicBezTo>
                      <a:pt x="84037" y="356044"/>
                      <a:pt x="54947" y="343995"/>
                      <a:pt x="33498" y="322546"/>
                    </a:cubicBezTo>
                    <a:cubicBezTo>
                      <a:pt x="12050" y="301098"/>
                      <a:pt x="0" y="272008"/>
                      <a:pt x="0" y="241675"/>
                    </a:cubicBezTo>
                    <a:lnTo>
                      <a:pt x="0" y="114370"/>
                    </a:lnTo>
                    <a:cubicBezTo>
                      <a:pt x="0" y="84037"/>
                      <a:pt x="12050" y="54947"/>
                      <a:pt x="33498" y="33498"/>
                    </a:cubicBezTo>
                    <a:cubicBezTo>
                      <a:pt x="54947" y="12050"/>
                      <a:pt x="84037" y="0"/>
                      <a:pt x="114370" y="0"/>
                    </a:cubicBezTo>
                    <a:close/>
                  </a:path>
                </a:pathLst>
              </a:custGeom>
              <a:solidFill>
                <a:srgbClr val="FDA451"/>
              </a:solidFill>
              <a:ln w="95250" cap="rnd" cmpd="sng">
                <a:solidFill>
                  <a:srgbClr val="FFFFFF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60950" tIns="60950" rIns="60950" bIns="60950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5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cs typeface="Arial"/>
                  <a:sym typeface="Arial"/>
                </a:endParaRPr>
              </a:p>
            </p:txBody>
          </p:sp>
          <p:sp>
            <p:nvSpPr>
              <p:cNvPr id="349" name="Google Shape;349;p16"/>
              <p:cNvSpPr txBox="1"/>
              <p:nvPr/>
            </p:nvSpPr>
            <p:spPr>
              <a:xfrm>
                <a:off x="0" y="-38100"/>
                <a:ext cx="1765009" cy="39414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33867" tIns="33867" rIns="33867" bIns="33867" anchor="ctr" anchorCtr="0">
                <a:no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66475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24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cs typeface="Arial"/>
                  <a:sym typeface="Arial"/>
                </a:endParaRPr>
              </a:p>
            </p:txBody>
          </p:sp>
        </p:grpSp>
        <p:grpSp>
          <p:nvGrpSpPr>
            <p:cNvPr id="350" name="Google Shape;350;p16"/>
            <p:cNvGrpSpPr/>
            <p:nvPr/>
          </p:nvGrpSpPr>
          <p:grpSpPr>
            <a:xfrm>
              <a:off x="2769915" y="711372"/>
              <a:ext cx="1006165" cy="1006165"/>
              <a:chOff x="0" y="0"/>
              <a:chExt cx="812800" cy="812800"/>
            </a:xfrm>
          </p:grpSpPr>
          <p:sp>
            <p:nvSpPr>
              <p:cNvPr id="351" name="Google Shape;351;p16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 extrusionOk="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DE602A"/>
              </a:solidFill>
              <a:ln w="104775" cap="sq" cmpd="sng">
                <a:solidFill>
                  <a:srgbClr val="FFFFFF"/>
                </a:solidFill>
                <a:prstDash val="solid"/>
                <a:miter lim="8000"/>
                <a:headEnd type="none" w="sm" len="sm"/>
                <a:tailEnd type="none" w="sm" len="sm"/>
              </a:ln>
            </p:spPr>
            <p:txBody>
              <a:bodyPr spcFirstLastPara="1" wrap="square" lIns="60950" tIns="60950" rIns="60950" bIns="60950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5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cs typeface="Arial"/>
                  <a:sym typeface="Arial"/>
                </a:endParaRPr>
              </a:p>
            </p:txBody>
          </p:sp>
          <p:sp>
            <p:nvSpPr>
              <p:cNvPr id="352" name="Google Shape;352;p16"/>
              <p:cNvSpPr txBox="1"/>
              <p:nvPr/>
            </p:nvSpPr>
            <p:spPr>
              <a:xfrm>
                <a:off x="76200" y="38100"/>
                <a:ext cx="660400" cy="6985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33867" tIns="33867" rIns="33867" bIns="33867" anchor="ctr" anchorCtr="0">
                <a:no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66475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24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cs typeface="Arial"/>
                  <a:sym typeface="Arial"/>
                </a:endParaRPr>
              </a:p>
            </p:txBody>
          </p:sp>
        </p:grpSp>
        <p:sp>
          <p:nvSpPr>
            <p:cNvPr id="353" name="Google Shape;353;p16"/>
            <p:cNvSpPr txBox="1"/>
            <p:nvPr/>
          </p:nvSpPr>
          <p:spPr>
            <a:xfrm>
              <a:off x="3956375" y="906677"/>
              <a:ext cx="3774465" cy="55399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en-US" sz="24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UTM Avo" panose="02040603050506020204" pitchFamily="18" charset="0"/>
                  <a:cs typeface="Arial"/>
                  <a:sym typeface="Arial"/>
                </a:rPr>
                <a:t>Hình </a:t>
              </a:r>
              <a:r>
                <a:rPr kumimoji="0" lang="en-US" sz="2400" b="1" i="0" u="none" strike="noStrike" kern="0" cap="none" spc="0" normalizeH="0" baseline="0" noProof="0" dirty="0" err="1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UTM Avo" panose="02040603050506020204" pitchFamily="18" charset="0"/>
                  <a:cs typeface="Arial"/>
                  <a:sym typeface="Arial"/>
                </a:rPr>
                <a:t>bình</a:t>
              </a:r>
              <a:r>
                <a:rPr kumimoji="0" lang="en-US" sz="24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UTM Avo" panose="02040603050506020204" pitchFamily="18" charset="0"/>
                  <a:cs typeface="Arial"/>
                  <a:sym typeface="Arial"/>
                </a:rPr>
                <a:t> </a:t>
              </a:r>
              <a:r>
                <a:rPr kumimoji="0" lang="en-US" sz="2400" b="1" i="0" u="none" strike="noStrike" kern="0" cap="none" spc="0" normalizeH="0" baseline="0" noProof="0" dirty="0" err="1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UTM Avo" panose="02040603050506020204" pitchFamily="18" charset="0"/>
                  <a:cs typeface="Arial"/>
                  <a:sym typeface="Arial"/>
                </a:rPr>
                <a:t>hành</a:t>
              </a:r>
              <a:r>
                <a:rPr kumimoji="0" lang="en-US" sz="24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UTM Avo" panose="02040603050506020204" pitchFamily="18" charset="0"/>
                  <a:cs typeface="Arial"/>
                  <a:sym typeface="Arial"/>
                </a:rPr>
                <a:t> </a:t>
              </a:r>
              <a:endParaRPr kumimoji="0" sz="5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354" name="Google Shape;354;p16"/>
            <p:cNvSpPr txBox="1"/>
            <p:nvPr/>
          </p:nvSpPr>
          <p:spPr>
            <a:xfrm>
              <a:off x="2987043" y="747532"/>
              <a:ext cx="628058" cy="91409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648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en-US" sz="24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UTM Avo" panose="02040603050506020204" pitchFamily="18" charset="0"/>
                  <a:cs typeface="Arial"/>
                  <a:sym typeface="Arial"/>
                </a:rPr>
                <a:t>A</a:t>
              </a:r>
              <a:endParaRPr kumimoji="0" sz="5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</p:grpSp>
      <p:grpSp>
        <p:nvGrpSpPr>
          <p:cNvPr id="355" name="Google Shape;355;p16"/>
          <p:cNvGrpSpPr/>
          <p:nvPr/>
        </p:nvGrpSpPr>
        <p:grpSpPr>
          <a:xfrm>
            <a:off x="6981007" y="4423215"/>
            <a:ext cx="3464265" cy="766852"/>
            <a:chOff x="10582350" y="2432375"/>
            <a:chExt cx="5196398" cy="1150277"/>
          </a:xfrm>
        </p:grpSpPr>
        <p:grpSp>
          <p:nvGrpSpPr>
            <p:cNvPr id="356" name="Google Shape;356;p16"/>
            <p:cNvGrpSpPr/>
            <p:nvPr/>
          </p:nvGrpSpPr>
          <p:grpSpPr>
            <a:xfrm>
              <a:off x="10901949" y="2432375"/>
              <a:ext cx="4876799" cy="1089039"/>
              <a:chOff x="0" y="-38100"/>
              <a:chExt cx="1765009" cy="394144"/>
            </a:xfrm>
          </p:grpSpPr>
          <p:sp>
            <p:nvSpPr>
              <p:cNvPr id="357" name="Google Shape;357;p16"/>
              <p:cNvSpPr/>
              <p:nvPr/>
            </p:nvSpPr>
            <p:spPr>
              <a:xfrm>
                <a:off x="0" y="0"/>
                <a:ext cx="1765009" cy="356044"/>
              </a:xfrm>
              <a:custGeom>
                <a:avLst/>
                <a:gdLst/>
                <a:ahLst/>
                <a:cxnLst/>
                <a:rect l="l" t="t" r="r" b="b"/>
                <a:pathLst>
                  <a:path w="1765009" h="356044" extrusionOk="0">
                    <a:moveTo>
                      <a:pt x="114370" y="0"/>
                    </a:moveTo>
                    <a:lnTo>
                      <a:pt x="1650640" y="0"/>
                    </a:lnTo>
                    <a:cubicBezTo>
                      <a:pt x="1680972" y="0"/>
                      <a:pt x="1710063" y="12050"/>
                      <a:pt x="1731511" y="33498"/>
                    </a:cubicBezTo>
                    <a:cubicBezTo>
                      <a:pt x="1752959" y="54947"/>
                      <a:pt x="1765009" y="84037"/>
                      <a:pt x="1765009" y="114370"/>
                    </a:cubicBezTo>
                    <a:lnTo>
                      <a:pt x="1765009" y="241675"/>
                    </a:lnTo>
                    <a:cubicBezTo>
                      <a:pt x="1765009" y="304839"/>
                      <a:pt x="1713804" y="356044"/>
                      <a:pt x="1650640" y="356044"/>
                    </a:cubicBezTo>
                    <a:lnTo>
                      <a:pt x="114370" y="356044"/>
                    </a:lnTo>
                    <a:cubicBezTo>
                      <a:pt x="84037" y="356044"/>
                      <a:pt x="54947" y="343995"/>
                      <a:pt x="33498" y="322546"/>
                    </a:cubicBezTo>
                    <a:cubicBezTo>
                      <a:pt x="12050" y="301098"/>
                      <a:pt x="0" y="272008"/>
                      <a:pt x="0" y="241675"/>
                    </a:cubicBezTo>
                    <a:lnTo>
                      <a:pt x="0" y="114370"/>
                    </a:lnTo>
                    <a:cubicBezTo>
                      <a:pt x="0" y="84037"/>
                      <a:pt x="12050" y="54947"/>
                      <a:pt x="33498" y="33498"/>
                    </a:cubicBezTo>
                    <a:cubicBezTo>
                      <a:pt x="54947" y="12050"/>
                      <a:pt x="84037" y="0"/>
                      <a:pt x="114370" y="0"/>
                    </a:cubicBezTo>
                    <a:close/>
                  </a:path>
                </a:pathLst>
              </a:custGeom>
              <a:solidFill>
                <a:srgbClr val="FDA451"/>
              </a:solidFill>
              <a:ln w="95250" cap="rnd" cmpd="sng">
                <a:solidFill>
                  <a:srgbClr val="FFFFFF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60950" tIns="60950" rIns="60950" bIns="60950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622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cs typeface="Arial"/>
                  <a:sym typeface="Arial"/>
                </a:endParaRPr>
              </a:p>
            </p:txBody>
          </p:sp>
          <p:sp>
            <p:nvSpPr>
              <p:cNvPr id="358" name="Google Shape;358;p16"/>
              <p:cNvSpPr txBox="1"/>
              <p:nvPr/>
            </p:nvSpPr>
            <p:spPr>
              <a:xfrm>
                <a:off x="0" y="-38100"/>
                <a:ext cx="1765009" cy="39414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33867" tIns="33867" rIns="33867" bIns="33867" anchor="ctr" anchorCtr="0">
                <a:no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66475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2667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cs typeface="Arial"/>
                  <a:sym typeface="Arial"/>
                </a:endParaRPr>
              </a:p>
            </p:txBody>
          </p:sp>
        </p:grpSp>
        <p:grpSp>
          <p:nvGrpSpPr>
            <p:cNvPr id="359" name="Google Shape;359;p16"/>
            <p:cNvGrpSpPr/>
            <p:nvPr/>
          </p:nvGrpSpPr>
          <p:grpSpPr>
            <a:xfrm>
              <a:off x="10582350" y="2515250"/>
              <a:ext cx="1006165" cy="1006165"/>
              <a:chOff x="0" y="0"/>
              <a:chExt cx="812800" cy="812800"/>
            </a:xfrm>
          </p:grpSpPr>
          <p:sp>
            <p:nvSpPr>
              <p:cNvPr id="360" name="Google Shape;360;p16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 extrusionOk="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DE602A"/>
              </a:solidFill>
              <a:ln w="104775" cap="sq" cmpd="sng">
                <a:solidFill>
                  <a:srgbClr val="FFFFFF"/>
                </a:solidFill>
                <a:prstDash val="solid"/>
                <a:miter lim="8000"/>
                <a:headEnd type="none" w="sm" len="sm"/>
                <a:tailEnd type="none" w="sm" len="sm"/>
              </a:ln>
            </p:spPr>
            <p:txBody>
              <a:bodyPr spcFirstLastPara="1" wrap="square" lIns="60950" tIns="60950" rIns="60950" bIns="60950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622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cs typeface="Arial"/>
                  <a:sym typeface="Arial"/>
                </a:endParaRPr>
              </a:p>
            </p:txBody>
          </p:sp>
          <p:sp>
            <p:nvSpPr>
              <p:cNvPr id="361" name="Google Shape;361;p16"/>
              <p:cNvSpPr txBox="1"/>
              <p:nvPr/>
            </p:nvSpPr>
            <p:spPr>
              <a:xfrm>
                <a:off x="76200" y="38100"/>
                <a:ext cx="660400" cy="6985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33867" tIns="33867" rIns="33867" bIns="33867" anchor="ctr" anchorCtr="0">
                <a:no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66475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2667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cs typeface="Arial"/>
                  <a:sym typeface="Arial"/>
                </a:endParaRPr>
              </a:p>
            </p:txBody>
          </p:sp>
        </p:grpSp>
        <p:sp>
          <p:nvSpPr>
            <p:cNvPr id="362" name="Google Shape;362;p16"/>
            <p:cNvSpPr txBox="1"/>
            <p:nvPr/>
          </p:nvSpPr>
          <p:spPr>
            <a:xfrm>
              <a:off x="11768810" y="2741333"/>
              <a:ext cx="3207905" cy="61564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en-US" sz="2667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UTM Avo" panose="02040603050506020204" pitchFamily="18" charset="0"/>
                  <a:cs typeface="Arial"/>
                  <a:sym typeface="Arial"/>
                </a:rPr>
                <a:t>Hình </a:t>
              </a:r>
              <a:r>
                <a:rPr kumimoji="0" lang="en-US" sz="2667" b="1" i="0" u="none" strike="noStrike" kern="0" cap="none" spc="0" normalizeH="0" baseline="0" noProof="0" dirty="0" err="1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UTM Avo" panose="02040603050506020204" pitchFamily="18" charset="0"/>
                  <a:cs typeface="Arial"/>
                  <a:sym typeface="Arial"/>
                </a:rPr>
                <a:t>thoi</a:t>
              </a:r>
              <a:r>
                <a:rPr kumimoji="0" lang="en-US" sz="2667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UTM Avo" panose="02040603050506020204" pitchFamily="18" charset="0"/>
                  <a:cs typeface="Arial"/>
                  <a:sym typeface="Arial"/>
                </a:rPr>
                <a:t> </a:t>
              </a:r>
              <a:endParaRPr kumimoji="0" sz="622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363" name="Google Shape;363;p16"/>
            <p:cNvSpPr txBox="1"/>
            <p:nvPr/>
          </p:nvSpPr>
          <p:spPr>
            <a:xfrm>
              <a:off x="10799478" y="2566797"/>
              <a:ext cx="628058" cy="101585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648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en-US" sz="2667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UTM Avo" panose="02040603050506020204" pitchFamily="18" charset="0"/>
                  <a:cs typeface="Arial"/>
                  <a:sym typeface="Arial"/>
                </a:rPr>
                <a:t>D</a:t>
              </a:r>
              <a:endParaRPr kumimoji="0" sz="622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</p:grpSp>
      <p:grpSp>
        <p:nvGrpSpPr>
          <p:cNvPr id="364" name="Google Shape;364;p16"/>
          <p:cNvGrpSpPr/>
          <p:nvPr/>
        </p:nvGrpSpPr>
        <p:grpSpPr>
          <a:xfrm>
            <a:off x="6981007" y="3188078"/>
            <a:ext cx="3464265" cy="777112"/>
            <a:chOff x="10582350" y="579671"/>
            <a:chExt cx="5196398" cy="1165669"/>
          </a:xfrm>
        </p:grpSpPr>
        <p:grpSp>
          <p:nvGrpSpPr>
            <p:cNvPr id="365" name="Google Shape;365;p16"/>
            <p:cNvGrpSpPr/>
            <p:nvPr/>
          </p:nvGrpSpPr>
          <p:grpSpPr>
            <a:xfrm>
              <a:off x="10901949" y="579671"/>
              <a:ext cx="4876799" cy="1089039"/>
              <a:chOff x="0" y="-38100"/>
              <a:chExt cx="1765009" cy="394144"/>
            </a:xfrm>
          </p:grpSpPr>
          <p:sp>
            <p:nvSpPr>
              <p:cNvPr id="366" name="Google Shape;366;p16"/>
              <p:cNvSpPr/>
              <p:nvPr/>
            </p:nvSpPr>
            <p:spPr>
              <a:xfrm>
                <a:off x="0" y="0"/>
                <a:ext cx="1765009" cy="356044"/>
              </a:xfrm>
              <a:custGeom>
                <a:avLst/>
                <a:gdLst/>
                <a:ahLst/>
                <a:cxnLst/>
                <a:rect l="l" t="t" r="r" b="b"/>
                <a:pathLst>
                  <a:path w="1765009" h="356044" extrusionOk="0">
                    <a:moveTo>
                      <a:pt x="114370" y="0"/>
                    </a:moveTo>
                    <a:lnTo>
                      <a:pt x="1650640" y="0"/>
                    </a:lnTo>
                    <a:cubicBezTo>
                      <a:pt x="1680972" y="0"/>
                      <a:pt x="1710063" y="12050"/>
                      <a:pt x="1731511" y="33498"/>
                    </a:cubicBezTo>
                    <a:cubicBezTo>
                      <a:pt x="1752959" y="54947"/>
                      <a:pt x="1765009" y="84037"/>
                      <a:pt x="1765009" y="114370"/>
                    </a:cubicBezTo>
                    <a:lnTo>
                      <a:pt x="1765009" y="241675"/>
                    </a:lnTo>
                    <a:cubicBezTo>
                      <a:pt x="1765009" y="304839"/>
                      <a:pt x="1713804" y="356044"/>
                      <a:pt x="1650640" y="356044"/>
                    </a:cubicBezTo>
                    <a:lnTo>
                      <a:pt x="114370" y="356044"/>
                    </a:lnTo>
                    <a:cubicBezTo>
                      <a:pt x="84037" y="356044"/>
                      <a:pt x="54947" y="343995"/>
                      <a:pt x="33498" y="322546"/>
                    </a:cubicBezTo>
                    <a:cubicBezTo>
                      <a:pt x="12050" y="301098"/>
                      <a:pt x="0" y="272008"/>
                      <a:pt x="0" y="241675"/>
                    </a:cubicBezTo>
                    <a:lnTo>
                      <a:pt x="0" y="114370"/>
                    </a:lnTo>
                    <a:cubicBezTo>
                      <a:pt x="0" y="84037"/>
                      <a:pt x="12050" y="54947"/>
                      <a:pt x="33498" y="33498"/>
                    </a:cubicBezTo>
                    <a:cubicBezTo>
                      <a:pt x="54947" y="12050"/>
                      <a:pt x="84037" y="0"/>
                      <a:pt x="114370" y="0"/>
                    </a:cubicBezTo>
                    <a:close/>
                  </a:path>
                </a:pathLst>
              </a:custGeom>
              <a:solidFill>
                <a:srgbClr val="FDA451"/>
              </a:solidFill>
              <a:ln w="95250" cap="rnd" cmpd="sng">
                <a:solidFill>
                  <a:srgbClr val="FFFFFF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60950" tIns="60950" rIns="60950" bIns="60950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622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cs typeface="Arial"/>
                  <a:sym typeface="Arial"/>
                </a:endParaRPr>
              </a:p>
            </p:txBody>
          </p:sp>
          <p:sp>
            <p:nvSpPr>
              <p:cNvPr id="367" name="Google Shape;367;p16"/>
              <p:cNvSpPr txBox="1"/>
              <p:nvPr/>
            </p:nvSpPr>
            <p:spPr>
              <a:xfrm>
                <a:off x="0" y="-38100"/>
                <a:ext cx="1765009" cy="39414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33867" tIns="33867" rIns="33867" bIns="33867" anchor="ctr" anchorCtr="0">
                <a:no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66475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2667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cs typeface="Arial"/>
                  <a:sym typeface="Arial"/>
                </a:endParaRPr>
              </a:p>
            </p:txBody>
          </p:sp>
        </p:grpSp>
        <p:grpSp>
          <p:nvGrpSpPr>
            <p:cNvPr id="368" name="Google Shape;368;p16"/>
            <p:cNvGrpSpPr/>
            <p:nvPr/>
          </p:nvGrpSpPr>
          <p:grpSpPr>
            <a:xfrm>
              <a:off x="10582350" y="693324"/>
              <a:ext cx="1006165" cy="1006165"/>
              <a:chOff x="0" y="0"/>
              <a:chExt cx="812800" cy="812800"/>
            </a:xfrm>
          </p:grpSpPr>
          <p:sp>
            <p:nvSpPr>
              <p:cNvPr id="369" name="Google Shape;369;p16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 extrusionOk="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DE602A"/>
              </a:solidFill>
              <a:ln w="104775" cap="sq" cmpd="sng">
                <a:solidFill>
                  <a:srgbClr val="FFFFFF"/>
                </a:solidFill>
                <a:prstDash val="solid"/>
                <a:miter lim="8000"/>
                <a:headEnd type="none" w="sm" len="sm"/>
                <a:tailEnd type="none" w="sm" len="sm"/>
              </a:ln>
            </p:spPr>
            <p:txBody>
              <a:bodyPr spcFirstLastPara="1" wrap="square" lIns="60950" tIns="60950" rIns="60950" bIns="60950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622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cs typeface="Arial"/>
                  <a:sym typeface="Arial"/>
                </a:endParaRPr>
              </a:p>
            </p:txBody>
          </p:sp>
          <p:sp>
            <p:nvSpPr>
              <p:cNvPr id="370" name="Google Shape;370;p16"/>
              <p:cNvSpPr txBox="1"/>
              <p:nvPr/>
            </p:nvSpPr>
            <p:spPr>
              <a:xfrm>
                <a:off x="76200" y="38100"/>
                <a:ext cx="660400" cy="6985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33867" tIns="33867" rIns="33867" bIns="33867" anchor="ctr" anchorCtr="0">
                <a:no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66475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2667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cs typeface="Arial"/>
                  <a:sym typeface="Arial"/>
                </a:endParaRPr>
              </a:p>
            </p:txBody>
          </p:sp>
        </p:grpSp>
        <p:sp>
          <p:nvSpPr>
            <p:cNvPr id="371" name="Google Shape;371;p16"/>
            <p:cNvSpPr txBox="1"/>
            <p:nvPr/>
          </p:nvSpPr>
          <p:spPr>
            <a:xfrm>
              <a:off x="11768810" y="888629"/>
              <a:ext cx="3658230" cy="61565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en-US" sz="2667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UTM Avo" panose="02040603050506020204" pitchFamily="18" charset="0"/>
                  <a:cs typeface="Arial"/>
                  <a:sym typeface="Arial"/>
                </a:rPr>
                <a:t>Hình </a:t>
              </a:r>
              <a:r>
                <a:rPr kumimoji="0" lang="en-US" sz="2667" b="1" i="0" u="none" strike="noStrike" kern="0" cap="none" spc="0" normalizeH="0" baseline="0" noProof="0" dirty="0" err="1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UTM Avo" panose="02040603050506020204" pitchFamily="18" charset="0"/>
                  <a:cs typeface="Arial"/>
                  <a:sym typeface="Arial"/>
                </a:rPr>
                <a:t>chữ</a:t>
              </a:r>
              <a:r>
                <a:rPr kumimoji="0" lang="en-US" sz="2667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UTM Avo" panose="02040603050506020204" pitchFamily="18" charset="0"/>
                  <a:cs typeface="Arial"/>
                  <a:sym typeface="Arial"/>
                </a:rPr>
                <a:t> </a:t>
              </a:r>
              <a:r>
                <a:rPr kumimoji="0" lang="en-US" sz="2667" b="1" i="0" u="none" strike="noStrike" kern="0" cap="none" spc="0" normalizeH="0" baseline="0" noProof="0" dirty="0" err="1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UTM Avo" panose="02040603050506020204" pitchFamily="18" charset="0"/>
                  <a:cs typeface="Arial"/>
                  <a:sym typeface="Arial"/>
                </a:rPr>
                <a:t>nhật</a:t>
              </a:r>
              <a:r>
                <a:rPr kumimoji="0" lang="en-US" sz="2667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UTM Avo" panose="02040603050506020204" pitchFamily="18" charset="0"/>
                  <a:cs typeface="Arial"/>
                  <a:sym typeface="Arial"/>
                </a:rPr>
                <a:t> </a:t>
              </a:r>
              <a:endParaRPr kumimoji="0" sz="622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372" name="Google Shape;372;p16"/>
            <p:cNvSpPr txBox="1"/>
            <p:nvPr/>
          </p:nvSpPr>
          <p:spPr>
            <a:xfrm>
              <a:off x="10799478" y="729484"/>
              <a:ext cx="628058" cy="1015856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648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en-US" sz="2667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UTM Avo" panose="02040603050506020204" pitchFamily="18" charset="0"/>
                  <a:cs typeface="Arial"/>
                  <a:sym typeface="Arial"/>
                </a:rPr>
                <a:t>B</a:t>
              </a:r>
              <a:endParaRPr kumimoji="0" sz="622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</p:grpSp>
      <p:sp>
        <p:nvSpPr>
          <p:cNvPr id="382" name="Google Shape;382;p16"/>
          <p:cNvSpPr txBox="1"/>
          <p:nvPr/>
        </p:nvSpPr>
        <p:spPr>
          <a:xfrm>
            <a:off x="1897894" y="1349039"/>
            <a:ext cx="8221466" cy="13541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0950" tIns="30467" rIns="60950" bIns="30467" anchor="t" anchorCtr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Câu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 1: </a:t>
            </a:r>
            <a:r>
              <a:rPr kumimoji="0" lang="en-US" sz="28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Một</a:t>
            </a:r>
            <a:r>
              <a:rPr kumimoji="0" lang="en-US" sz="2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kumimoji="0" lang="en-US" sz="28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hình</a:t>
            </a:r>
            <a:r>
              <a:rPr kumimoji="0" lang="en-US" sz="2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kumimoji="0" lang="en-US" sz="28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có</a:t>
            </a:r>
            <a:r>
              <a:rPr kumimoji="0" lang="en-US" sz="2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kumimoji="0" lang="en-US" sz="28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các</a:t>
            </a:r>
            <a:r>
              <a:rPr kumimoji="0" lang="en-US" sz="2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kumimoji="0" lang="en-US" sz="28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cặp</a:t>
            </a:r>
            <a:r>
              <a:rPr kumimoji="0" lang="en-US" sz="2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kumimoji="0" lang="en-US" sz="28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cạnh</a:t>
            </a:r>
            <a:r>
              <a:rPr kumimoji="0" lang="en-US" sz="2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kumimoji="0" lang="en-US" sz="28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đối</a:t>
            </a:r>
            <a:r>
              <a:rPr kumimoji="0" lang="en-US" sz="2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 song </a:t>
            </a:r>
            <a:r>
              <a:rPr kumimoji="0" lang="en-US" sz="28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song</a:t>
            </a:r>
            <a:r>
              <a:rPr kumimoji="0" lang="en-US" sz="2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kumimoji="0" lang="en-US" sz="28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và</a:t>
            </a:r>
            <a:r>
              <a:rPr kumimoji="0" lang="en-US" sz="2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kumimoji="0" lang="en-US" sz="28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bốn</a:t>
            </a:r>
            <a:r>
              <a:rPr kumimoji="0" lang="en-US" sz="2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kumimoji="0" lang="en-US" sz="28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cạnh</a:t>
            </a:r>
            <a:r>
              <a:rPr kumimoji="0" lang="en-US" sz="2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kumimoji="0" lang="en-US" sz="28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bằng</a:t>
            </a:r>
            <a:r>
              <a:rPr kumimoji="0" lang="en-US" sz="2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kumimoji="0" lang="en-US" sz="28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nhau</a:t>
            </a:r>
            <a:r>
              <a:rPr kumimoji="0" lang="en-US" sz="2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lang="en-US" sz="2800" dirty="0">
                <a:latin typeface="UTM Avo" panose="02040603050506020204" pitchFamily="18" charset="0"/>
              </a:rPr>
              <a:t>l</a:t>
            </a:r>
            <a:r>
              <a:rPr kumimoji="0" lang="en-US" sz="2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à </a:t>
            </a:r>
            <a:r>
              <a:rPr kumimoji="0" lang="en-US" sz="28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hình</a:t>
            </a:r>
            <a:r>
              <a:rPr kumimoji="0" lang="en-US" sz="2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kumimoji="0" lang="en-US" sz="28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gì</a:t>
            </a:r>
            <a:r>
              <a:rPr kumimoji="0" lang="en-US" sz="2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?</a:t>
            </a:r>
            <a:endParaRPr kumimoji="0" sz="28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UTM Avo" panose="02040603050506020204" pitchFamily="18" charset="0"/>
              <a:cs typeface="Arial"/>
              <a:sym typeface="Arial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5345CEBE-BB4E-108B-17DB-667133C846A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711543" y="555172"/>
            <a:ext cx="890728" cy="993229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random/>
      </p:transition>
    </mc:Choice>
    <mc:Fallback xmlns="">
      <p:transition spd="med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5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35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5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5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5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55"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34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indefinite"/>
                                        <p:tgtEl>
                                          <p:spTgt spid="346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16" dur="indefinite"/>
                                        <p:tgtEl>
                                          <p:spTgt spid="34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bomb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46"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36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indefinite"/>
                                        <p:tgtEl>
                                          <p:spTgt spid="364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22" dur="indefinite"/>
                                        <p:tgtEl>
                                          <p:spTgt spid="364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bomb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64"/>
                  </p:tgtEl>
                </p:cond>
              </p:nextCondLst>
            </p:seq>
            <p:seq concurrent="1" nextAc="seek">
              <p:cTn id="23" restart="whenNotActive" fill="hold" evtFilter="cancelBubble" nodeType="interactiveSeq">
                <p:stCondLst>
                  <p:cond evt="onClick" delay="0">
                    <p:tgtEl>
                      <p:spTgt spid="33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" fill="hold">
                      <p:stCondLst>
                        <p:cond delay="0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indefinite"/>
                                        <p:tgtEl>
                                          <p:spTgt spid="337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28" dur="indefinite"/>
                                        <p:tgtEl>
                                          <p:spTgt spid="33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bomb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37"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EF9EF"/>
        </a:solidFill>
        <a:effectLst/>
      </p:bgPr>
    </p:bg>
    <p:spTree>
      <p:nvGrpSpPr>
        <p:cNvPr id="1" name="Shape 3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7" name="Google Shape;387;p17"/>
          <p:cNvSpPr/>
          <p:nvPr/>
        </p:nvSpPr>
        <p:spPr>
          <a:xfrm>
            <a:off x="718417" y="432547"/>
            <a:ext cx="11189183" cy="5993162"/>
          </a:xfrm>
          <a:custGeom>
            <a:avLst/>
            <a:gdLst/>
            <a:ahLst/>
            <a:cxnLst/>
            <a:rect l="l" t="t" r="r" b="b"/>
            <a:pathLst>
              <a:path w="1796978" h="1030343" extrusionOk="0">
                <a:moveTo>
                  <a:pt x="57869" y="0"/>
                </a:moveTo>
                <a:lnTo>
                  <a:pt x="1739109" y="0"/>
                </a:lnTo>
                <a:cubicBezTo>
                  <a:pt x="1771069" y="0"/>
                  <a:pt x="1796978" y="25909"/>
                  <a:pt x="1796978" y="57869"/>
                </a:cubicBezTo>
                <a:lnTo>
                  <a:pt x="1796978" y="972474"/>
                </a:lnTo>
                <a:cubicBezTo>
                  <a:pt x="1796978" y="1004434"/>
                  <a:pt x="1771069" y="1030343"/>
                  <a:pt x="1739109" y="1030343"/>
                </a:cubicBezTo>
                <a:lnTo>
                  <a:pt x="57869" y="1030343"/>
                </a:lnTo>
                <a:cubicBezTo>
                  <a:pt x="25909" y="1030343"/>
                  <a:pt x="0" y="1004434"/>
                  <a:pt x="0" y="972474"/>
                </a:cubicBezTo>
                <a:lnTo>
                  <a:pt x="0" y="57869"/>
                </a:lnTo>
                <a:cubicBezTo>
                  <a:pt x="0" y="25909"/>
                  <a:pt x="25909" y="0"/>
                  <a:pt x="57869" y="0"/>
                </a:cubicBezTo>
                <a:close/>
              </a:path>
            </a:pathLst>
          </a:custGeom>
          <a:solidFill>
            <a:srgbClr val="FFFFFF"/>
          </a:solidFill>
          <a:ln w="133350" cap="rnd" cmpd="sng">
            <a:solidFill>
              <a:srgbClr val="3C7F7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0950" tIns="60950" rIns="60950" bIns="60950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622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UTM Avo" panose="02040603050506020204" pitchFamily="18" charset="0"/>
              <a:cs typeface="Arial"/>
              <a:sym typeface="Arial"/>
            </a:endParaRPr>
          </a:p>
        </p:txBody>
      </p:sp>
      <p:grpSp>
        <p:nvGrpSpPr>
          <p:cNvPr id="388" name="Google Shape;388;p17"/>
          <p:cNvGrpSpPr/>
          <p:nvPr/>
        </p:nvGrpSpPr>
        <p:grpSpPr>
          <a:xfrm>
            <a:off x="1775758" y="5103064"/>
            <a:ext cx="3464265" cy="766852"/>
            <a:chOff x="2769915" y="2450423"/>
            <a:chExt cx="5196398" cy="1150277"/>
          </a:xfrm>
        </p:grpSpPr>
        <p:grpSp>
          <p:nvGrpSpPr>
            <p:cNvPr id="389" name="Google Shape;389;p17"/>
            <p:cNvGrpSpPr/>
            <p:nvPr/>
          </p:nvGrpSpPr>
          <p:grpSpPr>
            <a:xfrm>
              <a:off x="3089514" y="2450423"/>
              <a:ext cx="4876799" cy="1089039"/>
              <a:chOff x="0" y="-38100"/>
              <a:chExt cx="1765009" cy="394144"/>
            </a:xfrm>
          </p:grpSpPr>
          <p:sp>
            <p:nvSpPr>
              <p:cNvPr id="390" name="Google Shape;390;p17"/>
              <p:cNvSpPr/>
              <p:nvPr/>
            </p:nvSpPr>
            <p:spPr>
              <a:xfrm>
                <a:off x="0" y="0"/>
                <a:ext cx="1765009" cy="356044"/>
              </a:xfrm>
              <a:custGeom>
                <a:avLst/>
                <a:gdLst/>
                <a:ahLst/>
                <a:cxnLst/>
                <a:rect l="l" t="t" r="r" b="b"/>
                <a:pathLst>
                  <a:path w="1765009" h="356044" extrusionOk="0">
                    <a:moveTo>
                      <a:pt x="114370" y="0"/>
                    </a:moveTo>
                    <a:lnTo>
                      <a:pt x="1650640" y="0"/>
                    </a:lnTo>
                    <a:cubicBezTo>
                      <a:pt x="1680972" y="0"/>
                      <a:pt x="1710063" y="12050"/>
                      <a:pt x="1731511" y="33498"/>
                    </a:cubicBezTo>
                    <a:cubicBezTo>
                      <a:pt x="1752959" y="54947"/>
                      <a:pt x="1765009" y="84037"/>
                      <a:pt x="1765009" y="114370"/>
                    </a:cubicBezTo>
                    <a:lnTo>
                      <a:pt x="1765009" y="241675"/>
                    </a:lnTo>
                    <a:cubicBezTo>
                      <a:pt x="1765009" y="304839"/>
                      <a:pt x="1713804" y="356044"/>
                      <a:pt x="1650640" y="356044"/>
                    </a:cubicBezTo>
                    <a:lnTo>
                      <a:pt x="114370" y="356044"/>
                    </a:lnTo>
                    <a:cubicBezTo>
                      <a:pt x="84037" y="356044"/>
                      <a:pt x="54947" y="343995"/>
                      <a:pt x="33498" y="322546"/>
                    </a:cubicBezTo>
                    <a:cubicBezTo>
                      <a:pt x="12050" y="301098"/>
                      <a:pt x="0" y="272008"/>
                      <a:pt x="0" y="241675"/>
                    </a:cubicBezTo>
                    <a:lnTo>
                      <a:pt x="0" y="114370"/>
                    </a:lnTo>
                    <a:cubicBezTo>
                      <a:pt x="0" y="84037"/>
                      <a:pt x="12050" y="54947"/>
                      <a:pt x="33498" y="33498"/>
                    </a:cubicBezTo>
                    <a:cubicBezTo>
                      <a:pt x="54947" y="12050"/>
                      <a:pt x="84037" y="0"/>
                      <a:pt x="114370" y="0"/>
                    </a:cubicBezTo>
                    <a:close/>
                  </a:path>
                </a:pathLst>
              </a:custGeom>
              <a:solidFill>
                <a:srgbClr val="FDA451"/>
              </a:solidFill>
              <a:ln w="95250" cap="rnd" cmpd="sng">
                <a:solidFill>
                  <a:srgbClr val="FFFFFF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60950" tIns="60950" rIns="60950" bIns="60950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622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cs typeface="Arial"/>
                  <a:sym typeface="Arial"/>
                </a:endParaRPr>
              </a:p>
            </p:txBody>
          </p:sp>
          <p:sp>
            <p:nvSpPr>
              <p:cNvPr id="391" name="Google Shape;391;p17"/>
              <p:cNvSpPr txBox="1"/>
              <p:nvPr/>
            </p:nvSpPr>
            <p:spPr>
              <a:xfrm>
                <a:off x="0" y="-38100"/>
                <a:ext cx="1765009" cy="39414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33867" tIns="33867" rIns="33867" bIns="33867" anchor="ctr" anchorCtr="0">
                <a:no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66475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2667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cs typeface="Arial"/>
                  <a:sym typeface="Arial"/>
                </a:endParaRPr>
              </a:p>
            </p:txBody>
          </p:sp>
        </p:grpSp>
        <p:grpSp>
          <p:nvGrpSpPr>
            <p:cNvPr id="392" name="Google Shape;392;p17"/>
            <p:cNvGrpSpPr/>
            <p:nvPr/>
          </p:nvGrpSpPr>
          <p:grpSpPr>
            <a:xfrm>
              <a:off x="2769915" y="2533298"/>
              <a:ext cx="1006165" cy="1006165"/>
              <a:chOff x="0" y="0"/>
              <a:chExt cx="812800" cy="812800"/>
            </a:xfrm>
          </p:grpSpPr>
          <p:sp>
            <p:nvSpPr>
              <p:cNvPr id="393" name="Google Shape;393;p17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 extrusionOk="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DE602A"/>
              </a:solidFill>
              <a:ln w="104775" cap="sq" cmpd="sng">
                <a:solidFill>
                  <a:srgbClr val="FFFFFF"/>
                </a:solidFill>
                <a:prstDash val="solid"/>
                <a:miter lim="8000"/>
                <a:headEnd type="none" w="sm" len="sm"/>
                <a:tailEnd type="none" w="sm" len="sm"/>
              </a:ln>
            </p:spPr>
            <p:txBody>
              <a:bodyPr spcFirstLastPara="1" wrap="square" lIns="60950" tIns="60950" rIns="60950" bIns="60950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622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cs typeface="Arial"/>
                  <a:sym typeface="Arial"/>
                </a:endParaRPr>
              </a:p>
            </p:txBody>
          </p:sp>
          <p:sp>
            <p:nvSpPr>
              <p:cNvPr id="394" name="Google Shape;394;p17"/>
              <p:cNvSpPr txBox="1"/>
              <p:nvPr/>
            </p:nvSpPr>
            <p:spPr>
              <a:xfrm>
                <a:off x="76200" y="38100"/>
                <a:ext cx="660400" cy="6985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33867" tIns="33867" rIns="33867" bIns="33867" anchor="ctr" anchorCtr="0">
                <a:no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66475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2667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cs typeface="Arial"/>
                  <a:sym typeface="Arial"/>
                </a:endParaRPr>
              </a:p>
            </p:txBody>
          </p:sp>
        </p:grpSp>
        <p:sp>
          <p:nvSpPr>
            <p:cNvPr id="395" name="Google Shape;395;p17"/>
            <p:cNvSpPr txBox="1"/>
            <p:nvPr/>
          </p:nvSpPr>
          <p:spPr>
            <a:xfrm>
              <a:off x="3956375" y="2759381"/>
              <a:ext cx="3207905" cy="61564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en-US" sz="2667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UTM Avo" panose="02040603050506020204" pitchFamily="18" charset="0"/>
                  <a:cs typeface="Arial"/>
                  <a:sym typeface="Arial"/>
                </a:rPr>
                <a:t>2 </a:t>
              </a:r>
              <a:r>
                <a:rPr kumimoji="0" lang="en-US" sz="2667" b="1" i="0" u="none" strike="noStrike" kern="0" cap="none" spc="0" normalizeH="0" baseline="0" noProof="0" dirty="0" err="1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UTM Avo" panose="02040603050506020204" pitchFamily="18" charset="0"/>
                  <a:cs typeface="Arial"/>
                  <a:sym typeface="Arial"/>
                </a:rPr>
                <a:t>hình</a:t>
              </a:r>
              <a:r>
                <a:rPr kumimoji="0" lang="en-US" sz="2667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UTM Avo" panose="02040603050506020204" pitchFamily="18" charset="0"/>
                  <a:cs typeface="Arial"/>
                  <a:sym typeface="Arial"/>
                </a:rPr>
                <a:t> </a:t>
              </a:r>
              <a:endParaRPr kumimoji="0" sz="622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396" name="Google Shape;396;p17"/>
            <p:cNvSpPr txBox="1"/>
            <p:nvPr/>
          </p:nvSpPr>
          <p:spPr>
            <a:xfrm>
              <a:off x="2987043" y="2584845"/>
              <a:ext cx="628058" cy="101585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648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en-US" sz="2667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UTM Avo" panose="02040603050506020204" pitchFamily="18" charset="0"/>
                  <a:cs typeface="Arial"/>
                  <a:sym typeface="Arial"/>
                </a:rPr>
                <a:t>C</a:t>
              </a:r>
              <a:endParaRPr kumimoji="0" sz="622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</p:grpSp>
      <p:grpSp>
        <p:nvGrpSpPr>
          <p:cNvPr id="397" name="Google Shape;397;p17"/>
          <p:cNvGrpSpPr/>
          <p:nvPr/>
        </p:nvGrpSpPr>
        <p:grpSpPr>
          <a:xfrm>
            <a:off x="1775758" y="4186374"/>
            <a:ext cx="3464265" cy="777112"/>
            <a:chOff x="2769915" y="597719"/>
            <a:chExt cx="5196398" cy="1165669"/>
          </a:xfrm>
        </p:grpSpPr>
        <p:grpSp>
          <p:nvGrpSpPr>
            <p:cNvPr id="398" name="Google Shape;398;p17"/>
            <p:cNvGrpSpPr/>
            <p:nvPr/>
          </p:nvGrpSpPr>
          <p:grpSpPr>
            <a:xfrm>
              <a:off x="3089514" y="597719"/>
              <a:ext cx="4876799" cy="1089039"/>
              <a:chOff x="0" y="-38100"/>
              <a:chExt cx="1765009" cy="394144"/>
            </a:xfrm>
          </p:grpSpPr>
          <p:sp>
            <p:nvSpPr>
              <p:cNvPr id="399" name="Google Shape;399;p17"/>
              <p:cNvSpPr/>
              <p:nvPr/>
            </p:nvSpPr>
            <p:spPr>
              <a:xfrm>
                <a:off x="0" y="0"/>
                <a:ext cx="1765009" cy="356044"/>
              </a:xfrm>
              <a:custGeom>
                <a:avLst/>
                <a:gdLst/>
                <a:ahLst/>
                <a:cxnLst/>
                <a:rect l="l" t="t" r="r" b="b"/>
                <a:pathLst>
                  <a:path w="1765009" h="356044" extrusionOk="0">
                    <a:moveTo>
                      <a:pt x="114370" y="0"/>
                    </a:moveTo>
                    <a:lnTo>
                      <a:pt x="1650640" y="0"/>
                    </a:lnTo>
                    <a:cubicBezTo>
                      <a:pt x="1680972" y="0"/>
                      <a:pt x="1710063" y="12050"/>
                      <a:pt x="1731511" y="33498"/>
                    </a:cubicBezTo>
                    <a:cubicBezTo>
                      <a:pt x="1752959" y="54947"/>
                      <a:pt x="1765009" y="84037"/>
                      <a:pt x="1765009" y="114370"/>
                    </a:cubicBezTo>
                    <a:lnTo>
                      <a:pt x="1765009" y="241675"/>
                    </a:lnTo>
                    <a:cubicBezTo>
                      <a:pt x="1765009" y="304839"/>
                      <a:pt x="1713804" y="356044"/>
                      <a:pt x="1650640" y="356044"/>
                    </a:cubicBezTo>
                    <a:lnTo>
                      <a:pt x="114370" y="356044"/>
                    </a:lnTo>
                    <a:cubicBezTo>
                      <a:pt x="84037" y="356044"/>
                      <a:pt x="54947" y="343995"/>
                      <a:pt x="33498" y="322546"/>
                    </a:cubicBezTo>
                    <a:cubicBezTo>
                      <a:pt x="12050" y="301098"/>
                      <a:pt x="0" y="272008"/>
                      <a:pt x="0" y="241675"/>
                    </a:cubicBezTo>
                    <a:lnTo>
                      <a:pt x="0" y="114370"/>
                    </a:lnTo>
                    <a:cubicBezTo>
                      <a:pt x="0" y="84037"/>
                      <a:pt x="12050" y="54947"/>
                      <a:pt x="33498" y="33498"/>
                    </a:cubicBezTo>
                    <a:cubicBezTo>
                      <a:pt x="54947" y="12050"/>
                      <a:pt x="84037" y="0"/>
                      <a:pt x="114370" y="0"/>
                    </a:cubicBezTo>
                    <a:close/>
                  </a:path>
                </a:pathLst>
              </a:custGeom>
              <a:solidFill>
                <a:srgbClr val="FDA451"/>
              </a:solidFill>
              <a:ln w="95250" cap="rnd" cmpd="sng">
                <a:solidFill>
                  <a:srgbClr val="FFFFFF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60950" tIns="60950" rIns="60950" bIns="60950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622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cs typeface="Arial"/>
                  <a:sym typeface="Arial"/>
                </a:endParaRPr>
              </a:p>
            </p:txBody>
          </p:sp>
          <p:sp>
            <p:nvSpPr>
              <p:cNvPr id="400" name="Google Shape;400;p17"/>
              <p:cNvSpPr txBox="1"/>
              <p:nvPr/>
            </p:nvSpPr>
            <p:spPr>
              <a:xfrm>
                <a:off x="0" y="-38100"/>
                <a:ext cx="1765009" cy="39414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33867" tIns="33867" rIns="33867" bIns="33867" anchor="ctr" anchorCtr="0">
                <a:no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66475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2667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cs typeface="Arial"/>
                  <a:sym typeface="Arial"/>
                </a:endParaRPr>
              </a:p>
            </p:txBody>
          </p:sp>
        </p:grpSp>
        <p:grpSp>
          <p:nvGrpSpPr>
            <p:cNvPr id="401" name="Google Shape;401;p17"/>
            <p:cNvGrpSpPr/>
            <p:nvPr/>
          </p:nvGrpSpPr>
          <p:grpSpPr>
            <a:xfrm>
              <a:off x="2769915" y="711372"/>
              <a:ext cx="1006165" cy="1006165"/>
              <a:chOff x="0" y="0"/>
              <a:chExt cx="812800" cy="812800"/>
            </a:xfrm>
          </p:grpSpPr>
          <p:sp>
            <p:nvSpPr>
              <p:cNvPr id="402" name="Google Shape;402;p17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 extrusionOk="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DE602A"/>
              </a:solidFill>
              <a:ln w="104775" cap="sq" cmpd="sng">
                <a:solidFill>
                  <a:srgbClr val="FFFFFF"/>
                </a:solidFill>
                <a:prstDash val="solid"/>
                <a:miter lim="8000"/>
                <a:headEnd type="none" w="sm" len="sm"/>
                <a:tailEnd type="none" w="sm" len="sm"/>
              </a:ln>
            </p:spPr>
            <p:txBody>
              <a:bodyPr spcFirstLastPara="1" wrap="square" lIns="60950" tIns="60950" rIns="60950" bIns="60950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622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cs typeface="Arial"/>
                  <a:sym typeface="Arial"/>
                </a:endParaRPr>
              </a:p>
            </p:txBody>
          </p:sp>
          <p:sp>
            <p:nvSpPr>
              <p:cNvPr id="403" name="Google Shape;403;p17"/>
              <p:cNvSpPr txBox="1"/>
              <p:nvPr/>
            </p:nvSpPr>
            <p:spPr>
              <a:xfrm>
                <a:off x="76200" y="38100"/>
                <a:ext cx="660400" cy="6985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33867" tIns="33867" rIns="33867" bIns="33867" anchor="ctr" anchorCtr="0">
                <a:no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66475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2667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cs typeface="Arial"/>
                  <a:sym typeface="Arial"/>
                </a:endParaRPr>
              </a:p>
            </p:txBody>
          </p:sp>
        </p:grpSp>
        <p:sp>
          <p:nvSpPr>
            <p:cNvPr id="404" name="Google Shape;404;p17"/>
            <p:cNvSpPr txBox="1"/>
            <p:nvPr/>
          </p:nvSpPr>
          <p:spPr>
            <a:xfrm>
              <a:off x="3956375" y="906677"/>
              <a:ext cx="3207905" cy="61565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en-US" sz="2667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UTM Avo" panose="02040603050506020204" pitchFamily="18" charset="0"/>
                  <a:cs typeface="Arial"/>
                  <a:sym typeface="Arial"/>
                </a:rPr>
                <a:t>0 </a:t>
              </a:r>
              <a:r>
                <a:rPr kumimoji="0" lang="en-US" sz="2667" b="1" i="0" u="none" strike="noStrike" kern="0" cap="none" spc="0" normalizeH="0" baseline="0" noProof="0" dirty="0" err="1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UTM Avo" panose="02040603050506020204" pitchFamily="18" charset="0"/>
                  <a:cs typeface="Arial"/>
                  <a:sym typeface="Arial"/>
                </a:rPr>
                <a:t>hình</a:t>
              </a:r>
              <a:r>
                <a:rPr kumimoji="0" lang="en-US" sz="2667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UTM Avo" panose="02040603050506020204" pitchFamily="18" charset="0"/>
                  <a:cs typeface="Arial"/>
                  <a:sym typeface="Arial"/>
                </a:rPr>
                <a:t> </a:t>
              </a:r>
              <a:endParaRPr kumimoji="0" sz="622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405" name="Google Shape;405;p17"/>
            <p:cNvSpPr txBox="1"/>
            <p:nvPr/>
          </p:nvSpPr>
          <p:spPr>
            <a:xfrm>
              <a:off x="2987043" y="747532"/>
              <a:ext cx="628058" cy="1015856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648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en-US" sz="2667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UTM Avo" panose="02040603050506020204" pitchFamily="18" charset="0"/>
                  <a:cs typeface="Arial"/>
                  <a:sym typeface="Arial"/>
                </a:rPr>
                <a:t>A</a:t>
              </a:r>
              <a:endParaRPr kumimoji="0" sz="622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</p:grpSp>
      <p:grpSp>
        <p:nvGrpSpPr>
          <p:cNvPr id="406" name="Google Shape;406;p17"/>
          <p:cNvGrpSpPr/>
          <p:nvPr/>
        </p:nvGrpSpPr>
        <p:grpSpPr>
          <a:xfrm>
            <a:off x="6984048" y="5091032"/>
            <a:ext cx="3464265" cy="766852"/>
            <a:chOff x="10582350" y="2432375"/>
            <a:chExt cx="5196398" cy="1150277"/>
          </a:xfrm>
        </p:grpSpPr>
        <p:grpSp>
          <p:nvGrpSpPr>
            <p:cNvPr id="407" name="Google Shape;407;p17"/>
            <p:cNvGrpSpPr/>
            <p:nvPr/>
          </p:nvGrpSpPr>
          <p:grpSpPr>
            <a:xfrm>
              <a:off x="10901949" y="2432375"/>
              <a:ext cx="4876799" cy="1089039"/>
              <a:chOff x="0" y="-38100"/>
              <a:chExt cx="1765009" cy="394144"/>
            </a:xfrm>
          </p:grpSpPr>
          <p:sp>
            <p:nvSpPr>
              <p:cNvPr id="408" name="Google Shape;408;p17"/>
              <p:cNvSpPr/>
              <p:nvPr/>
            </p:nvSpPr>
            <p:spPr>
              <a:xfrm>
                <a:off x="0" y="0"/>
                <a:ext cx="1765009" cy="356044"/>
              </a:xfrm>
              <a:custGeom>
                <a:avLst/>
                <a:gdLst/>
                <a:ahLst/>
                <a:cxnLst/>
                <a:rect l="l" t="t" r="r" b="b"/>
                <a:pathLst>
                  <a:path w="1765009" h="356044" extrusionOk="0">
                    <a:moveTo>
                      <a:pt x="114370" y="0"/>
                    </a:moveTo>
                    <a:lnTo>
                      <a:pt x="1650640" y="0"/>
                    </a:lnTo>
                    <a:cubicBezTo>
                      <a:pt x="1680972" y="0"/>
                      <a:pt x="1710063" y="12050"/>
                      <a:pt x="1731511" y="33498"/>
                    </a:cubicBezTo>
                    <a:cubicBezTo>
                      <a:pt x="1752959" y="54947"/>
                      <a:pt x="1765009" y="84037"/>
                      <a:pt x="1765009" y="114370"/>
                    </a:cubicBezTo>
                    <a:lnTo>
                      <a:pt x="1765009" y="241675"/>
                    </a:lnTo>
                    <a:cubicBezTo>
                      <a:pt x="1765009" y="304839"/>
                      <a:pt x="1713804" y="356044"/>
                      <a:pt x="1650640" y="356044"/>
                    </a:cubicBezTo>
                    <a:lnTo>
                      <a:pt x="114370" y="356044"/>
                    </a:lnTo>
                    <a:cubicBezTo>
                      <a:pt x="84037" y="356044"/>
                      <a:pt x="54947" y="343995"/>
                      <a:pt x="33498" y="322546"/>
                    </a:cubicBezTo>
                    <a:cubicBezTo>
                      <a:pt x="12050" y="301098"/>
                      <a:pt x="0" y="272008"/>
                      <a:pt x="0" y="241675"/>
                    </a:cubicBezTo>
                    <a:lnTo>
                      <a:pt x="0" y="114370"/>
                    </a:lnTo>
                    <a:cubicBezTo>
                      <a:pt x="0" y="84037"/>
                      <a:pt x="12050" y="54947"/>
                      <a:pt x="33498" y="33498"/>
                    </a:cubicBezTo>
                    <a:cubicBezTo>
                      <a:pt x="54947" y="12050"/>
                      <a:pt x="84037" y="0"/>
                      <a:pt x="114370" y="0"/>
                    </a:cubicBezTo>
                    <a:close/>
                  </a:path>
                </a:pathLst>
              </a:custGeom>
              <a:solidFill>
                <a:srgbClr val="FDA451"/>
              </a:solidFill>
              <a:ln w="95250" cap="rnd" cmpd="sng">
                <a:solidFill>
                  <a:srgbClr val="FFFFFF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60950" tIns="60950" rIns="60950" bIns="60950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622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cs typeface="Arial"/>
                  <a:sym typeface="Arial"/>
                </a:endParaRPr>
              </a:p>
            </p:txBody>
          </p:sp>
          <p:sp>
            <p:nvSpPr>
              <p:cNvPr id="409" name="Google Shape;409;p17"/>
              <p:cNvSpPr txBox="1"/>
              <p:nvPr/>
            </p:nvSpPr>
            <p:spPr>
              <a:xfrm>
                <a:off x="0" y="-38100"/>
                <a:ext cx="1765009" cy="39414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33867" tIns="33867" rIns="33867" bIns="33867" anchor="ctr" anchorCtr="0">
                <a:no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66475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2667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cs typeface="Arial"/>
                  <a:sym typeface="Arial"/>
                </a:endParaRPr>
              </a:p>
            </p:txBody>
          </p:sp>
        </p:grpSp>
        <p:grpSp>
          <p:nvGrpSpPr>
            <p:cNvPr id="410" name="Google Shape;410;p17"/>
            <p:cNvGrpSpPr/>
            <p:nvPr/>
          </p:nvGrpSpPr>
          <p:grpSpPr>
            <a:xfrm>
              <a:off x="10582350" y="2515250"/>
              <a:ext cx="1006165" cy="1006165"/>
              <a:chOff x="0" y="0"/>
              <a:chExt cx="812800" cy="812800"/>
            </a:xfrm>
          </p:grpSpPr>
          <p:sp>
            <p:nvSpPr>
              <p:cNvPr id="411" name="Google Shape;411;p17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 extrusionOk="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DE602A"/>
              </a:solidFill>
              <a:ln w="104775" cap="sq" cmpd="sng">
                <a:solidFill>
                  <a:srgbClr val="FFFFFF"/>
                </a:solidFill>
                <a:prstDash val="solid"/>
                <a:miter lim="8000"/>
                <a:headEnd type="none" w="sm" len="sm"/>
                <a:tailEnd type="none" w="sm" len="sm"/>
              </a:ln>
            </p:spPr>
            <p:txBody>
              <a:bodyPr spcFirstLastPara="1" wrap="square" lIns="60950" tIns="60950" rIns="60950" bIns="60950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622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cs typeface="Arial"/>
                  <a:sym typeface="Arial"/>
                </a:endParaRPr>
              </a:p>
            </p:txBody>
          </p:sp>
          <p:sp>
            <p:nvSpPr>
              <p:cNvPr id="412" name="Google Shape;412;p17"/>
              <p:cNvSpPr txBox="1"/>
              <p:nvPr/>
            </p:nvSpPr>
            <p:spPr>
              <a:xfrm>
                <a:off x="76200" y="38100"/>
                <a:ext cx="660400" cy="6985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33867" tIns="33867" rIns="33867" bIns="33867" anchor="ctr" anchorCtr="0">
                <a:no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66475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2667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cs typeface="Arial"/>
                  <a:sym typeface="Arial"/>
                </a:endParaRPr>
              </a:p>
            </p:txBody>
          </p:sp>
        </p:grpSp>
        <p:sp>
          <p:nvSpPr>
            <p:cNvPr id="413" name="Google Shape;413;p17"/>
            <p:cNvSpPr txBox="1"/>
            <p:nvPr/>
          </p:nvSpPr>
          <p:spPr>
            <a:xfrm>
              <a:off x="11768810" y="2741333"/>
              <a:ext cx="3207905" cy="61564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en-US" sz="2667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UTM Avo" panose="02040603050506020204" pitchFamily="18" charset="0"/>
                  <a:cs typeface="Arial"/>
                  <a:sym typeface="Arial"/>
                </a:rPr>
                <a:t>3 </a:t>
              </a:r>
              <a:r>
                <a:rPr kumimoji="0" lang="en-US" sz="2667" b="1" i="0" u="none" strike="noStrike" kern="0" cap="none" spc="0" normalizeH="0" baseline="0" noProof="0" dirty="0" err="1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UTM Avo" panose="02040603050506020204" pitchFamily="18" charset="0"/>
                  <a:cs typeface="Arial"/>
                  <a:sym typeface="Arial"/>
                </a:rPr>
                <a:t>hình</a:t>
              </a:r>
              <a:r>
                <a:rPr kumimoji="0" lang="en-US" sz="2667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UTM Avo" panose="02040603050506020204" pitchFamily="18" charset="0"/>
                  <a:cs typeface="Arial"/>
                  <a:sym typeface="Arial"/>
                </a:rPr>
                <a:t> </a:t>
              </a:r>
              <a:endParaRPr kumimoji="0" sz="622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414" name="Google Shape;414;p17"/>
            <p:cNvSpPr txBox="1"/>
            <p:nvPr/>
          </p:nvSpPr>
          <p:spPr>
            <a:xfrm>
              <a:off x="10799478" y="2566797"/>
              <a:ext cx="628058" cy="101585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648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en-US" sz="2667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UTM Avo" panose="02040603050506020204" pitchFamily="18" charset="0"/>
                  <a:cs typeface="Arial"/>
                  <a:sym typeface="Arial"/>
                </a:rPr>
                <a:t>D</a:t>
              </a:r>
              <a:endParaRPr kumimoji="0" sz="622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</p:grpSp>
      <p:grpSp>
        <p:nvGrpSpPr>
          <p:cNvPr id="415" name="Google Shape;415;p17"/>
          <p:cNvGrpSpPr/>
          <p:nvPr/>
        </p:nvGrpSpPr>
        <p:grpSpPr>
          <a:xfrm>
            <a:off x="6984048" y="4174342"/>
            <a:ext cx="3464265" cy="777112"/>
            <a:chOff x="10582350" y="579671"/>
            <a:chExt cx="5196398" cy="1165669"/>
          </a:xfrm>
        </p:grpSpPr>
        <p:grpSp>
          <p:nvGrpSpPr>
            <p:cNvPr id="416" name="Google Shape;416;p17"/>
            <p:cNvGrpSpPr/>
            <p:nvPr/>
          </p:nvGrpSpPr>
          <p:grpSpPr>
            <a:xfrm>
              <a:off x="10901949" y="579671"/>
              <a:ext cx="4876799" cy="1089039"/>
              <a:chOff x="0" y="-38100"/>
              <a:chExt cx="1765009" cy="394144"/>
            </a:xfrm>
          </p:grpSpPr>
          <p:sp>
            <p:nvSpPr>
              <p:cNvPr id="417" name="Google Shape;417;p17"/>
              <p:cNvSpPr/>
              <p:nvPr/>
            </p:nvSpPr>
            <p:spPr>
              <a:xfrm>
                <a:off x="0" y="0"/>
                <a:ext cx="1765009" cy="356044"/>
              </a:xfrm>
              <a:custGeom>
                <a:avLst/>
                <a:gdLst/>
                <a:ahLst/>
                <a:cxnLst/>
                <a:rect l="l" t="t" r="r" b="b"/>
                <a:pathLst>
                  <a:path w="1765009" h="356044" extrusionOk="0">
                    <a:moveTo>
                      <a:pt x="114370" y="0"/>
                    </a:moveTo>
                    <a:lnTo>
                      <a:pt x="1650640" y="0"/>
                    </a:lnTo>
                    <a:cubicBezTo>
                      <a:pt x="1680972" y="0"/>
                      <a:pt x="1710063" y="12050"/>
                      <a:pt x="1731511" y="33498"/>
                    </a:cubicBezTo>
                    <a:cubicBezTo>
                      <a:pt x="1752959" y="54947"/>
                      <a:pt x="1765009" y="84037"/>
                      <a:pt x="1765009" y="114370"/>
                    </a:cubicBezTo>
                    <a:lnTo>
                      <a:pt x="1765009" y="241675"/>
                    </a:lnTo>
                    <a:cubicBezTo>
                      <a:pt x="1765009" y="304839"/>
                      <a:pt x="1713804" y="356044"/>
                      <a:pt x="1650640" y="356044"/>
                    </a:cubicBezTo>
                    <a:lnTo>
                      <a:pt x="114370" y="356044"/>
                    </a:lnTo>
                    <a:cubicBezTo>
                      <a:pt x="84037" y="356044"/>
                      <a:pt x="54947" y="343995"/>
                      <a:pt x="33498" y="322546"/>
                    </a:cubicBezTo>
                    <a:cubicBezTo>
                      <a:pt x="12050" y="301098"/>
                      <a:pt x="0" y="272008"/>
                      <a:pt x="0" y="241675"/>
                    </a:cubicBezTo>
                    <a:lnTo>
                      <a:pt x="0" y="114370"/>
                    </a:lnTo>
                    <a:cubicBezTo>
                      <a:pt x="0" y="84037"/>
                      <a:pt x="12050" y="54947"/>
                      <a:pt x="33498" y="33498"/>
                    </a:cubicBezTo>
                    <a:cubicBezTo>
                      <a:pt x="54947" y="12050"/>
                      <a:pt x="84037" y="0"/>
                      <a:pt x="114370" y="0"/>
                    </a:cubicBezTo>
                    <a:close/>
                  </a:path>
                </a:pathLst>
              </a:custGeom>
              <a:solidFill>
                <a:srgbClr val="FDA451"/>
              </a:solidFill>
              <a:ln w="95250" cap="rnd" cmpd="sng">
                <a:solidFill>
                  <a:srgbClr val="FFFFFF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60950" tIns="60950" rIns="60950" bIns="60950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622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cs typeface="Arial"/>
                  <a:sym typeface="Arial"/>
                </a:endParaRPr>
              </a:p>
            </p:txBody>
          </p:sp>
          <p:sp>
            <p:nvSpPr>
              <p:cNvPr id="418" name="Google Shape;418;p17"/>
              <p:cNvSpPr txBox="1"/>
              <p:nvPr/>
            </p:nvSpPr>
            <p:spPr>
              <a:xfrm>
                <a:off x="0" y="-38100"/>
                <a:ext cx="1765009" cy="39414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33867" tIns="33867" rIns="33867" bIns="33867" anchor="ctr" anchorCtr="0">
                <a:no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66475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2667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cs typeface="Arial"/>
                  <a:sym typeface="Arial"/>
                </a:endParaRPr>
              </a:p>
            </p:txBody>
          </p:sp>
        </p:grpSp>
        <p:grpSp>
          <p:nvGrpSpPr>
            <p:cNvPr id="419" name="Google Shape;419;p17"/>
            <p:cNvGrpSpPr/>
            <p:nvPr/>
          </p:nvGrpSpPr>
          <p:grpSpPr>
            <a:xfrm>
              <a:off x="10582350" y="693324"/>
              <a:ext cx="1006165" cy="1006165"/>
              <a:chOff x="0" y="0"/>
              <a:chExt cx="812800" cy="812800"/>
            </a:xfrm>
          </p:grpSpPr>
          <p:sp>
            <p:nvSpPr>
              <p:cNvPr id="420" name="Google Shape;420;p17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 extrusionOk="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DE602A"/>
              </a:solidFill>
              <a:ln w="104775" cap="sq" cmpd="sng">
                <a:solidFill>
                  <a:srgbClr val="FFFFFF"/>
                </a:solidFill>
                <a:prstDash val="solid"/>
                <a:miter lim="8000"/>
                <a:headEnd type="none" w="sm" len="sm"/>
                <a:tailEnd type="none" w="sm" len="sm"/>
              </a:ln>
            </p:spPr>
            <p:txBody>
              <a:bodyPr spcFirstLastPara="1" wrap="square" lIns="60950" tIns="60950" rIns="60950" bIns="60950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622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cs typeface="Arial"/>
                  <a:sym typeface="Arial"/>
                </a:endParaRPr>
              </a:p>
            </p:txBody>
          </p:sp>
          <p:sp>
            <p:nvSpPr>
              <p:cNvPr id="421" name="Google Shape;421;p17"/>
              <p:cNvSpPr txBox="1"/>
              <p:nvPr/>
            </p:nvSpPr>
            <p:spPr>
              <a:xfrm>
                <a:off x="76200" y="38100"/>
                <a:ext cx="660400" cy="6985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33867" tIns="33867" rIns="33867" bIns="33867" anchor="ctr" anchorCtr="0">
                <a:no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66475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2667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cs typeface="Arial"/>
                  <a:sym typeface="Arial"/>
                </a:endParaRPr>
              </a:p>
            </p:txBody>
          </p:sp>
        </p:grpSp>
        <p:sp>
          <p:nvSpPr>
            <p:cNvPr id="422" name="Google Shape;422;p17"/>
            <p:cNvSpPr txBox="1"/>
            <p:nvPr/>
          </p:nvSpPr>
          <p:spPr>
            <a:xfrm>
              <a:off x="11768810" y="888629"/>
              <a:ext cx="3207905" cy="61565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en-US" sz="2667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UTM Avo" panose="02040603050506020204" pitchFamily="18" charset="0"/>
                  <a:cs typeface="Arial"/>
                  <a:sym typeface="Arial"/>
                </a:rPr>
                <a:t>1 </a:t>
              </a:r>
              <a:r>
                <a:rPr kumimoji="0" lang="en-US" sz="2667" b="1" i="0" u="none" strike="noStrike" kern="0" cap="none" spc="0" normalizeH="0" baseline="0" noProof="0" dirty="0" err="1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UTM Avo" panose="02040603050506020204" pitchFamily="18" charset="0"/>
                  <a:cs typeface="Arial"/>
                  <a:sym typeface="Arial"/>
                </a:rPr>
                <a:t>hình</a:t>
              </a:r>
              <a:r>
                <a:rPr kumimoji="0" lang="en-US" sz="2667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UTM Avo" panose="02040603050506020204" pitchFamily="18" charset="0"/>
                  <a:cs typeface="Arial"/>
                  <a:sym typeface="Arial"/>
                </a:rPr>
                <a:t> </a:t>
              </a:r>
              <a:endParaRPr kumimoji="0" sz="622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423" name="Google Shape;423;p17"/>
            <p:cNvSpPr txBox="1"/>
            <p:nvPr/>
          </p:nvSpPr>
          <p:spPr>
            <a:xfrm>
              <a:off x="10799478" y="729484"/>
              <a:ext cx="628058" cy="1015856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648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en-US" sz="2667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UTM Avo" panose="02040603050506020204" pitchFamily="18" charset="0"/>
                  <a:cs typeface="Arial"/>
                  <a:sym typeface="Arial"/>
                </a:rPr>
                <a:t>B</a:t>
              </a:r>
              <a:endParaRPr kumimoji="0" sz="622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</p:grpSp>
      <p:sp>
        <p:nvSpPr>
          <p:cNvPr id="433" name="Google Shape;433;p17"/>
          <p:cNvSpPr txBox="1"/>
          <p:nvPr/>
        </p:nvSpPr>
        <p:spPr>
          <a:xfrm>
            <a:off x="2283523" y="800097"/>
            <a:ext cx="7741800" cy="73857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0950" tIns="30467" rIns="60950" bIns="30467" anchor="t" anchorCtr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2933" b="1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Câu</a:t>
            </a:r>
            <a:r>
              <a:rPr kumimoji="0" lang="en-US" sz="2933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 2: </a:t>
            </a:r>
            <a:r>
              <a:rPr kumimoji="0" lang="en-US" sz="2933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Hình </a:t>
            </a:r>
            <a:r>
              <a:rPr kumimoji="0" lang="en-US" sz="2933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dưới</a:t>
            </a:r>
            <a:r>
              <a:rPr kumimoji="0" lang="en-US" sz="2933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kumimoji="0" lang="en-US" sz="2933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đây</a:t>
            </a:r>
            <a:r>
              <a:rPr kumimoji="0" lang="en-US" sz="2933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kumimoji="0" lang="en-US" sz="2933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có</a:t>
            </a:r>
            <a:r>
              <a:rPr kumimoji="0" lang="en-US" sz="2933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kumimoji="0" lang="en-US" sz="2933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mấy</a:t>
            </a:r>
            <a:r>
              <a:rPr kumimoji="0" lang="en-US" sz="2933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kumimoji="0" lang="en-US" sz="2933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hình</a:t>
            </a:r>
            <a:r>
              <a:rPr kumimoji="0" lang="en-US" sz="2933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kumimoji="0" lang="en-US" sz="2933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thoi</a:t>
            </a:r>
            <a:r>
              <a:rPr kumimoji="0" lang="en-US" sz="2933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?</a:t>
            </a:r>
            <a:endParaRPr kumimoji="0" sz="2933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UTM Avo" panose="02040603050506020204" pitchFamily="18" charset="0"/>
              <a:cs typeface="Arial"/>
              <a:sym typeface="Arial"/>
            </a:endParaRPr>
          </a:p>
        </p:txBody>
      </p:sp>
      <p:pic>
        <p:nvPicPr>
          <p:cNvPr id="434" name="Google Shape;434;p17" descr="Trong các hình dưới đây : hình nào là hình thoi ?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932274" y="1547237"/>
            <a:ext cx="4912048" cy="2514490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8C938DAA-E7EB-515B-37A4-F3E38600285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711543" y="555172"/>
            <a:ext cx="890728" cy="993229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random/>
      </p:transition>
    </mc:Choice>
    <mc:Fallback xmlns="">
      <p:transition spd="med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8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38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8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8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8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88"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39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indefinite"/>
                                        <p:tgtEl>
                                          <p:spTgt spid="397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16" dur="indefinite"/>
                                        <p:tgtEl>
                                          <p:spTgt spid="39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bomb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97"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4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indefinite"/>
                                        <p:tgtEl>
                                          <p:spTgt spid="415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22" dur="indefinite"/>
                                        <p:tgtEl>
                                          <p:spTgt spid="41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bomb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15"/>
                  </p:tgtEl>
                </p:cond>
              </p:nextCondLst>
            </p:seq>
            <p:seq concurrent="1" nextAc="seek">
              <p:cTn id="23" restart="whenNotActive" fill="hold" evtFilter="cancelBubble" nodeType="interactiveSeq">
                <p:stCondLst>
                  <p:cond evt="onClick" delay="0">
                    <p:tgtEl>
                      <p:spTgt spid="40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" fill="hold">
                      <p:stCondLst>
                        <p:cond delay="0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indefinite"/>
                                        <p:tgtEl>
                                          <p:spTgt spid="406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28" dur="indefinite"/>
                                        <p:tgtEl>
                                          <p:spTgt spid="40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bomb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06"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EF9EF"/>
        </a:solidFill>
        <a:effectLst/>
      </p:bgPr>
    </p:bg>
    <p:spTree>
      <p:nvGrpSpPr>
        <p:cNvPr id="1" name="Shape 4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9" name="Google Shape;439;p18"/>
          <p:cNvSpPr/>
          <p:nvPr/>
        </p:nvSpPr>
        <p:spPr>
          <a:xfrm>
            <a:off x="506133" y="437777"/>
            <a:ext cx="11179735" cy="5982447"/>
          </a:xfrm>
          <a:custGeom>
            <a:avLst/>
            <a:gdLst/>
            <a:ahLst/>
            <a:cxnLst/>
            <a:rect l="l" t="t" r="r" b="b"/>
            <a:pathLst>
              <a:path w="1823564" h="1481899" extrusionOk="0">
                <a:moveTo>
                  <a:pt x="57026" y="0"/>
                </a:moveTo>
                <a:lnTo>
                  <a:pt x="1766538" y="0"/>
                </a:lnTo>
                <a:cubicBezTo>
                  <a:pt x="1781662" y="0"/>
                  <a:pt x="1796167" y="6008"/>
                  <a:pt x="1806861" y="16702"/>
                </a:cubicBezTo>
                <a:cubicBezTo>
                  <a:pt x="1817556" y="27397"/>
                  <a:pt x="1823564" y="41902"/>
                  <a:pt x="1823564" y="57026"/>
                </a:cubicBezTo>
                <a:lnTo>
                  <a:pt x="1823564" y="1424873"/>
                </a:lnTo>
                <a:cubicBezTo>
                  <a:pt x="1823564" y="1439997"/>
                  <a:pt x="1817556" y="1454502"/>
                  <a:pt x="1806861" y="1465197"/>
                </a:cubicBezTo>
                <a:cubicBezTo>
                  <a:pt x="1796167" y="1475891"/>
                  <a:pt x="1781662" y="1481899"/>
                  <a:pt x="1766538" y="1481899"/>
                </a:cubicBezTo>
                <a:lnTo>
                  <a:pt x="57026" y="1481899"/>
                </a:lnTo>
                <a:cubicBezTo>
                  <a:pt x="41902" y="1481899"/>
                  <a:pt x="27397" y="1475891"/>
                  <a:pt x="16702" y="1465197"/>
                </a:cubicBezTo>
                <a:cubicBezTo>
                  <a:pt x="6008" y="1454502"/>
                  <a:pt x="0" y="1439997"/>
                  <a:pt x="0" y="1424873"/>
                </a:cubicBezTo>
                <a:lnTo>
                  <a:pt x="0" y="57026"/>
                </a:lnTo>
                <a:cubicBezTo>
                  <a:pt x="0" y="41902"/>
                  <a:pt x="6008" y="27397"/>
                  <a:pt x="16702" y="16702"/>
                </a:cubicBezTo>
                <a:cubicBezTo>
                  <a:pt x="27397" y="6008"/>
                  <a:pt x="41902" y="0"/>
                  <a:pt x="57026" y="0"/>
                </a:cubicBezTo>
                <a:close/>
              </a:path>
            </a:pathLst>
          </a:custGeom>
          <a:solidFill>
            <a:srgbClr val="FFFFFF"/>
          </a:solidFill>
          <a:ln w="133350" cap="rnd" cmpd="sng">
            <a:solidFill>
              <a:srgbClr val="FFC107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0950" tIns="60950" rIns="60950" bIns="60950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622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UTM Avo" panose="02040603050506020204" pitchFamily="18" charset="0"/>
              <a:cs typeface="Arial"/>
              <a:sym typeface="Arial"/>
            </a:endParaRPr>
          </a:p>
        </p:txBody>
      </p:sp>
      <p:grpSp>
        <p:nvGrpSpPr>
          <p:cNvPr id="440" name="Google Shape;440;p18"/>
          <p:cNvGrpSpPr/>
          <p:nvPr/>
        </p:nvGrpSpPr>
        <p:grpSpPr>
          <a:xfrm>
            <a:off x="1775758" y="5103064"/>
            <a:ext cx="3464265" cy="766852"/>
            <a:chOff x="2769915" y="2450423"/>
            <a:chExt cx="5196398" cy="1150277"/>
          </a:xfrm>
        </p:grpSpPr>
        <p:grpSp>
          <p:nvGrpSpPr>
            <p:cNvPr id="441" name="Google Shape;441;p18"/>
            <p:cNvGrpSpPr/>
            <p:nvPr/>
          </p:nvGrpSpPr>
          <p:grpSpPr>
            <a:xfrm>
              <a:off x="3089514" y="2450423"/>
              <a:ext cx="4876799" cy="1089039"/>
              <a:chOff x="0" y="-38100"/>
              <a:chExt cx="1765009" cy="394144"/>
            </a:xfrm>
          </p:grpSpPr>
          <p:sp>
            <p:nvSpPr>
              <p:cNvPr id="442" name="Google Shape;442;p18"/>
              <p:cNvSpPr/>
              <p:nvPr/>
            </p:nvSpPr>
            <p:spPr>
              <a:xfrm>
                <a:off x="0" y="0"/>
                <a:ext cx="1765009" cy="356044"/>
              </a:xfrm>
              <a:custGeom>
                <a:avLst/>
                <a:gdLst/>
                <a:ahLst/>
                <a:cxnLst/>
                <a:rect l="l" t="t" r="r" b="b"/>
                <a:pathLst>
                  <a:path w="1765009" h="356044" extrusionOk="0">
                    <a:moveTo>
                      <a:pt x="114370" y="0"/>
                    </a:moveTo>
                    <a:lnTo>
                      <a:pt x="1650640" y="0"/>
                    </a:lnTo>
                    <a:cubicBezTo>
                      <a:pt x="1680972" y="0"/>
                      <a:pt x="1710063" y="12050"/>
                      <a:pt x="1731511" y="33498"/>
                    </a:cubicBezTo>
                    <a:cubicBezTo>
                      <a:pt x="1752959" y="54947"/>
                      <a:pt x="1765009" y="84037"/>
                      <a:pt x="1765009" y="114370"/>
                    </a:cubicBezTo>
                    <a:lnTo>
                      <a:pt x="1765009" y="241675"/>
                    </a:lnTo>
                    <a:cubicBezTo>
                      <a:pt x="1765009" y="304839"/>
                      <a:pt x="1713804" y="356044"/>
                      <a:pt x="1650640" y="356044"/>
                    </a:cubicBezTo>
                    <a:lnTo>
                      <a:pt x="114370" y="356044"/>
                    </a:lnTo>
                    <a:cubicBezTo>
                      <a:pt x="84037" y="356044"/>
                      <a:pt x="54947" y="343995"/>
                      <a:pt x="33498" y="322546"/>
                    </a:cubicBezTo>
                    <a:cubicBezTo>
                      <a:pt x="12050" y="301098"/>
                      <a:pt x="0" y="272008"/>
                      <a:pt x="0" y="241675"/>
                    </a:cubicBezTo>
                    <a:lnTo>
                      <a:pt x="0" y="114370"/>
                    </a:lnTo>
                    <a:cubicBezTo>
                      <a:pt x="0" y="84037"/>
                      <a:pt x="12050" y="54947"/>
                      <a:pt x="33498" y="33498"/>
                    </a:cubicBezTo>
                    <a:cubicBezTo>
                      <a:pt x="54947" y="12050"/>
                      <a:pt x="84037" y="0"/>
                      <a:pt x="114370" y="0"/>
                    </a:cubicBezTo>
                    <a:close/>
                  </a:path>
                </a:pathLst>
              </a:custGeom>
              <a:solidFill>
                <a:srgbClr val="FDA451"/>
              </a:solidFill>
              <a:ln w="95250" cap="rnd" cmpd="sng">
                <a:solidFill>
                  <a:srgbClr val="FFFFFF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60950" tIns="60950" rIns="60950" bIns="60950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622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cs typeface="Arial"/>
                  <a:sym typeface="Arial"/>
                </a:endParaRPr>
              </a:p>
            </p:txBody>
          </p:sp>
          <p:sp>
            <p:nvSpPr>
              <p:cNvPr id="443" name="Google Shape;443;p18"/>
              <p:cNvSpPr txBox="1"/>
              <p:nvPr/>
            </p:nvSpPr>
            <p:spPr>
              <a:xfrm>
                <a:off x="0" y="-38100"/>
                <a:ext cx="1765009" cy="39414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33867" tIns="33867" rIns="33867" bIns="33867" anchor="ctr" anchorCtr="0">
                <a:no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66475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2667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cs typeface="Arial"/>
                  <a:sym typeface="Arial"/>
                </a:endParaRPr>
              </a:p>
            </p:txBody>
          </p:sp>
        </p:grpSp>
        <p:grpSp>
          <p:nvGrpSpPr>
            <p:cNvPr id="444" name="Google Shape;444;p18"/>
            <p:cNvGrpSpPr/>
            <p:nvPr/>
          </p:nvGrpSpPr>
          <p:grpSpPr>
            <a:xfrm>
              <a:off x="2769915" y="2533298"/>
              <a:ext cx="1006165" cy="1006165"/>
              <a:chOff x="0" y="0"/>
              <a:chExt cx="812800" cy="812800"/>
            </a:xfrm>
          </p:grpSpPr>
          <p:sp>
            <p:nvSpPr>
              <p:cNvPr id="445" name="Google Shape;445;p18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 extrusionOk="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DE602A"/>
              </a:solidFill>
              <a:ln w="104775" cap="sq" cmpd="sng">
                <a:solidFill>
                  <a:srgbClr val="FFFFFF"/>
                </a:solidFill>
                <a:prstDash val="solid"/>
                <a:miter lim="8000"/>
                <a:headEnd type="none" w="sm" len="sm"/>
                <a:tailEnd type="none" w="sm" len="sm"/>
              </a:ln>
            </p:spPr>
            <p:txBody>
              <a:bodyPr spcFirstLastPara="1" wrap="square" lIns="60950" tIns="60950" rIns="60950" bIns="60950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622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cs typeface="Arial"/>
                  <a:sym typeface="Arial"/>
                </a:endParaRPr>
              </a:p>
            </p:txBody>
          </p:sp>
          <p:sp>
            <p:nvSpPr>
              <p:cNvPr id="446" name="Google Shape;446;p18"/>
              <p:cNvSpPr txBox="1"/>
              <p:nvPr/>
            </p:nvSpPr>
            <p:spPr>
              <a:xfrm>
                <a:off x="76200" y="38100"/>
                <a:ext cx="660400" cy="6985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33867" tIns="33867" rIns="33867" bIns="33867" anchor="ctr" anchorCtr="0">
                <a:no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66475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2667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cs typeface="Arial"/>
                  <a:sym typeface="Arial"/>
                </a:endParaRPr>
              </a:p>
            </p:txBody>
          </p:sp>
        </p:grpSp>
        <p:sp>
          <p:nvSpPr>
            <p:cNvPr id="447" name="Google Shape;447;p18"/>
            <p:cNvSpPr txBox="1"/>
            <p:nvPr/>
          </p:nvSpPr>
          <p:spPr>
            <a:xfrm>
              <a:off x="3956375" y="2759381"/>
              <a:ext cx="3207905" cy="61564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en-US" sz="2667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UTM Avo" panose="02040603050506020204" pitchFamily="18" charset="0"/>
                  <a:cs typeface="Arial"/>
                  <a:sym typeface="Arial"/>
                </a:rPr>
                <a:t>AD = DC</a:t>
              </a:r>
              <a:endParaRPr kumimoji="0" sz="622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448" name="Google Shape;448;p18"/>
            <p:cNvSpPr txBox="1"/>
            <p:nvPr/>
          </p:nvSpPr>
          <p:spPr>
            <a:xfrm>
              <a:off x="2987043" y="2584845"/>
              <a:ext cx="628058" cy="101585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648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en-US" sz="2667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UTM Avo" panose="02040603050506020204" pitchFamily="18" charset="0"/>
                  <a:cs typeface="Arial"/>
                  <a:sym typeface="Arial"/>
                </a:rPr>
                <a:t>C</a:t>
              </a:r>
              <a:endParaRPr kumimoji="0" sz="622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</p:grpSp>
      <p:grpSp>
        <p:nvGrpSpPr>
          <p:cNvPr id="449" name="Google Shape;449;p18"/>
          <p:cNvGrpSpPr/>
          <p:nvPr/>
        </p:nvGrpSpPr>
        <p:grpSpPr>
          <a:xfrm>
            <a:off x="1753986" y="4171585"/>
            <a:ext cx="3464265" cy="777112"/>
            <a:chOff x="2769915" y="597719"/>
            <a:chExt cx="5196398" cy="1165669"/>
          </a:xfrm>
        </p:grpSpPr>
        <p:grpSp>
          <p:nvGrpSpPr>
            <p:cNvPr id="450" name="Google Shape;450;p18"/>
            <p:cNvGrpSpPr/>
            <p:nvPr/>
          </p:nvGrpSpPr>
          <p:grpSpPr>
            <a:xfrm>
              <a:off x="3089514" y="597719"/>
              <a:ext cx="4876799" cy="1089039"/>
              <a:chOff x="0" y="-38100"/>
              <a:chExt cx="1765009" cy="394144"/>
            </a:xfrm>
          </p:grpSpPr>
          <p:sp>
            <p:nvSpPr>
              <p:cNvPr id="451" name="Google Shape;451;p18"/>
              <p:cNvSpPr/>
              <p:nvPr/>
            </p:nvSpPr>
            <p:spPr>
              <a:xfrm>
                <a:off x="0" y="0"/>
                <a:ext cx="1765009" cy="356044"/>
              </a:xfrm>
              <a:custGeom>
                <a:avLst/>
                <a:gdLst/>
                <a:ahLst/>
                <a:cxnLst/>
                <a:rect l="l" t="t" r="r" b="b"/>
                <a:pathLst>
                  <a:path w="1765009" h="356044" extrusionOk="0">
                    <a:moveTo>
                      <a:pt x="114370" y="0"/>
                    </a:moveTo>
                    <a:lnTo>
                      <a:pt x="1650640" y="0"/>
                    </a:lnTo>
                    <a:cubicBezTo>
                      <a:pt x="1680972" y="0"/>
                      <a:pt x="1710063" y="12050"/>
                      <a:pt x="1731511" y="33498"/>
                    </a:cubicBezTo>
                    <a:cubicBezTo>
                      <a:pt x="1752959" y="54947"/>
                      <a:pt x="1765009" y="84037"/>
                      <a:pt x="1765009" y="114370"/>
                    </a:cubicBezTo>
                    <a:lnTo>
                      <a:pt x="1765009" y="241675"/>
                    </a:lnTo>
                    <a:cubicBezTo>
                      <a:pt x="1765009" y="304839"/>
                      <a:pt x="1713804" y="356044"/>
                      <a:pt x="1650640" y="356044"/>
                    </a:cubicBezTo>
                    <a:lnTo>
                      <a:pt x="114370" y="356044"/>
                    </a:lnTo>
                    <a:cubicBezTo>
                      <a:pt x="84037" y="356044"/>
                      <a:pt x="54947" y="343995"/>
                      <a:pt x="33498" y="322546"/>
                    </a:cubicBezTo>
                    <a:cubicBezTo>
                      <a:pt x="12050" y="301098"/>
                      <a:pt x="0" y="272008"/>
                      <a:pt x="0" y="241675"/>
                    </a:cubicBezTo>
                    <a:lnTo>
                      <a:pt x="0" y="114370"/>
                    </a:lnTo>
                    <a:cubicBezTo>
                      <a:pt x="0" y="84037"/>
                      <a:pt x="12050" y="54947"/>
                      <a:pt x="33498" y="33498"/>
                    </a:cubicBezTo>
                    <a:cubicBezTo>
                      <a:pt x="54947" y="12050"/>
                      <a:pt x="84037" y="0"/>
                      <a:pt x="114370" y="0"/>
                    </a:cubicBezTo>
                    <a:close/>
                  </a:path>
                </a:pathLst>
              </a:custGeom>
              <a:solidFill>
                <a:srgbClr val="FDA451"/>
              </a:solidFill>
              <a:ln w="95250" cap="rnd" cmpd="sng">
                <a:solidFill>
                  <a:srgbClr val="FFFFFF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60950" tIns="60950" rIns="60950" bIns="60950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622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cs typeface="Arial"/>
                  <a:sym typeface="Arial"/>
                </a:endParaRPr>
              </a:p>
            </p:txBody>
          </p:sp>
          <p:sp>
            <p:nvSpPr>
              <p:cNvPr id="452" name="Google Shape;452;p18"/>
              <p:cNvSpPr txBox="1"/>
              <p:nvPr/>
            </p:nvSpPr>
            <p:spPr>
              <a:xfrm>
                <a:off x="0" y="-38100"/>
                <a:ext cx="1765009" cy="39414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33867" tIns="33867" rIns="33867" bIns="33867" anchor="ctr" anchorCtr="0">
                <a:no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66475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2667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cs typeface="Arial"/>
                  <a:sym typeface="Arial"/>
                </a:endParaRPr>
              </a:p>
            </p:txBody>
          </p:sp>
        </p:grpSp>
        <p:grpSp>
          <p:nvGrpSpPr>
            <p:cNvPr id="453" name="Google Shape;453;p18"/>
            <p:cNvGrpSpPr/>
            <p:nvPr/>
          </p:nvGrpSpPr>
          <p:grpSpPr>
            <a:xfrm>
              <a:off x="2769915" y="711372"/>
              <a:ext cx="1006165" cy="1006165"/>
              <a:chOff x="0" y="0"/>
              <a:chExt cx="812800" cy="812800"/>
            </a:xfrm>
          </p:grpSpPr>
          <p:sp>
            <p:nvSpPr>
              <p:cNvPr id="454" name="Google Shape;454;p18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 extrusionOk="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DE602A"/>
              </a:solidFill>
              <a:ln w="104775" cap="sq" cmpd="sng">
                <a:solidFill>
                  <a:srgbClr val="FFFFFF"/>
                </a:solidFill>
                <a:prstDash val="solid"/>
                <a:miter lim="8000"/>
                <a:headEnd type="none" w="sm" len="sm"/>
                <a:tailEnd type="none" w="sm" len="sm"/>
              </a:ln>
            </p:spPr>
            <p:txBody>
              <a:bodyPr spcFirstLastPara="1" wrap="square" lIns="60950" tIns="60950" rIns="60950" bIns="60950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622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cs typeface="Arial"/>
                  <a:sym typeface="Arial"/>
                </a:endParaRPr>
              </a:p>
            </p:txBody>
          </p:sp>
          <p:sp>
            <p:nvSpPr>
              <p:cNvPr id="455" name="Google Shape;455;p18"/>
              <p:cNvSpPr txBox="1"/>
              <p:nvPr/>
            </p:nvSpPr>
            <p:spPr>
              <a:xfrm>
                <a:off x="76200" y="38100"/>
                <a:ext cx="660400" cy="6985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33867" tIns="33867" rIns="33867" bIns="33867" anchor="ctr" anchorCtr="0">
                <a:no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66475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2667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cs typeface="Arial"/>
                  <a:sym typeface="Arial"/>
                </a:endParaRPr>
              </a:p>
            </p:txBody>
          </p:sp>
        </p:grpSp>
        <p:sp>
          <p:nvSpPr>
            <p:cNvPr id="456" name="Google Shape;456;p18"/>
            <p:cNvSpPr txBox="1"/>
            <p:nvPr/>
          </p:nvSpPr>
          <p:spPr>
            <a:xfrm>
              <a:off x="3956375" y="906677"/>
              <a:ext cx="3207905" cy="61565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en-US" sz="2667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UTM Avo" panose="02040603050506020204" pitchFamily="18" charset="0"/>
                  <a:cs typeface="Arial"/>
                  <a:sym typeface="Arial"/>
                </a:rPr>
                <a:t>AD &gt; BC</a:t>
              </a:r>
              <a:endParaRPr kumimoji="0" sz="622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457" name="Google Shape;457;p18"/>
            <p:cNvSpPr txBox="1"/>
            <p:nvPr/>
          </p:nvSpPr>
          <p:spPr>
            <a:xfrm>
              <a:off x="2987043" y="747532"/>
              <a:ext cx="628058" cy="1015856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648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en-US" sz="2667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UTM Avo" panose="02040603050506020204" pitchFamily="18" charset="0"/>
                  <a:cs typeface="Arial"/>
                  <a:sym typeface="Arial"/>
                </a:rPr>
                <a:t>A</a:t>
              </a:r>
              <a:endParaRPr kumimoji="0" sz="622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</p:grpSp>
      <p:grpSp>
        <p:nvGrpSpPr>
          <p:cNvPr id="458" name="Google Shape;458;p18"/>
          <p:cNvGrpSpPr/>
          <p:nvPr/>
        </p:nvGrpSpPr>
        <p:grpSpPr>
          <a:xfrm>
            <a:off x="6984048" y="5091032"/>
            <a:ext cx="3464265" cy="766852"/>
            <a:chOff x="10582350" y="2432375"/>
            <a:chExt cx="5196398" cy="1150277"/>
          </a:xfrm>
        </p:grpSpPr>
        <p:grpSp>
          <p:nvGrpSpPr>
            <p:cNvPr id="459" name="Google Shape;459;p18"/>
            <p:cNvGrpSpPr/>
            <p:nvPr/>
          </p:nvGrpSpPr>
          <p:grpSpPr>
            <a:xfrm>
              <a:off x="10901949" y="2432375"/>
              <a:ext cx="4876799" cy="1089039"/>
              <a:chOff x="0" y="-38100"/>
              <a:chExt cx="1765009" cy="394144"/>
            </a:xfrm>
          </p:grpSpPr>
          <p:sp>
            <p:nvSpPr>
              <p:cNvPr id="460" name="Google Shape;460;p18"/>
              <p:cNvSpPr/>
              <p:nvPr/>
            </p:nvSpPr>
            <p:spPr>
              <a:xfrm>
                <a:off x="0" y="0"/>
                <a:ext cx="1765009" cy="356044"/>
              </a:xfrm>
              <a:custGeom>
                <a:avLst/>
                <a:gdLst/>
                <a:ahLst/>
                <a:cxnLst/>
                <a:rect l="l" t="t" r="r" b="b"/>
                <a:pathLst>
                  <a:path w="1765009" h="356044" extrusionOk="0">
                    <a:moveTo>
                      <a:pt x="114370" y="0"/>
                    </a:moveTo>
                    <a:lnTo>
                      <a:pt x="1650640" y="0"/>
                    </a:lnTo>
                    <a:cubicBezTo>
                      <a:pt x="1680972" y="0"/>
                      <a:pt x="1710063" y="12050"/>
                      <a:pt x="1731511" y="33498"/>
                    </a:cubicBezTo>
                    <a:cubicBezTo>
                      <a:pt x="1752959" y="54947"/>
                      <a:pt x="1765009" y="84037"/>
                      <a:pt x="1765009" y="114370"/>
                    </a:cubicBezTo>
                    <a:lnTo>
                      <a:pt x="1765009" y="241675"/>
                    </a:lnTo>
                    <a:cubicBezTo>
                      <a:pt x="1765009" y="304839"/>
                      <a:pt x="1713804" y="356044"/>
                      <a:pt x="1650640" y="356044"/>
                    </a:cubicBezTo>
                    <a:lnTo>
                      <a:pt x="114370" y="356044"/>
                    </a:lnTo>
                    <a:cubicBezTo>
                      <a:pt x="84037" y="356044"/>
                      <a:pt x="54947" y="343995"/>
                      <a:pt x="33498" y="322546"/>
                    </a:cubicBezTo>
                    <a:cubicBezTo>
                      <a:pt x="12050" y="301098"/>
                      <a:pt x="0" y="272008"/>
                      <a:pt x="0" y="241675"/>
                    </a:cubicBezTo>
                    <a:lnTo>
                      <a:pt x="0" y="114370"/>
                    </a:lnTo>
                    <a:cubicBezTo>
                      <a:pt x="0" y="84037"/>
                      <a:pt x="12050" y="54947"/>
                      <a:pt x="33498" y="33498"/>
                    </a:cubicBezTo>
                    <a:cubicBezTo>
                      <a:pt x="54947" y="12050"/>
                      <a:pt x="84037" y="0"/>
                      <a:pt x="114370" y="0"/>
                    </a:cubicBezTo>
                    <a:close/>
                  </a:path>
                </a:pathLst>
              </a:custGeom>
              <a:solidFill>
                <a:srgbClr val="FDA451"/>
              </a:solidFill>
              <a:ln w="95250" cap="rnd" cmpd="sng">
                <a:solidFill>
                  <a:srgbClr val="FFFFFF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60950" tIns="60950" rIns="60950" bIns="60950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622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cs typeface="Arial"/>
                  <a:sym typeface="Arial"/>
                </a:endParaRPr>
              </a:p>
            </p:txBody>
          </p:sp>
          <p:sp>
            <p:nvSpPr>
              <p:cNvPr id="461" name="Google Shape;461;p18"/>
              <p:cNvSpPr txBox="1"/>
              <p:nvPr/>
            </p:nvSpPr>
            <p:spPr>
              <a:xfrm>
                <a:off x="0" y="-38100"/>
                <a:ext cx="1765009" cy="39414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33867" tIns="33867" rIns="33867" bIns="33867" anchor="ctr" anchorCtr="0">
                <a:no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66475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2667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cs typeface="Arial"/>
                  <a:sym typeface="Arial"/>
                </a:endParaRPr>
              </a:p>
            </p:txBody>
          </p:sp>
        </p:grpSp>
        <p:grpSp>
          <p:nvGrpSpPr>
            <p:cNvPr id="462" name="Google Shape;462;p18"/>
            <p:cNvGrpSpPr/>
            <p:nvPr/>
          </p:nvGrpSpPr>
          <p:grpSpPr>
            <a:xfrm>
              <a:off x="10582350" y="2515250"/>
              <a:ext cx="1006165" cy="1006165"/>
              <a:chOff x="0" y="0"/>
              <a:chExt cx="812800" cy="812800"/>
            </a:xfrm>
          </p:grpSpPr>
          <p:sp>
            <p:nvSpPr>
              <p:cNvPr id="463" name="Google Shape;463;p18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 extrusionOk="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DE602A"/>
              </a:solidFill>
              <a:ln w="104775" cap="sq" cmpd="sng">
                <a:solidFill>
                  <a:srgbClr val="FFFFFF"/>
                </a:solidFill>
                <a:prstDash val="solid"/>
                <a:miter lim="8000"/>
                <a:headEnd type="none" w="sm" len="sm"/>
                <a:tailEnd type="none" w="sm" len="sm"/>
              </a:ln>
            </p:spPr>
            <p:txBody>
              <a:bodyPr spcFirstLastPara="1" wrap="square" lIns="60950" tIns="60950" rIns="60950" bIns="60950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622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cs typeface="Arial"/>
                  <a:sym typeface="Arial"/>
                </a:endParaRPr>
              </a:p>
            </p:txBody>
          </p:sp>
          <p:sp>
            <p:nvSpPr>
              <p:cNvPr id="464" name="Google Shape;464;p18"/>
              <p:cNvSpPr txBox="1"/>
              <p:nvPr/>
            </p:nvSpPr>
            <p:spPr>
              <a:xfrm>
                <a:off x="76200" y="38100"/>
                <a:ext cx="660400" cy="6985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33867" tIns="33867" rIns="33867" bIns="33867" anchor="ctr" anchorCtr="0">
                <a:no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66475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2667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cs typeface="Arial"/>
                  <a:sym typeface="Arial"/>
                </a:endParaRPr>
              </a:p>
            </p:txBody>
          </p:sp>
        </p:grpSp>
        <p:sp>
          <p:nvSpPr>
            <p:cNvPr id="465" name="Google Shape;465;p18"/>
            <p:cNvSpPr txBox="1"/>
            <p:nvPr/>
          </p:nvSpPr>
          <p:spPr>
            <a:xfrm>
              <a:off x="11768810" y="2741333"/>
              <a:ext cx="3207905" cy="61564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en-US" sz="2667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UTM Avo" panose="02040603050506020204" pitchFamily="18" charset="0"/>
                  <a:cs typeface="Arial"/>
                  <a:sym typeface="Arial"/>
                </a:rPr>
                <a:t>DC = 2 cm </a:t>
              </a:r>
              <a:endParaRPr kumimoji="0" sz="622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466" name="Google Shape;466;p18"/>
            <p:cNvSpPr txBox="1"/>
            <p:nvPr/>
          </p:nvSpPr>
          <p:spPr>
            <a:xfrm>
              <a:off x="10799478" y="2566797"/>
              <a:ext cx="628058" cy="101585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648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en-US" sz="2667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UTM Avo" panose="02040603050506020204" pitchFamily="18" charset="0"/>
                  <a:cs typeface="Arial"/>
                  <a:sym typeface="Arial"/>
                </a:rPr>
                <a:t>D</a:t>
              </a:r>
              <a:endParaRPr kumimoji="0" sz="622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</p:grpSp>
      <p:grpSp>
        <p:nvGrpSpPr>
          <p:cNvPr id="467" name="Google Shape;467;p18"/>
          <p:cNvGrpSpPr/>
          <p:nvPr/>
        </p:nvGrpSpPr>
        <p:grpSpPr>
          <a:xfrm>
            <a:off x="6962276" y="4159553"/>
            <a:ext cx="3464265" cy="777112"/>
            <a:chOff x="10582350" y="579671"/>
            <a:chExt cx="5196398" cy="1165669"/>
          </a:xfrm>
        </p:grpSpPr>
        <p:grpSp>
          <p:nvGrpSpPr>
            <p:cNvPr id="468" name="Google Shape;468;p18"/>
            <p:cNvGrpSpPr/>
            <p:nvPr/>
          </p:nvGrpSpPr>
          <p:grpSpPr>
            <a:xfrm>
              <a:off x="10901949" y="579671"/>
              <a:ext cx="4876799" cy="1089039"/>
              <a:chOff x="0" y="-38100"/>
              <a:chExt cx="1765009" cy="394144"/>
            </a:xfrm>
          </p:grpSpPr>
          <p:sp>
            <p:nvSpPr>
              <p:cNvPr id="469" name="Google Shape;469;p18"/>
              <p:cNvSpPr/>
              <p:nvPr/>
            </p:nvSpPr>
            <p:spPr>
              <a:xfrm>
                <a:off x="0" y="0"/>
                <a:ext cx="1765009" cy="356044"/>
              </a:xfrm>
              <a:custGeom>
                <a:avLst/>
                <a:gdLst/>
                <a:ahLst/>
                <a:cxnLst/>
                <a:rect l="l" t="t" r="r" b="b"/>
                <a:pathLst>
                  <a:path w="1765009" h="356044" extrusionOk="0">
                    <a:moveTo>
                      <a:pt x="114370" y="0"/>
                    </a:moveTo>
                    <a:lnTo>
                      <a:pt x="1650640" y="0"/>
                    </a:lnTo>
                    <a:cubicBezTo>
                      <a:pt x="1680972" y="0"/>
                      <a:pt x="1710063" y="12050"/>
                      <a:pt x="1731511" y="33498"/>
                    </a:cubicBezTo>
                    <a:cubicBezTo>
                      <a:pt x="1752959" y="54947"/>
                      <a:pt x="1765009" y="84037"/>
                      <a:pt x="1765009" y="114370"/>
                    </a:cubicBezTo>
                    <a:lnTo>
                      <a:pt x="1765009" y="241675"/>
                    </a:lnTo>
                    <a:cubicBezTo>
                      <a:pt x="1765009" y="304839"/>
                      <a:pt x="1713804" y="356044"/>
                      <a:pt x="1650640" y="356044"/>
                    </a:cubicBezTo>
                    <a:lnTo>
                      <a:pt x="114370" y="356044"/>
                    </a:lnTo>
                    <a:cubicBezTo>
                      <a:pt x="84037" y="356044"/>
                      <a:pt x="54947" y="343995"/>
                      <a:pt x="33498" y="322546"/>
                    </a:cubicBezTo>
                    <a:cubicBezTo>
                      <a:pt x="12050" y="301098"/>
                      <a:pt x="0" y="272008"/>
                      <a:pt x="0" y="241675"/>
                    </a:cubicBezTo>
                    <a:lnTo>
                      <a:pt x="0" y="114370"/>
                    </a:lnTo>
                    <a:cubicBezTo>
                      <a:pt x="0" y="84037"/>
                      <a:pt x="12050" y="54947"/>
                      <a:pt x="33498" y="33498"/>
                    </a:cubicBezTo>
                    <a:cubicBezTo>
                      <a:pt x="54947" y="12050"/>
                      <a:pt x="84037" y="0"/>
                      <a:pt x="114370" y="0"/>
                    </a:cubicBezTo>
                    <a:close/>
                  </a:path>
                </a:pathLst>
              </a:custGeom>
              <a:solidFill>
                <a:srgbClr val="FDA451"/>
              </a:solidFill>
              <a:ln w="95250" cap="rnd" cmpd="sng">
                <a:solidFill>
                  <a:srgbClr val="FFFFFF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60950" tIns="60950" rIns="60950" bIns="60950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622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cs typeface="Arial"/>
                  <a:sym typeface="Arial"/>
                </a:endParaRPr>
              </a:p>
            </p:txBody>
          </p:sp>
          <p:sp>
            <p:nvSpPr>
              <p:cNvPr id="470" name="Google Shape;470;p18"/>
              <p:cNvSpPr txBox="1"/>
              <p:nvPr/>
            </p:nvSpPr>
            <p:spPr>
              <a:xfrm>
                <a:off x="0" y="-38100"/>
                <a:ext cx="1765009" cy="39414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33867" tIns="33867" rIns="33867" bIns="33867" anchor="ctr" anchorCtr="0">
                <a:no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66475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2667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cs typeface="Arial"/>
                  <a:sym typeface="Arial"/>
                </a:endParaRPr>
              </a:p>
            </p:txBody>
          </p:sp>
        </p:grpSp>
        <p:grpSp>
          <p:nvGrpSpPr>
            <p:cNvPr id="471" name="Google Shape;471;p18"/>
            <p:cNvGrpSpPr/>
            <p:nvPr/>
          </p:nvGrpSpPr>
          <p:grpSpPr>
            <a:xfrm>
              <a:off x="10582350" y="693324"/>
              <a:ext cx="1006165" cy="1006165"/>
              <a:chOff x="0" y="0"/>
              <a:chExt cx="812800" cy="812800"/>
            </a:xfrm>
          </p:grpSpPr>
          <p:sp>
            <p:nvSpPr>
              <p:cNvPr id="472" name="Google Shape;472;p18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 extrusionOk="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DE602A"/>
              </a:solidFill>
              <a:ln w="104775" cap="sq" cmpd="sng">
                <a:solidFill>
                  <a:srgbClr val="FFFFFF"/>
                </a:solidFill>
                <a:prstDash val="solid"/>
                <a:miter lim="8000"/>
                <a:headEnd type="none" w="sm" len="sm"/>
                <a:tailEnd type="none" w="sm" len="sm"/>
              </a:ln>
            </p:spPr>
            <p:txBody>
              <a:bodyPr spcFirstLastPara="1" wrap="square" lIns="60950" tIns="60950" rIns="60950" bIns="60950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622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cs typeface="Arial"/>
                  <a:sym typeface="Arial"/>
                </a:endParaRPr>
              </a:p>
            </p:txBody>
          </p:sp>
          <p:sp>
            <p:nvSpPr>
              <p:cNvPr id="473" name="Google Shape;473;p18"/>
              <p:cNvSpPr txBox="1"/>
              <p:nvPr/>
            </p:nvSpPr>
            <p:spPr>
              <a:xfrm>
                <a:off x="76200" y="38100"/>
                <a:ext cx="660400" cy="6985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33867" tIns="33867" rIns="33867" bIns="33867" anchor="ctr" anchorCtr="0">
                <a:no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66475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2667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cs typeface="Arial"/>
                  <a:sym typeface="Arial"/>
                </a:endParaRPr>
              </a:p>
            </p:txBody>
          </p:sp>
        </p:grpSp>
        <p:sp>
          <p:nvSpPr>
            <p:cNvPr id="474" name="Google Shape;474;p18"/>
            <p:cNvSpPr txBox="1"/>
            <p:nvPr/>
          </p:nvSpPr>
          <p:spPr>
            <a:xfrm>
              <a:off x="11768810" y="888629"/>
              <a:ext cx="3207905" cy="61565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en-US" sz="2667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UTM Avo" panose="02040603050506020204" pitchFamily="18" charset="0"/>
                  <a:cs typeface="Arial"/>
                  <a:sym typeface="Arial"/>
                </a:rPr>
                <a:t>BC = AB = 2</a:t>
              </a:r>
              <a:endParaRPr kumimoji="0" sz="622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475" name="Google Shape;475;p18"/>
            <p:cNvSpPr txBox="1"/>
            <p:nvPr/>
          </p:nvSpPr>
          <p:spPr>
            <a:xfrm>
              <a:off x="10799478" y="729484"/>
              <a:ext cx="628058" cy="1015856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648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en-US" sz="2667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UTM Avo" panose="02040603050506020204" pitchFamily="18" charset="0"/>
                  <a:cs typeface="Arial"/>
                  <a:sym typeface="Arial"/>
                </a:rPr>
                <a:t>B</a:t>
              </a:r>
              <a:endParaRPr kumimoji="0" sz="622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</p:grpSp>
      <p:sp>
        <p:nvSpPr>
          <p:cNvPr id="485" name="Google Shape;485;p18"/>
          <p:cNvSpPr txBox="1"/>
          <p:nvPr/>
        </p:nvSpPr>
        <p:spPr>
          <a:xfrm>
            <a:off x="1949620" y="1271090"/>
            <a:ext cx="4430860" cy="190857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0950" tIns="30467" rIns="60950" bIns="30467" anchor="t" anchorCtr="0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2667" b="1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Câu</a:t>
            </a:r>
            <a:r>
              <a:rPr kumimoji="0" lang="en-US" sz="2667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 3: </a:t>
            </a:r>
            <a:r>
              <a:rPr kumimoji="0" lang="en-US" sz="26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Quan </a:t>
            </a:r>
            <a:r>
              <a:rPr kumimoji="0" lang="en-US" sz="2667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sát</a:t>
            </a:r>
            <a:r>
              <a:rPr kumimoji="0" lang="en-US" sz="26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kumimoji="0" lang="en-US" sz="2667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hình</a:t>
            </a:r>
            <a:r>
              <a:rPr kumimoji="0" lang="en-US" sz="26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kumimoji="0" lang="en-US" sz="2667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vẽ</a:t>
            </a:r>
            <a:r>
              <a:rPr kumimoji="0" lang="en-US" sz="26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kumimoji="0" lang="en-US" sz="2667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và</a:t>
            </a:r>
            <a:r>
              <a:rPr kumimoji="0" lang="en-US" sz="26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kumimoji="0" lang="en-US" sz="2667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cho</a:t>
            </a:r>
            <a:r>
              <a:rPr kumimoji="0" lang="en-US" sz="26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kumimoji="0" lang="en-US" sz="2667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biết</a:t>
            </a:r>
            <a:r>
              <a:rPr kumimoji="0" lang="en-US" sz="26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kumimoji="0" lang="en-US" sz="2667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phát</a:t>
            </a:r>
            <a:r>
              <a:rPr kumimoji="0" lang="en-US" sz="26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kumimoji="0" lang="en-US" sz="2667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biểu</a:t>
            </a:r>
            <a:r>
              <a:rPr kumimoji="0" lang="en-US" sz="26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kumimoji="0" lang="en-US" sz="2667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nào</a:t>
            </a:r>
            <a:r>
              <a:rPr kumimoji="0" lang="en-US" sz="26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kumimoji="0" lang="en-US" sz="2667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dưới</a:t>
            </a:r>
            <a:r>
              <a:rPr kumimoji="0" lang="en-US" sz="26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kumimoji="0" lang="en-US" sz="2667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đây</a:t>
            </a:r>
            <a:r>
              <a:rPr kumimoji="0" lang="en-US" sz="26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kumimoji="0" lang="en-US" sz="2667" b="1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sai</a:t>
            </a:r>
            <a:r>
              <a:rPr kumimoji="0" lang="en-US" sz="26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?</a:t>
            </a:r>
            <a:r>
              <a:rPr kumimoji="0" lang="en-US" sz="2667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 </a:t>
            </a:r>
            <a:endParaRPr kumimoji="0" sz="2667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UTM Avo" panose="02040603050506020204" pitchFamily="18" charset="0"/>
              <a:cs typeface="Arial"/>
              <a:sym typeface="Arial"/>
            </a:endParaRPr>
          </a:p>
        </p:txBody>
      </p:sp>
      <p:pic>
        <p:nvPicPr>
          <p:cNvPr id="486" name="Google Shape;486;p18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7055474" y="844199"/>
            <a:ext cx="2749178" cy="2858684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9F8B872A-6372-2B51-D3AC-502D285921C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711543" y="555172"/>
            <a:ext cx="890728" cy="993229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random/>
      </p:transition>
    </mc:Choice>
    <mc:Fallback xmlns="">
      <p:transition spd="med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4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44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44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44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4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49"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46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indefinite"/>
                                        <p:tgtEl>
                                          <p:spTgt spid="467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16" dur="indefinite"/>
                                        <p:tgtEl>
                                          <p:spTgt spid="46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bomb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67"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45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indefinite"/>
                                        <p:tgtEl>
                                          <p:spTgt spid="458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22" dur="indefinite"/>
                                        <p:tgtEl>
                                          <p:spTgt spid="458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bomb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58"/>
                  </p:tgtEl>
                </p:cond>
              </p:nextCondLst>
            </p:seq>
            <p:seq concurrent="1" nextAc="seek">
              <p:cTn id="23" restart="whenNotActive" fill="hold" evtFilter="cancelBubble" nodeType="interactiveSeq">
                <p:stCondLst>
                  <p:cond evt="onClick" delay="0">
                    <p:tgtEl>
                      <p:spTgt spid="44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" fill="hold">
                      <p:stCondLst>
                        <p:cond delay="0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indefinite"/>
                                        <p:tgtEl>
                                          <p:spTgt spid="440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28" dur="indefinite"/>
                                        <p:tgtEl>
                                          <p:spTgt spid="440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bomb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40"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D61805FE-F4B8-89FA-B008-9FB0A4F1061C}"/>
              </a:ext>
            </a:extLst>
          </p:cNvPr>
          <p:cNvSpPr txBox="1"/>
          <p:nvPr/>
        </p:nvSpPr>
        <p:spPr>
          <a:xfrm>
            <a:off x="1544319" y="1605343"/>
            <a:ext cx="9059334" cy="16447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  <a:spcAft>
                <a:spcPts val="1000"/>
              </a:spcAft>
            </a:pPr>
            <a:r>
              <a:rPr lang="vi-VN" sz="3600" b="1" dirty="0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Qua bài học hôm nay, em học được những kiến thức gì?</a:t>
            </a:r>
            <a:endParaRPr lang="vi-VN" sz="3600" dirty="0">
              <a:latin typeface="UTM Avo" panose="020406030505060202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oogle Shape;192;p6">
            <a:hlinkClick r:id="rId4"/>
            <a:extLst>
              <a:ext uri="{FF2B5EF4-FFF2-40B4-BE49-F238E27FC236}">
                <a16:creationId xmlns:a16="http://schemas.microsoft.com/office/drawing/2014/main" id="{64D6D233-68F5-91EC-5EA0-34334A840BD9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662693" y="2657109"/>
            <a:ext cx="2866614" cy="187996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2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oogle Shape;2813;p56">
            <a:extLst>
              <a:ext uri="{FF2B5EF4-FFF2-40B4-BE49-F238E27FC236}">
                <a16:creationId xmlns:a16="http://schemas.microsoft.com/office/drawing/2014/main" id="{E69692BD-BC2E-8764-1FB9-E2B67904CC66}"/>
              </a:ext>
            </a:extLst>
          </p:cNvPr>
          <p:cNvGrpSpPr/>
          <p:nvPr/>
        </p:nvGrpSpPr>
        <p:grpSpPr>
          <a:xfrm>
            <a:off x="1713475" y="2162361"/>
            <a:ext cx="3142799" cy="1746026"/>
            <a:chOff x="2475929" y="1409100"/>
            <a:chExt cx="4192200" cy="2329036"/>
          </a:xfrm>
          <a:solidFill>
            <a:schemeClr val="accent2"/>
          </a:solidFill>
        </p:grpSpPr>
        <p:grpSp>
          <p:nvGrpSpPr>
            <p:cNvPr id="3" name="Google Shape;2814;p56">
              <a:extLst>
                <a:ext uri="{FF2B5EF4-FFF2-40B4-BE49-F238E27FC236}">
                  <a16:creationId xmlns:a16="http://schemas.microsoft.com/office/drawing/2014/main" id="{048B393E-0D61-67A3-ADC7-EE9D1ED0BF06}"/>
                </a:ext>
              </a:extLst>
            </p:cNvPr>
            <p:cNvGrpSpPr/>
            <p:nvPr/>
          </p:nvGrpSpPr>
          <p:grpSpPr>
            <a:xfrm>
              <a:off x="2475929" y="1409100"/>
              <a:ext cx="4192200" cy="2329036"/>
              <a:chOff x="2475929" y="1409100"/>
              <a:chExt cx="4192200" cy="2329036"/>
            </a:xfrm>
            <a:grpFill/>
          </p:grpSpPr>
          <p:sp>
            <p:nvSpPr>
              <p:cNvPr id="5" name="Google Shape;2815;p56">
                <a:extLst>
                  <a:ext uri="{FF2B5EF4-FFF2-40B4-BE49-F238E27FC236}">
                    <a16:creationId xmlns:a16="http://schemas.microsoft.com/office/drawing/2014/main" id="{589BA6D3-58CD-4488-0E38-241396A859D2}"/>
                  </a:ext>
                </a:extLst>
              </p:cNvPr>
              <p:cNvSpPr/>
              <p:nvPr/>
            </p:nvSpPr>
            <p:spPr>
              <a:xfrm>
                <a:off x="2475929" y="3556636"/>
                <a:ext cx="4192200" cy="181500"/>
              </a:xfrm>
              <a:prstGeom prst="roundRect">
                <a:avLst>
                  <a:gd name="adj" fmla="val 24076"/>
                </a:avLst>
              </a:prstGeom>
              <a:grpFill/>
              <a:ln w="19050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" name="Google Shape;2816;p56">
                <a:extLst>
                  <a:ext uri="{FF2B5EF4-FFF2-40B4-BE49-F238E27FC236}">
                    <a16:creationId xmlns:a16="http://schemas.microsoft.com/office/drawing/2014/main" id="{B65DD50C-70E0-7EDB-24FA-941214C9FFD6}"/>
                  </a:ext>
                </a:extLst>
              </p:cNvPr>
              <p:cNvSpPr/>
              <p:nvPr/>
            </p:nvSpPr>
            <p:spPr>
              <a:xfrm>
                <a:off x="2769475" y="1409100"/>
                <a:ext cx="3605100" cy="2147700"/>
              </a:xfrm>
              <a:prstGeom prst="roundRect">
                <a:avLst>
                  <a:gd name="adj" fmla="val 6101"/>
                </a:avLst>
              </a:prstGeom>
              <a:solidFill>
                <a:schemeClr val="accent2">
                  <a:lumMod val="20000"/>
                  <a:lumOff val="80000"/>
                </a:schemeClr>
              </a:solidFill>
              <a:ln w="19050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7" name="Google Shape;2817;p56">
                <a:extLst>
                  <a:ext uri="{FF2B5EF4-FFF2-40B4-BE49-F238E27FC236}">
                    <a16:creationId xmlns:a16="http://schemas.microsoft.com/office/drawing/2014/main" id="{FB6A8CAD-52F1-BA2B-B14F-27C3962D8EE3}"/>
                  </a:ext>
                </a:extLst>
              </p:cNvPr>
              <p:cNvSpPr/>
              <p:nvPr/>
            </p:nvSpPr>
            <p:spPr>
              <a:xfrm>
                <a:off x="4208075" y="3556625"/>
                <a:ext cx="727800" cy="80100"/>
              </a:xfrm>
              <a:prstGeom prst="roundRect">
                <a:avLst>
                  <a:gd name="adj" fmla="val 50000"/>
                </a:avLst>
              </a:prstGeom>
              <a:grpFill/>
              <a:ln w="19050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4" name="Google Shape;2818;p56">
              <a:extLst>
                <a:ext uri="{FF2B5EF4-FFF2-40B4-BE49-F238E27FC236}">
                  <a16:creationId xmlns:a16="http://schemas.microsoft.com/office/drawing/2014/main" id="{2514CB88-3925-82C9-D82D-B1ACE5295585}"/>
                </a:ext>
              </a:extLst>
            </p:cNvPr>
            <p:cNvSpPr/>
            <p:nvPr/>
          </p:nvSpPr>
          <p:spPr>
            <a:xfrm>
              <a:off x="4540627" y="1472528"/>
              <a:ext cx="62700" cy="62700"/>
            </a:xfrm>
            <a:prstGeom prst="ellipse">
              <a:avLst/>
            </a:prstGeom>
            <a:grpFill/>
            <a:ln w="1905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8" name="Google Shape;2813;p56">
            <a:extLst>
              <a:ext uri="{FF2B5EF4-FFF2-40B4-BE49-F238E27FC236}">
                <a16:creationId xmlns:a16="http://schemas.microsoft.com/office/drawing/2014/main" id="{27ADE279-C5C1-7CC0-5017-7885514F0142}"/>
              </a:ext>
            </a:extLst>
          </p:cNvPr>
          <p:cNvGrpSpPr/>
          <p:nvPr/>
        </p:nvGrpSpPr>
        <p:grpSpPr>
          <a:xfrm>
            <a:off x="7127445" y="2162361"/>
            <a:ext cx="3142799" cy="1746026"/>
            <a:chOff x="2475929" y="1409100"/>
            <a:chExt cx="4192200" cy="2329036"/>
          </a:xfrm>
          <a:solidFill>
            <a:schemeClr val="accent2"/>
          </a:solidFill>
        </p:grpSpPr>
        <p:grpSp>
          <p:nvGrpSpPr>
            <p:cNvPr id="9" name="Google Shape;2814;p56">
              <a:extLst>
                <a:ext uri="{FF2B5EF4-FFF2-40B4-BE49-F238E27FC236}">
                  <a16:creationId xmlns:a16="http://schemas.microsoft.com/office/drawing/2014/main" id="{A269A6B1-B4A6-6610-A88B-5D216F3DBBDC}"/>
                </a:ext>
              </a:extLst>
            </p:cNvPr>
            <p:cNvGrpSpPr/>
            <p:nvPr/>
          </p:nvGrpSpPr>
          <p:grpSpPr>
            <a:xfrm>
              <a:off x="2475929" y="1409100"/>
              <a:ext cx="4192200" cy="2329036"/>
              <a:chOff x="2475929" y="1409100"/>
              <a:chExt cx="4192200" cy="2329036"/>
            </a:xfrm>
            <a:grpFill/>
          </p:grpSpPr>
          <p:sp>
            <p:nvSpPr>
              <p:cNvPr id="11" name="Google Shape;2815;p56">
                <a:extLst>
                  <a:ext uri="{FF2B5EF4-FFF2-40B4-BE49-F238E27FC236}">
                    <a16:creationId xmlns:a16="http://schemas.microsoft.com/office/drawing/2014/main" id="{3B511914-1266-F264-819F-B468EB2ABDC3}"/>
                  </a:ext>
                </a:extLst>
              </p:cNvPr>
              <p:cNvSpPr/>
              <p:nvPr/>
            </p:nvSpPr>
            <p:spPr>
              <a:xfrm>
                <a:off x="2475929" y="3556636"/>
                <a:ext cx="4192200" cy="181500"/>
              </a:xfrm>
              <a:prstGeom prst="roundRect">
                <a:avLst>
                  <a:gd name="adj" fmla="val 24076"/>
                </a:avLst>
              </a:prstGeom>
              <a:grpFill/>
              <a:ln w="19050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" name="Google Shape;2816;p56">
                <a:extLst>
                  <a:ext uri="{FF2B5EF4-FFF2-40B4-BE49-F238E27FC236}">
                    <a16:creationId xmlns:a16="http://schemas.microsoft.com/office/drawing/2014/main" id="{ED4E6027-345B-9D64-FD71-BFD717CCB28E}"/>
                  </a:ext>
                </a:extLst>
              </p:cNvPr>
              <p:cNvSpPr/>
              <p:nvPr/>
            </p:nvSpPr>
            <p:spPr>
              <a:xfrm>
                <a:off x="2769475" y="1409100"/>
                <a:ext cx="3605100" cy="2147700"/>
              </a:xfrm>
              <a:prstGeom prst="roundRect">
                <a:avLst>
                  <a:gd name="adj" fmla="val 6101"/>
                </a:avLst>
              </a:prstGeom>
              <a:solidFill>
                <a:schemeClr val="accent2">
                  <a:lumMod val="20000"/>
                  <a:lumOff val="80000"/>
                </a:schemeClr>
              </a:solidFill>
              <a:ln w="19050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13" name="Google Shape;2817;p56">
                <a:extLst>
                  <a:ext uri="{FF2B5EF4-FFF2-40B4-BE49-F238E27FC236}">
                    <a16:creationId xmlns:a16="http://schemas.microsoft.com/office/drawing/2014/main" id="{CA0A627C-6500-356C-4872-6FAE6EEA4950}"/>
                  </a:ext>
                </a:extLst>
              </p:cNvPr>
              <p:cNvSpPr/>
              <p:nvPr/>
            </p:nvSpPr>
            <p:spPr>
              <a:xfrm>
                <a:off x="4208075" y="3556625"/>
                <a:ext cx="727800" cy="80100"/>
              </a:xfrm>
              <a:prstGeom prst="roundRect">
                <a:avLst>
                  <a:gd name="adj" fmla="val 50000"/>
                </a:avLst>
              </a:prstGeom>
              <a:grpFill/>
              <a:ln w="19050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10" name="Google Shape;2818;p56">
              <a:extLst>
                <a:ext uri="{FF2B5EF4-FFF2-40B4-BE49-F238E27FC236}">
                  <a16:creationId xmlns:a16="http://schemas.microsoft.com/office/drawing/2014/main" id="{DA095A6C-F066-C53B-3125-2CF0CCB4EA88}"/>
                </a:ext>
              </a:extLst>
            </p:cNvPr>
            <p:cNvSpPr/>
            <p:nvPr/>
          </p:nvSpPr>
          <p:spPr>
            <a:xfrm>
              <a:off x="4540627" y="1472528"/>
              <a:ext cx="62700" cy="62700"/>
            </a:xfrm>
            <a:prstGeom prst="ellipse">
              <a:avLst/>
            </a:prstGeom>
            <a:grpFill/>
            <a:ln w="1905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4" name="TextBox 13">
            <a:extLst>
              <a:ext uri="{FF2B5EF4-FFF2-40B4-BE49-F238E27FC236}">
                <a16:creationId xmlns:a16="http://schemas.microsoft.com/office/drawing/2014/main" id="{3F856922-F7CD-DBB1-8360-98888FC6C773}"/>
              </a:ext>
            </a:extLst>
          </p:cNvPr>
          <p:cNvSpPr txBox="1"/>
          <p:nvPr/>
        </p:nvSpPr>
        <p:spPr>
          <a:xfrm>
            <a:off x="2136863" y="2659452"/>
            <a:ext cx="2295940" cy="958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2000" dirty="0" err="1">
                <a:effectLst/>
                <a:latin typeface="UTM Avo" panose="02040603050506020204" pitchFamily="18" charset="0"/>
                <a:ea typeface="Calibri" panose="020F0502020204030204" pitchFamily="34" charset="0"/>
              </a:rPr>
              <a:t>Ôn</a:t>
            </a:r>
            <a:r>
              <a:rPr lang="en-US" sz="2000" dirty="0">
                <a:effectLst/>
                <a:latin typeface="UTM Avo" panose="02040603050506020204" pitchFamily="18" charset="0"/>
                <a:ea typeface="Calibri" panose="020F0502020204030204" pitchFamily="34" charset="0"/>
              </a:rPr>
              <a:t> </a:t>
            </a:r>
            <a:r>
              <a:rPr lang="en-US" sz="2000" dirty="0" err="1">
                <a:effectLst/>
                <a:latin typeface="UTM Avo" panose="02040603050506020204" pitchFamily="18" charset="0"/>
                <a:ea typeface="Calibri" panose="020F0502020204030204" pitchFamily="34" charset="0"/>
              </a:rPr>
              <a:t>tập</a:t>
            </a:r>
            <a:r>
              <a:rPr lang="en-US" sz="2000" dirty="0">
                <a:effectLst/>
                <a:latin typeface="UTM Avo" panose="02040603050506020204" pitchFamily="18" charset="0"/>
                <a:ea typeface="Calibri" panose="020F0502020204030204" pitchFamily="34" charset="0"/>
              </a:rPr>
              <a:t> </a:t>
            </a:r>
            <a:r>
              <a:rPr lang="en-US" sz="2000" dirty="0" err="1">
                <a:effectLst/>
                <a:latin typeface="UTM Avo" panose="02040603050506020204" pitchFamily="18" charset="0"/>
                <a:ea typeface="Calibri" panose="020F0502020204030204" pitchFamily="34" charset="0"/>
              </a:rPr>
              <a:t>kiến</a:t>
            </a:r>
            <a:r>
              <a:rPr lang="en-US" sz="2000" dirty="0">
                <a:effectLst/>
                <a:latin typeface="UTM Avo" panose="02040603050506020204" pitchFamily="18" charset="0"/>
                <a:ea typeface="Calibri" panose="020F0502020204030204" pitchFamily="34" charset="0"/>
              </a:rPr>
              <a:t> </a:t>
            </a:r>
            <a:r>
              <a:rPr lang="en-US" sz="2000" dirty="0" err="1">
                <a:effectLst/>
                <a:latin typeface="UTM Avo" panose="02040603050506020204" pitchFamily="18" charset="0"/>
                <a:ea typeface="Calibri" panose="020F0502020204030204" pitchFamily="34" charset="0"/>
              </a:rPr>
              <a:t>thức</a:t>
            </a:r>
            <a:r>
              <a:rPr lang="en-US" sz="2000" dirty="0">
                <a:effectLst/>
                <a:latin typeface="UTM Avo" panose="02040603050506020204" pitchFamily="18" charset="0"/>
                <a:ea typeface="Calibri" panose="020F0502020204030204" pitchFamily="34" charset="0"/>
              </a:rPr>
              <a:t> </a:t>
            </a:r>
            <a:r>
              <a:rPr lang="en-US" sz="2000" dirty="0" err="1">
                <a:effectLst/>
                <a:latin typeface="UTM Avo" panose="02040603050506020204" pitchFamily="18" charset="0"/>
                <a:ea typeface="Calibri" panose="020F0502020204030204" pitchFamily="34" charset="0"/>
              </a:rPr>
              <a:t>đã</a:t>
            </a:r>
            <a:r>
              <a:rPr lang="en-US" sz="2000" dirty="0">
                <a:effectLst/>
                <a:latin typeface="UTM Avo" panose="02040603050506020204" pitchFamily="18" charset="0"/>
                <a:ea typeface="Calibri" panose="020F0502020204030204" pitchFamily="34" charset="0"/>
              </a:rPr>
              <a:t> </a:t>
            </a:r>
            <a:r>
              <a:rPr lang="en-US" sz="2000" dirty="0" err="1">
                <a:effectLst/>
                <a:latin typeface="UTM Avo" panose="02040603050506020204" pitchFamily="18" charset="0"/>
                <a:ea typeface="Calibri" panose="020F0502020204030204" pitchFamily="34" charset="0"/>
              </a:rPr>
              <a:t>học</a:t>
            </a:r>
            <a:endParaRPr lang="en-VN" sz="2000" dirty="0">
              <a:latin typeface="UTM Avo" panose="02040603050506020204" pitchFamily="18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120C22F3-1D2F-D176-A30B-05C34ECD1318}"/>
              </a:ext>
            </a:extLst>
          </p:cNvPr>
          <p:cNvSpPr txBox="1"/>
          <p:nvPr/>
        </p:nvSpPr>
        <p:spPr>
          <a:xfrm>
            <a:off x="7574338" y="2633889"/>
            <a:ext cx="2295940" cy="9585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2000" dirty="0">
                <a:effectLst/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Hoàn </a:t>
            </a:r>
            <a:r>
              <a:rPr lang="en-US" sz="2000" dirty="0" err="1">
                <a:effectLst/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thành</a:t>
            </a:r>
            <a:r>
              <a:rPr lang="en-US" sz="2000" dirty="0">
                <a:effectLst/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effectLst/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bài</a:t>
            </a:r>
            <a:r>
              <a:rPr lang="en-US" sz="2000" dirty="0">
                <a:effectLst/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effectLst/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tập</a:t>
            </a:r>
            <a:r>
              <a:rPr lang="en-US" sz="2000" dirty="0">
                <a:effectLst/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effectLst/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trong</a:t>
            </a:r>
            <a:r>
              <a:rPr lang="en-US" sz="2000" dirty="0">
                <a:effectLst/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VBT</a:t>
            </a:r>
            <a:endParaRPr lang="en-VN" sz="2000" dirty="0">
              <a:effectLst/>
              <a:latin typeface="UTM Avo" panose="020406030505060202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3EAC2217-DE0E-9730-2CDC-B02D6F57905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01723" y="1767029"/>
            <a:ext cx="932769" cy="932769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BC15673D-FC98-7274-A138-1139896D38B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07966" y="1657802"/>
            <a:ext cx="932769" cy="932769"/>
          </a:xfrm>
          <a:prstGeom prst="rect">
            <a:avLst/>
          </a:prstGeom>
        </p:spPr>
      </p:pic>
      <p:grpSp>
        <p:nvGrpSpPr>
          <p:cNvPr id="18" name="Google Shape;2813;p56">
            <a:extLst>
              <a:ext uri="{FF2B5EF4-FFF2-40B4-BE49-F238E27FC236}">
                <a16:creationId xmlns:a16="http://schemas.microsoft.com/office/drawing/2014/main" id="{303C0D4B-5E2F-7700-F4F3-05B10209836D}"/>
              </a:ext>
            </a:extLst>
          </p:cNvPr>
          <p:cNvGrpSpPr/>
          <p:nvPr/>
        </p:nvGrpSpPr>
        <p:grpSpPr>
          <a:xfrm>
            <a:off x="3785240" y="4319773"/>
            <a:ext cx="4377347" cy="1746026"/>
            <a:chOff x="2475929" y="1409100"/>
            <a:chExt cx="4192200" cy="2329036"/>
          </a:xfrm>
          <a:solidFill>
            <a:schemeClr val="accent2"/>
          </a:solidFill>
        </p:grpSpPr>
        <p:grpSp>
          <p:nvGrpSpPr>
            <p:cNvPr id="19" name="Google Shape;2814;p56">
              <a:extLst>
                <a:ext uri="{FF2B5EF4-FFF2-40B4-BE49-F238E27FC236}">
                  <a16:creationId xmlns:a16="http://schemas.microsoft.com/office/drawing/2014/main" id="{94F565BC-3A87-0007-3D01-EFB0918E72B6}"/>
                </a:ext>
              </a:extLst>
            </p:cNvPr>
            <p:cNvGrpSpPr/>
            <p:nvPr/>
          </p:nvGrpSpPr>
          <p:grpSpPr>
            <a:xfrm>
              <a:off x="2475929" y="1409100"/>
              <a:ext cx="4192200" cy="2329036"/>
              <a:chOff x="2475929" y="1409100"/>
              <a:chExt cx="4192200" cy="2329036"/>
            </a:xfrm>
            <a:grpFill/>
          </p:grpSpPr>
          <p:sp>
            <p:nvSpPr>
              <p:cNvPr id="21" name="Google Shape;2815;p56">
                <a:extLst>
                  <a:ext uri="{FF2B5EF4-FFF2-40B4-BE49-F238E27FC236}">
                    <a16:creationId xmlns:a16="http://schemas.microsoft.com/office/drawing/2014/main" id="{F90D5895-1CC6-9704-3E0B-C1C92EDA448B}"/>
                  </a:ext>
                </a:extLst>
              </p:cNvPr>
              <p:cNvSpPr/>
              <p:nvPr/>
            </p:nvSpPr>
            <p:spPr>
              <a:xfrm>
                <a:off x="2475929" y="3556636"/>
                <a:ext cx="4192200" cy="181500"/>
              </a:xfrm>
              <a:prstGeom prst="roundRect">
                <a:avLst>
                  <a:gd name="adj" fmla="val 24076"/>
                </a:avLst>
              </a:prstGeom>
              <a:grpFill/>
              <a:ln w="19050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" name="Google Shape;2816;p56">
                <a:extLst>
                  <a:ext uri="{FF2B5EF4-FFF2-40B4-BE49-F238E27FC236}">
                    <a16:creationId xmlns:a16="http://schemas.microsoft.com/office/drawing/2014/main" id="{4378A2A1-1F50-C6F0-F9DB-83E18DA504CA}"/>
                  </a:ext>
                </a:extLst>
              </p:cNvPr>
              <p:cNvSpPr/>
              <p:nvPr/>
            </p:nvSpPr>
            <p:spPr>
              <a:xfrm>
                <a:off x="2769475" y="1409100"/>
                <a:ext cx="3605100" cy="2147700"/>
              </a:xfrm>
              <a:prstGeom prst="roundRect">
                <a:avLst>
                  <a:gd name="adj" fmla="val 6101"/>
                </a:avLst>
              </a:prstGeom>
              <a:solidFill>
                <a:schemeClr val="accent2">
                  <a:lumMod val="20000"/>
                  <a:lumOff val="80000"/>
                </a:schemeClr>
              </a:solidFill>
              <a:ln w="19050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23" name="Google Shape;2817;p56">
                <a:extLst>
                  <a:ext uri="{FF2B5EF4-FFF2-40B4-BE49-F238E27FC236}">
                    <a16:creationId xmlns:a16="http://schemas.microsoft.com/office/drawing/2014/main" id="{AF510153-6472-BEC2-F21B-2651A3A8AC9B}"/>
                  </a:ext>
                </a:extLst>
              </p:cNvPr>
              <p:cNvSpPr/>
              <p:nvPr/>
            </p:nvSpPr>
            <p:spPr>
              <a:xfrm>
                <a:off x="4208075" y="3556625"/>
                <a:ext cx="727800" cy="80100"/>
              </a:xfrm>
              <a:prstGeom prst="roundRect">
                <a:avLst>
                  <a:gd name="adj" fmla="val 50000"/>
                </a:avLst>
              </a:prstGeom>
              <a:grpFill/>
              <a:ln w="19050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20" name="Google Shape;2818;p56">
              <a:extLst>
                <a:ext uri="{FF2B5EF4-FFF2-40B4-BE49-F238E27FC236}">
                  <a16:creationId xmlns:a16="http://schemas.microsoft.com/office/drawing/2014/main" id="{D3BB1711-8ECA-77B9-EED5-89C3C1A2B234}"/>
                </a:ext>
              </a:extLst>
            </p:cNvPr>
            <p:cNvSpPr/>
            <p:nvPr/>
          </p:nvSpPr>
          <p:spPr>
            <a:xfrm>
              <a:off x="4540627" y="1472528"/>
              <a:ext cx="62700" cy="62700"/>
            </a:xfrm>
            <a:prstGeom prst="ellipse">
              <a:avLst/>
            </a:prstGeom>
            <a:grpFill/>
            <a:ln w="1905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4" name="TextBox 23">
            <a:extLst>
              <a:ext uri="{FF2B5EF4-FFF2-40B4-BE49-F238E27FC236}">
                <a16:creationId xmlns:a16="http://schemas.microsoft.com/office/drawing/2014/main" id="{103B4FF0-0060-7213-8AE0-5E2B9063B8DF}"/>
              </a:ext>
            </a:extLst>
          </p:cNvPr>
          <p:cNvSpPr txBox="1"/>
          <p:nvPr/>
        </p:nvSpPr>
        <p:spPr>
          <a:xfrm>
            <a:off x="4245362" y="4596674"/>
            <a:ext cx="3479566" cy="955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vi-VN" sz="2000" dirty="0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Đọc và chuẩn bị trước</a:t>
            </a:r>
            <a:endParaRPr lang="en-US" sz="2000" dirty="0">
              <a:latin typeface="UTM Avo" panose="020406030505060202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50000"/>
              </a:lnSpc>
            </a:pPr>
            <a:r>
              <a:rPr lang="en-US" sz="2000" b="1" dirty="0">
                <a:latin typeface="UTM Avo" panose="02040603050506020204" pitchFamily="18" charset="0"/>
                <a:cs typeface="Arial" panose="020B0604020202020204" pitchFamily="34" charset="0"/>
              </a:rPr>
              <a:t>Bài 67: </a:t>
            </a:r>
            <a:r>
              <a:rPr lang="en-US" sz="2000" b="1" dirty="0" err="1">
                <a:latin typeface="UTM Avo" panose="02040603050506020204" pitchFamily="18" charset="0"/>
                <a:cs typeface="Arial" panose="020B0604020202020204" pitchFamily="34" charset="0"/>
              </a:rPr>
              <a:t>Mét</a:t>
            </a:r>
            <a:r>
              <a:rPr lang="en-US" sz="2000" b="1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000" b="1" dirty="0" err="1">
                <a:latin typeface="UTM Avo" panose="02040603050506020204" pitchFamily="18" charset="0"/>
                <a:cs typeface="Arial" panose="020B0604020202020204" pitchFamily="34" charset="0"/>
              </a:rPr>
              <a:t>vuông</a:t>
            </a:r>
            <a:endParaRPr lang="vi-VN" sz="2000" b="1" dirty="0">
              <a:latin typeface="UTM Avo" panose="020406030505060202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25" name="Picture 24">
            <a:extLst>
              <a:ext uri="{FF2B5EF4-FFF2-40B4-BE49-F238E27FC236}">
                <a16:creationId xmlns:a16="http://schemas.microsoft.com/office/drawing/2014/main" id="{CD64170D-490C-3E5D-5924-72599EB4DC8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38333" y="3600900"/>
            <a:ext cx="932769" cy="932769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5" grpId="0"/>
      <p:bldP spid="24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15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ACB027CB-33A2-DB8E-FDCD-11D3E26EE0D0}"/>
              </a:ext>
            </a:extLst>
          </p:cNvPr>
          <p:cNvSpPr/>
          <p:nvPr/>
        </p:nvSpPr>
        <p:spPr>
          <a:xfrm>
            <a:off x="4775418" y="3585180"/>
            <a:ext cx="2944537" cy="2958470"/>
          </a:xfrm>
          <a:prstGeom prst="roundRect">
            <a:avLst/>
          </a:prstGeom>
          <a:solidFill>
            <a:schemeClr val="accent2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  <a:sym typeface="Arial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3EB4BD1-2902-EC4A-0F38-79BCCA9B2602}"/>
              </a:ext>
            </a:extLst>
          </p:cNvPr>
          <p:cNvSpPr txBox="1"/>
          <p:nvPr/>
        </p:nvSpPr>
        <p:spPr>
          <a:xfrm>
            <a:off x="454403" y="574846"/>
            <a:ext cx="11367083" cy="14119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/>
                <a:sym typeface="Arial"/>
              </a:rPr>
              <a:t>Để kết nối cộng đồng giáo viên và nhận thêm nhiều tài liệu giảng dạy, </a:t>
            </a:r>
          </a:p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/>
                <a:sym typeface="Arial"/>
              </a:rPr>
              <a:t>mời quý thầy cô tham gia Group Facebook</a:t>
            </a:r>
          </a:p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/>
                <a:sym typeface="Arial"/>
              </a:rPr>
              <a:t>theo đường link:  </a:t>
            </a:r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277F7C17-E574-9332-676F-7B4FC88CD262}"/>
              </a:ext>
            </a:extLst>
          </p:cNvPr>
          <p:cNvSpPr/>
          <p:nvPr/>
        </p:nvSpPr>
        <p:spPr>
          <a:xfrm>
            <a:off x="2441908" y="2000034"/>
            <a:ext cx="7407478" cy="461665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  <a:sym typeface="Arial"/>
            </a:endParaRPr>
          </a:p>
        </p:txBody>
      </p:sp>
      <p:sp>
        <p:nvSpPr>
          <p:cNvPr id="10" name="TextBox 9">
            <a:hlinkClick r:id="rId4"/>
            <a:extLst>
              <a:ext uri="{FF2B5EF4-FFF2-40B4-BE49-F238E27FC236}">
                <a16:creationId xmlns:a16="http://schemas.microsoft.com/office/drawing/2014/main" id="{EEDCC7DA-65BA-6B5F-4904-487E49566583}"/>
              </a:ext>
            </a:extLst>
          </p:cNvPr>
          <p:cNvSpPr txBox="1"/>
          <p:nvPr/>
        </p:nvSpPr>
        <p:spPr>
          <a:xfrm>
            <a:off x="2644617" y="2000034"/>
            <a:ext cx="712225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sng" strike="noStrike" kern="1200" cap="none" spc="0" normalizeH="0" baseline="0" noProof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/>
                <a:sym typeface="Arial"/>
              </a:rPr>
              <a:t>Hoc10 – Đồng hành cùng giáo viên tiểu học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27B892AE-66B0-F635-0B83-4AD3E5525730}"/>
              </a:ext>
            </a:extLst>
          </p:cNvPr>
          <p:cNvSpPr txBox="1"/>
          <p:nvPr/>
        </p:nvSpPr>
        <p:spPr>
          <a:xfrm>
            <a:off x="4011326" y="2381351"/>
            <a:ext cx="4321723" cy="488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/>
                <a:sym typeface="Arial"/>
              </a:rPr>
              <a:t>Hoặc truy cập qua QR code</a:t>
            </a:r>
          </a:p>
        </p:txBody>
      </p:sp>
      <p:pic>
        <p:nvPicPr>
          <p:cNvPr id="1026" name="Picture 2" descr="Ngón Trỏ, ngón tay, Máy tính Biểu tượng Tay - tay png tải về - Miễn phí  trong suốt Tay png Tải về.">
            <a:extLst>
              <a:ext uri="{FF2B5EF4-FFF2-40B4-BE49-F238E27FC236}">
                <a16:creationId xmlns:a16="http://schemas.microsoft.com/office/drawing/2014/main" id="{7E39AE3B-04ED-AC20-C486-F5B9A97F621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5679086" y="2851979"/>
            <a:ext cx="1053311" cy="7490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F832875A-4427-A797-26A3-6FCDC20AC81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05420" y="3722149"/>
            <a:ext cx="2684532" cy="2684532"/>
          </a:xfrm>
          <a:prstGeom prst="roundRect">
            <a:avLst>
              <a:gd name="adj" fmla="val 12957"/>
            </a:avLst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7180168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1" presetClass="emph" presetSubtype="2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1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C5E0B3"/>
                                      </p:to>
                                    </p:animClr>
                                    <p:set>
                                      <p:cBhvr>
                                        <p:cTn id="1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21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1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10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heme/theme1.xml><?xml version="1.0" encoding="utf-8"?>
<a:theme xmlns:a="http://schemas.openxmlformats.org/drawingml/2006/main" name="1_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4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6_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7_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3_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656</TotalTime>
  <Words>569</Words>
  <Application>Microsoft Office PowerPoint</Application>
  <PresentationFormat>Widescreen</PresentationFormat>
  <Paragraphs>92</Paragraphs>
  <Slides>24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6</vt:i4>
      </vt:variant>
      <vt:variant>
        <vt:lpstr>Slide Titles</vt:lpstr>
      </vt:variant>
      <vt:variant>
        <vt:i4>24</vt:i4>
      </vt:variant>
    </vt:vector>
  </HeadingPairs>
  <TitlesOfParts>
    <vt:vector size="34" baseType="lpstr">
      <vt:lpstr>Calibri Light</vt:lpstr>
      <vt:lpstr>UTM Avo</vt:lpstr>
      <vt:lpstr>Arial</vt:lpstr>
      <vt:lpstr>Calibri</vt:lpstr>
      <vt:lpstr>1_Office Theme</vt:lpstr>
      <vt:lpstr>Office Theme</vt:lpstr>
      <vt:lpstr>4_Office Theme</vt:lpstr>
      <vt:lpstr>6_Office Theme</vt:lpstr>
      <vt:lpstr>7_Office Theme</vt:lpstr>
      <vt:lpstr>3_Office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admin</dc:creator>
  <cp:lastModifiedBy>admin</cp:lastModifiedBy>
  <cp:revision>24</cp:revision>
  <dcterms:created xsi:type="dcterms:W3CDTF">2023-10-24T04:45:10Z</dcterms:created>
  <dcterms:modified xsi:type="dcterms:W3CDTF">2023-12-21T08:35:59Z</dcterms:modified>
</cp:coreProperties>
</file>