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2.xml" ContentType="application/vnd.openxmlformats-officedocument.presentationml.notesSlide+xml"/>
  <Override PartName="/ppt/tags/tag20.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665" r:id="rId3"/>
  </p:sldMasterIdLst>
  <p:notesMasterIdLst>
    <p:notesMasterId r:id="rId35"/>
  </p:notesMasterIdLst>
  <p:sldIdLst>
    <p:sldId id="257" r:id="rId4"/>
    <p:sldId id="258" r:id="rId5"/>
    <p:sldId id="276" r:id="rId6"/>
    <p:sldId id="289" r:id="rId7"/>
    <p:sldId id="286" r:id="rId8"/>
    <p:sldId id="287" r:id="rId9"/>
    <p:sldId id="290" r:id="rId10"/>
    <p:sldId id="291" r:id="rId11"/>
    <p:sldId id="292" r:id="rId12"/>
    <p:sldId id="293" r:id="rId13"/>
    <p:sldId id="294" r:id="rId14"/>
    <p:sldId id="295" r:id="rId15"/>
    <p:sldId id="296" r:id="rId16"/>
    <p:sldId id="297" r:id="rId17"/>
    <p:sldId id="298" r:id="rId18"/>
    <p:sldId id="299" r:id="rId19"/>
    <p:sldId id="300" r:id="rId20"/>
    <p:sldId id="301" r:id="rId21"/>
    <p:sldId id="261" r:id="rId22"/>
    <p:sldId id="282" r:id="rId23"/>
    <p:sldId id="302" r:id="rId24"/>
    <p:sldId id="303" r:id="rId25"/>
    <p:sldId id="304" r:id="rId26"/>
    <p:sldId id="305" r:id="rId27"/>
    <p:sldId id="306" r:id="rId28"/>
    <p:sldId id="269" r:id="rId29"/>
    <p:sldId id="283" r:id="rId30"/>
    <p:sldId id="272" r:id="rId31"/>
    <p:sldId id="285" r:id="rId32"/>
    <p:sldId id="267" r:id="rId33"/>
    <p:sldId id="275" r:id="rId34"/>
  </p:sldIdLst>
  <p:sldSz cx="12192000" cy="6858000"/>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8A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949EDA-CD18-48A2-A035-3A2A3981ABA8}" v="304" dt="2023-12-15T07:23:24.7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63660" autoAdjust="0"/>
  </p:normalViewPr>
  <p:slideViewPr>
    <p:cSldViewPr>
      <p:cViewPr>
        <p:scale>
          <a:sx n="100" d="100"/>
          <a:sy n="100" d="100"/>
        </p:scale>
        <p:origin x="72" y="276"/>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42" Type="http://schemas.microsoft.com/office/2015/10/relationships/revisionInfo" Target="revisionInfo.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gs" Target="tags/tag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49512 Phạm Ngọc Anh" userId="cefd2df1-5fa3-4dec-87c8-c5040616a0c8" providerId="ADAL" clId="{29949EDA-CD18-48A2-A035-3A2A3981ABA8}"/>
    <pc:docChg chg="undo custSel addSld delSld modSld sldOrd modMainMaster">
      <pc:chgData name="a49512 Phạm Ngọc Anh" userId="cefd2df1-5fa3-4dec-87c8-c5040616a0c8" providerId="ADAL" clId="{29949EDA-CD18-48A2-A035-3A2A3981ABA8}" dt="2023-12-15T07:23:38.610" v="664" actId="478"/>
      <pc:docMkLst>
        <pc:docMk/>
      </pc:docMkLst>
      <pc:sldChg chg="modSp mod modTransition">
        <pc:chgData name="a49512 Phạm Ngọc Anh" userId="cefd2df1-5fa3-4dec-87c8-c5040616a0c8" providerId="ADAL" clId="{29949EDA-CD18-48A2-A035-3A2A3981ABA8}" dt="2023-12-15T06:51:44.044" v="257"/>
        <pc:sldMkLst>
          <pc:docMk/>
          <pc:sldMk cId="59820846" sldId="257"/>
        </pc:sldMkLst>
        <pc:spChg chg="mod">
          <ac:chgData name="a49512 Phạm Ngọc Anh" userId="cefd2df1-5fa3-4dec-87c8-c5040616a0c8" providerId="ADAL" clId="{29949EDA-CD18-48A2-A035-3A2A3981ABA8}" dt="2023-12-15T06:34:36.153" v="35" actId="1076"/>
          <ac:spMkLst>
            <pc:docMk/>
            <pc:sldMk cId="59820846" sldId="257"/>
            <ac:spMk id="3" creationId="{50121D54-0636-A8A0-7723-842661EDF632}"/>
          </ac:spMkLst>
        </pc:spChg>
        <pc:spChg chg="mod">
          <ac:chgData name="a49512 Phạm Ngọc Anh" userId="cefd2df1-5fa3-4dec-87c8-c5040616a0c8" providerId="ADAL" clId="{29949EDA-CD18-48A2-A035-3A2A3981ABA8}" dt="2023-12-15T06:34:36.153" v="35" actId="1076"/>
          <ac:spMkLst>
            <pc:docMk/>
            <pc:sldMk cId="59820846" sldId="257"/>
            <ac:spMk id="9" creationId="{D2B0C381-AC83-477C-A42B-612BDE63DE3C}"/>
          </ac:spMkLst>
        </pc:spChg>
      </pc:sldChg>
      <pc:sldChg chg="modSp modTransition">
        <pc:chgData name="a49512 Phạm Ngọc Anh" userId="cefd2df1-5fa3-4dec-87c8-c5040616a0c8" providerId="ADAL" clId="{29949EDA-CD18-48A2-A035-3A2A3981ABA8}" dt="2023-12-15T06:51:44.044" v="257"/>
        <pc:sldMkLst>
          <pc:docMk/>
          <pc:sldMk cId="4064365836" sldId="258"/>
        </pc:sldMkLst>
        <pc:picChg chg="mod">
          <ac:chgData name="a49512 Phạm Ngọc Anh" userId="cefd2df1-5fa3-4dec-87c8-c5040616a0c8" providerId="ADAL" clId="{29949EDA-CD18-48A2-A035-3A2A3981ABA8}" dt="2023-12-15T06:34:45.523" v="36"/>
          <ac:picMkLst>
            <pc:docMk/>
            <pc:sldMk cId="4064365836" sldId="258"/>
            <ac:picMk id="5" creationId="{88E69AB7-03A1-E1B1-9A37-D1B0FB9BA743}"/>
          </ac:picMkLst>
        </pc:picChg>
      </pc:sldChg>
      <pc:sldChg chg="del">
        <pc:chgData name="a49512 Phạm Ngọc Anh" userId="cefd2df1-5fa3-4dec-87c8-c5040616a0c8" providerId="ADAL" clId="{29949EDA-CD18-48A2-A035-3A2A3981ABA8}" dt="2023-12-15T06:34:47.103" v="37" actId="47"/>
        <pc:sldMkLst>
          <pc:docMk/>
          <pc:sldMk cId="3080754557" sldId="260"/>
        </pc:sldMkLst>
      </pc:sldChg>
      <pc:sldChg chg="modSp modTransition modNotesTx">
        <pc:chgData name="a49512 Phạm Ngọc Anh" userId="cefd2df1-5fa3-4dec-87c8-c5040616a0c8" providerId="ADAL" clId="{29949EDA-CD18-48A2-A035-3A2A3981ABA8}" dt="2023-12-15T07:21:38.419" v="646" actId="20577"/>
        <pc:sldMkLst>
          <pc:docMk/>
          <pc:sldMk cId="2752476338" sldId="261"/>
        </pc:sldMkLst>
        <pc:picChg chg="mod">
          <ac:chgData name="a49512 Phạm Ngọc Anh" userId="cefd2df1-5fa3-4dec-87c8-c5040616a0c8" providerId="ADAL" clId="{29949EDA-CD18-48A2-A035-3A2A3981ABA8}" dt="2023-12-15T07:01:15.644" v="401"/>
          <ac:picMkLst>
            <pc:docMk/>
            <pc:sldMk cId="2752476338" sldId="261"/>
            <ac:picMk id="2" creationId="{A219EF51-F206-9C57-03E6-697EC1D73D93}"/>
          </ac:picMkLst>
        </pc:picChg>
      </pc:sldChg>
      <pc:sldChg chg="modTransition">
        <pc:chgData name="a49512 Phạm Ngọc Anh" userId="cefd2df1-5fa3-4dec-87c8-c5040616a0c8" providerId="ADAL" clId="{29949EDA-CD18-48A2-A035-3A2A3981ABA8}" dt="2023-12-15T06:51:44.044" v="257"/>
        <pc:sldMkLst>
          <pc:docMk/>
          <pc:sldMk cId="2717458037" sldId="267"/>
        </pc:sldMkLst>
      </pc:sldChg>
      <pc:sldChg chg="modSp modTransition">
        <pc:chgData name="a49512 Phạm Ngọc Anh" userId="cefd2df1-5fa3-4dec-87c8-c5040616a0c8" providerId="ADAL" clId="{29949EDA-CD18-48A2-A035-3A2A3981ABA8}" dt="2023-12-15T07:05:21.339" v="461"/>
        <pc:sldMkLst>
          <pc:docMk/>
          <pc:sldMk cId="3958617325" sldId="269"/>
        </pc:sldMkLst>
        <pc:picChg chg="mod">
          <ac:chgData name="a49512 Phạm Ngọc Anh" userId="cefd2df1-5fa3-4dec-87c8-c5040616a0c8" providerId="ADAL" clId="{29949EDA-CD18-48A2-A035-3A2A3981ABA8}" dt="2023-12-15T07:05:21.339" v="461"/>
          <ac:picMkLst>
            <pc:docMk/>
            <pc:sldMk cId="3958617325" sldId="269"/>
            <ac:picMk id="2" creationId="{DF0808F4-42A6-ECA7-DE77-0535B2DC5E8B}"/>
          </ac:picMkLst>
        </pc:picChg>
      </pc:sldChg>
      <pc:sldChg chg="addSp delSp modSp mod ord modTransition modAnim">
        <pc:chgData name="a49512 Phạm Ngọc Anh" userId="cefd2df1-5fa3-4dec-87c8-c5040616a0c8" providerId="ADAL" clId="{29949EDA-CD18-48A2-A035-3A2A3981ABA8}" dt="2023-12-15T07:10:40.740" v="498" actId="1076"/>
        <pc:sldMkLst>
          <pc:docMk/>
          <pc:sldMk cId="2445843874" sldId="272"/>
        </pc:sldMkLst>
        <pc:spChg chg="mod">
          <ac:chgData name="a49512 Phạm Ngọc Anh" userId="cefd2df1-5fa3-4dec-87c8-c5040616a0c8" providerId="ADAL" clId="{29949EDA-CD18-48A2-A035-3A2A3981ABA8}" dt="2023-12-15T07:10:38.309" v="497" actId="1076"/>
          <ac:spMkLst>
            <pc:docMk/>
            <pc:sldMk cId="2445843874" sldId="272"/>
            <ac:spMk id="4" creationId="{B27B7071-A0A7-2B5B-4546-6DA30760A0E6}"/>
          </ac:spMkLst>
        </pc:spChg>
        <pc:spChg chg="add del">
          <ac:chgData name="a49512 Phạm Ngọc Anh" userId="cefd2df1-5fa3-4dec-87c8-c5040616a0c8" providerId="ADAL" clId="{29949EDA-CD18-48A2-A035-3A2A3981ABA8}" dt="2023-12-15T07:10:09.616" v="485" actId="22"/>
          <ac:spMkLst>
            <pc:docMk/>
            <pc:sldMk cId="2445843874" sldId="272"/>
            <ac:spMk id="6" creationId="{D3ECE632-48C1-68C8-737E-22B93A538706}"/>
          </ac:spMkLst>
        </pc:spChg>
        <pc:picChg chg="mod">
          <ac:chgData name="a49512 Phạm Ngọc Anh" userId="cefd2df1-5fa3-4dec-87c8-c5040616a0c8" providerId="ADAL" clId="{29949EDA-CD18-48A2-A035-3A2A3981ABA8}" dt="2023-12-15T07:10:40.740" v="498" actId="1076"/>
          <ac:picMkLst>
            <pc:docMk/>
            <pc:sldMk cId="2445843874" sldId="272"/>
            <ac:picMk id="3" creationId="{20D12967-03EB-414C-1A07-93FB069B5F5E}"/>
          </ac:picMkLst>
        </pc:picChg>
      </pc:sldChg>
      <pc:sldChg chg="modTransition">
        <pc:chgData name="a49512 Phạm Ngọc Anh" userId="cefd2df1-5fa3-4dec-87c8-c5040616a0c8" providerId="ADAL" clId="{29949EDA-CD18-48A2-A035-3A2A3981ABA8}" dt="2023-12-15T06:51:44.044" v="257"/>
        <pc:sldMkLst>
          <pc:docMk/>
          <pc:sldMk cId="3657035217" sldId="275"/>
        </pc:sldMkLst>
      </pc:sldChg>
      <pc:sldChg chg="addSp delSp modSp mod modTransition modAnim">
        <pc:chgData name="a49512 Phạm Ngọc Anh" userId="cefd2df1-5fa3-4dec-87c8-c5040616a0c8" providerId="ADAL" clId="{29949EDA-CD18-48A2-A035-3A2A3981ABA8}" dt="2023-12-15T06:51:44.044" v="257"/>
        <pc:sldMkLst>
          <pc:docMk/>
          <pc:sldMk cId="2890402100" sldId="276"/>
        </pc:sldMkLst>
        <pc:spChg chg="add del">
          <ac:chgData name="a49512 Phạm Ngọc Anh" userId="cefd2df1-5fa3-4dec-87c8-c5040616a0c8" providerId="ADAL" clId="{29949EDA-CD18-48A2-A035-3A2A3981ABA8}" dt="2023-12-15T06:34:54.677" v="39" actId="22"/>
          <ac:spMkLst>
            <pc:docMk/>
            <pc:sldMk cId="2890402100" sldId="276"/>
            <ac:spMk id="3" creationId="{EEACC8A6-188D-A2D3-8FB0-EAD2B8AF14FA}"/>
          </ac:spMkLst>
        </pc:spChg>
        <pc:spChg chg="add mod">
          <ac:chgData name="a49512 Phạm Ngọc Anh" userId="cefd2df1-5fa3-4dec-87c8-c5040616a0c8" providerId="ADAL" clId="{29949EDA-CD18-48A2-A035-3A2A3981ABA8}" dt="2023-12-15T06:37:27.513" v="49" actId="1076"/>
          <ac:spMkLst>
            <pc:docMk/>
            <pc:sldMk cId="2890402100" sldId="276"/>
            <ac:spMk id="4" creationId="{AC00B97F-F140-2014-0001-8F245C3CFA4C}"/>
          </ac:spMkLst>
        </pc:spChg>
        <pc:spChg chg="mod">
          <ac:chgData name="a49512 Phạm Ngọc Anh" userId="cefd2df1-5fa3-4dec-87c8-c5040616a0c8" providerId="ADAL" clId="{29949EDA-CD18-48A2-A035-3A2A3981ABA8}" dt="2023-12-15T06:37:22.473" v="47" actId="1076"/>
          <ac:spMkLst>
            <pc:docMk/>
            <pc:sldMk cId="2890402100" sldId="276"/>
            <ac:spMk id="6" creationId="{F26C5EB9-72F9-4994-67B3-742E60B898E1}"/>
          </ac:spMkLst>
        </pc:spChg>
        <pc:spChg chg="mod">
          <ac:chgData name="a49512 Phạm Ngọc Anh" userId="cefd2df1-5fa3-4dec-87c8-c5040616a0c8" providerId="ADAL" clId="{29949EDA-CD18-48A2-A035-3A2A3981ABA8}" dt="2023-12-15T06:37:22.473" v="47" actId="1076"/>
          <ac:spMkLst>
            <pc:docMk/>
            <pc:sldMk cId="2890402100" sldId="276"/>
            <ac:spMk id="9" creationId="{1EB57B86-2C84-7BBE-5FB6-D1386769506B}"/>
          </ac:spMkLst>
        </pc:spChg>
        <pc:grpChg chg="add mod">
          <ac:chgData name="a49512 Phạm Ngọc Anh" userId="cefd2df1-5fa3-4dec-87c8-c5040616a0c8" providerId="ADAL" clId="{29949EDA-CD18-48A2-A035-3A2A3981ABA8}" dt="2023-12-15T06:37:22.473" v="47" actId="1076"/>
          <ac:grpSpMkLst>
            <pc:docMk/>
            <pc:sldMk cId="2890402100" sldId="276"/>
            <ac:grpSpMk id="5" creationId="{62A1B9EA-8699-478F-AF6E-18D0D614A187}"/>
          </ac:grpSpMkLst>
        </pc:grpChg>
        <pc:grpChg chg="add mod">
          <ac:chgData name="a49512 Phạm Ngọc Anh" userId="cefd2df1-5fa3-4dec-87c8-c5040616a0c8" providerId="ADAL" clId="{29949EDA-CD18-48A2-A035-3A2A3981ABA8}" dt="2023-12-15T06:37:22.473" v="47" actId="1076"/>
          <ac:grpSpMkLst>
            <pc:docMk/>
            <pc:sldMk cId="2890402100" sldId="276"/>
            <ac:grpSpMk id="8" creationId="{C8AD0D5A-56F0-EE21-9B4C-398E5FC81841}"/>
          </ac:grpSpMkLst>
        </pc:grpChg>
        <pc:picChg chg="mod">
          <ac:chgData name="a49512 Phạm Ngọc Anh" userId="cefd2df1-5fa3-4dec-87c8-c5040616a0c8" providerId="ADAL" clId="{29949EDA-CD18-48A2-A035-3A2A3981ABA8}" dt="2023-12-15T06:37:22.473" v="47" actId="1076"/>
          <ac:picMkLst>
            <pc:docMk/>
            <pc:sldMk cId="2890402100" sldId="276"/>
            <ac:picMk id="7" creationId="{60757585-C987-4A3D-82C0-18E043192E10}"/>
          </ac:picMkLst>
        </pc:picChg>
        <pc:picChg chg="mod">
          <ac:chgData name="a49512 Phạm Ngọc Anh" userId="cefd2df1-5fa3-4dec-87c8-c5040616a0c8" providerId="ADAL" clId="{29949EDA-CD18-48A2-A035-3A2A3981ABA8}" dt="2023-12-15T06:37:22.473" v="47" actId="1076"/>
          <ac:picMkLst>
            <pc:docMk/>
            <pc:sldMk cId="2890402100" sldId="276"/>
            <ac:picMk id="10" creationId="{396182B8-DD02-DD78-8736-7328FB46BDFB}"/>
          </ac:picMkLst>
        </pc:picChg>
        <pc:picChg chg="add mod">
          <ac:chgData name="a49512 Phạm Ngọc Anh" userId="cefd2df1-5fa3-4dec-87c8-c5040616a0c8" providerId="ADAL" clId="{29949EDA-CD18-48A2-A035-3A2A3981ABA8}" dt="2023-12-15T06:37:41.574" v="54" actId="1076"/>
          <ac:picMkLst>
            <pc:docMk/>
            <pc:sldMk cId="2890402100" sldId="276"/>
            <ac:picMk id="12" creationId="{C9550E54-CDC1-0D0A-4DE2-DCEC6B7C765F}"/>
          </ac:picMkLst>
        </pc:picChg>
      </pc:sldChg>
      <pc:sldChg chg="addSp delSp modSp mod modTransition modAnim modNotesTx">
        <pc:chgData name="a49512 Phạm Ngọc Anh" userId="cefd2df1-5fa3-4dec-87c8-c5040616a0c8" providerId="ADAL" clId="{29949EDA-CD18-48A2-A035-3A2A3981ABA8}" dt="2023-12-15T07:23:19.682" v="659" actId="1076"/>
        <pc:sldMkLst>
          <pc:docMk/>
          <pc:sldMk cId="295377097" sldId="282"/>
        </pc:sldMkLst>
        <pc:spChg chg="add mod">
          <ac:chgData name="a49512 Phạm Ngọc Anh" userId="cefd2df1-5fa3-4dec-87c8-c5040616a0c8" providerId="ADAL" clId="{29949EDA-CD18-48A2-A035-3A2A3981ABA8}" dt="2023-12-15T07:02:49.033" v="418" actId="255"/>
          <ac:spMkLst>
            <pc:docMk/>
            <pc:sldMk cId="295377097" sldId="282"/>
            <ac:spMk id="2" creationId="{D298EAB1-AFB6-19D6-1EE4-F815B78E8C00}"/>
          </ac:spMkLst>
        </pc:spChg>
        <pc:spChg chg="add mod">
          <ac:chgData name="a49512 Phạm Ngọc Anh" userId="cefd2df1-5fa3-4dec-87c8-c5040616a0c8" providerId="ADAL" clId="{29949EDA-CD18-48A2-A035-3A2A3981ABA8}" dt="2023-12-15T07:02:56.912" v="421" actId="1076"/>
          <ac:spMkLst>
            <pc:docMk/>
            <pc:sldMk cId="295377097" sldId="282"/>
            <ac:spMk id="3" creationId="{85978B0C-69EB-335C-8CA6-7A16C95320C5}"/>
          </ac:spMkLst>
        </pc:spChg>
        <pc:spChg chg="add mod">
          <ac:chgData name="a49512 Phạm Ngọc Anh" userId="cefd2df1-5fa3-4dec-87c8-c5040616a0c8" providerId="ADAL" clId="{29949EDA-CD18-48A2-A035-3A2A3981ABA8}" dt="2023-12-15T07:02:49.033" v="418" actId="255"/>
          <ac:spMkLst>
            <pc:docMk/>
            <pc:sldMk cId="295377097" sldId="282"/>
            <ac:spMk id="4" creationId="{912A4065-A189-64BD-D8D0-2CF082FBCF80}"/>
          </ac:spMkLst>
        </pc:spChg>
        <pc:spChg chg="add mod">
          <ac:chgData name="a49512 Phạm Ngọc Anh" userId="cefd2df1-5fa3-4dec-87c8-c5040616a0c8" providerId="ADAL" clId="{29949EDA-CD18-48A2-A035-3A2A3981ABA8}" dt="2023-12-15T07:02:49.033" v="418" actId="255"/>
          <ac:spMkLst>
            <pc:docMk/>
            <pc:sldMk cId="295377097" sldId="282"/>
            <ac:spMk id="5" creationId="{D4C83ED2-71EA-9951-7D71-5B68837D06F3}"/>
          </ac:spMkLst>
        </pc:spChg>
        <pc:spChg chg="add mod">
          <ac:chgData name="a49512 Phạm Ngọc Anh" userId="cefd2df1-5fa3-4dec-87c8-c5040616a0c8" providerId="ADAL" clId="{29949EDA-CD18-48A2-A035-3A2A3981ABA8}" dt="2023-12-15T07:02:49.033" v="418" actId="255"/>
          <ac:spMkLst>
            <pc:docMk/>
            <pc:sldMk cId="295377097" sldId="282"/>
            <ac:spMk id="6" creationId="{C2BF20CE-FFE1-0C1E-4C14-83672CC94255}"/>
          </ac:spMkLst>
        </pc:spChg>
        <pc:spChg chg="add mod">
          <ac:chgData name="a49512 Phạm Ngọc Anh" userId="cefd2df1-5fa3-4dec-87c8-c5040616a0c8" providerId="ADAL" clId="{29949EDA-CD18-48A2-A035-3A2A3981ABA8}" dt="2023-12-15T07:23:15.554" v="657" actId="1076"/>
          <ac:spMkLst>
            <pc:docMk/>
            <pc:sldMk cId="295377097" sldId="282"/>
            <ac:spMk id="7" creationId="{893D5484-46A8-1B9A-0C8D-D7932361D323}"/>
          </ac:spMkLst>
        </pc:spChg>
        <pc:spChg chg="add mod">
          <ac:chgData name="a49512 Phạm Ngọc Anh" userId="cefd2df1-5fa3-4dec-87c8-c5040616a0c8" providerId="ADAL" clId="{29949EDA-CD18-48A2-A035-3A2A3981ABA8}" dt="2023-12-15T07:02:49.033" v="418" actId="255"/>
          <ac:spMkLst>
            <pc:docMk/>
            <pc:sldMk cId="295377097" sldId="282"/>
            <ac:spMk id="8" creationId="{A7949CF3-5C94-2166-0956-32B4500C5D2A}"/>
          </ac:spMkLst>
        </pc:spChg>
        <pc:picChg chg="add del">
          <ac:chgData name="a49512 Phạm Ngọc Anh" userId="cefd2df1-5fa3-4dec-87c8-c5040616a0c8" providerId="ADAL" clId="{29949EDA-CD18-48A2-A035-3A2A3981ABA8}" dt="2023-12-15T07:02:17.180" v="413" actId="478"/>
          <ac:picMkLst>
            <pc:docMk/>
            <pc:sldMk cId="295377097" sldId="282"/>
            <ac:picMk id="9" creationId="{53468DF0-67BB-16D7-F064-41D0E6B12F6C}"/>
          </ac:picMkLst>
        </pc:picChg>
        <pc:picChg chg="add mod">
          <ac:chgData name="a49512 Phạm Ngọc Anh" userId="cefd2df1-5fa3-4dec-87c8-c5040616a0c8" providerId="ADAL" clId="{29949EDA-CD18-48A2-A035-3A2A3981ABA8}" dt="2023-12-15T07:11:46.959" v="509" actId="1076"/>
          <ac:picMkLst>
            <pc:docMk/>
            <pc:sldMk cId="295377097" sldId="282"/>
            <ac:picMk id="10" creationId="{7EDB6177-CF61-DDD1-78CA-D3A0BF316CC0}"/>
          </ac:picMkLst>
        </pc:picChg>
        <pc:picChg chg="add mod">
          <ac:chgData name="a49512 Phạm Ngọc Anh" userId="cefd2df1-5fa3-4dec-87c8-c5040616a0c8" providerId="ADAL" clId="{29949EDA-CD18-48A2-A035-3A2A3981ABA8}" dt="2023-12-15T07:23:19.682" v="659" actId="1076"/>
          <ac:picMkLst>
            <pc:docMk/>
            <pc:sldMk cId="295377097" sldId="282"/>
            <ac:picMk id="12" creationId="{C710F5BD-0D6C-05E5-DE4C-E1C7FE5BF2EE}"/>
          </ac:picMkLst>
        </pc:picChg>
      </pc:sldChg>
      <pc:sldChg chg="addSp delSp modSp mod modTransition modAnim">
        <pc:chgData name="a49512 Phạm Ngọc Anh" userId="cefd2df1-5fa3-4dec-87c8-c5040616a0c8" providerId="ADAL" clId="{29949EDA-CD18-48A2-A035-3A2A3981ABA8}" dt="2023-12-15T07:09:57.406" v="483"/>
        <pc:sldMkLst>
          <pc:docMk/>
          <pc:sldMk cId="3180784576" sldId="283"/>
        </pc:sldMkLst>
        <pc:spChg chg="add mod">
          <ac:chgData name="a49512 Phạm Ngọc Anh" userId="cefd2df1-5fa3-4dec-87c8-c5040616a0c8" providerId="ADAL" clId="{29949EDA-CD18-48A2-A035-3A2A3981ABA8}" dt="2023-12-15T07:05:42.339" v="466" actId="1076"/>
          <ac:spMkLst>
            <pc:docMk/>
            <pc:sldMk cId="3180784576" sldId="283"/>
            <ac:spMk id="2" creationId="{CCC9A71A-B4C5-9C7D-8172-3C6552D3EB2B}"/>
          </ac:spMkLst>
        </pc:spChg>
        <pc:picChg chg="add mod">
          <ac:chgData name="a49512 Phạm Ngọc Anh" userId="cefd2df1-5fa3-4dec-87c8-c5040616a0c8" providerId="ADAL" clId="{29949EDA-CD18-48A2-A035-3A2A3981ABA8}" dt="2023-12-15T07:09:31.160" v="477" actId="1076"/>
          <ac:picMkLst>
            <pc:docMk/>
            <pc:sldMk cId="3180784576" sldId="283"/>
            <ac:picMk id="4" creationId="{8AC92051-AB32-23BA-6EE9-82103AA8733E}"/>
          </ac:picMkLst>
        </pc:picChg>
        <pc:picChg chg="add del">
          <ac:chgData name="a49512 Phạm Ngọc Anh" userId="cefd2df1-5fa3-4dec-87c8-c5040616a0c8" providerId="ADAL" clId="{29949EDA-CD18-48A2-A035-3A2A3981ABA8}" dt="2023-12-15T07:08:45.155" v="471" actId="478"/>
          <ac:picMkLst>
            <pc:docMk/>
            <pc:sldMk cId="3180784576" sldId="283"/>
            <ac:picMk id="1026" creationId="{D6F3C4CF-BD01-A67C-3547-97FB6154F4A8}"/>
          </ac:picMkLst>
        </pc:picChg>
      </pc:sldChg>
      <pc:sldChg chg="addSp modSp mod modTransition modAnim">
        <pc:chgData name="a49512 Phạm Ngọc Anh" userId="cefd2df1-5fa3-4dec-87c8-c5040616a0c8" providerId="ADAL" clId="{29949EDA-CD18-48A2-A035-3A2A3981ABA8}" dt="2023-12-15T07:11:27.580" v="507" actId="1076"/>
        <pc:sldMkLst>
          <pc:docMk/>
          <pc:sldMk cId="2011290848" sldId="285"/>
        </pc:sldMkLst>
        <pc:spChg chg="add mod">
          <ac:chgData name="a49512 Phạm Ngọc Anh" userId="cefd2df1-5fa3-4dec-87c8-c5040616a0c8" providerId="ADAL" clId="{29949EDA-CD18-48A2-A035-3A2A3981ABA8}" dt="2023-12-15T07:11:17.309" v="504" actId="255"/>
          <ac:spMkLst>
            <pc:docMk/>
            <pc:sldMk cId="2011290848" sldId="285"/>
            <ac:spMk id="3" creationId="{A869E5C1-7FA1-B5A2-BF44-365B0636CD04}"/>
          </ac:spMkLst>
        </pc:spChg>
        <pc:spChg chg="add mod">
          <ac:chgData name="a49512 Phạm Ngọc Anh" userId="cefd2df1-5fa3-4dec-87c8-c5040616a0c8" providerId="ADAL" clId="{29949EDA-CD18-48A2-A035-3A2A3981ABA8}" dt="2023-12-15T07:11:27.580" v="507" actId="1076"/>
          <ac:spMkLst>
            <pc:docMk/>
            <pc:sldMk cId="2011290848" sldId="285"/>
            <ac:spMk id="4" creationId="{7F5F14AE-D0C2-F081-843E-0EE17963A60E}"/>
          </ac:spMkLst>
        </pc:spChg>
        <pc:spChg chg="add mod">
          <ac:chgData name="a49512 Phạm Ngọc Anh" userId="cefd2df1-5fa3-4dec-87c8-c5040616a0c8" providerId="ADAL" clId="{29949EDA-CD18-48A2-A035-3A2A3981ABA8}" dt="2023-12-15T07:11:17.309" v="504" actId="255"/>
          <ac:spMkLst>
            <pc:docMk/>
            <pc:sldMk cId="2011290848" sldId="285"/>
            <ac:spMk id="5" creationId="{76EEE619-1795-D8D3-E8C1-7E6758D65939}"/>
          </ac:spMkLst>
        </pc:spChg>
        <pc:spChg chg="add mod">
          <ac:chgData name="a49512 Phạm Ngọc Anh" userId="cefd2df1-5fa3-4dec-87c8-c5040616a0c8" providerId="ADAL" clId="{29949EDA-CD18-48A2-A035-3A2A3981ABA8}" dt="2023-12-15T07:11:27.580" v="507" actId="1076"/>
          <ac:spMkLst>
            <pc:docMk/>
            <pc:sldMk cId="2011290848" sldId="285"/>
            <ac:spMk id="6" creationId="{65FA13CA-3DA0-D523-0C43-9AD89B3CCFC9}"/>
          </ac:spMkLst>
        </pc:spChg>
        <pc:spChg chg="add mod">
          <ac:chgData name="a49512 Phạm Ngọc Anh" userId="cefd2df1-5fa3-4dec-87c8-c5040616a0c8" providerId="ADAL" clId="{29949EDA-CD18-48A2-A035-3A2A3981ABA8}" dt="2023-12-15T07:11:17.309" v="504" actId="255"/>
          <ac:spMkLst>
            <pc:docMk/>
            <pc:sldMk cId="2011290848" sldId="285"/>
            <ac:spMk id="7" creationId="{CAFDD878-BFE8-5121-AECF-4E811D2E5036}"/>
          </ac:spMkLst>
        </pc:spChg>
        <pc:spChg chg="add mod">
          <ac:chgData name="a49512 Phạm Ngọc Anh" userId="cefd2df1-5fa3-4dec-87c8-c5040616a0c8" providerId="ADAL" clId="{29949EDA-CD18-48A2-A035-3A2A3981ABA8}" dt="2023-12-15T07:11:27.580" v="507" actId="1076"/>
          <ac:spMkLst>
            <pc:docMk/>
            <pc:sldMk cId="2011290848" sldId="285"/>
            <ac:spMk id="8" creationId="{9D55C0A4-5766-DD2E-A666-093D999E5747}"/>
          </ac:spMkLst>
        </pc:spChg>
      </pc:sldChg>
      <pc:sldChg chg="modSp modTransition">
        <pc:chgData name="a49512 Phạm Ngọc Anh" userId="cefd2df1-5fa3-4dec-87c8-c5040616a0c8" providerId="ADAL" clId="{29949EDA-CD18-48A2-A035-3A2A3981ABA8}" dt="2023-12-15T06:51:44.044" v="257"/>
        <pc:sldMkLst>
          <pc:docMk/>
          <pc:sldMk cId="861043738" sldId="286"/>
        </pc:sldMkLst>
        <pc:picChg chg="mod">
          <ac:chgData name="a49512 Phạm Ngọc Anh" userId="cefd2df1-5fa3-4dec-87c8-c5040616a0c8" providerId="ADAL" clId="{29949EDA-CD18-48A2-A035-3A2A3981ABA8}" dt="2023-12-15T06:40:16.785" v="64"/>
          <ac:picMkLst>
            <pc:docMk/>
            <pc:sldMk cId="861043738" sldId="286"/>
            <ac:picMk id="4" creationId="{CECD485B-1352-E2ED-5C16-1BA227CA4F38}"/>
          </ac:picMkLst>
        </pc:picChg>
      </pc:sldChg>
      <pc:sldChg chg="addSp modSp mod modTransition modAnim">
        <pc:chgData name="a49512 Phạm Ngọc Anh" userId="cefd2df1-5fa3-4dec-87c8-c5040616a0c8" providerId="ADAL" clId="{29949EDA-CD18-48A2-A035-3A2A3981ABA8}" dt="2023-12-15T06:51:44.044" v="257"/>
        <pc:sldMkLst>
          <pc:docMk/>
          <pc:sldMk cId="2892731800" sldId="287"/>
        </pc:sldMkLst>
        <pc:spChg chg="add mod">
          <ac:chgData name="a49512 Phạm Ngọc Anh" userId="cefd2df1-5fa3-4dec-87c8-c5040616a0c8" providerId="ADAL" clId="{29949EDA-CD18-48A2-A035-3A2A3981ABA8}" dt="2023-12-15T06:40:53.243" v="101" actId="207"/>
          <ac:spMkLst>
            <pc:docMk/>
            <pc:sldMk cId="2892731800" sldId="287"/>
            <ac:spMk id="2" creationId="{93F5105E-7A17-CEF2-C75F-B46ECC09C0F2}"/>
          </ac:spMkLst>
        </pc:spChg>
        <pc:spChg chg="add mod">
          <ac:chgData name="a49512 Phạm Ngọc Anh" userId="cefd2df1-5fa3-4dec-87c8-c5040616a0c8" providerId="ADAL" clId="{29949EDA-CD18-48A2-A035-3A2A3981ABA8}" dt="2023-12-15T06:40:53.243" v="101" actId="207"/>
          <ac:spMkLst>
            <pc:docMk/>
            <pc:sldMk cId="2892731800" sldId="287"/>
            <ac:spMk id="3" creationId="{64040BF8-0AEC-FFC0-6703-F3A82638BF0F}"/>
          </ac:spMkLst>
        </pc:spChg>
        <pc:spChg chg="add mod">
          <ac:chgData name="a49512 Phạm Ngọc Anh" userId="cefd2df1-5fa3-4dec-87c8-c5040616a0c8" providerId="ADAL" clId="{29949EDA-CD18-48A2-A035-3A2A3981ABA8}" dt="2023-12-15T06:40:56.344" v="102" actId="1076"/>
          <ac:spMkLst>
            <pc:docMk/>
            <pc:sldMk cId="2892731800" sldId="287"/>
            <ac:spMk id="4" creationId="{489374AF-4FDD-CD9D-9BB8-DA3143813ED8}"/>
          </ac:spMkLst>
        </pc:spChg>
        <pc:spChg chg="add mod">
          <ac:chgData name="a49512 Phạm Ngọc Anh" userId="cefd2df1-5fa3-4dec-87c8-c5040616a0c8" providerId="ADAL" clId="{29949EDA-CD18-48A2-A035-3A2A3981ABA8}" dt="2023-12-15T06:40:53.243" v="101" actId="207"/>
          <ac:spMkLst>
            <pc:docMk/>
            <pc:sldMk cId="2892731800" sldId="287"/>
            <ac:spMk id="5" creationId="{683E32E2-E1B1-CE93-7F46-9B0F520440BC}"/>
          </ac:spMkLst>
        </pc:spChg>
        <pc:spChg chg="add mod">
          <ac:chgData name="a49512 Phạm Ngọc Anh" userId="cefd2df1-5fa3-4dec-87c8-c5040616a0c8" providerId="ADAL" clId="{29949EDA-CD18-48A2-A035-3A2A3981ABA8}" dt="2023-12-15T06:40:59.019" v="103" actId="1076"/>
          <ac:spMkLst>
            <pc:docMk/>
            <pc:sldMk cId="2892731800" sldId="287"/>
            <ac:spMk id="6" creationId="{D3C684E0-6A2F-D931-58C7-58B812546B72}"/>
          </ac:spMkLst>
        </pc:spChg>
        <pc:picChg chg="add mod">
          <ac:chgData name="a49512 Phạm Ngọc Anh" userId="cefd2df1-5fa3-4dec-87c8-c5040616a0c8" providerId="ADAL" clId="{29949EDA-CD18-48A2-A035-3A2A3981ABA8}" dt="2023-12-15T06:41:19.384" v="109" actId="1076"/>
          <ac:picMkLst>
            <pc:docMk/>
            <pc:sldMk cId="2892731800" sldId="287"/>
            <ac:picMk id="8" creationId="{085C3C0C-4EA8-F077-052A-7A8A341E4F90}"/>
          </ac:picMkLst>
        </pc:picChg>
        <pc:picChg chg="add mod">
          <ac:chgData name="a49512 Phạm Ngọc Anh" userId="cefd2df1-5fa3-4dec-87c8-c5040616a0c8" providerId="ADAL" clId="{29949EDA-CD18-48A2-A035-3A2A3981ABA8}" dt="2023-12-15T06:41:40.533" v="113" actId="1076"/>
          <ac:picMkLst>
            <pc:docMk/>
            <pc:sldMk cId="2892731800" sldId="287"/>
            <ac:picMk id="10" creationId="{534F51FE-E8C9-AC96-7F8A-DEC3A7913489}"/>
          </ac:picMkLst>
        </pc:picChg>
      </pc:sldChg>
      <pc:sldChg chg="del modTransition">
        <pc:chgData name="a49512 Phạm Ngọc Anh" userId="cefd2df1-5fa3-4dec-87c8-c5040616a0c8" providerId="ADAL" clId="{29949EDA-CD18-48A2-A035-3A2A3981ABA8}" dt="2023-12-15T07:10:25.273" v="491" actId="47"/>
        <pc:sldMkLst>
          <pc:docMk/>
          <pc:sldMk cId="368626341" sldId="288"/>
        </pc:sldMkLst>
      </pc:sldChg>
      <pc:sldChg chg="addSp modSp add mod modTransition modAnim">
        <pc:chgData name="a49512 Phạm Ngọc Anh" userId="cefd2df1-5fa3-4dec-87c8-c5040616a0c8" providerId="ADAL" clId="{29949EDA-CD18-48A2-A035-3A2A3981ABA8}" dt="2023-12-15T06:51:44.044" v="257"/>
        <pc:sldMkLst>
          <pc:docMk/>
          <pc:sldMk cId="1068670067" sldId="289"/>
        </pc:sldMkLst>
        <pc:spChg chg="add mod">
          <ac:chgData name="a49512 Phạm Ngọc Anh" userId="cefd2df1-5fa3-4dec-87c8-c5040616a0c8" providerId="ADAL" clId="{29949EDA-CD18-48A2-A035-3A2A3981ABA8}" dt="2023-12-15T06:38:04.139" v="59" actId="14100"/>
          <ac:spMkLst>
            <pc:docMk/>
            <pc:sldMk cId="1068670067" sldId="289"/>
            <ac:spMk id="2" creationId="{1CF80C13-7768-B0ED-EF4A-9DD94DBB801F}"/>
          </ac:spMkLst>
        </pc:spChg>
        <pc:spChg chg="add mod">
          <ac:chgData name="a49512 Phạm Ngọc Anh" userId="cefd2df1-5fa3-4dec-87c8-c5040616a0c8" providerId="ADAL" clId="{29949EDA-CD18-48A2-A035-3A2A3981ABA8}" dt="2023-12-15T06:38:10.737" v="60" actId="1076"/>
          <ac:spMkLst>
            <pc:docMk/>
            <pc:sldMk cId="1068670067" sldId="289"/>
            <ac:spMk id="3" creationId="{DEF6D756-2BFA-6A3F-34EA-19A2E479469F}"/>
          </ac:spMkLst>
        </pc:spChg>
        <pc:spChg chg="add mod">
          <ac:chgData name="a49512 Phạm Ngọc Anh" userId="cefd2df1-5fa3-4dec-87c8-c5040616a0c8" providerId="ADAL" clId="{29949EDA-CD18-48A2-A035-3A2A3981ABA8}" dt="2023-12-15T06:38:12.844" v="61" actId="1076"/>
          <ac:spMkLst>
            <pc:docMk/>
            <pc:sldMk cId="1068670067" sldId="289"/>
            <ac:spMk id="4" creationId="{231B3C49-853C-3AB0-F269-19A588072A58}"/>
          </ac:spMkLst>
        </pc:spChg>
        <pc:spChg chg="mod">
          <ac:chgData name="a49512 Phạm Ngọc Anh" userId="cefd2df1-5fa3-4dec-87c8-c5040616a0c8" providerId="ADAL" clId="{29949EDA-CD18-48A2-A035-3A2A3981ABA8}" dt="2023-12-15T06:37:55.134" v="57" actId="1076"/>
          <ac:spMkLst>
            <pc:docMk/>
            <pc:sldMk cId="1068670067" sldId="289"/>
            <ac:spMk id="6" creationId="{8D35CC09-C53E-5EF5-C498-3E8E66192C0E}"/>
          </ac:spMkLst>
        </pc:spChg>
        <pc:spChg chg="mod">
          <ac:chgData name="a49512 Phạm Ngọc Anh" userId="cefd2df1-5fa3-4dec-87c8-c5040616a0c8" providerId="ADAL" clId="{29949EDA-CD18-48A2-A035-3A2A3981ABA8}" dt="2023-12-15T06:37:55.134" v="57" actId="1076"/>
          <ac:spMkLst>
            <pc:docMk/>
            <pc:sldMk cId="1068670067" sldId="289"/>
            <ac:spMk id="10" creationId="{BF424127-9779-A315-C779-13A22A460D7E}"/>
          </ac:spMkLst>
        </pc:spChg>
        <pc:spChg chg="mod">
          <ac:chgData name="a49512 Phạm Ngọc Anh" userId="cefd2df1-5fa3-4dec-87c8-c5040616a0c8" providerId="ADAL" clId="{29949EDA-CD18-48A2-A035-3A2A3981ABA8}" dt="2023-12-15T06:37:55.134" v="57" actId="1076"/>
          <ac:spMkLst>
            <pc:docMk/>
            <pc:sldMk cId="1068670067" sldId="289"/>
            <ac:spMk id="14" creationId="{FAB30ABA-122B-2062-3CE7-41003396760A}"/>
          </ac:spMkLst>
        </pc:spChg>
        <pc:grpChg chg="add mod">
          <ac:chgData name="a49512 Phạm Ngọc Anh" userId="cefd2df1-5fa3-4dec-87c8-c5040616a0c8" providerId="ADAL" clId="{29949EDA-CD18-48A2-A035-3A2A3981ABA8}" dt="2023-12-15T06:37:55.134" v="57" actId="1076"/>
          <ac:grpSpMkLst>
            <pc:docMk/>
            <pc:sldMk cId="1068670067" sldId="289"/>
            <ac:grpSpMk id="5" creationId="{52A2225A-03FB-E857-2B8F-493FBA5168C5}"/>
          </ac:grpSpMkLst>
        </pc:grpChg>
        <pc:grpChg chg="add mod">
          <ac:chgData name="a49512 Phạm Ngọc Anh" userId="cefd2df1-5fa3-4dec-87c8-c5040616a0c8" providerId="ADAL" clId="{29949EDA-CD18-48A2-A035-3A2A3981ABA8}" dt="2023-12-15T06:37:55.134" v="57" actId="1076"/>
          <ac:grpSpMkLst>
            <pc:docMk/>
            <pc:sldMk cId="1068670067" sldId="289"/>
            <ac:grpSpMk id="9" creationId="{E873A303-2CD0-8215-BBF4-5CE7AE57C3F6}"/>
          </ac:grpSpMkLst>
        </pc:grpChg>
        <pc:grpChg chg="add mod">
          <ac:chgData name="a49512 Phạm Ngọc Anh" userId="cefd2df1-5fa3-4dec-87c8-c5040616a0c8" providerId="ADAL" clId="{29949EDA-CD18-48A2-A035-3A2A3981ABA8}" dt="2023-12-15T06:37:55.134" v="57" actId="1076"/>
          <ac:grpSpMkLst>
            <pc:docMk/>
            <pc:sldMk cId="1068670067" sldId="289"/>
            <ac:grpSpMk id="13" creationId="{6A37A36D-86D1-0031-5830-7470838F2AAE}"/>
          </ac:grpSpMkLst>
        </pc:grpChg>
        <pc:picChg chg="mod">
          <ac:chgData name="a49512 Phạm Ngọc Anh" userId="cefd2df1-5fa3-4dec-87c8-c5040616a0c8" providerId="ADAL" clId="{29949EDA-CD18-48A2-A035-3A2A3981ABA8}" dt="2023-12-15T06:37:55.134" v="57" actId="1076"/>
          <ac:picMkLst>
            <pc:docMk/>
            <pc:sldMk cId="1068670067" sldId="289"/>
            <ac:picMk id="7" creationId="{68D02FD9-CD08-60B7-6443-C8481863B5E5}"/>
          </ac:picMkLst>
        </pc:picChg>
        <pc:picChg chg="mod">
          <ac:chgData name="a49512 Phạm Ngọc Anh" userId="cefd2df1-5fa3-4dec-87c8-c5040616a0c8" providerId="ADAL" clId="{29949EDA-CD18-48A2-A035-3A2A3981ABA8}" dt="2023-12-15T06:37:55.134" v="57" actId="1076"/>
          <ac:picMkLst>
            <pc:docMk/>
            <pc:sldMk cId="1068670067" sldId="289"/>
            <ac:picMk id="8" creationId="{88C8E03B-E67D-946A-85E8-9FAC54E81DDF}"/>
          </ac:picMkLst>
        </pc:picChg>
        <pc:picChg chg="mod">
          <ac:chgData name="a49512 Phạm Ngọc Anh" userId="cefd2df1-5fa3-4dec-87c8-c5040616a0c8" providerId="ADAL" clId="{29949EDA-CD18-48A2-A035-3A2A3981ABA8}" dt="2023-12-15T06:37:55.134" v="57" actId="1076"/>
          <ac:picMkLst>
            <pc:docMk/>
            <pc:sldMk cId="1068670067" sldId="289"/>
            <ac:picMk id="11" creationId="{696BB1A9-A02A-F207-C21D-0C8EFAB9E117}"/>
          </ac:picMkLst>
        </pc:picChg>
        <pc:picChg chg="mod">
          <ac:chgData name="a49512 Phạm Ngọc Anh" userId="cefd2df1-5fa3-4dec-87c8-c5040616a0c8" providerId="ADAL" clId="{29949EDA-CD18-48A2-A035-3A2A3981ABA8}" dt="2023-12-15T06:37:55.134" v="57" actId="1076"/>
          <ac:picMkLst>
            <pc:docMk/>
            <pc:sldMk cId="1068670067" sldId="289"/>
            <ac:picMk id="12" creationId="{C51DE17F-5FBE-197A-4AD3-1D41C554B8ED}"/>
          </ac:picMkLst>
        </pc:picChg>
        <pc:picChg chg="mod">
          <ac:chgData name="a49512 Phạm Ngọc Anh" userId="cefd2df1-5fa3-4dec-87c8-c5040616a0c8" providerId="ADAL" clId="{29949EDA-CD18-48A2-A035-3A2A3981ABA8}" dt="2023-12-15T06:37:55.134" v="57" actId="1076"/>
          <ac:picMkLst>
            <pc:docMk/>
            <pc:sldMk cId="1068670067" sldId="289"/>
            <ac:picMk id="15" creationId="{92AA5F40-8A47-B2FB-E13F-5DCB18F594C6}"/>
          </ac:picMkLst>
        </pc:picChg>
      </pc:sldChg>
      <pc:sldChg chg="addSp modSp add mod modTransition modAnim">
        <pc:chgData name="a49512 Phạm Ngọc Anh" userId="cefd2df1-5fa3-4dec-87c8-c5040616a0c8" providerId="ADAL" clId="{29949EDA-CD18-48A2-A035-3A2A3981ABA8}" dt="2023-12-15T06:56:58.646" v="310" actId="1076"/>
        <pc:sldMkLst>
          <pc:docMk/>
          <pc:sldMk cId="1918178236" sldId="290"/>
        </pc:sldMkLst>
        <pc:spChg chg="mod">
          <ac:chgData name="a49512 Phạm Ngọc Anh" userId="cefd2df1-5fa3-4dec-87c8-c5040616a0c8" providerId="ADAL" clId="{29949EDA-CD18-48A2-A035-3A2A3981ABA8}" dt="2023-12-15T06:42:00.274" v="115" actId="1076"/>
          <ac:spMkLst>
            <pc:docMk/>
            <pc:sldMk cId="1918178236" sldId="290"/>
            <ac:spMk id="3" creationId="{E93133B2-39C6-A03B-D450-8BEDE9C956DD}"/>
          </ac:spMkLst>
        </pc:spChg>
        <pc:spChg chg="mod">
          <ac:chgData name="a49512 Phạm Ngọc Anh" userId="cefd2df1-5fa3-4dec-87c8-c5040616a0c8" providerId="ADAL" clId="{29949EDA-CD18-48A2-A035-3A2A3981ABA8}" dt="2023-12-15T06:42:00.274" v="115" actId="1076"/>
          <ac:spMkLst>
            <pc:docMk/>
            <pc:sldMk cId="1918178236" sldId="290"/>
            <ac:spMk id="4" creationId="{92BE4FD8-AF30-C154-23C8-81F4EBE7764F}"/>
          </ac:spMkLst>
        </pc:spChg>
        <pc:spChg chg="mod">
          <ac:chgData name="a49512 Phạm Ngọc Anh" userId="cefd2df1-5fa3-4dec-87c8-c5040616a0c8" providerId="ADAL" clId="{29949EDA-CD18-48A2-A035-3A2A3981ABA8}" dt="2023-12-15T06:42:00.274" v="115" actId="1076"/>
          <ac:spMkLst>
            <pc:docMk/>
            <pc:sldMk cId="1918178236" sldId="290"/>
            <ac:spMk id="5" creationId="{00C500DD-FABC-A43E-0CE3-E3D4B2727678}"/>
          </ac:spMkLst>
        </pc:spChg>
        <pc:spChg chg="mod">
          <ac:chgData name="a49512 Phạm Ngọc Anh" userId="cefd2df1-5fa3-4dec-87c8-c5040616a0c8" providerId="ADAL" clId="{29949EDA-CD18-48A2-A035-3A2A3981ABA8}" dt="2023-12-15T06:42:00.274" v="115" actId="1076"/>
          <ac:spMkLst>
            <pc:docMk/>
            <pc:sldMk cId="1918178236" sldId="290"/>
            <ac:spMk id="6" creationId="{CF2C9280-5ED1-9F3D-6AEB-C6CCEFEDF48B}"/>
          </ac:spMkLst>
        </pc:spChg>
        <pc:spChg chg="mod">
          <ac:chgData name="a49512 Phạm Ngọc Anh" userId="cefd2df1-5fa3-4dec-87c8-c5040616a0c8" providerId="ADAL" clId="{29949EDA-CD18-48A2-A035-3A2A3981ABA8}" dt="2023-12-15T06:42:00.274" v="115" actId="1076"/>
          <ac:spMkLst>
            <pc:docMk/>
            <pc:sldMk cId="1918178236" sldId="290"/>
            <ac:spMk id="7" creationId="{2B8AA1C8-F7F5-7BA9-3B91-293194C04A71}"/>
          </ac:spMkLst>
        </pc:spChg>
        <pc:spChg chg="add mod">
          <ac:chgData name="a49512 Phạm Ngọc Anh" userId="cefd2df1-5fa3-4dec-87c8-c5040616a0c8" providerId="ADAL" clId="{29949EDA-CD18-48A2-A035-3A2A3981ABA8}" dt="2023-12-15T06:42:22.355" v="122" actId="1076"/>
          <ac:spMkLst>
            <pc:docMk/>
            <pc:sldMk cId="1918178236" sldId="290"/>
            <ac:spMk id="8" creationId="{A2A47BF5-41DB-65E7-97CE-F195805D4A8F}"/>
          </ac:spMkLst>
        </pc:spChg>
        <pc:spChg chg="add mod">
          <ac:chgData name="a49512 Phạm Ngọc Anh" userId="cefd2df1-5fa3-4dec-87c8-c5040616a0c8" providerId="ADAL" clId="{29949EDA-CD18-48A2-A035-3A2A3981ABA8}" dt="2023-12-15T06:42:25.133" v="123" actId="1076"/>
          <ac:spMkLst>
            <pc:docMk/>
            <pc:sldMk cId="1918178236" sldId="290"/>
            <ac:spMk id="9" creationId="{C71DA543-2CB1-3347-80CD-6ED4FF496565}"/>
          </ac:spMkLst>
        </pc:spChg>
        <pc:grpChg chg="add mod">
          <ac:chgData name="a49512 Phạm Ngọc Anh" userId="cefd2df1-5fa3-4dec-87c8-c5040616a0c8" providerId="ADAL" clId="{29949EDA-CD18-48A2-A035-3A2A3981ABA8}" dt="2023-12-15T06:42:00.274" v="115" actId="1076"/>
          <ac:grpSpMkLst>
            <pc:docMk/>
            <pc:sldMk cId="1918178236" sldId="290"/>
            <ac:grpSpMk id="2" creationId="{626FE514-A90F-DE20-DDF9-BB86BC3C02A8}"/>
          </ac:grpSpMkLst>
        </pc:grpChg>
        <pc:picChg chg="add mod">
          <ac:chgData name="a49512 Phạm Ngọc Anh" userId="cefd2df1-5fa3-4dec-87c8-c5040616a0c8" providerId="ADAL" clId="{29949EDA-CD18-48A2-A035-3A2A3981ABA8}" dt="2023-12-15T06:42:00.274" v="115" actId="1076"/>
          <ac:picMkLst>
            <pc:docMk/>
            <pc:sldMk cId="1918178236" sldId="290"/>
            <ac:picMk id="10" creationId="{67D1ED82-B184-5523-176C-45E4004DFE5D}"/>
          </ac:picMkLst>
        </pc:picChg>
        <pc:picChg chg="add mod">
          <ac:chgData name="a49512 Phạm Ngọc Anh" userId="cefd2df1-5fa3-4dec-87c8-c5040616a0c8" providerId="ADAL" clId="{29949EDA-CD18-48A2-A035-3A2A3981ABA8}" dt="2023-12-15T06:56:27.266" v="297"/>
          <ac:picMkLst>
            <pc:docMk/>
            <pc:sldMk cId="1918178236" sldId="290"/>
            <ac:picMk id="11" creationId="{7BA72F94-AEC0-23FA-0034-BA97F414D1C5}"/>
          </ac:picMkLst>
        </pc:picChg>
        <pc:picChg chg="add mod">
          <ac:chgData name="a49512 Phạm Ngọc Anh" userId="cefd2df1-5fa3-4dec-87c8-c5040616a0c8" providerId="ADAL" clId="{29949EDA-CD18-48A2-A035-3A2A3981ABA8}" dt="2023-12-15T06:56:53.361" v="307" actId="1076"/>
          <ac:picMkLst>
            <pc:docMk/>
            <pc:sldMk cId="1918178236" sldId="290"/>
            <ac:picMk id="12" creationId="{49A79B10-8A4E-7D66-0525-EB2F838BFB55}"/>
          </ac:picMkLst>
        </pc:picChg>
        <pc:picChg chg="add mod">
          <ac:chgData name="a49512 Phạm Ngọc Anh" userId="cefd2df1-5fa3-4dec-87c8-c5040616a0c8" providerId="ADAL" clId="{29949EDA-CD18-48A2-A035-3A2A3981ABA8}" dt="2023-12-15T06:56:58.646" v="310" actId="1076"/>
          <ac:picMkLst>
            <pc:docMk/>
            <pc:sldMk cId="1918178236" sldId="290"/>
            <ac:picMk id="13" creationId="{FD27BA96-5EA5-38C1-7DAB-65A0237453CD}"/>
          </ac:picMkLst>
        </pc:picChg>
      </pc:sldChg>
      <pc:sldChg chg="addSp modSp add mod modTransition modAnim">
        <pc:chgData name="a49512 Phạm Ngọc Anh" userId="cefd2df1-5fa3-4dec-87c8-c5040616a0c8" providerId="ADAL" clId="{29949EDA-CD18-48A2-A035-3A2A3981ABA8}" dt="2023-12-15T06:51:44.044" v="257"/>
        <pc:sldMkLst>
          <pc:docMk/>
          <pc:sldMk cId="4069406009" sldId="291"/>
        </pc:sldMkLst>
        <pc:spChg chg="add mod">
          <ac:chgData name="a49512 Phạm Ngọc Anh" userId="cefd2df1-5fa3-4dec-87c8-c5040616a0c8" providerId="ADAL" clId="{29949EDA-CD18-48A2-A035-3A2A3981ABA8}" dt="2023-12-15T06:43:12.764" v="130" actId="1076"/>
          <ac:spMkLst>
            <pc:docMk/>
            <pc:sldMk cId="4069406009" sldId="291"/>
            <ac:spMk id="2" creationId="{D7FD0EBC-2068-BD53-C8F9-6A55028BC7F0}"/>
          </ac:spMkLst>
        </pc:spChg>
        <pc:spChg chg="add mod">
          <ac:chgData name="a49512 Phạm Ngọc Anh" userId="cefd2df1-5fa3-4dec-87c8-c5040616a0c8" providerId="ADAL" clId="{29949EDA-CD18-48A2-A035-3A2A3981ABA8}" dt="2023-12-15T06:43:17.843" v="131" actId="1076"/>
          <ac:spMkLst>
            <pc:docMk/>
            <pc:sldMk cId="4069406009" sldId="291"/>
            <ac:spMk id="3" creationId="{E45FC823-22AF-23B4-AA5D-043FF73C2BA7}"/>
          </ac:spMkLst>
        </pc:spChg>
        <pc:picChg chg="add mod">
          <ac:chgData name="a49512 Phạm Ngọc Anh" userId="cefd2df1-5fa3-4dec-87c8-c5040616a0c8" providerId="ADAL" clId="{29949EDA-CD18-48A2-A035-3A2A3981ABA8}" dt="2023-12-15T06:43:02.585" v="127" actId="1076"/>
          <ac:picMkLst>
            <pc:docMk/>
            <pc:sldMk cId="4069406009" sldId="291"/>
            <ac:picMk id="4" creationId="{135F17B8-4FBD-5CAE-C4EF-1959F5F157FA}"/>
          </ac:picMkLst>
        </pc:picChg>
        <pc:picChg chg="add mod">
          <ac:chgData name="a49512 Phạm Ngọc Anh" userId="cefd2df1-5fa3-4dec-87c8-c5040616a0c8" providerId="ADAL" clId="{29949EDA-CD18-48A2-A035-3A2A3981ABA8}" dt="2023-12-15T06:43:12.764" v="130" actId="1076"/>
          <ac:picMkLst>
            <pc:docMk/>
            <pc:sldMk cId="4069406009" sldId="291"/>
            <ac:picMk id="5" creationId="{24F86287-E8AD-F8FF-2B5A-E8561BC35A83}"/>
          </ac:picMkLst>
        </pc:picChg>
      </pc:sldChg>
      <pc:sldChg chg="addSp delSp modSp add mod modTransition modAnim">
        <pc:chgData name="a49512 Phạm Ngọc Anh" userId="cefd2df1-5fa3-4dec-87c8-c5040616a0c8" providerId="ADAL" clId="{29949EDA-CD18-48A2-A035-3A2A3981ABA8}" dt="2023-12-15T06:51:44.044" v="257"/>
        <pc:sldMkLst>
          <pc:docMk/>
          <pc:sldMk cId="3943721142" sldId="292"/>
        </pc:sldMkLst>
        <pc:spChg chg="mod topLvl">
          <ac:chgData name="a49512 Phạm Ngọc Anh" userId="cefd2df1-5fa3-4dec-87c8-c5040616a0c8" providerId="ADAL" clId="{29949EDA-CD18-48A2-A035-3A2A3981ABA8}" dt="2023-12-15T06:43:57.863" v="142" actId="1076"/>
          <ac:spMkLst>
            <pc:docMk/>
            <pc:sldMk cId="3943721142" sldId="292"/>
            <ac:spMk id="4" creationId="{2FE057AE-130F-19B9-2A64-4473F244A7BC}"/>
          </ac:spMkLst>
        </pc:spChg>
        <pc:grpChg chg="add del mod">
          <ac:chgData name="a49512 Phạm Ngọc Anh" userId="cefd2df1-5fa3-4dec-87c8-c5040616a0c8" providerId="ADAL" clId="{29949EDA-CD18-48A2-A035-3A2A3981ABA8}" dt="2023-12-15T06:43:46.369" v="138" actId="165"/>
          <ac:grpSpMkLst>
            <pc:docMk/>
            <pc:sldMk cId="3943721142" sldId="292"/>
            <ac:grpSpMk id="3" creationId="{C5D04BC8-E2B7-BB66-394B-FF9C35E4E7C7}"/>
          </ac:grpSpMkLst>
        </pc:grpChg>
        <pc:picChg chg="add mod">
          <ac:chgData name="a49512 Phạm Ngọc Anh" userId="cefd2df1-5fa3-4dec-87c8-c5040616a0c8" providerId="ADAL" clId="{29949EDA-CD18-48A2-A035-3A2A3981ABA8}" dt="2023-12-15T06:44:22.374" v="155" actId="1076"/>
          <ac:picMkLst>
            <pc:docMk/>
            <pc:sldMk cId="3943721142" sldId="292"/>
            <ac:picMk id="2" creationId="{4FB4E21E-BABC-1C6E-736B-0DF1D1E56234}"/>
          </ac:picMkLst>
        </pc:picChg>
        <pc:picChg chg="mod topLvl">
          <ac:chgData name="a49512 Phạm Ngọc Anh" userId="cefd2df1-5fa3-4dec-87c8-c5040616a0c8" providerId="ADAL" clId="{29949EDA-CD18-48A2-A035-3A2A3981ABA8}" dt="2023-12-15T06:44:20.193" v="153" actId="1076"/>
          <ac:picMkLst>
            <pc:docMk/>
            <pc:sldMk cId="3943721142" sldId="292"/>
            <ac:picMk id="5" creationId="{078D3269-359E-24A3-71BF-EECFC9F0DC04}"/>
          </ac:picMkLst>
        </pc:picChg>
        <pc:picChg chg="mod topLvl">
          <ac:chgData name="a49512 Phạm Ngọc Anh" userId="cefd2df1-5fa3-4dec-87c8-c5040616a0c8" providerId="ADAL" clId="{29949EDA-CD18-48A2-A035-3A2A3981ABA8}" dt="2023-12-15T06:44:29.955" v="158" actId="1076"/>
          <ac:picMkLst>
            <pc:docMk/>
            <pc:sldMk cId="3943721142" sldId="292"/>
            <ac:picMk id="6" creationId="{17811E44-E83E-9B54-D9FC-BB6415A59CEE}"/>
          </ac:picMkLst>
        </pc:picChg>
      </pc:sldChg>
      <pc:sldChg chg="addSp modSp add mod modTransition modAnim">
        <pc:chgData name="a49512 Phạm Ngọc Anh" userId="cefd2df1-5fa3-4dec-87c8-c5040616a0c8" providerId="ADAL" clId="{29949EDA-CD18-48A2-A035-3A2A3981ABA8}" dt="2023-12-15T06:51:44.044" v="257"/>
        <pc:sldMkLst>
          <pc:docMk/>
          <pc:sldMk cId="2636890703" sldId="293"/>
        </pc:sldMkLst>
        <pc:spChg chg="add mod">
          <ac:chgData name="a49512 Phạm Ngọc Anh" userId="cefd2df1-5fa3-4dec-87c8-c5040616a0c8" providerId="ADAL" clId="{29949EDA-CD18-48A2-A035-3A2A3981ABA8}" dt="2023-12-15T06:45:51.183" v="175" actId="1076"/>
          <ac:spMkLst>
            <pc:docMk/>
            <pc:sldMk cId="2636890703" sldId="293"/>
            <ac:spMk id="2" creationId="{33F471B9-3B3D-9C3A-9204-ACDE0237189E}"/>
          </ac:spMkLst>
        </pc:spChg>
        <pc:spChg chg="add mod">
          <ac:chgData name="a49512 Phạm Ngọc Anh" userId="cefd2df1-5fa3-4dec-87c8-c5040616a0c8" providerId="ADAL" clId="{29949EDA-CD18-48A2-A035-3A2A3981ABA8}" dt="2023-12-15T06:45:55.309" v="177" actId="1076"/>
          <ac:spMkLst>
            <pc:docMk/>
            <pc:sldMk cId="2636890703" sldId="293"/>
            <ac:spMk id="4" creationId="{DD53398B-323B-31A2-F672-B0B9D67A3F32}"/>
          </ac:spMkLst>
        </pc:spChg>
        <pc:picChg chg="add mod">
          <ac:chgData name="a49512 Phạm Ngọc Anh" userId="cefd2df1-5fa3-4dec-87c8-c5040616a0c8" providerId="ADAL" clId="{29949EDA-CD18-48A2-A035-3A2A3981ABA8}" dt="2023-12-15T06:45:53.044" v="176" actId="1076"/>
          <ac:picMkLst>
            <pc:docMk/>
            <pc:sldMk cId="2636890703" sldId="293"/>
            <ac:picMk id="3" creationId="{CF3D735B-2E55-F1F0-B9FC-7C29F8FA4DAE}"/>
          </ac:picMkLst>
        </pc:picChg>
        <pc:picChg chg="add mod">
          <ac:chgData name="a49512 Phạm Ngọc Anh" userId="cefd2df1-5fa3-4dec-87c8-c5040616a0c8" providerId="ADAL" clId="{29949EDA-CD18-48A2-A035-3A2A3981ABA8}" dt="2023-12-15T06:46:13.984" v="184" actId="1076"/>
          <ac:picMkLst>
            <pc:docMk/>
            <pc:sldMk cId="2636890703" sldId="293"/>
            <ac:picMk id="6" creationId="{045C4A07-D4D1-08C0-947F-EFA73F35E0A0}"/>
          </ac:picMkLst>
        </pc:picChg>
      </pc:sldChg>
      <pc:sldChg chg="addSp modSp add mod modTransition modAnim">
        <pc:chgData name="a49512 Phạm Ngọc Anh" userId="cefd2df1-5fa3-4dec-87c8-c5040616a0c8" providerId="ADAL" clId="{29949EDA-CD18-48A2-A035-3A2A3981ABA8}" dt="2023-12-15T06:51:44.044" v="257"/>
        <pc:sldMkLst>
          <pc:docMk/>
          <pc:sldMk cId="718775790" sldId="294"/>
        </pc:sldMkLst>
        <pc:spChg chg="add mod">
          <ac:chgData name="a49512 Phạm Ngọc Anh" userId="cefd2df1-5fa3-4dec-87c8-c5040616a0c8" providerId="ADAL" clId="{29949EDA-CD18-48A2-A035-3A2A3981ABA8}" dt="2023-12-15T06:47:31.975" v="201" actId="1076"/>
          <ac:spMkLst>
            <pc:docMk/>
            <pc:sldMk cId="718775790" sldId="294"/>
            <ac:spMk id="2" creationId="{ECF65CCB-44D1-E2DB-2BC8-F0C3C9309B5C}"/>
          </ac:spMkLst>
        </pc:spChg>
        <pc:picChg chg="add mod">
          <ac:chgData name="a49512 Phạm Ngọc Anh" userId="cefd2df1-5fa3-4dec-87c8-c5040616a0c8" providerId="ADAL" clId="{29949EDA-CD18-48A2-A035-3A2A3981ABA8}" dt="2023-12-15T06:47:33.384" v="202" actId="1076"/>
          <ac:picMkLst>
            <pc:docMk/>
            <pc:sldMk cId="718775790" sldId="294"/>
            <ac:picMk id="3" creationId="{6CBA40FE-05C2-28EA-3595-592D901DA33B}"/>
          </ac:picMkLst>
        </pc:picChg>
      </pc:sldChg>
      <pc:sldChg chg="addSp delSp modSp add mod modTransition modAnim">
        <pc:chgData name="a49512 Phạm Ngọc Anh" userId="cefd2df1-5fa3-4dec-87c8-c5040616a0c8" providerId="ADAL" clId="{29949EDA-CD18-48A2-A035-3A2A3981ABA8}" dt="2023-12-15T06:51:44.044" v="257"/>
        <pc:sldMkLst>
          <pc:docMk/>
          <pc:sldMk cId="283831609" sldId="295"/>
        </pc:sldMkLst>
        <pc:spChg chg="add mod">
          <ac:chgData name="a49512 Phạm Ngọc Anh" userId="cefd2df1-5fa3-4dec-87c8-c5040616a0c8" providerId="ADAL" clId="{29949EDA-CD18-48A2-A035-3A2A3981ABA8}" dt="2023-12-15T06:48:46.954" v="220" actId="1076"/>
          <ac:spMkLst>
            <pc:docMk/>
            <pc:sldMk cId="283831609" sldId="295"/>
            <ac:spMk id="2" creationId="{0903731E-56D2-5EF4-DA0A-2AD96426E567}"/>
          </ac:spMkLst>
        </pc:spChg>
        <pc:spChg chg="mod topLvl">
          <ac:chgData name="a49512 Phạm Ngọc Anh" userId="cefd2df1-5fa3-4dec-87c8-c5040616a0c8" providerId="ADAL" clId="{29949EDA-CD18-48A2-A035-3A2A3981ABA8}" dt="2023-12-15T06:51:13.549" v="252" actId="14100"/>
          <ac:spMkLst>
            <pc:docMk/>
            <pc:sldMk cId="283831609" sldId="295"/>
            <ac:spMk id="5" creationId="{612F6663-F32D-C654-D7B4-F4445D51F2A2}"/>
          </ac:spMkLst>
        </pc:spChg>
        <pc:spChg chg="mod">
          <ac:chgData name="a49512 Phạm Ngọc Anh" userId="cefd2df1-5fa3-4dec-87c8-c5040616a0c8" providerId="ADAL" clId="{29949EDA-CD18-48A2-A035-3A2A3981ABA8}" dt="2023-12-15T06:49:21.513" v="225" actId="1076"/>
          <ac:spMkLst>
            <pc:docMk/>
            <pc:sldMk cId="283831609" sldId="295"/>
            <ac:spMk id="11" creationId="{CE88FE66-1E17-5F74-1A98-E0CB4ED46CF1}"/>
          </ac:spMkLst>
        </pc:spChg>
        <pc:grpChg chg="add del mod">
          <ac:chgData name="a49512 Phạm Ngọc Anh" userId="cefd2df1-5fa3-4dec-87c8-c5040616a0c8" providerId="ADAL" clId="{29949EDA-CD18-48A2-A035-3A2A3981ABA8}" dt="2023-12-15T06:49:01.344" v="222" actId="165"/>
          <ac:grpSpMkLst>
            <pc:docMk/>
            <pc:sldMk cId="283831609" sldId="295"/>
            <ac:grpSpMk id="3" creationId="{32090771-FA8A-2947-AB77-21C3D2C5CD9F}"/>
          </ac:grpSpMkLst>
        </pc:grpChg>
        <pc:grpChg chg="mod topLvl">
          <ac:chgData name="a49512 Phạm Ngọc Anh" userId="cefd2df1-5fa3-4dec-87c8-c5040616a0c8" providerId="ADAL" clId="{29949EDA-CD18-48A2-A035-3A2A3981ABA8}" dt="2023-12-15T06:49:38.194" v="228" actId="1076"/>
          <ac:grpSpMkLst>
            <pc:docMk/>
            <pc:sldMk cId="283831609" sldId="295"/>
            <ac:grpSpMk id="4" creationId="{5D9744C3-2D49-BA92-2D5C-3E8B047CDC34}"/>
          </ac:grpSpMkLst>
        </pc:grpChg>
        <pc:picChg chg="mod topLvl">
          <ac:chgData name="a49512 Phạm Ngọc Anh" userId="cefd2df1-5fa3-4dec-87c8-c5040616a0c8" providerId="ADAL" clId="{29949EDA-CD18-48A2-A035-3A2A3981ABA8}" dt="2023-12-15T06:50:15.964" v="236" actId="1076"/>
          <ac:picMkLst>
            <pc:docMk/>
            <pc:sldMk cId="283831609" sldId="295"/>
            <ac:picMk id="6" creationId="{40876290-CDD3-EAA8-BB8F-F33359F8ACB5}"/>
          </ac:picMkLst>
        </pc:picChg>
        <pc:picChg chg="mod topLvl">
          <ac:chgData name="a49512 Phạm Ngọc Anh" userId="cefd2df1-5fa3-4dec-87c8-c5040616a0c8" providerId="ADAL" clId="{29949EDA-CD18-48A2-A035-3A2A3981ABA8}" dt="2023-12-15T06:49:21.513" v="225" actId="1076"/>
          <ac:picMkLst>
            <pc:docMk/>
            <pc:sldMk cId="283831609" sldId="295"/>
            <ac:picMk id="7" creationId="{A485D2EE-6843-D1C0-078D-4443DAC2E42C}"/>
          </ac:picMkLst>
        </pc:picChg>
        <pc:picChg chg="mod topLvl">
          <ac:chgData name="a49512 Phạm Ngọc Anh" userId="cefd2df1-5fa3-4dec-87c8-c5040616a0c8" providerId="ADAL" clId="{29949EDA-CD18-48A2-A035-3A2A3981ABA8}" dt="2023-12-15T06:50:48.243" v="249" actId="1076"/>
          <ac:picMkLst>
            <pc:docMk/>
            <pc:sldMk cId="283831609" sldId="295"/>
            <ac:picMk id="8" creationId="{57A0A27D-B339-4A3E-647C-B42B0870B4E1}"/>
          </ac:picMkLst>
        </pc:picChg>
        <pc:picChg chg="mod topLvl">
          <ac:chgData name="a49512 Phạm Ngọc Anh" userId="cefd2df1-5fa3-4dec-87c8-c5040616a0c8" providerId="ADAL" clId="{29949EDA-CD18-48A2-A035-3A2A3981ABA8}" dt="2023-12-15T06:50:46.483" v="248" actId="1076"/>
          <ac:picMkLst>
            <pc:docMk/>
            <pc:sldMk cId="283831609" sldId="295"/>
            <ac:picMk id="9" creationId="{B01D3F25-7E39-AAC4-24B9-AC95E242D3A8}"/>
          </ac:picMkLst>
        </pc:picChg>
        <pc:picChg chg="mod">
          <ac:chgData name="a49512 Phạm Ngọc Anh" userId="cefd2df1-5fa3-4dec-87c8-c5040616a0c8" providerId="ADAL" clId="{29949EDA-CD18-48A2-A035-3A2A3981ABA8}" dt="2023-12-15T06:49:21.513" v="225" actId="1076"/>
          <ac:picMkLst>
            <pc:docMk/>
            <pc:sldMk cId="283831609" sldId="295"/>
            <ac:picMk id="10" creationId="{23DC103B-E274-B90D-0A85-147A44FA0B81}"/>
          </ac:picMkLst>
        </pc:picChg>
      </pc:sldChg>
      <pc:sldChg chg="addSp modSp add mod modTransition modAnim">
        <pc:chgData name="a49512 Phạm Ngọc Anh" userId="cefd2df1-5fa3-4dec-87c8-c5040616a0c8" providerId="ADAL" clId="{29949EDA-CD18-48A2-A035-3A2A3981ABA8}" dt="2023-12-15T06:56:20.006" v="296" actId="1076"/>
        <pc:sldMkLst>
          <pc:docMk/>
          <pc:sldMk cId="1180786525" sldId="296"/>
        </pc:sldMkLst>
        <pc:spChg chg="mod">
          <ac:chgData name="a49512 Phạm Ngọc Anh" userId="cefd2df1-5fa3-4dec-87c8-c5040616a0c8" providerId="ADAL" clId="{29949EDA-CD18-48A2-A035-3A2A3981ABA8}" dt="2023-12-15T06:51:56.096" v="260" actId="1076"/>
          <ac:spMkLst>
            <pc:docMk/>
            <pc:sldMk cId="1180786525" sldId="296"/>
            <ac:spMk id="3" creationId="{AE0F8524-CE1A-E26C-09B9-C7EFF3CA23EA}"/>
          </ac:spMkLst>
        </pc:spChg>
        <pc:spChg chg="mod">
          <ac:chgData name="a49512 Phạm Ngọc Anh" userId="cefd2df1-5fa3-4dec-87c8-c5040616a0c8" providerId="ADAL" clId="{29949EDA-CD18-48A2-A035-3A2A3981ABA8}" dt="2023-12-15T06:51:56.096" v="260" actId="1076"/>
          <ac:spMkLst>
            <pc:docMk/>
            <pc:sldMk cId="1180786525" sldId="296"/>
            <ac:spMk id="4" creationId="{EF66649A-844D-7DDB-D425-489DD265E428}"/>
          </ac:spMkLst>
        </pc:spChg>
        <pc:spChg chg="mod">
          <ac:chgData name="a49512 Phạm Ngọc Anh" userId="cefd2df1-5fa3-4dec-87c8-c5040616a0c8" providerId="ADAL" clId="{29949EDA-CD18-48A2-A035-3A2A3981ABA8}" dt="2023-12-15T06:51:56.096" v="260" actId="1076"/>
          <ac:spMkLst>
            <pc:docMk/>
            <pc:sldMk cId="1180786525" sldId="296"/>
            <ac:spMk id="5" creationId="{C0150261-4A8C-35AA-70C8-BF83479F56AA}"/>
          </ac:spMkLst>
        </pc:spChg>
        <pc:spChg chg="mod">
          <ac:chgData name="a49512 Phạm Ngọc Anh" userId="cefd2df1-5fa3-4dec-87c8-c5040616a0c8" providerId="ADAL" clId="{29949EDA-CD18-48A2-A035-3A2A3981ABA8}" dt="2023-12-15T06:51:56.096" v="260" actId="1076"/>
          <ac:spMkLst>
            <pc:docMk/>
            <pc:sldMk cId="1180786525" sldId="296"/>
            <ac:spMk id="6" creationId="{4ADF3A7E-238C-439A-BA07-65458C59D9E0}"/>
          </ac:spMkLst>
        </pc:spChg>
        <pc:spChg chg="mod">
          <ac:chgData name="a49512 Phạm Ngọc Anh" userId="cefd2df1-5fa3-4dec-87c8-c5040616a0c8" providerId="ADAL" clId="{29949EDA-CD18-48A2-A035-3A2A3981ABA8}" dt="2023-12-15T06:51:56.096" v="260" actId="1076"/>
          <ac:spMkLst>
            <pc:docMk/>
            <pc:sldMk cId="1180786525" sldId="296"/>
            <ac:spMk id="7" creationId="{8896B1E1-D0D0-B0F6-6A1C-3CE7F476F3BE}"/>
          </ac:spMkLst>
        </pc:spChg>
        <pc:spChg chg="add mod">
          <ac:chgData name="a49512 Phạm Ngọc Anh" userId="cefd2df1-5fa3-4dec-87c8-c5040616a0c8" providerId="ADAL" clId="{29949EDA-CD18-48A2-A035-3A2A3981ABA8}" dt="2023-12-15T06:52:12.244" v="265" actId="1076"/>
          <ac:spMkLst>
            <pc:docMk/>
            <pc:sldMk cId="1180786525" sldId="296"/>
            <ac:spMk id="8" creationId="{EE09E98E-00BD-E5F4-11E2-4CC450B293EA}"/>
          </ac:spMkLst>
        </pc:spChg>
        <pc:spChg chg="add mod">
          <ac:chgData name="a49512 Phạm Ngọc Anh" userId="cefd2df1-5fa3-4dec-87c8-c5040616a0c8" providerId="ADAL" clId="{29949EDA-CD18-48A2-A035-3A2A3981ABA8}" dt="2023-12-15T06:52:21.614" v="268" actId="1076"/>
          <ac:spMkLst>
            <pc:docMk/>
            <pc:sldMk cId="1180786525" sldId="296"/>
            <ac:spMk id="9" creationId="{91F26EBE-8EFE-CE07-4916-BDF06F874736}"/>
          </ac:spMkLst>
        </pc:spChg>
        <pc:grpChg chg="add mod">
          <ac:chgData name="a49512 Phạm Ngọc Anh" userId="cefd2df1-5fa3-4dec-87c8-c5040616a0c8" providerId="ADAL" clId="{29949EDA-CD18-48A2-A035-3A2A3981ABA8}" dt="2023-12-15T06:51:56.096" v="260" actId="1076"/>
          <ac:grpSpMkLst>
            <pc:docMk/>
            <pc:sldMk cId="1180786525" sldId="296"/>
            <ac:grpSpMk id="2" creationId="{1A673FED-BE25-7242-9232-239828CE18DA}"/>
          </ac:grpSpMkLst>
        </pc:grpChg>
        <pc:picChg chg="add mod">
          <ac:chgData name="a49512 Phạm Ngọc Anh" userId="cefd2df1-5fa3-4dec-87c8-c5040616a0c8" providerId="ADAL" clId="{29949EDA-CD18-48A2-A035-3A2A3981ABA8}" dt="2023-12-15T06:52:00.494" v="261" actId="1076"/>
          <ac:picMkLst>
            <pc:docMk/>
            <pc:sldMk cId="1180786525" sldId="296"/>
            <ac:picMk id="10" creationId="{9AC84D1B-8E90-5864-3B54-87FB8106FAA2}"/>
          </ac:picMkLst>
        </pc:picChg>
        <pc:picChg chg="add mod">
          <ac:chgData name="a49512 Phạm Ngọc Anh" userId="cefd2df1-5fa3-4dec-87c8-c5040616a0c8" providerId="ADAL" clId="{29949EDA-CD18-48A2-A035-3A2A3981ABA8}" dt="2023-12-15T06:52:00.494" v="261" actId="1076"/>
          <ac:picMkLst>
            <pc:docMk/>
            <pc:sldMk cId="1180786525" sldId="296"/>
            <ac:picMk id="11" creationId="{3A9247AB-C21E-7A42-3C89-71380AA9DEC8}"/>
          </ac:picMkLst>
        </pc:picChg>
        <pc:picChg chg="add mod">
          <ac:chgData name="a49512 Phạm Ngọc Anh" userId="cefd2df1-5fa3-4dec-87c8-c5040616a0c8" providerId="ADAL" clId="{29949EDA-CD18-48A2-A035-3A2A3981ABA8}" dt="2023-12-15T06:55:55.076" v="285" actId="1076"/>
          <ac:picMkLst>
            <pc:docMk/>
            <pc:sldMk cId="1180786525" sldId="296"/>
            <ac:picMk id="13" creationId="{26AA840F-C435-4745-95EF-DF8412128639}"/>
          </ac:picMkLst>
        </pc:picChg>
        <pc:picChg chg="add mod">
          <ac:chgData name="a49512 Phạm Ngọc Anh" userId="cefd2df1-5fa3-4dec-87c8-c5040616a0c8" providerId="ADAL" clId="{29949EDA-CD18-48A2-A035-3A2A3981ABA8}" dt="2023-12-15T06:56:09.449" v="292" actId="1076"/>
          <ac:picMkLst>
            <pc:docMk/>
            <pc:sldMk cId="1180786525" sldId="296"/>
            <ac:picMk id="14" creationId="{90C1516A-3F39-1E8B-B753-F1C2830E82DF}"/>
          </ac:picMkLst>
        </pc:picChg>
        <pc:picChg chg="add mod">
          <ac:chgData name="a49512 Phạm Ngọc Anh" userId="cefd2df1-5fa3-4dec-87c8-c5040616a0c8" providerId="ADAL" clId="{29949EDA-CD18-48A2-A035-3A2A3981ABA8}" dt="2023-12-15T06:56:20.006" v="296" actId="1076"/>
          <ac:picMkLst>
            <pc:docMk/>
            <pc:sldMk cId="1180786525" sldId="296"/>
            <ac:picMk id="15" creationId="{2F7DFBED-0920-DFDD-FD40-F4965F0BCF5C}"/>
          </ac:picMkLst>
        </pc:picChg>
      </pc:sldChg>
      <pc:sldChg chg="addSp delSp modSp add mod modTransition modAnim">
        <pc:chgData name="a49512 Phạm Ngọc Anh" userId="cefd2df1-5fa3-4dec-87c8-c5040616a0c8" providerId="ADAL" clId="{29949EDA-CD18-48A2-A035-3A2A3981ABA8}" dt="2023-12-15T06:55:10.886" v="280" actId="13822"/>
        <pc:sldMkLst>
          <pc:docMk/>
          <pc:sldMk cId="1307642848" sldId="297"/>
        </pc:sldMkLst>
        <pc:spChg chg="add mod">
          <ac:chgData name="a49512 Phạm Ngọc Anh" userId="cefd2df1-5fa3-4dec-87c8-c5040616a0c8" providerId="ADAL" clId="{29949EDA-CD18-48A2-A035-3A2A3981ABA8}" dt="2023-12-15T06:55:10.886" v="280" actId="13822"/>
          <ac:spMkLst>
            <pc:docMk/>
            <pc:sldMk cId="1307642848" sldId="297"/>
            <ac:spMk id="4" creationId="{D5940432-113D-B171-D83E-D95096A6BC65}"/>
          </ac:spMkLst>
        </pc:spChg>
        <pc:spChg chg="mod topLvl">
          <ac:chgData name="a49512 Phạm Ngọc Anh" userId="cefd2df1-5fa3-4dec-87c8-c5040616a0c8" providerId="ADAL" clId="{29949EDA-CD18-48A2-A035-3A2A3981ABA8}" dt="2023-12-15T06:55:01.988" v="277" actId="1076"/>
          <ac:spMkLst>
            <pc:docMk/>
            <pc:sldMk cId="1307642848" sldId="297"/>
            <ac:spMk id="6" creationId="{7DB9BB99-20B2-8D63-A7C1-B2DA524144C1}"/>
          </ac:spMkLst>
        </pc:spChg>
        <pc:spChg chg="mod topLvl">
          <ac:chgData name="a49512 Phạm Ngọc Anh" userId="cefd2df1-5fa3-4dec-87c8-c5040616a0c8" providerId="ADAL" clId="{29949EDA-CD18-48A2-A035-3A2A3981ABA8}" dt="2023-12-15T06:54:57.520" v="276" actId="1076"/>
          <ac:spMkLst>
            <pc:docMk/>
            <pc:sldMk cId="1307642848" sldId="297"/>
            <ac:spMk id="7" creationId="{D491FDF0-F39F-400E-CDB5-52DD2B8587C8}"/>
          </ac:spMkLst>
        </pc:spChg>
        <pc:grpChg chg="add del mod">
          <ac:chgData name="a49512 Phạm Ngọc Anh" userId="cefd2df1-5fa3-4dec-87c8-c5040616a0c8" providerId="ADAL" clId="{29949EDA-CD18-48A2-A035-3A2A3981ABA8}" dt="2023-12-15T06:54:52.760" v="274" actId="165"/>
          <ac:grpSpMkLst>
            <pc:docMk/>
            <pc:sldMk cId="1307642848" sldId="297"/>
            <ac:grpSpMk id="5" creationId="{5CC61004-699F-1DAE-3CB5-8153A9A54B89}"/>
          </ac:grpSpMkLst>
        </pc:grpChg>
        <pc:picChg chg="add mod">
          <ac:chgData name="a49512 Phạm Ngọc Anh" userId="cefd2df1-5fa3-4dec-87c8-c5040616a0c8" providerId="ADAL" clId="{29949EDA-CD18-48A2-A035-3A2A3981ABA8}" dt="2023-12-15T06:54:45.842" v="272" actId="1076"/>
          <ac:picMkLst>
            <pc:docMk/>
            <pc:sldMk cId="1307642848" sldId="297"/>
            <ac:picMk id="2" creationId="{32BE64C9-1F15-355C-876B-1B03B4C886C6}"/>
          </ac:picMkLst>
        </pc:picChg>
        <pc:picChg chg="add mod">
          <ac:chgData name="a49512 Phạm Ngọc Anh" userId="cefd2df1-5fa3-4dec-87c8-c5040616a0c8" providerId="ADAL" clId="{29949EDA-CD18-48A2-A035-3A2A3981ABA8}" dt="2023-12-15T06:54:45.842" v="272" actId="1076"/>
          <ac:picMkLst>
            <pc:docMk/>
            <pc:sldMk cId="1307642848" sldId="297"/>
            <ac:picMk id="3" creationId="{7D2D7EC1-D844-6D67-37BD-9A70BB385C96}"/>
          </ac:picMkLst>
        </pc:picChg>
        <pc:picChg chg="mod topLvl">
          <ac:chgData name="a49512 Phạm Ngọc Anh" userId="cefd2df1-5fa3-4dec-87c8-c5040616a0c8" providerId="ADAL" clId="{29949EDA-CD18-48A2-A035-3A2A3981ABA8}" dt="2023-12-15T06:55:01.988" v="277" actId="1076"/>
          <ac:picMkLst>
            <pc:docMk/>
            <pc:sldMk cId="1307642848" sldId="297"/>
            <ac:picMk id="8" creationId="{2977866B-6600-47B4-B63F-3F4763574114}"/>
          </ac:picMkLst>
        </pc:picChg>
      </pc:sldChg>
      <pc:sldChg chg="addSp modSp add modTransition modAnim">
        <pc:chgData name="a49512 Phạm Ngọc Anh" userId="cefd2df1-5fa3-4dec-87c8-c5040616a0c8" providerId="ADAL" clId="{29949EDA-CD18-48A2-A035-3A2A3981ABA8}" dt="2023-12-15T06:57:41.109" v="324"/>
        <pc:sldMkLst>
          <pc:docMk/>
          <pc:sldMk cId="1680379063" sldId="298"/>
        </pc:sldMkLst>
        <pc:spChg chg="add mod">
          <ac:chgData name="a49512 Phạm Ngọc Anh" userId="cefd2df1-5fa3-4dec-87c8-c5040616a0c8" providerId="ADAL" clId="{29949EDA-CD18-48A2-A035-3A2A3981ABA8}" dt="2023-12-15T06:57:18.856" v="316" actId="1076"/>
          <ac:spMkLst>
            <pc:docMk/>
            <pc:sldMk cId="1680379063" sldId="298"/>
            <ac:spMk id="2" creationId="{1494683D-875C-A2C3-BA6C-382BA7EC9423}"/>
          </ac:spMkLst>
        </pc:spChg>
        <pc:spChg chg="add mod">
          <ac:chgData name="a49512 Phạm Ngọc Anh" userId="cefd2df1-5fa3-4dec-87c8-c5040616a0c8" providerId="ADAL" clId="{29949EDA-CD18-48A2-A035-3A2A3981ABA8}" dt="2023-12-15T06:57:18.856" v="316" actId="1076"/>
          <ac:spMkLst>
            <pc:docMk/>
            <pc:sldMk cId="1680379063" sldId="298"/>
            <ac:spMk id="4" creationId="{2295AEE9-BA54-5257-8592-AEC94D213A6C}"/>
          </ac:spMkLst>
        </pc:spChg>
        <pc:spChg chg="mod">
          <ac:chgData name="a49512 Phạm Ngọc Anh" userId="cefd2df1-5fa3-4dec-87c8-c5040616a0c8" providerId="ADAL" clId="{29949EDA-CD18-48A2-A035-3A2A3981ABA8}" dt="2023-12-15T06:57:18.856" v="316" actId="1076"/>
          <ac:spMkLst>
            <pc:docMk/>
            <pc:sldMk cId="1680379063" sldId="298"/>
            <ac:spMk id="7" creationId="{ED004710-44A2-74CF-67BA-A60854695DED}"/>
          </ac:spMkLst>
        </pc:spChg>
        <pc:grpChg chg="add mod">
          <ac:chgData name="a49512 Phạm Ngọc Anh" userId="cefd2df1-5fa3-4dec-87c8-c5040616a0c8" providerId="ADAL" clId="{29949EDA-CD18-48A2-A035-3A2A3981ABA8}" dt="2023-12-15T06:57:18.856" v="316" actId="1076"/>
          <ac:grpSpMkLst>
            <pc:docMk/>
            <pc:sldMk cId="1680379063" sldId="298"/>
            <ac:grpSpMk id="5" creationId="{03793F25-EF89-3F09-644E-D4F3BE90854B}"/>
          </ac:grpSpMkLst>
        </pc:grpChg>
        <pc:picChg chg="add mod">
          <ac:chgData name="a49512 Phạm Ngọc Anh" userId="cefd2df1-5fa3-4dec-87c8-c5040616a0c8" providerId="ADAL" clId="{29949EDA-CD18-48A2-A035-3A2A3981ABA8}" dt="2023-12-15T06:57:18.856" v="316" actId="1076"/>
          <ac:picMkLst>
            <pc:docMk/>
            <pc:sldMk cId="1680379063" sldId="298"/>
            <ac:picMk id="3" creationId="{B4AD60F1-5965-050B-2965-8CE9A214E3D1}"/>
          </ac:picMkLst>
        </pc:picChg>
        <pc:picChg chg="mod">
          <ac:chgData name="a49512 Phạm Ngọc Anh" userId="cefd2df1-5fa3-4dec-87c8-c5040616a0c8" providerId="ADAL" clId="{29949EDA-CD18-48A2-A035-3A2A3981ABA8}" dt="2023-12-15T06:57:18.856" v="316" actId="1076"/>
          <ac:picMkLst>
            <pc:docMk/>
            <pc:sldMk cId="1680379063" sldId="298"/>
            <ac:picMk id="6" creationId="{89344EFA-DA94-FEE1-799D-4EF388D34450}"/>
          </ac:picMkLst>
        </pc:picChg>
      </pc:sldChg>
      <pc:sldChg chg="addSp modSp add mod modTransition modAnim">
        <pc:chgData name="a49512 Phạm Ngọc Anh" userId="cefd2df1-5fa3-4dec-87c8-c5040616a0c8" providerId="ADAL" clId="{29949EDA-CD18-48A2-A035-3A2A3981ABA8}" dt="2023-12-15T06:58:33.989" v="339"/>
        <pc:sldMkLst>
          <pc:docMk/>
          <pc:sldMk cId="4196136977" sldId="299"/>
        </pc:sldMkLst>
        <pc:spChg chg="add mod">
          <ac:chgData name="a49512 Phạm Ngọc Anh" userId="cefd2df1-5fa3-4dec-87c8-c5040616a0c8" providerId="ADAL" clId="{29949EDA-CD18-48A2-A035-3A2A3981ABA8}" dt="2023-12-15T06:58:09.130" v="332" actId="1076"/>
          <ac:spMkLst>
            <pc:docMk/>
            <pc:sldMk cId="4196136977" sldId="299"/>
            <ac:spMk id="2" creationId="{0D62E4E9-39EC-AA4F-41C7-6DB8B39555BB}"/>
          </ac:spMkLst>
        </pc:spChg>
        <pc:spChg chg="add mod">
          <ac:chgData name="a49512 Phạm Ngọc Anh" userId="cefd2df1-5fa3-4dec-87c8-c5040616a0c8" providerId="ADAL" clId="{29949EDA-CD18-48A2-A035-3A2A3981ABA8}" dt="2023-12-15T06:58:05.333" v="331" actId="1076"/>
          <ac:spMkLst>
            <pc:docMk/>
            <pc:sldMk cId="4196136977" sldId="299"/>
            <ac:spMk id="4" creationId="{CC98DAF3-1C7E-AE0D-77D6-96C87EF49798}"/>
          </ac:spMkLst>
        </pc:spChg>
        <pc:spChg chg="add mod">
          <ac:chgData name="a49512 Phạm Ngọc Anh" userId="cefd2df1-5fa3-4dec-87c8-c5040616a0c8" providerId="ADAL" clId="{29949EDA-CD18-48A2-A035-3A2A3981ABA8}" dt="2023-12-15T06:58:01.530" v="329" actId="1076"/>
          <ac:spMkLst>
            <pc:docMk/>
            <pc:sldMk cId="4196136977" sldId="299"/>
            <ac:spMk id="5" creationId="{7347E7D2-91F1-6106-28E0-40460D24499D}"/>
          </ac:spMkLst>
        </pc:spChg>
        <pc:spChg chg="mod">
          <ac:chgData name="a49512 Phạm Ngọc Anh" userId="cefd2df1-5fa3-4dec-87c8-c5040616a0c8" providerId="ADAL" clId="{29949EDA-CD18-48A2-A035-3A2A3981ABA8}" dt="2023-12-15T06:58:01.530" v="329" actId="1076"/>
          <ac:spMkLst>
            <pc:docMk/>
            <pc:sldMk cId="4196136977" sldId="299"/>
            <ac:spMk id="8" creationId="{F7732A59-8C1F-AD51-FDEB-307B96A95EEC}"/>
          </ac:spMkLst>
        </pc:spChg>
        <pc:grpChg chg="add mod">
          <ac:chgData name="a49512 Phạm Ngọc Anh" userId="cefd2df1-5fa3-4dec-87c8-c5040616a0c8" providerId="ADAL" clId="{29949EDA-CD18-48A2-A035-3A2A3981ABA8}" dt="2023-12-15T06:58:03.370" v="330" actId="1076"/>
          <ac:grpSpMkLst>
            <pc:docMk/>
            <pc:sldMk cId="4196136977" sldId="299"/>
            <ac:grpSpMk id="6" creationId="{406405D1-0C93-DDE1-6FF3-857E9247F2AF}"/>
          </ac:grpSpMkLst>
        </pc:grpChg>
        <pc:picChg chg="add mod">
          <ac:chgData name="a49512 Phạm Ngọc Anh" userId="cefd2df1-5fa3-4dec-87c8-c5040616a0c8" providerId="ADAL" clId="{29949EDA-CD18-48A2-A035-3A2A3981ABA8}" dt="2023-12-15T06:58:09.130" v="332" actId="1076"/>
          <ac:picMkLst>
            <pc:docMk/>
            <pc:sldMk cId="4196136977" sldId="299"/>
            <ac:picMk id="3" creationId="{5B39D8C9-8803-2CF8-C98E-CC9EA659023A}"/>
          </ac:picMkLst>
        </pc:picChg>
        <pc:picChg chg="mod">
          <ac:chgData name="a49512 Phạm Ngọc Anh" userId="cefd2df1-5fa3-4dec-87c8-c5040616a0c8" providerId="ADAL" clId="{29949EDA-CD18-48A2-A035-3A2A3981ABA8}" dt="2023-12-15T06:58:01.530" v="329" actId="1076"/>
          <ac:picMkLst>
            <pc:docMk/>
            <pc:sldMk cId="4196136977" sldId="299"/>
            <ac:picMk id="7" creationId="{F7780B09-0D25-9D9D-615C-7D566B0CE652}"/>
          </ac:picMkLst>
        </pc:picChg>
      </pc:sldChg>
      <pc:sldChg chg="addSp modSp add mod modTransition modAnim">
        <pc:chgData name="a49512 Phạm Ngọc Anh" userId="cefd2df1-5fa3-4dec-87c8-c5040616a0c8" providerId="ADAL" clId="{29949EDA-CD18-48A2-A035-3A2A3981ABA8}" dt="2023-12-15T06:59:45.550" v="362"/>
        <pc:sldMkLst>
          <pc:docMk/>
          <pc:sldMk cId="173291139" sldId="300"/>
        </pc:sldMkLst>
        <pc:spChg chg="add mod">
          <ac:chgData name="a49512 Phạm Ngọc Anh" userId="cefd2df1-5fa3-4dec-87c8-c5040616a0c8" providerId="ADAL" clId="{29949EDA-CD18-48A2-A035-3A2A3981ABA8}" dt="2023-12-15T06:59:06.090" v="348" actId="1076"/>
          <ac:spMkLst>
            <pc:docMk/>
            <pc:sldMk cId="173291139" sldId="300"/>
            <ac:spMk id="2" creationId="{2084DF17-D8C9-6297-5F78-064B7D64FC86}"/>
          </ac:spMkLst>
        </pc:spChg>
        <pc:spChg chg="add mod">
          <ac:chgData name="a49512 Phạm Ngọc Anh" userId="cefd2df1-5fa3-4dec-87c8-c5040616a0c8" providerId="ADAL" clId="{29949EDA-CD18-48A2-A035-3A2A3981ABA8}" dt="2023-12-15T06:59:06.500" v="349" actId="1076"/>
          <ac:spMkLst>
            <pc:docMk/>
            <pc:sldMk cId="173291139" sldId="300"/>
            <ac:spMk id="3" creationId="{98B60CB5-8E1F-A7AD-2316-219E52663D1F}"/>
          </ac:spMkLst>
        </pc:spChg>
        <pc:spChg chg="add mod">
          <ac:chgData name="a49512 Phạm Ngọc Anh" userId="cefd2df1-5fa3-4dec-87c8-c5040616a0c8" providerId="ADAL" clId="{29949EDA-CD18-48A2-A035-3A2A3981ABA8}" dt="2023-12-15T06:59:18.120" v="356" actId="1076"/>
          <ac:spMkLst>
            <pc:docMk/>
            <pc:sldMk cId="173291139" sldId="300"/>
            <ac:spMk id="4" creationId="{4F1BFE88-530A-77F1-E811-0C17F5D98064}"/>
          </ac:spMkLst>
        </pc:spChg>
        <pc:spChg chg="add mod">
          <ac:chgData name="a49512 Phạm Ngọc Anh" userId="cefd2df1-5fa3-4dec-87c8-c5040616a0c8" providerId="ADAL" clId="{29949EDA-CD18-48A2-A035-3A2A3981ABA8}" dt="2023-12-15T06:58:58.179" v="346" actId="1076"/>
          <ac:spMkLst>
            <pc:docMk/>
            <pc:sldMk cId="173291139" sldId="300"/>
            <ac:spMk id="6" creationId="{03CF638E-1BEE-86BF-E712-459AB4DAC562}"/>
          </ac:spMkLst>
        </pc:spChg>
        <pc:spChg chg="add mod">
          <ac:chgData name="a49512 Phạm Ngọc Anh" userId="cefd2df1-5fa3-4dec-87c8-c5040616a0c8" providerId="ADAL" clId="{29949EDA-CD18-48A2-A035-3A2A3981ABA8}" dt="2023-12-15T06:58:53.650" v="345" actId="1076"/>
          <ac:spMkLst>
            <pc:docMk/>
            <pc:sldMk cId="173291139" sldId="300"/>
            <ac:spMk id="8" creationId="{41D32501-B666-D766-D1B4-6C7BC48AD682}"/>
          </ac:spMkLst>
        </pc:spChg>
        <pc:picChg chg="add mod">
          <ac:chgData name="a49512 Phạm Ngọc Anh" userId="cefd2df1-5fa3-4dec-87c8-c5040616a0c8" providerId="ADAL" clId="{29949EDA-CD18-48A2-A035-3A2A3981ABA8}" dt="2023-12-15T06:59:06.090" v="348" actId="1076"/>
          <ac:picMkLst>
            <pc:docMk/>
            <pc:sldMk cId="173291139" sldId="300"/>
            <ac:picMk id="5" creationId="{672BCF65-0879-8C63-0A7D-8B24C1DD78C9}"/>
          </ac:picMkLst>
        </pc:picChg>
        <pc:picChg chg="add mod">
          <ac:chgData name="a49512 Phạm Ngọc Anh" userId="cefd2df1-5fa3-4dec-87c8-c5040616a0c8" providerId="ADAL" clId="{29949EDA-CD18-48A2-A035-3A2A3981ABA8}" dt="2023-12-15T06:58:58.179" v="346" actId="1076"/>
          <ac:picMkLst>
            <pc:docMk/>
            <pc:sldMk cId="173291139" sldId="300"/>
            <ac:picMk id="7" creationId="{EB7F4F58-4885-B2D9-A024-C6332841F6FB}"/>
          </ac:picMkLst>
        </pc:picChg>
        <pc:picChg chg="add mod">
          <ac:chgData name="a49512 Phạm Ngọc Anh" userId="cefd2df1-5fa3-4dec-87c8-c5040616a0c8" providerId="ADAL" clId="{29949EDA-CD18-48A2-A035-3A2A3981ABA8}" dt="2023-12-15T06:59:21.579" v="359" actId="1076"/>
          <ac:picMkLst>
            <pc:docMk/>
            <pc:sldMk cId="173291139" sldId="300"/>
            <ac:picMk id="9" creationId="{B9DC7AAD-CA08-DC38-A027-10017DD408A1}"/>
          </ac:picMkLst>
        </pc:picChg>
      </pc:sldChg>
      <pc:sldChg chg="addSp modSp add mod modTransition modAnim">
        <pc:chgData name="a49512 Phạm Ngọc Anh" userId="cefd2df1-5fa3-4dec-87c8-c5040616a0c8" providerId="ADAL" clId="{29949EDA-CD18-48A2-A035-3A2A3981ABA8}" dt="2023-12-15T07:00:55.059" v="382"/>
        <pc:sldMkLst>
          <pc:docMk/>
          <pc:sldMk cId="1549548499" sldId="301"/>
        </pc:sldMkLst>
        <pc:spChg chg="add mod">
          <ac:chgData name="a49512 Phạm Ngọc Anh" userId="cefd2df1-5fa3-4dec-87c8-c5040616a0c8" providerId="ADAL" clId="{29949EDA-CD18-48A2-A035-3A2A3981ABA8}" dt="2023-12-15T07:00:29.889" v="377" actId="1076"/>
          <ac:spMkLst>
            <pc:docMk/>
            <pc:sldMk cId="1549548499" sldId="301"/>
            <ac:spMk id="2" creationId="{43366224-DBCA-2DB2-5D15-9C8A59D6CC0E}"/>
          </ac:spMkLst>
        </pc:spChg>
        <pc:spChg chg="add mod">
          <ac:chgData name="a49512 Phạm Ngọc Anh" userId="cefd2df1-5fa3-4dec-87c8-c5040616a0c8" providerId="ADAL" clId="{29949EDA-CD18-48A2-A035-3A2A3981ABA8}" dt="2023-12-15T07:00:15.489" v="370" actId="1076"/>
          <ac:spMkLst>
            <pc:docMk/>
            <pc:sldMk cId="1549548499" sldId="301"/>
            <ac:spMk id="3" creationId="{84F402DE-ECBB-E306-2002-7EEAA2B2D689}"/>
          </ac:spMkLst>
        </pc:spChg>
        <pc:spChg chg="add mod">
          <ac:chgData name="a49512 Phạm Ngọc Anh" userId="cefd2df1-5fa3-4dec-87c8-c5040616a0c8" providerId="ADAL" clId="{29949EDA-CD18-48A2-A035-3A2A3981ABA8}" dt="2023-12-15T07:00:20.510" v="372" actId="1076"/>
          <ac:spMkLst>
            <pc:docMk/>
            <pc:sldMk cId="1549548499" sldId="301"/>
            <ac:spMk id="5" creationId="{CBF3B4CE-0A2C-3C6C-B49E-C6DFF45BCDF6}"/>
          </ac:spMkLst>
        </pc:spChg>
        <pc:spChg chg="add mod">
          <ac:chgData name="a49512 Phạm Ngọc Anh" userId="cefd2df1-5fa3-4dec-87c8-c5040616a0c8" providerId="ADAL" clId="{29949EDA-CD18-48A2-A035-3A2A3981ABA8}" dt="2023-12-15T07:00:26.759" v="376" actId="1076"/>
          <ac:spMkLst>
            <pc:docMk/>
            <pc:sldMk cId="1549548499" sldId="301"/>
            <ac:spMk id="7" creationId="{C12E3181-F953-81EA-B674-2500CFC16B56}"/>
          </ac:spMkLst>
        </pc:spChg>
        <pc:picChg chg="add mod">
          <ac:chgData name="a49512 Phạm Ngọc Anh" userId="cefd2df1-5fa3-4dec-87c8-c5040616a0c8" providerId="ADAL" clId="{29949EDA-CD18-48A2-A035-3A2A3981ABA8}" dt="2023-12-15T07:00:29.889" v="377" actId="1076"/>
          <ac:picMkLst>
            <pc:docMk/>
            <pc:sldMk cId="1549548499" sldId="301"/>
            <ac:picMk id="4" creationId="{B6E22B69-C1C8-4611-C4C2-5288BC256088}"/>
          </ac:picMkLst>
        </pc:picChg>
        <pc:picChg chg="add mod">
          <ac:chgData name="a49512 Phạm Ngọc Anh" userId="cefd2df1-5fa3-4dec-87c8-c5040616a0c8" providerId="ADAL" clId="{29949EDA-CD18-48A2-A035-3A2A3981ABA8}" dt="2023-12-15T07:00:23.379" v="375" actId="1076"/>
          <ac:picMkLst>
            <pc:docMk/>
            <pc:sldMk cId="1549548499" sldId="301"/>
            <ac:picMk id="6" creationId="{861428DA-E586-3B63-F124-72BDAD0465F9}"/>
          </ac:picMkLst>
        </pc:picChg>
      </pc:sldChg>
      <pc:sldChg chg="add del modTransition">
        <pc:chgData name="a49512 Phạm Ngọc Anh" userId="cefd2df1-5fa3-4dec-87c8-c5040616a0c8" providerId="ADAL" clId="{29949EDA-CD18-48A2-A035-3A2A3981ABA8}" dt="2023-12-15T07:01:05.619" v="383" actId="47"/>
        <pc:sldMkLst>
          <pc:docMk/>
          <pc:sldMk cId="2071977272" sldId="302"/>
        </pc:sldMkLst>
      </pc:sldChg>
      <pc:sldChg chg="addSp modSp add mod modAnim modNotesTx">
        <pc:chgData name="a49512 Phạm Ngọc Anh" userId="cefd2df1-5fa3-4dec-87c8-c5040616a0c8" providerId="ADAL" clId="{29949EDA-CD18-48A2-A035-3A2A3981ABA8}" dt="2023-12-15T07:23:21.751" v="660"/>
        <pc:sldMkLst>
          <pc:docMk/>
          <pc:sldMk cId="3811438765" sldId="302"/>
        </pc:sldMkLst>
        <pc:spChg chg="add mod">
          <ac:chgData name="a49512 Phạm Ngọc Anh" userId="cefd2df1-5fa3-4dec-87c8-c5040616a0c8" providerId="ADAL" clId="{29949EDA-CD18-48A2-A035-3A2A3981ABA8}" dt="2023-12-15T07:03:18.437" v="425" actId="1076"/>
          <ac:spMkLst>
            <pc:docMk/>
            <pc:sldMk cId="3811438765" sldId="302"/>
            <ac:spMk id="2" creationId="{DF1837C8-4845-6D19-A405-5110939BA56A}"/>
          </ac:spMkLst>
        </pc:spChg>
        <pc:spChg chg="add mod">
          <ac:chgData name="a49512 Phạm Ngọc Anh" userId="cefd2df1-5fa3-4dec-87c8-c5040616a0c8" providerId="ADAL" clId="{29949EDA-CD18-48A2-A035-3A2A3981ABA8}" dt="2023-12-15T07:03:18.437" v="425" actId="1076"/>
          <ac:spMkLst>
            <pc:docMk/>
            <pc:sldMk cId="3811438765" sldId="302"/>
            <ac:spMk id="3" creationId="{33EAA365-9C2C-82E4-DCCB-1B5D7DD367E5}"/>
          </ac:spMkLst>
        </pc:spChg>
        <pc:spChg chg="add mod">
          <ac:chgData name="a49512 Phạm Ngọc Anh" userId="cefd2df1-5fa3-4dec-87c8-c5040616a0c8" providerId="ADAL" clId="{29949EDA-CD18-48A2-A035-3A2A3981ABA8}" dt="2023-12-15T07:03:18.437" v="425" actId="1076"/>
          <ac:spMkLst>
            <pc:docMk/>
            <pc:sldMk cId="3811438765" sldId="302"/>
            <ac:spMk id="4" creationId="{AE4DAE18-C119-7E25-DCD3-44EDEA1FF594}"/>
          </ac:spMkLst>
        </pc:spChg>
        <pc:spChg chg="add mod">
          <ac:chgData name="a49512 Phạm Ngọc Anh" userId="cefd2df1-5fa3-4dec-87c8-c5040616a0c8" providerId="ADAL" clId="{29949EDA-CD18-48A2-A035-3A2A3981ABA8}" dt="2023-12-15T07:03:18.437" v="425" actId="1076"/>
          <ac:spMkLst>
            <pc:docMk/>
            <pc:sldMk cId="3811438765" sldId="302"/>
            <ac:spMk id="5" creationId="{1AFD8368-C184-3810-7869-1E2DC03FF52B}"/>
          </ac:spMkLst>
        </pc:spChg>
        <pc:spChg chg="add mod">
          <ac:chgData name="a49512 Phạm Ngọc Anh" userId="cefd2df1-5fa3-4dec-87c8-c5040616a0c8" providerId="ADAL" clId="{29949EDA-CD18-48A2-A035-3A2A3981ABA8}" dt="2023-12-15T07:03:18.437" v="425" actId="1076"/>
          <ac:spMkLst>
            <pc:docMk/>
            <pc:sldMk cId="3811438765" sldId="302"/>
            <ac:spMk id="6" creationId="{832D3908-4433-0852-07A1-7439D6B4C560}"/>
          </ac:spMkLst>
        </pc:spChg>
        <pc:spChg chg="add mod">
          <ac:chgData name="a49512 Phạm Ngọc Anh" userId="cefd2df1-5fa3-4dec-87c8-c5040616a0c8" providerId="ADAL" clId="{29949EDA-CD18-48A2-A035-3A2A3981ABA8}" dt="2023-12-15T07:03:21.105" v="426" actId="207"/>
          <ac:spMkLst>
            <pc:docMk/>
            <pc:sldMk cId="3811438765" sldId="302"/>
            <ac:spMk id="7" creationId="{1951E99A-4971-A3C4-1703-F3D7633C5FDE}"/>
          </ac:spMkLst>
        </pc:spChg>
        <pc:picChg chg="add mod">
          <ac:chgData name="a49512 Phạm Ngọc Anh" userId="cefd2df1-5fa3-4dec-87c8-c5040616a0c8" providerId="ADAL" clId="{29949EDA-CD18-48A2-A035-3A2A3981ABA8}" dt="2023-12-15T07:11:58.170" v="511"/>
          <ac:picMkLst>
            <pc:docMk/>
            <pc:sldMk cId="3811438765" sldId="302"/>
            <ac:picMk id="8" creationId="{52126CD3-89C9-D15D-56B2-90C5152898B7}"/>
          </ac:picMkLst>
        </pc:picChg>
        <pc:picChg chg="add mod">
          <ac:chgData name="a49512 Phạm Ngọc Anh" userId="cefd2df1-5fa3-4dec-87c8-c5040616a0c8" providerId="ADAL" clId="{29949EDA-CD18-48A2-A035-3A2A3981ABA8}" dt="2023-12-15T07:23:21.751" v="660"/>
          <ac:picMkLst>
            <pc:docMk/>
            <pc:sldMk cId="3811438765" sldId="302"/>
            <ac:picMk id="9" creationId="{1E17C876-46C2-AB26-E8AD-1BDD67DFCA78}"/>
          </ac:picMkLst>
        </pc:picChg>
      </pc:sldChg>
      <pc:sldChg chg="add del modTransition">
        <pc:chgData name="a49512 Phạm Ngọc Anh" userId="cefd2df1-5fa3-4dec-87c8-c5040616a0c8" providerId="ADAL" clId="{29949EDA-CD18-48A2-A035-3A2A3981ABA8}" dt="2023-12-15T07:01:05.906" v="384" actId="47"/>
        <pc:sldMkLst>
          <pc:docMk/>
          <pc:sldMk cId="202630629" sldId="303"/>
        </pc:sldMkLst>
      </pc:sldChg>
      <pc:sldChg chg="addSp modSp add mod modAnim modNotesTx">
        <pc:chgData name="a49512 Phạm Ngọc Anh" userId="cefd2df1-5fa3-4dec-87c8-c5040616a0c8" providerId="ADAL" clId="{29949EDA-CD18-48A2-A035-3A2A3981ABA8}" dt="2023-12-15T07:23:22.963" v="661"/>
        <pc:sldMkLst>
          <pc:docMk/>
          <pc:sldMk cId="4254270637" sldId="303"/>
        </pc:sldMkLst>
        <pc:spChg chg="add mod">
          <ac:chgData name="a49512 Phạm Ngọc Anh" userId="cefd2df1-5fa3-4dec-87c8-c5040616a0c8" providerId="ADAL" clId="{29949EDA-CD18-48A2-A035-3A2A3981ABA8}" dt="2023-12-15T07:03:33.253" v="429" actId="1076"/>
          <ac:spMkLst>
            <pc:docMk/>
            <pc:sldMk cId="4254270637" sldId="303"/>
            <ac:spMk id="2" creationId="{86576511-FBD1-5723-F602-616234E59575}"/>
          </ac:spMkLst>
        </pc:spChg>
        <pc:spChg chg="add mod">
          <ac:chgData name="a49512 Phạm Ngọc Anh" userId="cefd2df1-5fa3-4dec-87c8-c5040616a0c8" providerId="ADAL" clId="{29949EDA-CD18-48A2-A035-3A2A3981ABA8}" dt="2023-12-15T07:03:33.253" v="429" actId="1076"/>
          <ac:spMkLst>
            <pc:docMk/>
            <pc:sldMk cId="4254270637" sldId="303"/>
            <ac:spMk id="3" creationId="{9D6A1C45-3F51-B9E1-0421-B6A0C30C0AF9}"/>
          </ac:spMkLst>
        </pc:spChg>
        <pc:spChg chg="add mod">
          <ac:chgData name="a49512 Phạm Ngọc Anh" userId="cefd2df1-5fa3-4dec-87c8-c5040616a0c8" providerId="ADAL" clId="{29949EDA-CD18-48A2-A035-3A2A3981ABA8}" dt="2023-12-15T07:03:33.253" v="429" actId="1076"/>
          <ac:spMkLst>
            <pc:docMk/>
            <pc:sldMk cId="4254270637" sldId="303"/>
            <ac:spMk id="4" creationId="{D4217A9A-F49A-28BE-DF4A-7C8177F6C558}"/>
          </ac:spMkLst>
        </pc:spChg>
        <pc:spChg chg="add mod">
          <ac:chgData name="a49512 Phạm Ngọc Anh" userId="cefd2df1-5fa3-4dec-87c8-c5040616a0c8" providerId="ADAL" clId="{29949EDA-CD18-48A2-A035-3A2A3981ABA8}" dt="2023-12-15T07:03:33.253" v="429" actId="1076"/>
          <ac:spMkLst>
            <pc:docMk/>
            <pc:sldMk cId="4254270637" sldId="303"/>
            <ac:spMk id="5" creationId="{BAB7777C-A15B-1C8C-8848-201A00964AAD}"/>
          </ac:spMkLst>
        </pc:spChg>
        <pc:spChg chg="add mod">
          <ac:chgData name="a49512 Phạm Ngọc Anh" userId="cefd2df1-5fa3-4dec-87c8-c5040616a0c8" providerId="ADAL" clId="{29949EDA-CD18-48A2-A035-3A2A3981ABA8}" dt="2023-12-15T07:03:33.253" v="429" actId="1076"/>
          <ac:spMkLst>
            <pc:docMk/>
            <pc:sldMk cId="4254270637" sldId="303"/>
            <ac:spMk id="6" creationId="{A32E1A79-8806-951C-7477-1154086BDE45}"/>
          </ac:spMkLst>
        </pc:spChg>
        <pc:spChg chg="add mod">
          <ac:chgData name="a49512 Phạm Ngọc Anh" userId="cefd2df1-5fa3-4dec-87c8-c5040616a0c8" providerId="ADAL" clId="{29949EDA-CD18-48A2-A035-3A2A3981ABA8}" dt="2023-12-15T07:03:38.457" v="431" actId="207"/>
          <ac:spMkLst>
            <pc:docMk/>
            <pc:sldMk cId="4254270637" sldId="303"/>
            <ac:spMk id="7" creationId="{7C986CFB-9BEC-756E-1DC3-4DADDFBBD6B3}"/>
          </ac:spMkLst>
        </pc:spChg>
        <pc:picChg chg="add mod">
          <ac:chgData name="a49512 Phạm Ngọc Anh" userId="cefd2df1-5fa3-4dec-87c8-c5040616a0c8" providerId="ADAL" clId="{29949EDA-CD18-48A2-A035-3A2A3981ABA8}" dt="2023-12-15T07:11:58.833" v="512"/>
          <ac:picMkLst>
            <pc:docMk/>
            <pc:sldMk cId="4254270637" sldId="303"/>
            <ac:picMk id="8" creationId="{5F299A35-153E-6B94-A27C-C19228EDA040}"/>
          </ac:picMkLst>
        </pc:picChg>
        <pc:picChg chg="add mod">
          <ac:chgData name="a49512 Phạm Ngọc Anh" userId="cefd2df1-5fa3-4dec-87c8-c5040616a0c8" providerId="ADAL" clId="{29949EDA-CD18-48A2-A035-3A2A3981ABA8}" dt="2023-12-15T07:23:22.963" v="661"/>
          <ac:picMkLst>
            <pc:docMk/>
            <pc:sldMk cId="4254270637" sldId="303"/>
            <ac:picMk id="9" creationId="{2FC75C6C-9A8D-8727-0AFD-BAA336C26376}"/>
          </ac:picMkLst>
        </pc:picChg>
      </pc:sldChg>
      <pc:sldChg chg="add del modTransition">
        <pc:chgData name="a49512 Phạm Ngọc Anh" userId="cefd2df1-5fa3-4dec-87c8-c5040616a0c8" providerId="ADAL" clId="{29949EDA-CD18-48A2-A035-3A2A3981ABA8}" dt="2023-12-15T07:01:06.229" v="385" actId="47"/>
        <pc:sldMkLst>
          <pc:docMk/>
          <pc:sldMk cId="1514721269" sldId="304"/>
        </pc:sldMkLst>
      </pc:sldChg>
      <pc:sldChg chg="addSp modSp add mod modAnim modNotesTx">
        <pc:chgData name="a49512 Phạm Ngọc Anh" userId="cefd2df1-5fa3-4dec-87c8-c5040616a0c8" providerId="ADAL" clId="{29949EDA-CD18-48A2-A035-3A2A3981ABA8}" dt="2023-12-15T07:23:23.649" v="662"/>
        <pc:sldMkLst>
          <pc:docMk/>
          <pc:sldMk cId="1569422556" sldId="304"/>
        </pc:sldMkLst>
        <pc:spChg chg="add mod">
          <ac:chgData name="a49512 Phạm Ngọc Anh" userId="cefd2df1-5fa3-4dec-87c8-c5040616a0c8" providerId="ADAL" clId="{29949EDA-CD18-48A2-A035-3A2A3981ABA8}" dt="2023-12-15T07:03:57.648" v="436" actId="1076"/>
          <ac:spMkLst>
            <pc:docMk/>
            <pc:sldMk cId="1569422556" sldId="304"/>
            <ac:spMk id="2" creationId="{EDD110D5-800D-CBEF-C1CB-64C3FD412C42}"/>
          </ac:spMkLst>
        </pc:spChg>
        <pc:spChg chg="add mod">
          <ac:chgData name="a49512 Phạm Ngọc Anh" userId="cefd2df1-5fa3-4dec-87c8-c5040616a0c8" providerId="ADAL" clId="{29949EDA-CD18-48A2-A035-3A2A3981ABA8}" dt="2023-12-15T07:03:55.637" v="435" actId="1076"/>
          <ac:spMkLst>
            <pc:docMk/>
            <pc:sldMk cId="1569422556" sldId="304"/>
            <ac:spMk id="3" creationId="{F0FF7FC4-E935-4CC1-A19B-060A8C04717C}"/>
          </ac:spMkLst>
        </pc:spChg>
        <pc:spChg chg="add mod">
          <ac:chgData name="a49512 Phạm Ngọc Anh" userId="cefd2df1-5fa3-4dec-87c8-c5040616a0c8" providerId="ADAL" clId="{29949EDA-CD18-48A2-A035-3A2A3981ABA8}" dt="2023-12-15T07:03:55.637" v="435" actId="1076"/>
          <ac:spMkLst>
            <pc:docMk/>
            <pc:sldMk cId="1569422556" sldId="304"/>
            <ac:spMk id="4" creationId="{04DEF379-EE9F-A7B9-E981-E1B8FC6A4F49}"/>
          </ac:spMkLst>
        </pc:spChg>
        <pc:spChg chg="add mod">
          <ac:chgData name="a49512 Phạm Ngọc Anh" userId="cefd2df1-5fa3-4dec-87c8-c5040616a0c8" providerId="ADAL" clId="{29949EDA-CD18-48A2-A035-3A2A3981ABA8}" dt="2023-12-15T07:03:55.637" v="435" actId="1076"/>
          <ac:spMkLst>
            <pc:docMk/>
            <pc:sldMk cId="1569422556" sldId="304"/>
            <ac:spMk id="5" creationId="{4D3065B9-6406-FA2B-860D-07EE8EC8BF54}"/>
          </ac:spMkLst>
        </pc:spChg>
        <pc:spChg chg="add mod">
          <ac:chgData name="a49512 Phạm Ngọc Anh" userId="cefd2df1-5fa3-4dec-87c8-c5040616a0c8" providerId="ADAL" clId="{29949EDA-CD18-48A2-A035-3A2A3981ABA8}" dt="2023-12-15T07:03:55.637" v="435" actId="1076"/>
          <ac:spMkLst>
            <pc:docMk/>
            <pc:sldMk cId="1569422556" sldId="304"/>
            <ac:spMk id="6" creationId="{8DB56485-7374-86AB-7930-978F4D2DC167}"/>
          </ac:spMkLst>
        </pc:spChg>
        <pc:spChg chg="add mod">
          <ac:chgData name="a49512 Phạm Ngọc Anh" userId="cefd2df1-5fa3-4dec-87c8-c5040616a0c8" providerId="ADAL" clId="{29949EDA-CD18-48A2-A035-3A2A3981ABA8}" dt="2023-12-15T07:03:59.797" v="437" actId="207"/>
          <ac:spMkLst>
            <pc:docMk/>
            <pc:sldMk cId="1569422556" sldId="304"/>
            <ac:spMk id="7" creationId="{14A82E84-0661-E616-91EA-5178A4F1C62B}"/>
          </ac:spMkLst>
        </pc:spChg>
        <pc:picChg chg="add mod">
          <ac:chgData name="a49512 Phạm Ngọc Anh" userId="cefd2df1-5fa3-4dec-87c8-c5040616a0c8" providerId="ADAL" clId="{29949EDA-CD18-48A2-A035-3A2A3981ABA8}" dt="2023-12-15T07:11:59.429" v="513"/>
          <ac:picMkLst>
            <pc:docMk/>
            <pc:sldMk cId="1569422556" sldId="304"/>
            <ac:picMk id="8" creationId="{AF42F3B6-D35C-371D-1157-03E7EC7E4DF3}"/>
          </ac:picMkLst>
        </pc:picChg>
        <pc:picChg chg="add mod">
          <ac:chgData name="a49512 Phạm Ngọc Anh" userId="cefd2df1-5fa3-4dec-87c8-c5040616a0c8" providerId="ADAL" clId="{29949EDA-CD18-48A2-A035-3A2A3981ABA8}" dt="2023-12-15T07:23:23.649" v="662"/>
          <ac:picMkLst>
            <pc:docMk/>
            <pc:sldMk cId="1569422556" sldId="304"/>
            <ac:picMk id="9" creationId="{B3435F72-6138-F25A-C613-D7951C4E7F7E}"/>
          </ac:picMkLst>
        </pc:picChg>
      </pc:sldChg>
      <pc:sldChg chg="addSp modSp add mod modAnim modNotesTx">
        <pc:chgData name="a49512 Phạm Ngọc Anh" userId="cefd2df1-5fa3-4dec-87c8-c5040616a0c8" providerId="ADAL" clId="{29949EDA-CD18-48A2-A035-3A2A3981ABA8}" dt="2023-12-15T07:23:24.770" v="663"/>
        <pc:sldMkLst>
          <pc:docMk/>
          <pc:sldMk cId="1395383135" sldId="305"/>
        </pc:sldMkLst>
        <pc:spChg chg="add mod">
          <ac:chgData name="a49512 Phạm Ngọc Anh" userId="cefd2df1-5fa3-4dec-87c8-c5040616a0c8" providerId="ADAL" clId="{29949EDA-CD18-48A2-A035-3A2A3981ABA8}" dt="2023-12-15T07:04:17.080" v="442" actId="1076"/>
          <ac:spMkLst>
            <pc:docMk/>
            <pc:sldMk cId="1395383135" sldId="305"/>
            <ac:spMk id="2" creationId="{71149BD9-53F7-DAD5-2325-E11459A54771}"/>
          </ac:spMkLst>
        </pc:spChg>
        <pc:spChg chg="add mod">
          <ac:chgData name="a49512 Phạm Ngọc Anh" userId="cefd2df1-5fa3-4dec-87c8-c5040616a0c8" providerId="ADAL" clId="{29949EDA-CD18-48A2-A035-3A2A3981ABA8}" dt="2023-12-15T07:04:13.114" v="440" actId="1076"/>
          <ac:spMkLst>
            <pc:docMk/>
            <pc:sldMk cId="1395383135" sldId="305"/>
            <ac:spMk id="3" creationId="{937C1215-6DC3-9718-0E17-F4E494A8EDC1}"/>
          </ac:spMkLst>
        </pc:spChg>
        <pc:spChg chg="add mod">
          <ac:chgData name="a49512 Phạm Ngọc Anh" userId="cefd2df1-5fa3-4dec-87c8-c5040616a0c8" providerId="ADAL" clId="{29949EDA-CD18-48A2-A035-3A2A3981ABA8}" dt="2023-12-15T07:04:13.114" v="440" actId="1076"/>
          <ac:spMkLst>
            <pc:docMk/>
            <pc:sldMk cId="1395383135" sldId="305"/>
            <ac:spMk id="4" creationId="{7FD01709-718E-6081-02E9-1EEB3B87A081}"/>
          </ac:spMkLst>
        </pc:spChg>
        <pc:spChg chg="add mod">
          <ac:chgData name="a49512 Phạm Ngọc Anh" userId="cefd2df1-5fa3-4dec-87c8-c5040616a0c8" providerId="ADAL" clId="{29949EDA-CD18-48A2-A035-3A2A3981ABA8}" dt="2023-12-15T07:04:13.114" v="440" actId="1076"/>
          <ac:spMkLst>
            <pc:docMk/>
            <pc:sldMk cId="1395383135" sldId="305"/>
            <ac:spMk id="5" creationId="{40BF0EB6-EBD9-4C99-A7EE-BCDDA2208500}"/>
          </ac:spMkLst>
        </pc:spChg>
        <pc:spChg chg="add mod">
          <ac:chgData name="a49512 Phạm Ngọc Anh" userId="cefd2df1-5fa3-4dec-87c8-c5040616a0c8" providerId="ADAL" clId="{29949EDA-CD18-48A2-A035-3A2A3981ABA8}" dt="2023-12-15T07:04:13.114" v="440" actId="1076"/>
          <ac:spMkLst>
            <pc:docMk/>
            <pc:sldMk cId="1395383135" sldId="305"/>
            <ac:spMk id="6" creationId="{0C5E4D7D-1253-90CD-E919-E610C6DE79BC}"/>
          </ac:spMkLst>
        </pc:spChg>
        <pc:spChg chg="add mod">
          <ac:chgData name="a49512 Phạm Ngọc Anh" userId="cefd2df1-5fa3-4dec-87c8-c5040616a0c8" providerId="ADAL" clId="{29949EDA-CD18-48A2-A035-3A2A3981ABA8}" dt="2023-12-15T07:04:15.445" v="441" actId="207"/>
          <ac:spMkLst>
            <pc:docMk/>
            <pc:sldMk cId="1395383135" sldId="305"/>
            <ac:spMk id="7" creationId="{B79657BA-8EE0-056E-078B-5E1E1130BE36}"/>
          </ac:spMkLst>
        </pc:spChg>
        <pc:picChg chg="add mod">
          <ac:chgData name="a49512 Phạm Ngọc Anh" userId="cefd2df1-5fa3-4dec-87c8-c5040616a0c8" providerId="ADAL" clId="{29949EDA-CD18-48A2-A035-3A2A3981ABA8}" dt="2023-12-15T07:11:59.979" v="514"/>
          <ac:picMkLst>
            <pc:docMk/>
            <pc:sldMk cId="1395383135" sldId="305"/>
            <ac:picMk id="8" creationId="{D9C5C628-9A85-049F-7B6A-82C24E212A8A}"/>
          </ac:picMkLst>
        </pc:picChg>
        <pc:picChg chg="add mod">
          <ac:chgData name="a49512 Phạm Ngọc Anh" userId="cefd2df1-5fa3-4dec-87c8-c5040616a0c8" providerId="ADAL" clId="{29949EDA-CD18-48A2-A035-3A2A3981ABA8}" dt="2023-12-15T07:23:24.770" v="663"/>
          <ac:picMkLst>
            <pc:docMk/>
            <pc:sldMk cId="1395383135" sldId="305"/>
            <ac:picMk id="9" creationId="{C67A7D97-1E3D-3A67-A6BD-D65E126813B5}"/>
          </ac:picMkLst>
        </pc:picChg>
      </pc:sldChg>
      <pc:sldChg chg="add del modTransition">
        <pc:chgData name="a49512 Phạm Ngọc Anh" userId="cefd2df1-5fa3-4dec-87c8-c5040616a0c8" providerId="ADAL" clId="{29949EDA-CD18-48A2-A035-3A2A3981ABA8}" dt="2023-12-15T07:01:06.549" v="386" actId="47"/>
        <pc:sldMkLst>
          <pc:docMk/>
          <pc:sldMk cId="2989229891" sldId="305"/>
        </pc:sldMkLst>
      </pc:sldChg>
      <pc:sldChg chg="addSp delSp modSp add mod delAnim modAnim modNotesTx">
        <pc:chgData name="a49512 Phạm Ngọc Anh" userId="cefd2df1-5fa3-4dec-87c8-c5040616a0c8" providerId="ADAL" clId="{29949EDA-CD18-48A2-A035-3A2A3981ABA8}" dt="2023-12-15T07:23:38.610" v="664" actId="478"/>
        <pc:sldMkLst>
          <pc:docMk/>
          <pc:sldMk cId="1591884667" sldId="306"/>
        </pc:sldMkLst>
        <pc:spChg chg="add mod">
          <ac:chgData name="a49512 Phạm Ngọc Anh" userId="cefd2df1-5fa3-4dec-87c8-c5040616a0c8" providerId="ADAL" clId="{29949EDA-CD18-48A2-A035-3A2A3981ABA8}" dt="2023-12-15T07:04:37.299" v="447" actId="1076"/>
          <ac:spMkLst>
            <pc:docMk/>
            <pc:sldMk cId="1591884667" sldId="306"/>
            <ac:spMk id="2" creationId="{C7B765E0-1733-3579-2853-CFF936C714A2}"/>
          </ac:spMkLst>
        </pc:spChg>
        <pc:spChg chg="add mod">
          <ac:chgData name="a49512 Phạm Ngọc Anh" userId="cefd2df1-5fa3-4dec-87c8-c5040616a0c8" providerId="ADAL" clId="{29949EDA-CD18-48A2-A035-3A2A3981ABA8}" dt="2023-12-15T07:04:34.498" v="446" actId="1076"/>
          <ac:spMkLst>
            <pc:docMk/>
            <pc:sldMk cId="1591884667" sldId="306"/>
            <ac:spMk id="3" creationId="{515F6A2B-9D31-19CB-90C6-3F114ADBB805}"/>
          </ac:spMkLst>
        </pc:spChg>
        <pc:spChg chg="add mod">
          <ac:chgData name="a49512 Phạm Ngọc Anh" userId="cefd2df1-5fa3-4dec-87c8-c5040616a0c8" providerId="ADAL" clId="{29949EDA-CD18-48A2-A035-3A2A3981ABA8}" dt="2023-12-15T07:04:34.498" v="446" actId="1076"/>
          <ac:spMkLst>
            <pc:docMk/>
            <pc:sldMk cId="1591884667" sldId="306"/>
            <ac:spMk id="4" creationId="{9EE6FA2C-7141-1E4D-6014-C397155CEEAB}"/>
          </ac:spMkLst>
        </pc:spChg>
        <pc:spChg chg="add mod">
          <ac:chgData name="a49512 Phạm Ngọc Anh" userId="cefd2df1-5fa3-4dec-87c8-c5040616a0c8" providerId="ADAL" clId="{29949EDA-CD18-48A2-A035-3A2A3981ABA8}" dt="2023-12-15T07:18:47.594" v="581" actId="1076"/>
          <ac:spMkLst>
            <pc:docMk/>
            <pc:sldMk cId="1591884667" sldId="306"/>
            <ac:spMk id="5" creationId="{B27E075A-F494-1FAA-64F7-263E5CCEF1F1}"/>
          </ac:spMkLst>
        </pc:spChg>
        <pc:spChg chg="add mod">
          <ac:chgData name="a49512 Phạm Ngọc Anh" userId="cefd2df1-5fa3-4dec-87c8-c5040616a0c8" providerId="ADAL" clId="{29949EDA-CD18-48A2-A035-3A2A3981ABA8}" dt="2023-12-15T07:18:47.925" v="582" actId="1076"/>
          <ac:spMkLst>
            <pc:docMk/>
            <pc:sldMk cId="1591884667" sldId="306"/>
            <ac:spMk id="6" creationId="{6DA530EF-1B8A-7783-A3F1-E295ED56110E}"/>
          </ac:spMkLst>
        </pc:spChg>
        <pc:spChg chg="add mod">
          <ac:chgData name="a49512 Phạm Ngọc Anh" userId="cefd2df1-5fa3-4dec-87c8-c5040616a0c8" providerId="ADAL" clId="{29949EDA-CD18-48A2-A035-3A2A3981ABA8}" dt="2023-12-15T07:18:48.440" v="583" actId="1076"/>
          <ac:spMkLst>
            <pc:docMk/>
            <pc:sldMk cId="1591884667" sldId="306"/>
            <ac:spMk id="7" creationId="{BF08BE5E-537F-009B-3FC2-DC06DA82D4CB}"/>
          </ac:spMkLst>
        </pc:spChg>
        <pc:picChg chg="add mod">
          <ac:chgData name="a49512 Phạm Ngọc Anh" userId="cefd2df1-5fa3-4dec-87c8-c5040616a0c8" providerId="ADAL" clId="{29949EDA-CD18-48A2-A035-3A2A3981ABA8}" dt="2023-12-15T07:16:31.702" v="560" actId="1076"/>
          <ac:picMkLst>
            <pc:docMk/>
            <pc:sldMk cId="1591884667" sldId="306"/>
            <ac:picMk id="8" creationId="{DAFBB45A-CA68-0E7C-AE78-2F58F5924865}"/>
          </ac:picMkLst>
        </pc:picChg>
        <pc:picChg chg="add mod">
          <ac:chgData name="a49512 Phạm Ngọc Anh" userId="cefd2df1-5fa3-4dec-87c8-c5040616a0c8" providerId="ADAL" clId="{29949EDA-CD18-48A2-A035-3A2A3981ABA8}" dt="2023-12-15T07:05:01.129" v="457" actId="1076"/>
          <ac:picMkLst>
            <pc:docMk/>
            <pc:sldMk cId="1591884667" sldId="306"/>
            <ac:picMk id="9" creationId="{C01F2205-2A2E-8107-0681-22F0A809045D}"/>
          </ac:picMkLst>
        </pc:picChg>
        <pc:picChg chg="add mod">
          <ac:chgData name="a49512 Phạm Ngọc Anh" userId="cefd2df1-5fa3-4dec-87c8-c5040616a0c8" providerId="ADAL" clId="{29949EDA-CD18-48A2-A035-3A2A3981ABA8}" dt="2023-12-15T07:04:57.686" v="455" actId="1076"/>
          <ac:picMkLst>
            <pc:docMk/>
            <pc:sldMk cId="1591884667" sldId="306"/>
            <ac:picMk id="10" creationId="{A155D657-4D4C-3486-DFF5-6BB94955113D}"/>
          </ac:picMkLst>
        </pc:picChg>
        <pc:picChg chg="add mod">
          <ac:chgData name="a49512 Phạm Ngọc Anh" userId="cefd2df1-5fa3-4dec-87c8-c5040616a0c8" providerId="ADAL" clId="{29949EDA-CD18-48A2-A035-3A2A3981ABA8}" dt="2023-12-15T07:04:59.017" v="456" actId="1076"/>
          <ac:picMkLst>
            <pc:docMk/>
            <pc:sldMk cId="1591884667" sldId="306"/>
            <ac:picMk id="11" creationId="{2B749F70-5238-6664-D6B6-1A594F51F76B}"/>
          </ac:picMkLst>
        </pc:picChg>
        <pc:picChg chg="add del mod">
          <ac:chgData name="a49512 Phạm Ngọc Anh" userId="cefd2df1-5fa3-4dec-87c8-c5040616a0c8" providerId="ADAL" clId="{29949EDA-CD18-48A2-A035-3A2A3981ABA8}" dt="2023-12-15T07:23:38.610" v="664" actId="478"/>
          <ac:picMkLst>
            <pc:docMk/>
            <pc:sldMk cId="1591884667" sldId="306"/>
            <ac:picMk id="12" creationId="{B2E27381-A21D-7B30-729A-E079598F952E}"/>
          </ac:picMkLst>
        </pc:picChg>
        <pc:picChg chg="add del mod">
          <ac:chgData name="a49512 Phạm Ngọc Anh" userId="cefd2df1-5fa3-4dec-87c8-c5040616a0c8" providerId="ADAL" clId="{29949EDA-CD18-48A2-A035-3A2A3981ABA8}" dt="2023-12-15T07:23:38.610" v="664" actId="478"/>
          <ac:picMkLst>
            <pc:docMk/>
            <pc:sldMk cId="1591884667" sldId="306"/>
            <ac:picMk id="13" creationId="{0B2BEA89-660E-21AE-5668-3EA2EA2B354E}"/>
          </ac:picMkLst>
        </pc:picChg>
        <pc:picChg chg="add del mod">
          <ac:chgData name="a49512 Phạm Ngọc Anh" userId="cefd2df1-5fa3-4dec-87c8-c5040616a0c8" providerId="ADAL" clId="{29949EDA-CD18-48A2-A035-3A2A3981ABA8}" dt="2023-12-15T07:23:38.610" v="664" actId="478"/>
          <ac:picMkLst>
            <pc:docMk/>
            <pc:sldMk cId="1591884667" sldId="306"/>
            <ac:picMk id="14" creationId="{32F41CED-B821-5E4E-C77B-D0A8480BDF4F}"/>
          </ac:picMkLst>
        </pc:picChg>
        <pc:picChg chg="add del mod">
          <ac:chgData name="a49512 Phạm Ngọc Anh" userId="cefd2df1-5fa3-4dec-87c8-c5040616a0c8" providerId="ADAL" clId="{29949EDA-CD18-48A2-A035-3A2A3981ABA8}" dt="2023-12-15T07:23:38.610" v="664" actId="478"/>
          <ac:picMkLst>
            <pc:docMk/>
            <pc:sldMk cId="1591884667" sldId="306"/>
            <ac:picMk id="15" creationId="{E0975C24-0F28-C26A-A25F-5BE141F5C984}"/>
          </ac:picMkLst>
        </pc:picChg>
      </pc:sldChg>
      <pc:sldChg chg="add del modTransition">
        <pc:chgData name="a49512 Phạm Ngọc Anh" userId="cefd2df1-5fa3-4dec-87c8-c5040616a0c8" providerId="ADAL" clId="{29949EDA-CD18-48A2-A035-3A2A3981ABA8}" dt="2023-12-15T07:01:06.923" v="387" actId="47"/>
        <pc:sldMkLst>
          <pc:docMk/>
          <pc:sldMk cId="3342082330" sldId="306"/>
        </pc:sldMkLst>
      </pc:sldChg>
      <pc:sldChg chg="add del">
        <pc:chgData name="a49512 Phạm Ngọc Anh" userId="cefd2df1-5fa3-4dec-87c8-c5040616a0c8" providerId="ADAL" clId="{29949EDA-CD18-48A2-A035-3A2A3981ABA8}" dt="2023-12-15T07:05:12.686" v="459" actId="47"/>
        <pc:sldMkLst>
          <pc:docMk/>
          <pc:sldMk cId="3986186050" sldId="307"/>
        </pc:sldMkLst>
      </pc:sldChg>
      <pc:sldChg chg="add del modTransition">
        <pc:chgData name="a49512 Phạm Ngọc Anh" userId="cefd2df1-5fa3-4dec-87c8-c5040616a0c8" providerId="ADAL" clId="{29949EDA-CD18-48A2-A035-3A2A3981ABA8}" dt="2023-12-15T07:01:07.369" v="388" actId="47"/>
        <pc:sldMkLst>
          <pc:docMk/>
          <pc:sldMk cId="4031107216" sldId="307"/>
        </pc:sldMkLst>
      </pc:sldChg>
      <pc:sldChg chg="add del modTransition">
        <pc:chgData name="a49512 Phạm Ngọc Anh" userId="cefd2df1-5fa3-4dec-87c8-c5040616a0c8" providerId="ADAL" clId="{29949EDA-CD18-48A2-A035-3A2A3981ABA8}" dt="2023-12-15T07:01:07.709" v="389" actId="47"/>
        <pc:sldMkLst>
          <pc:docMk/>
          <pc:sldMk cId="1548648164" sldId="308"/>
        </pc:sldMkLst>
      </pc:sldChg>
      <pc:sldChg chg="add del">
        <pc:chgData name="a49512 Phạm Ngọc Anh" userId="cefd2df1-5fa3-4dec-87c8-c5040616a0c8" providerId="ADAL" clId="{29949EDA-CD18-48A2-A035-3A2A3981ABA8}" dt="2023-12-15T07:05:13.176" v="460" actId="47"/>
        <pc:sldMkLst>
          <pc:docMk/>
          <pc:sldMk cId="3970852321" sldId="308"/>
        </pc:sldMkLst>
      </pc:sldChg>
      <pc:sldChg chg="add del modTransition">
        <pc:chgData name="a49512 Phạm Ngọc Anh" userId="cefd2df1-5fa3-4dec-87c8-c5040616a0c8" providerId="ADAL" clId="{29949EDA-CD18-48A2-A035-3A2A3981ABA8}" dt="2023-12-15T07:01:08.034" v="390" actId="47"/>
        <pc:sldMkLst>
          <pc:docMk/>
          <pc:sldMk cId="680909960" sldId="309"/>
        </pc:sldMkLst>
      </pc:sldChg>
      <pc:sldChg chg="add del modTransition">
        <pc:chgData name="a49512 Phạm Ngọc Anh" userId="cefd2df1-5fa3-4dec-87c8-c5040616a0c8" providerId="ADAL" clId="{29949EDA-CD18-48A2-A035-3A2A3981ABA8}" dt="2023-12-15T07:01:08.346" v="391" actId="47"/>
        <pc:sldMkLst>
          <pc:docMk/>
          <pc:sldMk cId="1800853041" sldId="310"/>
        </pc:sldMkLst>
      </pc:sldChg>
      <pc:sldChg chg="add del modTransition">
        <pc:chgData name="a49512 Phạm Ngọc Anh" userId="cefd2df1-5fa3-4dec-87c8-c5040616a0c8" providerId="ADAL" clId="{29949EDA-CD18-48A2-A035-3A2A3981ABA8}" dt="2023-12-15T07:01:08.920" v="392" actId="47"/>
        <pc:sldMkLst>
          <pc:docMk/>
          <pc:sldMk cId="2417421168" sldId="311"/>
        </pc:sldMkLst>
      </pc:sldChg>
      <pc:sldChg chg="add del modTransition">
        <pc:chgData name="a49512 Phạm Ngọc Anh" userId="cefd2df1-5fa3-4dec-87c8-c5040616a0c8" providerId="ADAL" clId="{29949EDA-CD18-48A2-A035-3A2A3981ABA8}" dt="2023-12-15T07:01:09.209" v="393" actId="47"/>
        <pc:sldMkLst>
          <pc:docMk/>
          <pc:sldMk cId="3688464271" sldId="312"/>
        </pc:sldMkLst>
      </pc:sldChg>
      <pc:sldChg chg="add del modTransition">
        <pc:chgData name="a49512 Phạm Ngọc Anh" userId="cefd2df1-5fa3-4dec-87c8-c5040616a0c8" providerId="ADAL" clId="{29949EDA-CD18-48A2-A035-3A2A3981ABA8}" dt="2023-12-15T07:01:09.469" v="394" actId="47"/>
        <pc:sldMkLst>
          <pc:docMk/>
          <pc:sldMk cId="2072197066" sldId="313"/>
        </pc:sldMkLst>
      </pc:sldChg>
      <pc:sldChg chg="add del modTransition">
        <pc:chgData name="a49512 Phạm Ngọc Anh" userId="cefd2df1-5fa3-4dec-87c8-c5040616a0c8" providerId="ADAL" clId="{29949EDA-CD18-48A2-A035-3A2A3981ABA8}" dt="2023-12-15T07:01:09.849" v="395" actId="47"/>
        <pc:sldMkLst>
          <pc:docMk/>
          <pc:sldMk cId="753161766" sldId="314"/>
        </pc:sldMkLst>
      </pc:sldChg>
      <pc:sldChg chg="add del modTransition">
        <pc:chgData name="a49512 Phạm Ngọc Anh" userId="cefd2df1-5fa3-4dec-87c8-c5040616a0c8" providerId="ADAL" clId="{29949EDA-CD18-48A2-A035-3A2A3981ABA8}" dt="2023-12-15T07:01:10.094" v="396" actId="47"/>
        <pc:sldMkLst>
          <pc:docMk/>
          <pc:sldMk cId="1333611522" sldId="315"/>
        </pc:sldMkLst>
      </pc:sldChg>
      <pc:sldChg chg="add del modTransition">
        <pc:chgData name="a49512 Phạm Ngọc Anh" userId="cefd2df1-5fa3-4dec-87c8-c5040616a0c8" providerId="ADAL" clId="{29949EDA-CD18-48A2-A035-3A2A3981ABA8}" dt="2023-12-15T07:01:10.462" v="397" actId="47"/>
        <pc:sldMkLst>
          <pc:docMk/>
          <pc:sldMk cId="269046410" sldId="316"/>
        </pc:sldMkLst>
      </pc:sldChg>
      <pc:sldChg chg="add del modTransition">
        <pc:chgData name="a49512 Phạm Ngọc Anh" userId="cefd2df1-5fa3-4dec-87c8-c5040616a0c8" providerId="ADAL" clId="{29949EDA-CD18-48A2-A035-3A2A3981ABA8}" dt="2023-12-15T07:01:10.714" v="398" actId="47"/>
        <pc:sldMkLst>
          <pc:docMk/>
          <pc:sldMk cId="229346937" sldId="317"/>
        </pc:sldMkLst>
      </pc:sldChg>
      <pc:sldChg chg="add del modTransition">
        <pc:chgData name="a49512 Phạm Ngọc Anh" userId="cefd2df1-5fa3-4dec-87c8-c5040616a0c8" providerId="ADAL" clId="{29949EDA-CD18-48A2-A035-3A2A3981ABA8}" dt="2023-12-15T07:01:11.229" v="399" actId="47"/>
        <pc:sldMkLst>
          <pc:docMk/>
          <pc:sldMk cId="3077979151" sldId="318"/>
        </pc:sldMkLst>
      </pc:sldChg>
      <pc:sldChg chg="add del modTransition">
        <pc:chgData name="a49512 Phạm Ngọc Anh" userId="cefd2df1-5fa3-4dec-87c8-c5040616a0c8" providerId="ADAL" clId="{29949EDA-CD18-48A2-A035-3A2A3981ABA8}" dt="2023-12-15T07:01:11.452" v="400" actId="47"/>
        <pc:sldMkLst>
          <pc:docMk/>
          <pc:sldMk cId="2406906570" sldId="319"/>
        </pc:sldMkLst>
      </pc:sldChg>
      <pc:sldMasterChg chg="modTransition modSldLayout">
        <pc:chgData name="a49512 Phạm Ngọc Anh" userId="cefd2df1-5fa3-4dec-87c8-c5040616a0c8" providerId="ADAL" clId="{29949EDA-CD18-48A2-A035-3A2A3981ABA8}" dt="2023-12-15T06:51:44.044" v="257"/>
        <pc:sldMasterMkLst>
          <pc:docMk/>
          <pc:sldMasterMk cId="3347830620" sldId="2147483660"/>
        </pc:sldMasterMkLst>
        <pc:sldLayoutChg chg="modTransition">
          <pc:chgData name="a49512 Phạm Ngọc Anh" userId="cefd2df1-5fa3-4dec-87c8-c5040616a0c8" providerId="ADAL" clId="{29949EDA-CD18-48A2-A035-3A2A3981ABA8}" dt="2023-12-15T06:51:44.044" v="257"/>
          <pc:sldLayoutMkLst>
            <pc:docMk/>
            <pc:sldMasterMk cId="3347830620" sldId="2147483660"/>
            <pc:sldLayoutMk cId="4148827911" sldId="2147483661"/>
          </pc:sldLayoutMkLst>
        </pc:sldLayoutChg>
        <pc:sldLayoutChg chg="modTransition">
          <pc:chgData name="a49512 Phạm Ngọc Anh" userId="cefd2df1-5fa3-4dec-87c8-c5040616a0c8" providerId="ADAL" clId="{29949EDA-CD18-48A2-A035-3A2A3981ABA8}" dt="2023-12-15T06:51:44.044" v="257"/>
          <pc:sldLayoutMkLst>
            <pc:docMk/>
            <pc:sldMasterMk cId="3347830620" sldId="2147483660"/>
            <pc:sldLayoutMk cId="4249450648" sldId="2147483662"/>
          </pc:sldLayoutMkLst>
        </pc:sldLayoutChg>
      </pc:sldMasterChg>
      <pc:sldMasterChg chg="modTransition modSldLayout">
        <pc:chgData name="a49512 Phạm Ngọc Anh" userId="cefd2df1-5fa3-4dec-87c8-c5040616a0c8" providerId="ADAL" clId="{29949EDA-CD18-48A2-A035-3A2A3981ABA8}" dt="2023-12-15T06:51:44.044" v="257"/>
        <pc:sldMasterMkLst>
          <pc:docMk/>
          <pc:sldMasterMk cId="1985238754" sldId="2147483663"/>
        </pc:sldMasterMkLst>
        <pc:sldLayoutChg chg="modTransition">
          <pc:chgData name="a49512 Phạm Ngọc Anh" userId="cefd2df1-5fa3-4dec-87c8-c5040616a0c8" providerId="ADAL" clId="{29949EDA-CD18-48A2-A035-3A2A3981ABA8}" dt="2023-12-15T06:51:44.044" v="257"/>
          <pc:sldLayoutMkLst>
            <pc:docMk/>
            <pc:sldMasterMk cId="1985238754" sldId="2147483663"/>
            <pc:sldLayoutMk cId="3903458400" sldId="2147483664"/>
          </pc:sldLayoutMkLst>
        </pc:sldLayoutChg>
      </pc:sldMasterChg>
      <pc:sldMasterChg chg="modTransition modSldLayout">
        <pc:chgData name="a49512 Phạm Ngọc Anh" userId="cefd2df1-5fa3-4dec-87c8-c5040616a0c8" providerId="ADAL" clId="{29949EDA-CD18-48A2-A035-3A2A3981ABA8}" dt="2023-12-15T06:51:44.044" v="257"/>
        <pc:sldMasterMkLst>
          <pc:docMk/>
          <pc:sldMasterMk cId="1461110237" sldId="2147483665"/>
        </pc:sldMasterMkLst>
        <pc:sldLayoutChg chg="modTransition">
          <pc:chgData name="a49512 Phạm Ngọc Anh" userId="cefd2df1-5fa3-4dec-87c8-c5040616a0c8" providerId="ADAL" clId="{29949EDA-CD18-48A2-A035-3A2A3981ABA8}" dt="2023-12-15T06:51:44.044" v="257"/>
          <pc:sldLayoutMkLst>
            <pc:docMk/>
            <pc:sldMasterMk cId="1461110237" sldId="2147483665"/>
            <pc:sldLayoutMk cId="2827334828" sldId="2147483666"/>
          </pc:sldLayoutMkLst>
        </pc:sldLayoutChg>
      </pc:sldMasterChg>
    </pc:docChg>
  </pc:docChgLst>
  <pc:docChgLst>
    <pc:chgData name="a49512 Phạm Ngọc Anh" userId="cefd2df1-5fa3-4dec-87c8-c5040616a0c8" providerId="ADAL" clId="{167C08C9-D698-4B0A-AA01-7A607139DA9D}"/>
    <pc:docChg chg="addSld modSld sldOrd">
      <pc:chgData name="a49512 Phạm Ngọc Anh" userId="cefd2df1-5fa3-4dec-87c8-c5040616a0c8" providerId="ADAL" clId="{167C08C9-D698-4B0A-AA01-7A607139DA9D}" dt="2023-12-11T03:08:30.270" v="18"/>
      <pc:docMkLst>
        <pc:docMk/>
      </pc:docMkLst>
      <pc:sldChg chg="addSp delSp modSp new setBg">
        <pc:chgData name="a49512 Phạm Ngọc Anh" userId="cefd2df1-5fa3-4dec-87c8-c5040616a0c8" providerId="ADAL" clId="{167C08C9-D698-4B0A-AA01-7A607139DA9D}" dt="2023-12-11T03:08:30.270" v="18"/>
        <pc:sldMkLst>
          <pc:docMk/>
          <pc:sldMk cId="861043738" sldId="286"/>
        </pc:sldMkLst>
        <pc:picChg chg="add del mod">
          <ac:chgData name="a49512 Phạm Ngọc Anh" userId="cefd2df1-5fa3-4dec-87c8-c5040616a0c8" providerId="ADAL" clId="{167C08C9-D698-4B0A-AA01-7A607139DA9D}" dt="2023-12-11T03:08:01.457" v="4"/>
          <ac:picMkLst>
            <pc:docMk/>
            <pc:sldMk cId="861043738" sldId="286"/>
            <ac:picMk id="2" creationId="{1AC61BA3-2D1E-8064-7B3C-A11649A30C33}"/>
          </ac:picMkLst>
        </pc:picChg>
        <pc:picChg chg="add del mod">
          <ac:chgData name="a49512 Phạm Ngọc Anh" userId="cefd2df1-5fa3-4dec-87c8-c5040616a0c8" providerId="ADAL" clId="{167C08C9-D698-4B0A-AA01-7A607139DA9D}" dt="2023-12-11T03:08:01.191" v="3"/>
          <ac:picMkLst>
            <pc:docMk/>
            <pc:sldMk cId="861043738" sldId="286"/>
            <ac:picMk id="3" creationId="{EAEC3453-3973-924C-2B5E-7B7CC8228EE2}"/>
          </ac:picMkLst>
        </pc:picChg>
        <pc:picChg chg="add mod">
          <ac:chgData name="a49512 Phạm Ngọc Anh" userId="cefd2df1-5fa3-4dec-87c8-c5040616a0c8" providerId="ADAL" clId="{167C08C9-D698-4B0A-AA01-7A607139DA9D}" dt="2023-12-11T03:08:30.270" v="18"/>
          <ac:picMkLst>
            <pc:docMk/>
            <pc:sldMk cId="861043738" sldId="286"/>
            <ac:picMk id="4" creationId="{CECD485B-1352-E2ED-5C16-1BA227CA4F38}"/>
          </ac:picMkLst>
        </pc:picChg>
      </pc:sldChg>
      <pc:sldChg chg="add setBg">
        <pc:chgData name="a49512 Phạm Ngọc Anh" userId="cefd2df1-5fa3-4dec-87c8-c5040616a0c8" providerId="ADAL" clId="{167C08C9-D698-4B0A-AA01-7A607139DA9D}" dt="2023-12-11T03:08:17.412" v="12"/>
        <pc:sldMkLst>
          <pc:docMk/>
          <pc:sldMk cId="2892731800" sldId="287"/>
        </pc:sldMkLst>
      </pc:sldChg>
      <pc:sldChg chg="add ord setBg">
        <pc:chgData name="a49512 Phạm Ngọc Anh" userId="cefd2df1-5fa3-4dec-87c8-c5040616a0c8" providerId="ADAL" clId="{167C08C9-D698-4B0A-AA01-7A607139DA9D}" dt="2023-12-11T03:08:26.613" v="17"/>
        <pc:sldMkLst>
          <pc:docMk/>
          <pc:sldMk cId="368626341" sldId="288"/>
        </pc:sldMkLst>
      </pc:sldChg>
    </pc:docChg>
  </pc:docChgLst>
  <pc:docChgLst>
    <pc:chgData name="a49512 Phạm Ngọc Anh" userId="cefd2df1-5fa3-4dec-87c8-c5040616a0c8" providerId="ADAL" clId="{2704F9A5-4094-4836-8580-048E29F03B39}"/>
    <pc:docChg chg="modSld">
      <pc:chgData name="a49512 Phạm Ngọc Anh" userId="cefd2df1-5fa3-4dec-87c8-c5040616a0c8" providerId="ADAL" clId="{2704F9A5-4094-4836-8580-048E29F03B39}" dt="2023-12-14T16:32:09.200" v="79" actId="1076"/>
      <pc:docMkLst>
        <pc:docMk/>
      </pc:docMkLst>
      <pc:sldChg chg="modSp mod">
        <pc:chgData name="a49512 Phạm Ngọc Anh" userId="cefd2df1-5fa3-4dec-87c8-c5040616a0c8" providerId="ADAL" clId="{2704F9A5-4094-4836-8580-048E29F03B39}" dt="2023-12-14T16:32:09.200" v="79" actId="1076"/>
        <pc:sldMkLst>
          <pc:docMk/>
          <pc:sldMk cId="59820846" sldId="257"/>
        </pc:sldMkLst>
        <pc:spChg chg="mod">
          <ac:chgData name="a49512 Phạm Ngọc Anh" userId="cefd2df1-5fa3-4dec-87c8-c5040616a0c8" providerId="ADAL" clId="{2704F9A5-4094-4836-8580-048E29F03B39}" dt="2023-12-14T16:32:09.200" v="79" actId="1076"/>
          <ac:spMkLst>
            <pc:docMk/>
            <pc:sldMk cId="59820846" sldId="257"/>
            <ac:spMk id="9" creationId="{D2B0C381-AC83-477C-A42B-612BDE63DE3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2FF138-C0A6-4C63-B0D8-AF82002E99C9}" type="datetimeFigureOut">
              <a:rPr lang="en-US" smtClean="0"/>
              <a:t>21/12/2023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4F1E0C-C5FF-487C-BF12-AB4CFA9DC6A0}" type="slidenum">
              <a:rPr lang="en-US" smtClean="0"/>
              <a:t>‹#›</a:t>
            </a:fld>
            <a:endParaRPr lang="en-US"/>
          </a:p>
        </p:txBody>
      </p:sp>
    </p:spTree>
    <p:extLst>
      <p:ext uri="{BB962C8B-B14F-4D97-AF65-F5344CB8AC3E}">
        <p14:creationId xmlns:p14="http://schemas.microsoft.com/office/powerpoint/2010/main" val="2421221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2318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6851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1255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41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err="1"/>
              <a:t>Nhiệm</a:t>
            </a:r>
            <a:r>
              <a:rPr lang="en-US" dirty="0"/>
              <a:t> </a:t>
            </a:r>
            <a:r>
              <a:rPr lang="en-US" dirty="0" err="1"/>
              <a:t>vụ</a:t>
            </a:r>
            <a:r>
              <a:rPr lang="en-US" dirty="0"/>
              <a:t> 1: </a:t>
            </a:r>
            <a:r>
              <a:rPr lang="en-US" dirty="0" err="1"/>
              <a:t>nháy</a:t>
            </a:r>
            <a:r>
              <a:rPr lang="en-US" dirty="0"/>
              <a:t> </a:t>
            </a:r>
            <a:r>
              <a:rPr lang="en-US" dirty="0" err="1"/>
              <a:t>lần</a:t>
            </a:r>
            <a:r>
              <a:rPr lang="en-US" dirty="0"/>
              <a:t> 1 </a:t>
            </a:r>
            <a:r>
              <a:rPr lang="en-US" dirty="0" err="1"/>
              <a:t>hiện</a:t>
            </a:r>
            <a:r>
              <a:rPr lang="en-US" dirty="0"/>
              <a:t> </a:t>
            </a:r>
            <a:r>
              <a:rPr lang="en-US" dirty="0" err="1"/>
              <a:t>câu</a:t>
            </a:r>
            <a:r>
              <a:rPr lang="en-US" dirty="0"/>
              <a:t> </a:t>
            </a:r>
            <a:r>
              <a:rPr lang="en-US" dirty="0" err="1"/>
              <a:t>hỏi</a:t>
            </a:r>
            <a:r>
              <a:rPr lang="en-US" dirty="0"/>
              <a:t> </a:t>
            </a:r>
            <a:r>
              <a:rPr lang="en-US" dirty="0" err="1"/>
              <a:t>và</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nháy</a:t>
            </a:r>
            <a:r>
              <a:rPr lang="en-US" dirty="0"/>
              <a:t> </a:t>
            </a:r>
            <a:r>
              <a:rPr lang="en-US" dirty="0" err="1"/>
              <a:t>lần</a:t>
            </a:r>
            <a:r>
              <a:rPr lang="en-US" dirty="0"/>
              <a:t> 3 </a:t>
            </a:r>
            <a:r>
              <a:rPr lang="en-US" dirty="0" err="1"/>
              <a:t>chuyển</a:t>
            </a:r>
            <a:r>
              <a:rPr lang="en-US" dirty="0"/>
              <a:t> slide</a:t>
            </a:r>
          </a:p>
          <a:p>
            <a:pPr marL="0" lvl="0" indent="0" algn="l" rtl="0">
              <a:spcBef>
                <a:spcPts val="0"/>
              </a:spcBef>
              <a:spcAft>
                <a:spcPts val="0"/>
              </a:spcAft>
              <a:buNone/>
            </a:pPr>
            <a:r>
              <a:rPr lang="en-US" dirty="0" err="1"/>
              <a:t>Nhiệm</a:t>
            </a:r>
            <a:r>
              <a:rPr lang="en-US" dirty="0"/>
              <a:t> </a:t>
            </a:r>
            <a:r>
              <a:rPr lang="en-US" dirty="0" err="1"/>
              <a:t>vụ</a:t>
            </a:r>
            <a:r>
              <a:rPr lang="en-US" dirty="0"/>
              <a:t> 2: </a:t>
            </a:r>
            <a:r>
              <a:rPr lang="en-US" dirty="0" err="1"/>
              <a:t>nháy</a:t>
            </a:r>
            <a:r>
              <a:rPr lang="en-US" dirty="0"/>
              <a:t> </a:t>
            </a:r>
            <a:r>
              <a:rPr lang="en-US" dirty="0" err="1"/>
              <a:t>lần</a:t>
            </a:r>
            <a:r>
              <a:rPr lang="en-US" dirty="0"/>
              <a:t> 1 </a:t>
            </a:r>
            <a:r>
              <a:rPr lang="en-US" dirty="0" err="1"/>
              <a:t>hiện</a:t>
            </a:r>
            <a:r>
              <a:rPr lang="en-US" dirty="0"/>
              <a:t> </a:t>
            </a:r>
            <a:r>
              <a:rPr lang="en-US" dirty="0" err="1"/>
              <a:t>câu</a:t>
            </a:r>
            <a:r>
              <a:rPr lang="en-US" dirty="0"/>
              <a:t> </a:t>
            </a:r>
            <a:r>
              <a:rPr lang="en-US" dirty="0" err="1"/>
              <a:t>hỏi</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lân</a:t>
            </a:r>
            <a:r>
              <a:rPr lang="en-US" dirty="0"/>
              <a:t> 3 </a:t>
            </a:r>
            <a:r>
              <a:rPr lang="en-US" dirty="0" err="1"/>
              <a:t>hiện</a:t>
            </a:r>
            <a:r>
              <a:rPr lang="en-US" dirty="0"/>
              <a:t> </a:t>
            </a:r>
            <a:r>
              <a:rPr lang="en-US" dirty="0" err="1"/>
              <a:t>đáp</a:t>
            </a:r>
            <a:r>
              <a:rPr lang="en-US" dirty="0"/>
              <a:t> </a:t>
            </a:r>
            <a:r>
              <a:rPr lang="en-US" dirty="0" err="1"/>
              <a:t>án</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8984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err="1"/>
              <a:t>Nhiệm</a:t>
            </a:r>
            <a:r>
              <a:rPr lang="en-US" dirty="0"/>
              <a:t> </a:t>
            </a:r>
            <a:r>
              <a:rPr lang="en-US" dirty="0" err="1"/>
              <a:t>vụ</a:t>
            </a:r>
            <a:r>
              <a:rPr lang="en-US" dirty="0"/>
              <a:t> 1: </a:t>
            </a:r>
            <a:r>
              <a:rPr lang="en-US" dirty="0" err="1"/>
              <a:t>nháy</a:t>
            </a:r>
            <a:r>
              <a:rPr lang="en-US" dirty="0"/>
              <a:t> </a:t>
            </a:r>
            <a:r>
              <a:rPr lang="en-US" dirty="0" err="1"/>
              <a:t>lần</a:t>
            </a:r>
            <a:r>
              <a:rPr lang="en-US" dirty="0"/>
              <a:t> 1 </a:t>
            </a:r>
            <a:r>
              <a:rPr lang="en-US" dirty="0" err="1"/>
              <a:t>hiện</a:t>
            </a:r>
            <a:r>
              <a:rPr lang="en-US" dirty="0"/>
              <a:t> </a:t>
            </a:r>
            <a:r>
              <a:rPr lang="en-US" dirty="0" err="1"/>
              <a:t>câu</a:t>
            </a:r>
            <a:r>
              <a:rPr lang="en-US" dirty="0"/>
              <a:t> </a:t>
            </a:r>
            <a:r>
              <a:rPr lang="en-US" dirty="0" err="1"/>
              <a:t>hỏi</a:t>
            </a:r>
            <a:r>
              <a:rPr lang="en-US" dirty="0"/>
              <a:t> </a:t>
            </a:r>
            <a:r>
              <a:rPr lang="en-US" dirty="0" err="1"/>
              <a:t>và</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nháy</a:t>
            </a:r>
            <a:r>
              <a:rPr lang="en-US" dirty="0"/>
              <a:t> </a:t>
            </a:r>
            <a:r>
              <a:rPr lang="en-US" dirty="0" err="1"/>
              <a:t>lần</a:t>
            </a:r>
            <a:r>
              <a:rPr lang="en-US" dirty="0"/>
              <a:t> 3 </a:t>
            </a:r>
            <a:r>
              <a:rPr lang="en-US" dirty="0" err="1"/>
              <a:t>chuyển</a:t>
            </a:r>
            <a:r>
              <a:rPr lang="en-US" dirty="0"/>
              <a:t> slide</a:t>
            </a:r>
          </a:p>
          <a:p>
            <a:pPr marL="0" lvl="0" indent="0" algn="l" rtl="0">
              <a:spcBef>
                <a:spcPts val="0"/>
              </a:spcBef>
              <a:spcAft>
                <a:spcPts val="0"/>
              </a:spcAft>
              <a:buNone/>
            </a:pPr>
            <a:r>
              <a:rPr lang="en-US" dirty="0" err="1"/>
              <a:t>Nhiệm</a:t>
            </a:r>
            <a:r>
              <a:rPr lang="en-US" dirty="0"/>
              <a:t> </a:t>
            </a:r>
            <a:r>
              <a:rPr lang="en-US" dirty="0" err="1"/>
              <a:t>vụ</a:t>
            </a:r>
            <a:r>
              <a:rPr lang="en-US" dirty="0"/>
              <a:t> 2: </a:t>
            </a:r>
            <a:r>
              <a:rPr lang="en-US" dirty="0" err="1"/>
              <a:t>nháy</a:t>
            </a:r>
            <a:r>
              <a:rPr lang="en-US" dirty="0"/>
              <a:t> </a:t>
            </a:r>
            <a:r>
              <a:rPr lang="en-US" dirty="0" err="1"/>
              <a:t>lần</a:t>
            </a:r>
            <a:r>
              <a:rPr lang="en-US" dirty="0"/>
              <a:t> 1 </a:t>
            </a:r>
            <a:r>
              <a:rPr lang="en-US" dirty="0" err="1"/>
              <a:t>hiện</a:t>
            </a:r>
            <a:r>
              <a:rPr lang="en-US" dirty="0"/>
              <a:t> </a:t>
            </a:r>
            <a:r>
              <a:rPr lang="en-US" dirty="0" err="1"/>
              <a:t>câu</a:t>
            </a:r>
            <a:r>
              <a:rPr lang="en-US" dirty="0"/>
              <a:t> </a:t>
            </a:r>
            <a:r>
              <a:rPr lang="en-US" dirty="0" err="1"/>
              <a:t>hỏi</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lân</a:t>
            </a:r>
            <a:r>
              <a:rPr lang="en-US" dirty="0"/>
              <a:t> 3 </a:t>
            </a:r>
            <a:r>
              <a:rPr lang="en-US" dirty="0" err="1"/>
              <a:t>hiện</a:t>
            </a:r>
            <a:r>
              <a:rPr lang="en-US" dirty="0"/>
              <a:t> </a:t>
            </a:r>
            <a:r>
              <a:rPr lang="en-US" dirty="0" err="1"/>
              <a:t>đáp</a:t>
            </a:r>
            <a:r>
              <a:rPr lang="en-US" dirty="0"/>
              <a:t> </a:t>
            </a:r>
            <a:r>
              <a:rPr lang="en-US" dirty="0" err="1"/>
              <a:t>án</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1040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err="1"/>
              <a:t>Nhiệm</a:t>
            </a:r>
            <a:r>
              <a:rPr lang="en-US" dirty="0"/>
              <a:t> </a:t>
            </a:r>
            <a:r>
              <a:rPr lang="en-US" dirty="0" err="1"/>
              <a:t>vụ</a:t>
            </a:r>
            <a:r>
              <a:rPr lang="en-US" dirty="0"/>
              <a:t> 1: </a:t>
            </a:r>
            <a:r>
              <a:rPr lang="en-US" dirty="0" err="1"/>
              <a:t>nháy</a:t>
            </a:r>
            <a:r>
              <a:rPr lang="en-US" dirty="0"/>
              <a:t> </a:t>
            </a:r>
            <a:r>
              <a:rPr lang="en-US" dirty="0" err="1"/>
              <a:t>lần</a:t>
            </a:r>
            <a:r>
              <a:rPr lang="en-US" dirty="0"/>
              <a:t> 1 </a:t>
            </a:r>
            <a:r>
              <a:rPr lang="en-US" dirty="0" err="1"/>
              <a:t>hiện</a:t>
            </a:r>
            <a:r>
              <a:rPr lang="en-US" dirty="0"/>
              <a:t> </a:t>
            </a:r>
            <a:r>
              <a:rPr lang="en-US" dirty="0" err="1"/>
              <a:t>câu</a:t>
            </a:r>
            <a:r>
              <a:rPr lang="en-US" dirty="0"/>
              <a:t> </a:t>
            </a:r>
            <a:r>
              <a:rPr lang="en-US" dirty="0" err="1"/>
              <a:t>hỏi</a:t>
            </a:r>
            <a:r>
              <a:rPr lang="en-US" dirty="0"/>
              <a:t> </a:t>
            </a:r>
            <a:r>
              <a:rPr lang="en-US" dirty="0" err="1"/>
              <a:t>và</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nháy</a:t>
            </a:r>
            <a:r>
              <a:rPr lang="en-US" dirty="0"/>
              <a:t> </a:t>
            </a:r>
            <a:r>
              <a:rPr lang="en-US" dirty="0" err="1"/>
              <a:t>lần</a:t>
            </a:r>
            <a:r>
              <a:rPr lang="en-US" dirty="0"/>
              <a:t> 3 </a:t>
            </a:r>
            <a:r>
              <a:rPr lang="en-US" dirty="0" err="1"/>
              <a:t>chuyển</a:t>
            </a:r>
            <a:r>
              <a:rPr lang="en-US" dirty="0"/>
              <a:t> slide</a:t>
            </a:r>
          </a:p>
          <a:p>
            <a:pPr marL="0" lvl="0" indent="0" algn="l" rtl="0">
              <a:spcBef>
                <a:spcPts val="0"/>
              </a:spcBef>
              <a:spcAft>
                <a:spcPts val="0"/>
              </a:spcAft>
              <a:buNone/>
            </a:pPr>
            <a:r>
              <a:rPr lang="en-US" dirty="0" err="1"/>
              <a:t>Nhiệm</a:t>
            </a:r>
            <a:r>
              <a:rPr lang="en-US" dirty="0"/>
              <a:t> </a:t>
            </a:r>
            <a:r>
              <a:rPr lang="en-US" dirty="0" err="1"/>
              <a:t>vụ</a:t>
            </a:r>
            <a:r>
              <a:rPr lang="en-US" dirty="0"/>
              <a:t> 2: </a:t>
            </a:r>
            <a:r>
              <a:rPr lang="en-US" dirty="0" err="1"/>
              <a:t>nháy</a:t>
            </a:r>
            <a:r>
              <a:rPr lang="en-US" dirty="0"/>
              <a:t> </a:t>
            </a:r>
            <a:r>
              <a:rPr lang="en-US" dirty="0" err="1"/>
              <a:t>lần</a:t>
            </a:r>
            <a:r>
              <a:rPr lang="en-US" dirty="0"/>
              <a:t> 1 </a:t>
            </a:r>
            <a:r>
              <a:rPr lang="en-US" dirty="0" err="1"/>
              <a:t>hiện</a:t>
            </a:r>
            <a:r>
              <a:rPr lang="en-US" dirty="0"/>
              <a:t> </a:t>
            </a:r>
            <a:r>
              <a:rPr lang="en-US" dirty="0" err="1"/>
              <a:t>câu</a:t>
            </a:r>
            <a:r>
              <a:rPr lang="en-US" dirty="0"/>
              <a:t> </a:t>
            </a:r>
            <a:r>
              <a:rPr lang="en-US" dirty="0" err="1"/>
              <a:t>hỏi</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lân</a:t>
            </a:r>
            <a:r>
              <a:rPr lang="en-US" dirty="0"/>
              <a:t> 3 </a:t>
            </a:r>
            <a:r>
              <a:rPr lang="en-US" dirty="0" err="1"/>
              <a:t>hiện</a:t>
            </a:r>
            <a:r>
              <a:rPr lang="en-US" dirty="0"/>
              <a:t> </a:t>
            </a:r>
            <a:r>
              <a:rPr lang="en-US" dirty="0" err="1"/>
              <a:t>đáp</a:t>
            </a:r>
            <a:r>
              <a:rPr lang="en-US" dirty="0"/>
              <a:t> </a:t>
            </a:r>
            <a:r>
              <a:rPr lang="en-US" dirty="0" err="1"/>
              <a:t>án</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0701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err="1"/>
              <a:t>Nhiệm</a:t>
            </a:r>
            <a:r>
              <a:rPr lang="en-US" dirty="0"/>
              <a:t> </a:t>
            </a:r>
            <a:r>
              <a:rPr lang="en-US" dirty="0" err="1"/>
              <a:t>vụ</a:t>
            </a:r>
            <a:r>
              <a:rPr lang="en-US" dirty="0"/>
              <a:t> 1: </a:t>
            </a:r>
            <a:r>
              <a:rPr lang="en-US" dirty="0" err="1"/>
              <a:t>nháy</a:t>
            </a:r>
            <a:r>
              <a:rPr lang="en-US" dirty="0"/>
              <a:t> </a:t>
            </a:r>
            <a:r>
              <a:rPr lang="en-US" dirty="0" err="1"/>
              <a:t>lần</a:t>
            </a:r>
            <a:r>
              <a:rPr lang="en-US" dirty="0"/>
              <a:t> 1 </a:t>
            </a:r>
            <a:r>
              <a:rPr lang="en-US" dirty="0" err="1"/>
              <a:t>hiện</a:t>
            </a:r>
            <a:r>
              <a:rPr lang="en-US" dirty="0"/>
              <a:t> </a:t>
            </a:r>
            <a:r>
              <a:rPr lang="en-US" dirty="0" err="1"/>
              <a:t>câu</a:t>
            </a:r>
            <a:r>
              <a:rPr lang="en-US" dirty="0"/>
              <a:t> </a:t>
            </a:r>
            <a:r>
              <a:rPr lang="en-US" dirty="0" err="1"/>
              <a:t>hỏi</a:t>
            </a:r>
            <a:r>
              <a:rPr lang="en-US" dirty="0"/>
              <a:t> </a:t>
            </a:r>
            <a:r>
              <a:rPr lang="en-US" dirty="0" err="1"/>
              <a:t>và</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nháy</a:t>
            </a:r>
            <a:r>
              <a:rPr lang="en-US" dirty="0"/>
              <a:t> </a:t>
            </a:r>
            <a:r>
              <a:rPr lang="en-US" dirty="0" err="1"/>
              <a:t>lần</a:t>
            </a:r>
            <a:r>
              <a:rPr lang="en-US" dirty="0"/>
              <a:t> 3 </a:t>
            </a:r>
            <a:r>
              <a:rPr lang="en-US" dirty="0" err="1"/>
              <a:t>chuyển</a:t>
            </a:r>
            <a:r>
              <a:rPr lang="en-US" dirty="0"/>
              <a:t> slide</a:t>
            </a:r>
          </a:p>
          <a:p>
            <a:pPr marL="0" lvl="0" indent="0" algn="l" rtl="0">
              <a:spcBef>
                <a:spcPts val="0"/>
              </a:spcBef>
              <a:spcAft>
                <a:spcPts val="0"/>
              </a:spcAft>
              <a:buNone/>
            </a:pPr>
            <a:r>
              <a:rPr lang="en-US" dirty="0" err="1"/>
              <a:t>Nhiệm</a:t>
            </a:r>
            <a:r>
              <a:rPr lang="en-US" dirty="0"/>
              <a:t> </a:t>
            </a:r>
            <a:r>
              <a:rPr lang="en-US" dirty="0" err="1"/>
              <a:t>vụ</a:t>
            </a:r>
            <a:r>
              <a:rPr lang="en-US" dirty="0"/>
              <a:t> 2: </a:t>
            </a:r>
            <a:r>
              <a:rPr lang="en-US" dirty="0" err="1"/>
              <a:t>nháy</a:t>
            </a:r>
            <a:r>
              <a:rPr lang="en-US" dirty="0"/>
              <a:t> </a:t>
            </a:r>
            <a:r>
              <a:rPr lang="en-US" dirty="0" err="1"/>
              <a:t>lần</a:t>
            </a:r>
            <a:r>
              <a:rPr lang="en-US" dirty="0"/>
              <a:t> 1 </a:t>
            </a:r>
            <a:r>
              <a:rPr lang="en-US" dirty="0" err="1"/>
              <a:t>hiện</a:t>
            </a:r>
            <a:r>
              <a:rPr lang="en-US" dirty="0"/>
              <a:t> </a:t>
            </a:r>
            <a:r>
              <a:rPr lang="en-US" dirty="0" err="1"/>
              <a:t>câu</a:t>
            </a:r>
            <a:r>
              <a:rPr lang="en-US" dirty="0"/>
              <a:t> </a:t>
            </a:r>
            <a:r>
              <a:rPr lang="en-US" dirty="0" err="1"/>
              <a:t>hỏi</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lân</a:t>
            </a:r>
            <a:r>
              <a:rPr lang="en-US" dirty="0"/>
              <a:t> 3 </a:t>
            </a:r>
            <a:r>
              <a:rPr lang="en-US" dirty="0" err="1"/>
              <a:t>hiện</a:t>
            </a:r>
            <a:r>
              <a:rPr lang="en-US" dirty="0"/>
              <a:t> </a:t>
            </a:r>
            <a:r>
              <a:rPr lang="en-US" dirty="0" err="1"/>
              <a:t>đáp</a:t>
            </a:r>
            <a:r>
              <a:rPr lang="en-US" dirty="0"/>
              <a:t> </a:t>
            </a:r>
            <a:r>
              <a:rPr lang="en-US" dirty="0" err="1"/>
              <a:t>án</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2096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err="1"/>
              <a:t>Nhiệm</a:t>
            </a:r>
            <a:r>
              <a:rPr lang="en-US" dirty="0"/>
              <a:t> </a:t>
            </a:r>
            <a:r>
              <a:rPr lang="en-US" dirty="0" err="1"/>
              <a:t>vụ</a:t>
            </a:r>
            <a:r>
              <a:rPr lang="en-US" dirty="0"/>
              <a:t> 1: </a:t>
            </a:r>
            <a:r>
              <a:rPr lang="en-US" dirty="0" err="1"/>
              <a:t>nháy</a:t>
            </a:r>
            <a:r>
              <a:rPr lang="en-US" dirty="0"/>
              <a:t> </a:t>
            </a:r>
            <a:r>
              <a:rPr lang="en-US" dirty="0" err="1"/>
              <a:t>lần</a:t>
            </a:r>
            <a:r>
              <a:rPr lang="en-US" dirty="0"/>
              <a:t> 1 </a:t>
            </a:r>
            <a:r>
              <a:rPr lang="en-US" dirty="0" err="1"/>
              <a:t>hiện</a:t>
            </a:r>
            <a:r>
              <a:rPr lang="en-US" dirty="0"/>
              <a:t> </a:t>
            </a:r>
            <a:r>
              <a:rPr lang="en-US" dirty="0" err="1"/>
              <a:t>câu</a:t>
            </a:r>
            <a:r>
              <a:rPr lang="en-US" dirty="0"/>
              <a:t> </a:t>
            </a:r>
            <a:r>
              <a:rPr lang="en-US" dirty="0" err="1"/>
              <a:t>hỏi</a:t>
            </a:r>
            <a:r>
              <a:rPr lang="en-US" dirty="0"/>
              <a:t> </a:t>
            </a:r>
            <a:r>
              <a:rPr lang="en-US" dirty="0" err="1"/>
              <a:t>và</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nháy</a:t>
            </a:r>
            <a:r>
              <a:rPr lang="en-US" dirty="0"/>
              <a:t> </a:t>
            </a:r>
            <a:r>
              <a:rPr lang="en-US" dirty="0" err="1"/>
              <a:t>lần</a:t>
            </a:r>
            <a:r>
              <a:rPr lang="en-US" dirty="0"/>
              <a:t> 3 </a:t>
            </a:r>
            <a:r>
              <a:rPr lang="en-US" dirty="0" err="1"/>
              <a:t>chuyển</a:t>
            </a:r>
            <a:r>
              <a:rPr lang="en-US" dirty="0"/>
              <a:t> slide</a:t>
            </a:r>
          </a:p>
          <a:p>
            <a:pPr marL="0" lvl="0" indent="0" algn="l" rtl="0">
              <a:spcBef>
                <a:spcPts val="0"/>
              </a:spcBef>
              <a:spcAft>
                <a:spcPts val="0"/>
              </a:spcAft>
              <a:buNone/>
            </a:pPr>
            <a:r>
              <a:rPr lang="en-US" dirty="0" err="1"/>
              <a:t>Nhiệm</a:t>
            </a:r>
            <a:r>
              <a:rPr lang="en-US" dirty="0"/>
              <a:t> </a:t>
            </a:r>
            <a:r>
              <a:rPr lang="en-US" dirty="0" err="1"/>
              <a:t>vụ</a:t>
            </a:r>
            <a:r>
              <a:rPr lang="en-US" dirty="0"/>
              <a:t> 2: </a:t>
            </a:r>
            <a:r>
              <a:rPr lang="en-US" dirty="0" err="1"/>
              <a:t>nháy</a:t>
            </a:r>
            <a:r>
              <a:rPr lang="en-US" dirty="0"/>
              <a:t> </a:t>
            </a:r>
            <a:r>
              <a:rPr lang="en-US" dirty="0" err="1"/>
              <a:t>lần</a:t>
            </a:r>
            <a:r>
              <a:rPr lang="en-US" dirty="0"/>
              <a:t> 1 </a:t>
            </a:r>
            <a:r>
              <a:rPr lang="en-US" dirty="0" err="1"/>
              <a:t>hiện</a:t>
            </a:r>
            <a:r>
              <a:rPr lang="en-US" dirty="0"/>
              <a:t> </a:t>
            </a:r>
            <a:r>
              <a:rPr lang="en-US" dirty="0" err="1"/>
              <a:t>câu</a:t>
            </a:r>
            <a:r>
              <a:rPr lang="en-US" dirty="0"/>
              <a:t> </a:t>
            </a:r>
            <a:r>
              <a:rPr lang="en-US" dirty="0" err="1"/>
              <a:t>hỏi</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lân</a:t>
            </a:r>
            <a:r>
              <a:rPr lang="en-US" dirty="0"/>
              <a:t> 3 </a:t>
            </a:r>
            <a:r>
              <a:rPr lang="en-US" dirty="0" err="1"/>
              <a:t>hiện</a:t>
            </a:r>
            <a:r>
              <a:rPr lang="en-US" dirty="0"/>
              <a:t> </a:t>
            </a:r>
            <a:r>
              <a:rPr lang="en-US" dirty="0" err="1"/>
              <a:t>đáp</a:t>
            </a:r>
            <a:r>
              <a:rPr lang="en-US" dirty="0"/>
              <a:t> </a:t>
            </a:r>
            <a:r>
              <a:rPr lang="en-US" dirty="0" err="1"/>
              <a:t>án</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9392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err="1"/>
              <a:t>Nhiệm</a:t>
            </a:r>
            <a:r>
              <a:rPr lang="en-US" dirty="0"/>
              <a:t> </a:t>
            </a:r>
            <a:r>
              <a:rPr lang="en-US" dirty="0" err="1"/>
              <a:t>vụ</a:t>
            </a:r>
            <a:r>
              <a:rPr lang="en-US" dirty="0"/>
              <a:t> 1: </a:t>
            </a:r>
            <a:r>
              <a:rPr lang="en-US" dirty="0" err="1"/>
              <a:t>nháy</a:t>
            </a:r>
            <a:r>
              <a:rPr lang="en-US" dirty="0"/>
              <a:t> </a:t>
            </a:r>
            <a:r>
              <a:rPr lang="en-US" dirty="0" err="1"/>
              <a:t>lần</a:t>
            </a:r>
            <a:r>
              <a:rPr lang="en-US" dirty="0"/>
              <a:t> 1 </a:t>
            </a:r>
            <a:r>
              <a:rPr lang="en-US" dirty="0" err="1"/>
              <a:t>hiện</a:t>
            </a:r>
            <a:r>
              <a:rPr lang="en-US" dirty="0"/>
              <a:t> </a:t>
            </a:r>
            <a:r>
              <a:rPr lang="en-US" dirty="0" err="1"/>
              <a:t>câu</a:t>
            </a:r>
            <a:r>
              <a:rPr lang="en-US" dirty="0"/>
              <a:t> </a:t>
            </a:r>
            <a:r>
              <a:rPr lang="en-US" dirty="0" err="1"/>
              <a:t>hỏi</a:t>
            </a:r>
            <a:r>
              <a:rPr lang="en-US" dirty="0"/>
              <a:t> </a:t>
            </a:r>
            <a:r>
              <a:rPr lang="en-US" dirty="0" err="1"/>
              <a:t>và</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nháy</a:t>
            </a:r>
            <a:r>
              <a:rPr lang="en-US" dirty="0"/>
              <a:t> </a:t>
            </a:r>
            <a:r>
              <a:rPr lang="en-US" dirty="0" err="1"/>
              <a:t>lần</a:t>
            </a:r>
            <a:r>
              <a:rPr lang="en-US" dirty="0"/>
              <a:t> 3 </a:t>
            </a:r>
            <a:r>
              <a:rPr lang="en-US" dirty="0" err="1"/>
              <a:t>chuyển</a:t>
            </a:r>
            <a:r>
              <a:rPr lang="en-US" dirty="0"/>
              <a:t> slide</a:t>
            </a:r>
          </a:p>
          <a:p>
            <a:pPr marL="0" lvl="0" indent="0" algn="l" rtl="0">
              <a:spcBef>
                <a:spcPts val="0"/>
              </a:spcBef>
              <a:spcAft>
                <a:spcPts val="0"/>
              </a:spcAft>
              <a:buNone/>
            </a:pPr>
            <a:r>
              <a:rPr lang="en-US" dirty="0" err="1"/>
              <a:t>Nhiệm</a:t>
            </a:r>
            <a:r>
              <a:rPr lang="en-US" dirty="0"/>
              <a:t> </a:t>
            </a:r>
            <a:r>
              <a:rPr lang="en-US" dirty="0" err="1"/>
              <a:t>vụ</a:t>
            </a:r>
            <a:r>
              <a:rPr lang="en-US" dirty="0"/>
              <a:t> 2: </a:t>
            </a:r>
            <a:r>
              <a:rPr lang="en-US" dirty="0" err="1"/>
              <a:t>nháy</a:t>
            </a:r>
            <a:r>
              <a:rPr lang="en-US" dirty="0"/>
              <a:t> </a:t>
            </a:r>
            <a:r>
              <a:rPr lang="en-US" dirty="0" err="1"/>
              <a:t>lần</a:t>
            </a:r>
            <a:r>
              <a:rPr lang="en-US" dirty="0"/>
              <a:t> 1 </a:t>
            </a:r>
            <a:r>
              <a:rPr lang="en-US" dirty="0" err="1"/>
              <a:t>hiện</a:t>
            </a:r>
            <a:r>
              <a:rPr lang="en-US" dirty="0"/>
              <a:t> </a:t>
            </a:r>
            <a:r>
              <a:rPr lang="en-US" dirty="0" err="1"/>
              <a:t>câu</a:t>
            </a:r>
            <a:r>
              <a:rPr lang="en-US" dirty="0"/>
              <a:t> </a:t>
            </a:r>
            <a:r>
              <a:rPr lang="en-US" dirty="0" err="1"/>
              <a:t>hỏi</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lân</a:t>
            </a:r>
            <a:r>
              <a:rPr lang="en-US" dirty="0"/>
              <a:t> 3 </a:t>
            </a:r>
            <a:r>
              <a:rPr lang="en-US" dirty="0" err="1"/>
              <a:t>hiện</a:t>
            </a:r>
            <a:r>
              <a:rPr lang="en-US" dirty="0"/>
              <a:t> </a:t>
            </a:r>
            <a:r>
              <a:rPr lang="en-US" dirty="0" err="1"/>
              <a:t>đáp</a:t>
            </a:r>
            <a:r>
              <a:rPr lang="en-US" dirty="0"/>
              <a:t> </a:t>
            </a:r>
            <a:r>
              <a:rPr lang="en-US" dirty="0" err="1"/>
              <a:t>án</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2484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err="1"/>
              <a:t>Nhiệm</a:t>
            </a:r>
            <a:r>
              <a:rPr lang="en-US" dirty="0"/>
              <a:t> </a:t>
            </a:r>
            <a:r>
              <a:rPr lang="en-US" dirty="0" err="1"/>
              <a:t>vụ</a:t>
            </a:r>
            <a:r>
              <a:rPr lang="en-US" dirty="0"/>
              <a:t> 1: </a:t>
            </a:r>
            <a:r>
              <a:rPr lang="en-US" dirty="0" err="1"/>
              <a:t>nháy</a:t>
            </a:r>
            <a:r>
              <a:rPr lang="en-US" dirty="0"/>
              <a:t> </a:t>
            </a:r>
            <a:r>
              <a:rPr lang="en-US" dirty="0" err="1"/>
              <a:t>lần</a:t>
            </a:r>
            <a:r>
              <a:rPr lang="en-US" dirty="0"/>
              <a:t> 1 </a:t>
            </a:r>
            <a:r>
              <a:rPr lang="en-US" dirty="0" err="1"/>
              <a:t>hiện</a:t>
            </a:r>
            <a:r>
              <a:rPr lang="en-US" dirty="0"/>
              <a:t> </a:t>
            </a:r>
            <a:r>
              <a:rPr lang="en-US" dirty="0" err="1"/>
              <a:t>câu</a:t>
            </a:r>
            <a:r>
              <a:rPr lang="en-US" dirty="0"/>
              <a:t> </a:t>
            </a:r>
            <a:r>
              <a:rPr lang="en-US" dirty="0" err="1"/>
              <a:t>hỏi</a:t>
            </a:r>
            <a:r>
              <a:rPr lang="en-US" dirty="0"/>
              <a:t> </a:t>
            </a:r>
            <a:r>
              <a:rPr lang="en-US" dirty="0" err="1"/>
              <a:t>và</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nháy</a:t>
            </a:r>
            <a:r>
              <a:rPr lang="en-US" dirty="0"/>
              <a:t> </a:t>
            </a:r>
            <a:r>
              <a:rPr lang="en-US" dirty="0" err="1"/>
              <a:t>lần</a:t>
            </a:r>
            <a:r>
              <a:rPr lang="en-US" dirty="0"/>
              <a:t> 3 </a:t>
            </a:r>
            <a:r>
              <a:rPr lang="en-US" dirty="0" err="1"/>
              <a:t>chuyển</a:t>
            </a:r>
            <a:r>
              <a:rPr lang="en-US" dirty="0"/>
              <a:t> slide</a:t>
            </a:r>
          </a:p>
          <a:p>
            <a:pPr marL="0" lvl="0" indent="0" algn="l" rtl="0">
              <a:spcBef>
                <a:spcPts val="0"/>
              </a:spcBef>
              <a:spcAft>
                <a:spcPts val="0"/>
              </a:spcAft>
              <a:buNone/>
            </a:pPr>
            <a:r>
              <a:rPr lang="en-US" dirty="0" err="1"/>
              <a:t>Nhiệm</a:t>
            </a:r>
            <a:r>
              <a:rPr lang="en-US" dirty="0"/>
              <a:t> </a:t>
            </a:r>
            <a:r>
              <a:rPr lang="en-US" dirty="0" err="1"/>
              <a:t>vụ</a:t>
            </a:r>
            <a:r>
              <a:rPr lang="en-US" dirty="0"/>
              <a:t> 2: </a:t>
            </a:r>
            <a:r>
              <a:rPr lang="en-US" dirty="0" err="1"/>
              <a:t>nháy</a:t>
            </a:r>
            <a:r>
              <a:rPr lang="en-US" dirty="0"/>
              <a:t> </a:t>
            </a:r>
            <a:r>
              <a:rPr lang="en-US" dirty="0" err="1"/>
              <a:t>lần</a:t>
            </a:r>
            <a:r>
              <a:rPr lang="en-US" dirty="0"/>
              <a:t> 1 </a:t>
            </a:r>
            <a:r>
              <a:rPr lang="en-US" dirty="0" err="1"/>
              <a:t>hiện</a:t>
            </a:r>
            <a:r>
              <a:rPr lang="en-US" dirty="0"/>
              <a:t> </a:t>
            </a:r>
            <a:r>
              <a:rPr lang="en-US" dirty="0" err="1"/>
              <a:t>câu</a:t>
            </a:r>
            <a:r>
              <a:rPr lang="en-US" dirty="0"/>
              <a:t> </a:t>
            </a:r>
            <a:r>
              <a:rPr lang="en-US" dirty="0" err="1"/>
              <a:t>hỏi</a:t>
            </a:r>
            <a:r>
              <a:rPr lang="en-US" dirty="0"/>
              <a:t>, </a:t>
            </a:r>
            <a:r>
              <a:rPr lang="en-US" dirty="0" err="1"/>
              <a:t>nháy</a:t>
            </a:r>
            <a:r>
              <a:rPr lang="en-US" dirty="0"/>
              <a:t> </a:t>
            </a:r>
            <a:r>
              <a:rPr lang="en-US" dirty="0" err="1"/>
              <a:t>lần</a:t>
            </a:r>
            <a:r>
              <a:rPr lang="en-US" dirty="0"/>
              <a:t> 2 </a:t>
            </a:r>
            <a:r>
              <a:rPr lang="en-US" dirty="0" err="1"/>
              <a:t>hiện</a:t>
            </a:r>
            <a:r>
              <a:rPr lang="en-US" dirty="0"/>
              <a:t> </a:t>
            </a:r>
            <a:r>
              <a:rPr lang="en-US" dirty="0" err="1"/>
              <a:t>đáp</a:t>
            </a:r>
            <a:r>
              <a:rPr lang="en-US" dirty="0"/>
              <a:t> </a:t>
            </a:r>
            <a:r>
              <a:rPr lang="en-US" dirty="0" err="1"/>
              <a:t>án</a:t>
            </a:r>
            <a:r>
              <a:rPr lang="en-US" dirty="0"/>
              <a:t>, </a:t>
            </a:r>
            <a:r>
              <a:rPr lang="en-US" dirty="0" err="1"/>
              <a:t>nháy</a:t>
            </a:r>
            <a:r>
              <a:rPr lang="en-US" dirty="0"/>
              <a:t> </a:t>
            </a:r>
            <a:r>
              <a:rPr lang="en-US" dirty="0" err="1"/>
              <a:t>lân</a:t>
            </a:r>
            <a:r>
              <a:rPr lang="en-US" dirty="0"/>
              <a:t> 3 </a:t>
            </a:r>
            <a:r>
              <a:rPr lang="en-US" dirty="0" err="1"/>
              <a:t>hiện</a:t>
            </a:r>
            <a:r>
              <a:rPr lang="en-US" dirty="0"/>
              <a:t> </a:t>
            </a:r>
            <a:r>
              <a:rPr lang="en-US" dirty="0" err="1"/>
              <a:t>đáp</a:t>
            </a:r>
            <a:r>
              <a:rPr lang="en-US" dirty="0"/>
              <a:t> </a:t>
            </a:r>
            <a:r>
              <a:rPr lang="en-US" dirty="0" err="1"/>
              <a:t>án</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1203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1316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4148827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424945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3903458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2827334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EE8DF057-824A-CEA0-5112-CEF5C9F2C1F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47830620"/>
      </p:ext>
    </p:extLst>
  </p:cSld>
  <p:clrMap bg1="lt1" tx1="dk1" bg2="dk2" tx2="lt2" accent1="accent1" accent2="accent2" accent3="accent3" accent4="accent4" accent5="accent5" accent6="accent6" hlink="hlink" folHlink="folHlink"/>
  <p:sldLayoutIdLst>
    <p:sldLayoutId id="2147483661" r:id="rId1"/>
    <p:sldLayoutId id="2147483662"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E8CB8F17-F922-5981-EE45-E450CAE88E7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85238754"/>
      </p:ext>
    </p:extLst>
  </p:cSld>
  <p:clrMap bg1="lt1" tx1="dk1" bg2="dk2" tx2="lt2" accent1="accent1" accent2="accent2" accent3="accent3" accent4="accent4" accent5="accent5" accent6="accent6" hlink="hlink" folHlink="folHlink"/>
  <p:sldLayoutIdLst>
    <p:sldLayoutId id="2147483664"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3953F038-2811-8938-F8A8-7DFCECE50DE7}"/>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1110237"/>
      </p:ext>
    </p:extLst>
  </p:cSld>
  <p:clrMap bg1="lt1" tx1="dk1" bg2="dk2" tx2="lt2" accent1="accent1" accent2="accent2" accent3="accent3" accent4="accent4" accent5="accent5" accent6="accent6" hlink="hlink" folHlink="folHlink"/>
  <p:sldLayoutIdLst>
    <p:sldLayoutId id="2147483666"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hyperlink" Target="https://hoc10.vn/doc-sach/tin-hoc-8/1/421/70/"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in-hoc-8/1/421/70/"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hyperlink" Target="https://hoc10.vn/doc-sach/tin-hoc-8/1/421/72/" TargetMode="Externa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audio" Target="../media/media1.mp3"/><Relationship Id="rId7" Type="http://schemas.openxmlformats.org/officeDocument/2006/relationships/image" Target="../media/image34.png"/><Relationship Id="rId2" Type="http://schemas.microsoft.com/office/2007/relationships/media" Target="../media/media1.mp3"/><Relationship Id="rId1" Type="http://schemas.openxmlformats.org/officeDocument/2006/relationships/tags" Target="../tags/tag9.xml"/><Relationship Id="rId6" Type="http://schemas.openxmlformats.org/officeDocument/2006/relationships/image" Target="../media/image33.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audio" Target="../media/media1.mp3"/><Relationship Id="rId7" Type="http://schemas.openxmlformats.org/officeDocument/2006/relationships/image" Target="../media/image34.png"/><Relationship Id="rId2" Type="http://schemas.microsoft.com/office/2007/relationships/media" Target="../media/media1.mp3"/><Relationship Id="rId1" Type="http://schemas.openxmlformats.org/officeDocument/2006/relationships/tags" Target="../tags/tag10.xml"/><Relationship Id="rId6" Type="http://schemas.openxmlformats.org/officeDocument/2006/relationships/image" Target="../media/image33.pn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audio" Target="../media/media1.mp3"/><Relationship Id="rId7" Type="http://schemas.openxmlformats.org/officeDocument/2006/relationships/image" Target="../media/image34.png"/><Relationship Id="rId2" Type="http://schemas.microsoft.com/office/2007/relationships/media" Target="../media/media1.mp3"/><Relationship Id="rId1" Type="http://schemas.openxmlformats.org/officeDocument/2006/relationships/tags" Target="../tags/tag11.xml"/><Relationship Id="rId6" Type="http://schemas.openxmlformats.org/officeDocument/2006/relationships/image" Target="../media/image33.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audio" Target="../media/media1.mp3"/><Relationship Id="rId7" Type="http://schemas.openxmlformats.org/officeDocument/2006/relationships/image" Target="../media/image34.png"/><Relationship Id="rId2" Type="http://schemas.microsoft.com/office/2007/relationships/media" Target="../media/media1.mp3"/><Relationship Id="rId1" Type="http://schemas.openxmlformats.org/officeDocument/2006/relationships/tags" Target="../tags/tag12.xml"/><Relationship Id="rId6" Type="http://schemas.openxmlformats.org/officeDocument/2006/relationships/image" Target="../media/image33.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audio" Target="../media/media1.mp3"/><Relationship Id="rId7" Type="http://schemas.openxmlformats.org/officeDocument/2006/relationships/image" Target="../media/image34.png"/><Relationship Id="rId2" Type="http://schemas.microsoft.com/office/2007/relationships/media" Target="../media/media1.mp3"/><Relationship Id="rId1" Type="http://schemas.openxmlformats.org/officeDocument/2006/relationships/tags" Target="../tags/tag13.xml"/><Relationship Id="rId6" Type="http://schemas.openxmlformats.org/officeDocument/2006/relationships/image" Target="../media/image33.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14.xml"/><Relationship Id="rId6" Type="http://schemas.microsoft.com/office/2007/relationships/hdphoto" Target="../media/hdphoto1.wdp"/><Relationship Id="rId5" Type="http://schemas.openxmlformats.org/officeDocument/2006/relationships/image" Target="../media/image36.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3.png"/><Relationship Id="rId4" Type="http://schemas.openxmlformats.org/officeDocument/2006/relationships/hyperlink" Target="https://hoc10.vn/doc-sach/tin-hoc-8/1/421/72/"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3.xml"/><Relationship Id="rId1" Type="http://schemas.openxmlformats.org/officeDocument/2006/relationships/tags" Target="../tags/tag1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44.jpg"/></Relationships>
</file>

<file path=ppt/slides/_rels/slide3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1.jpg"/><Relationship Id="rId7" Type="http://schemas.openxmlformats.org/officeDocument/2006/relationships/hyperlink" Target="https://www.facebook.com/hoc10fb/" TargetMode="External"/><Relationship Id="rId2" Type="http://schemas.openxmlformats.org/officeDocument/2006/relationships/slideLayout" Target="../slideLayouts/slideLayout4.xml"/><Relationship Id="rId1" Type="http://schemas.openxmlformats.org/officeDocument/2006/relationships/tags" Target="../tags/tag20.xml"/><Relationship Id="rId6" Type="http://schemas.openxmlformats.org/officeDocument/2006/relationships/image" Target="../media/image46.png"/><Relationship Id="rId5" Type="http://schemas.microsoft.com/office/2007/relationships/hdphoto" Target="../media/hdphoto2.wdp"/><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28648" y="195308"/>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Tin học 8</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338573" y="2057400"/>
            <a:ext cx="11582431"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Chủ</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đề</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E3</a:t>
            </a:r>
          </a:p>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lang="en-US" b="1" kern="0" dirty="0" err="1">
                <a:solidFill>
                  <a:srgbClr val="002060"/>
                </a:solidFill>
                <a:latin typeface="UTM Avo" panose="02040603050506020204" pitchFamily="18" charset="0"/>
              </a:rPr>
              <a:t>Làm</a:t>
            </a:r>
            <a:r>
              <a:rPr lang="en-US" b="1" kern="0" dirty="0">
                <a:solidFill>
                  <a:srgbClr val="002060"/>
                </a:solidFill>
                <a:latin typeface="UTM Avo" panose="02040603050506020204" pitchFamily="18" charset="0"/>
              </a:rPr>
              <a:t> </a:t>
            </a:r>
            <a:r>
              <a:rPr lang="en-US" b="1" kern="0" dirty="0" err="1">
                <a:solidFill>
                  <a:srgbClr val="002060"/>
                </a:solidFill>
                <a:latin typeface="UTM Avo" panose="02040603050506020204" pitchFamily="18" charset="0"/>
              </a:rPr>
              <a:t>quen</a:t>
            </a:r>
            <a:r>
              <a:rPr lang="en-US" b="1" kern="0" dirty="0">
                <a:solidFill>
                  <a:srgbClr val="002060"/>
                </a:solidFill>
                <a:latin typeface="UTM Avo" panose="02040603050506020204" pitchFamily="18" charset="0"/>
              </a:rPr>
              <a:t> </a:t>
            </a:r>
            <a:r>
              <a:rPr lang="en-US" b="1" kern="0" dirty="0" err="1">
                <a:solidFill>
                  <a:srgbClr val="002060"/>
                </a:solidFill>
                <a:latin typeface="UTM Avo" panose="02040603050506020204" pitchFamily="18" charset="0"/>
              </a:rPr>
              <a:t>với</a:t>
            </a:r>
            <a:r>
              <a:rPr lang="en-US" b="1" kern="0" dirty="0">
                <a:solidFill>
                  <a:srgbClr val="002060"/>
                </a:solidFill>
                <a:latin typeface="UTM Avo" panose="02040603050506020204" pitchFamily="18" charset="0"/>
              </a:rPr>
              <a:t> </a:t>
            </a:r>
            <a:r>
              <a:rPr lang="en-US" b="1" kern="0" dirty="0" err="1">
                <a:solidFill>
                  <a:srgbClr val="002060"/>
                </a:solidFill>
                <a:latin typeface="UTM Avo" panose="02040603050506020204" pitchFamily="18" charset="0"/>
              </a:rPr>
              <a:t>phần</a:t>
            </a:r>
            <a:r>
              <a:rPr lang="en-US" b="1" kern="0" dirty="0">
                <a:solidFill>
                  <a:srgbClr val="002060"/>
                </a:solidFill>
                <a:latin typeface="UTM Avo" panose="02040603050506020204" pitchFamily="18" charset="0"/>
              </a:rPr>
              <a:t> </a:t>
            </a:r>
            <a:r>
              <a:rPr lang="en-US" b="1" kern="0" dirty="0" err="1">
                <a:solidFill>
                  <a:srgbClr val="002060"/>
                </a:solidFill>
                <a:latin typeface="UTM Avo" panose="02040603050506020204" pitchFamily="18" charset="0"/>
              </a:rPr>
              <a:t>mềm</a:t>
            </a:r>
            <a:r>
              <a:rPr lang="en-US" b="1" kern="0" dirty="0">
                <a:solidFill>
                  <a:srgbClr val="002060"/>
                </a:solidFill>
                <a:latin typeface="UTM Avo" panose="02040603050506020204" pitchFamily="18" charset="0"/>
              </a:rPr>
              <a:t> </a:t>
            </a:r>
            <a:r>
              <a:rPr lang="en-US" b="1" kern="0" dirty="0" err="1">
                <a:solidFill>
                  <a:srgbClr val="002060"/>
                </a:solidFill>
                <a:latin typeface="UTM Avo" panose="02040603050506020204" pitchFamily="18" charset="0"/>
              </a:rPr>
              <a:t>chỉnh</a:t>
            </a:r>
            <a:r>
              <a:rPr lang="en-US" b="1" kern="0" dirty="0">
                <a:solidFill>
                  <a:srgbClr val="002060"/>
                </a:solidFill>
                <a:latin typeface="UTM Avo" panose="02040603050506020204" pitchFamily="18" charset="0"/>
              </a:rPr>
              <a:t> </a:t>
            </a:r>
            <a:r>
              <a:rPr lang="en-US" b="1" kern="0" dirty="0" err="1">
                <a:solidFill>
                  <a:srgbClr val="002060"/>
                </a:solidFill>
                <a:latin typeface="UTM Avo" panose="02040603050506020204" pitchFamily="18" charset="0"/>
              </a:rPr>
              <a:t>sửa</a:t>
            </a:r>
            <a:r>
              <a:rPr lang="en-US" b="1" kern="0" dirty="0">
                <a:solidFill>
                  <a:srgbClr val="002060"/>
                </a:solidFill>
                <a:latin typeface="UTM Avo" panose="02040603050506020204" pitchFamily="18" charset="0"/>
              </a:rPr>
              <a:t> </a:t>
            </a:r>
            <a:r>
              <a:rPr lang="en-US" b="1" kern="0" dirty="0" err="1">
                <a:solidFill>
                  <a:srgbClr val="002060"/>
                </a:solidFill>
                <a:latin typeface="UTM Avo" panose="02040603050506020204" pitchFamily="18" charset="0"/>
              </a:rPr>
              <a:t>ảnh</a:t>
            </a:r>
            <a:endParaRPr kumimoji="0" lang="en-US"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914400" y="3886200"/>
            <a:ext cx="10583146" cy="144854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4: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Lớp</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ảnh</a:t>
            </a:r>
            <a:endPar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Tree>
    <p:custDataLst>
      <p:tags r:id="rId1"/>
    </p:custDataLst>
    <p:extLst>
      <p:ext uri="{BB962C8B-B14F-4D97-AF65-F5344CB8AC3E}">
        <p14:creationId xmlns:p14="http://schemas.microsoft.com/office/powerpoint/2010/main" val="5982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5" name="Picture 4">
            <a:hlinkClick r:id="rId5"/>
            <a:extLst>
              <a:ext uri="{FF2B5EF4-FFF2-40B4-BE49-F238E27FC236}">
                <a16:creationId xmlns:a16="http://schemas.microsoft.com/office/drawing/2014/main" id="{88E69AB7-03A1-E1B1-9A37-D1B0FB9BA743}"/>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extLst>
      <p:ext uri="{BB962C8B-B14F-4D97-AF65-F5344CB8AC3E}">
        <p14:creationId xmlns:p14="http://schemas.microsoft.com/office/powerpoint/2010/main" val="4064365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4" name="Rounded Rectangle 6">
            <a:extLst>
              <a:ext uri="{FF2B5EF4-FFF2-40B4-BE49-F238E27FC236}">
                <a16:creationId xmlns:a16="http://schemas.microsoft.com/office/drawing/2014/main" id="{AC00B97F-F140-2014-0001-8F245C3CFA4C}"/>
              </a:ext>
            </a:extLst>
          </p:cNvPr>
          <p:cNvSpPr/>
          <p:nvPr/>
        </p:nvSpPr>
        <p:spPr>
          <a:xfrm>
            <a:off x="1426011" y="2928903"/>
            <a:ext cx="5682379" cy="2380798"/>
          </a:xfrm>
          <a:prstGeom prst="roundRect">
            <a:avLst>
              <a:gd name="adj" fmla="val 11931"/>
            </a:avLst>
          </a:prstGeom>
          <a:solidFill>
            <a:srgbClr val="FFFFFF"/>
          </a:solidFill>
          <a:ln w="19050">
            <a:solidFill>
              <a:srgbClr val="305C59"/>
            </a:solidFill>
          </a:ln>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just">
              <a:lnSpc>
                <a:spcPct val="150000"/>
              </a:lnSpc>
            </a:pPr>
            <a:r>
              <a:rPr lang="vi-VN" sz="2400" dirty="0">
                <a:solidFill>
                  <a:srgbClr val="000000"/>
                </a:solidFill>
                <a:cs typeface="+mn-ea"/>
                <a:sym typeface="+mn-lt"/>
              </a:rPr>
              <a:t>Nếu em vẽ trên hai tờ giấy trong suốt, mỗi tờ giấy vẽ một bông hoa và chồng hai tờ giấy lên nhau thì em sẽ nhìn thấy bông hoa nào?</a:t>
            </a:r>
            <a:endParaRPr lang="en-US" sz="2400" dirty="0">
              <a:solidFill>
                <a:srgbClr val="000000"/>
              </a:solidFill>
              <a:cs typeface="+mn-ea"/>
              <a:sym typeface="+mn-lt"/>
            </a:endParaRPr>
          </a:p>
        </p:txBody>
      </p:sp>
      <p:grpSp>
        <p:nvGrpSpPr>
          <p:cNvPr id="5" name="Group 1">
            <a:extLst>
              <a:ext uri="{FF2B5EF4-FFF2-40B4-BE49-F238E27FC236}">
                <a16:creationId xmlns:a16="http://schemas.microsoft.com/office/drawing/2014/main" id="{62A1B9EA-8699-478F-AF6E-18D0D614A187}"/>
              </a:ext>
            </a:extLst>
          </p:cNvPr>
          <p:cNvGrpSpPr/>
          <p:nvPr/>
        </p:nvGrpSpPr>
        <p:grpSpPr>
          <a:xfrm>
            <a:off x="7924800" y="1905000"/>
            <a:ext cx="2876641" cy="2047807"/>
            <a:chOff x="5839891" y="1161143"/>
            <a:chExt cx="2157481" cy="1535855"/>
          </a:xfrm>
        </p:grpSpPr>
        <p:sp>
          <p:nvSpPr>
            <p:cNvPr id="6" name="Rectangle 8">
              <a:extLst>
                <a:ext uri="{FF2B5EF4-FFF2-40B4-BE49-F238E27FC236}">
                  <a16:creationId xmlns:a16="http://schemas.microsoft.com/office/drawing/2014/main" id="{F26C5EB9-72F9-4994-67B3-742E60B898E1}"/>
                </a:ext>
              </a:extLst>
            </p:cNvPr>
            <p:cNvSpPr/>
            <p:nvPr/>
          </p:nvSpPr>
          <p:spPr>
            <a:xfrm>
              <a:off x="5839891" y="1161143"/>
              <a:ext cx="2157481" cy="1535855"/>
            </a:xfrm>
            <a:prstGeom prst="rect">
              <a:avLst/>
            </a:prstGeom>
            <a:no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pic>
          <p:nvPicPr>
            <p:cNvPr id="7" name="Picture 6" descr="Rose Flowers Clipart Royalty-Free Stock Image - Storyblocks">
              <a:extLst>
                <a:ext uri="{FF2B5EF4-FFF2-40B4-BE49-F238E27FC236}">
                  <a16:creationId xmlns:a16="http://schemas.microsoft.com/office/drawing/2014/main" id="{60757585-C987-4A3D-82C0-18E043192E10}"/>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26454" y="1430243"/>
              <a:ext cx="984352" cy="9976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3">
            <a:extLst>
              <a:ext uri="{FF2B5EF4-FFF2-40B4-BE49-F238E27FC236}">
                <a16:creationId xmlns:a16="http://schemas.microsoft.com/office/drawing/2014/main" id="{C8AD0D5A-56F0-EE21-9B4C-398E5FC81841}"/>
              </a:ext>
            </a:extLst>
          </p:cNvPr>
          <p:cNvGrpSpPr/>
          <p:nvPr/>
        </p:nvGrpSpPr>
        <p:grpSpPr>
          <a:xfrm>
            <a:off x="7924799" y="4264218"/>
            <a:ext cx="2876641" cy="2047807"/>
            <a:chOff x="5839890" y="2930556"/>
            <a:chExt cx="2157481" cy="1535855"/>
          </a:xfrm>
        </p:grpSpPr>
        <p:sp>
          <p:nvSpPr>
            <p:cNvPr id="9" name="Rectangle 11">
              <a:extLst>
                <a:ext uri="{FF2B5EF4-FFF2-40B4-BE49-F238E27FC236}">
                  <a16:creationId xmlns:a16="http://schemas.microsoft.com/office/drawing/2014/main" id="{1EB57B86-2C84-7BBE-5FB6-D1386769506B}"/>
                </a:ext>
              </a:extLst>
            </p:cNvPr>
            <p:cNvSpPr/>
            <p:nvPr/>
          </p:nvSpPr>
          <p:spPr>
            <a:xfrm>
              <a:off x="5839890" y="2930556"/>
              <a:ext cx="2157481" cy="1535855"/>
            </a:xfrm>
            <a:prstGeom prst="rect">
              <a:avLst/>
            </a:prstGeom>
            <a:no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pic>
          <p:nvPicPr>
            <p:cNvPr id="10" name="Picture 14" descr="https://gallery.yopriceville.com/var/resizes/Free-Clipart-Pictures/Flowers-PNG/Garden_Flower_Decor_PNG_Clipart.png?m=1588926966">
              <a:extLst>
                <a:ext uri="{FF2B5EF4-FFF2-40B4-BE49-F238E27FC236}">
                  <a16:creationId xmlns:a16="http://schemas.microsoft.com/office/drawing/2014/main" id="{396182B8-DD02-DD78-8736-7328FB46BD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89873" y="3185589"/>
              <a:ext cx="1057513" cy="1025788"/>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Hình ảnh 11" descr="Ảnh có chứa phim hoạt hình, hình mẫu, Phim hoạt hình, Hoạt hình&#10;&#10;Mô tả được tạo tự động">
            <a:extLst>
              <a:ext uri="{FF2B5EF4-FFF2-40B4-BE49-F238E27FC236}">
                <a16:creationId xmlns:a16="http://schemas.microsoft.com/office/drawing/2014/main" id="{C9550E54-CDC1-0D0A-4DE2-DCEC6B7C76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1036" y="5309701"/>
            <a:ext cx="1273541" cy="1273541"/>
          </a:xfrm>
          <a:prstGeom prst="rect">
            <a:avLst/>
          </a:prstGeom>
        </p:spPr>
      </p:pic>
    </p:spTree>
    <p:custDataLst>
      <p:tags r:id="rId1"/>
    </p:custDataLst>
    <p:extLst>
      <p:ext uri="{BB962C8B-B14F-4D97-AF65-F5344CB8AC3E}">
        <p14:creationId xmlns:p14="http://schemas.microsoft.com/office/powerpoint/2010/main" val="2890402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2" name="Rounded Rectangle 6">
            <a:extLst>
              <a:ext uri="{FF2B5EF4-FFF2-40B4-BE49-F238E27FC236}">
                <a16:creationId xmlns:a16="http://schemas.microsoft.com/office/drawing/2014/main" id="{1CF80C13-7768-B0ED-EF4A-9DD94DBB801F}"/>
              </a:ext>
            </a:extLst>
          </p:cNvPr>
          <p:cNvSpPr/>
          <p:nvPr/>
        </p:nvSpPr>
        <p:spPr>
          <a:xfrm>
            <a:off x="838200" y="1905000"/>
            <a:ext cx="7543800" cy="1066179"/>
          </a:xfrm>
          <a:prstGeom prst="roundRect">
            <a:avLst>
              <a:gd name="adj" fmla="val 6268"/>
            </a:avLst>
          </a:prstGeom>
          <a:solidFill>
            <a:srgbClr val="FFFFC1"/>
          </a:solidFill>
          <a:ln w="19050">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just">
              <a:lnSpc>
                <a:spcPct val="150000"/>
              </a:lnSpc>
            </a:pPr>
            <a:r>
              <a:rPr lang="vi-VN" sz="2200" dirty="0">
                <a:solidFill>
                  <a:srgbClr val="000000"/>
                </a:solidFill>
                <a:cs typeface="+mn-ea"/>
                <a:sym typeface="+mn-lt"/>
              </a:rPr>
              <a:t>Có thể thấy cả hai bông hoa nếu không bông hoa nào chồng lấp bông hoa nào.</a:t>
            </a:r>
          </a:p>
        </p:txBody>
      </p:sp>
      <p:sp>
        <p:nvSpPr>
          <p:cNvPr id="3" name="Rounded Rectangle 7">
            <a:extLst>
              <a:ext uri="{FF2B5EF4-FFF2-40B4-BE49-F238E27FC236}">
                <a16:creationId xmlns:a16="http://schemas.microsoft.com/office/drawing/2014/main" id="{DEF6D756-2BFA-6A3F-34EA-19A2E479469F}"/>
              </a:ext>
            </a:extLst>
          </p:cNvPr>
          <p:cNvSpPr/>
          <p:nvPr/>
        </p:nvSpPr>
        <p:spPr>
          <a:xfrm>
            <a:off x="838196" y="5124150"/>
            <a:ext cx="7375697" cy="1588744"/>
          </a:xfrm>
          <a:prstGeom prst="roundRect">
            <a:avLst>
              <a:gd name="adj" fmla="val 6268"/>
            </a:avLst>
          </a:prstGeom>
          <a:solidFill>
            <a:srgbClr val="FFFFC1"/>
          </a:solidFill>
          <a:ln w="19050">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just">
              <a:lnSpc>
                <a:spcPct val="150000"/>
              </a:lnSpc>
            </a:pPr>
            <a:r>
              <a:rPr lang="vi-VN" sz="2200" dirty="0">
                <a:solidFill>
                  <a:srgbClr val="000000"/>
                </a:solidFill>
                <a:cs typeface="+mn-ea"/>
                <a:sym typeface="+mn-lt"/>
              </a:rPr>
              <a:t>Có thể chỉ nhìn thấy bông hoa ở tờ giấy nằm trên nếu như bông hoa này che lấp hết bông hoa ở tờ giấy nằm dưới.</a:t>
            </a:r>
          </a:p>
        </p:txBody>
      </p:sp>
      <p:sp>
        <p:nvSpPr>
          <p:cNvPr id="4" name="Rounded Rectangle 10">
            <a:extLst>
              <a:ext uri="{FF2B5EF4-FFF2-40B4-BE49-F238E27FC236}">
                <a16:creationId xmlns:a16="http://schemas.microsoft.com/office/drawing/2014/main" id="{231B3C49-853C-3AB0-F269-19A588072A58}"/>
              </a:ext>
            </a:extLst>
          </p:cNvPr>
          <p:cNvSpPr/>
          <p:nvPr/>
        </p:nvSpPr>
        <p:spPr>
          <a:xfrm>
            <a:off x="838087" y="3628844"/>
            <a:ext cx="7543804" cy="1066179"/>
          </a:xfrm>
          <a:prstGeom prst="roundRect">
            <a:avLst>
              <a:gd name="adj" fmla="val 6268"/>
            </a:avLst>
          </a:prstGeom>
          <a:solidFill>
            <a:srgbClr val="FFFFC1"/>
          </a:solidFill>
          <a:ln w="19050">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just">
              <a:lnSpc>
                <a:spcPct val="150000"/>
              </a:lnSpc>
            </a:pPr>
            <a:r>
              <a:rPr lang="vi-VN" sz="2200" dirty="0">
                <a:solidFill>
                  <a:srgbClr val="000000"/>
                </a:solidFill>
                <a:cs typeface="+mn-ea"/>
                <a:sym typeface="+mn-lt"/>
              </a:rPr>
              <a:t>Có thể chỉ thấy một phần của bông hoa trên tờ giấy nằm ở dưới vì phần kia đã bị bông hoa trên che đi.</a:t>
            </a:r>
          </a:p>
        </p:txBody>
      </p:sp>
      <p:grpSp>
        <p:nvGrpSpPr>
          <p:cNvPr id="5" name="Group 1">
            <a:extLst>
              <a:ext uri="{FF2B5EF4-FFF2-40B4-BE49-F238E27FC236}">
                <a16:creationId xmlns:a16="http://schemas.microsoft.com/office/drawing/2014/main" id="{52A2225A-03FB-E857-2B8F-493FBA5168C5}"/>
              </a:ext>
            </a:extLst>
          </p:cNvPr>
          <p:cNvGrpSpPr/>
          <p:nvPr/>
        </p:nvGrpSpPr>
        <p:grpSpPr>
          <a:xfrm>
            <a:off x="8634161" y="1753222"/>
            <a:ext cx="2539204" cy="1514317"/>
            <a:chOff x="6426796" y="925480"/>
            <a:chExt cx="1904403" cy="1135738"/>
          </a:xfrm>
        </p:grpSpPr>
        <p:sp>
          <p:nvSpPr>
            <p:cNvPr id="6" name="Rectangle 12">
              <a:extLst>
                <a:ext uri="{FF2B5EF4-FFF2-40B4-BE49-F238E27FC236}">
                  <a16:creationId xmlns:a16="http://schemas.microsoft.com/office/drawing/2014/main" id="{8D35CC09-C53E-5EF5-C498-3E8E66192C0E}"/>
                </a:ext>
              </a:extLst>
            </p:cNvPr>
            <p:cNvSpPr/>
            <p:nvPr/>
          </p:nvSpPr>
          <p:spPr>
            <a:xfrm>
              <a:off x="6426796" y="925480"/>
              <a:ext cx="1904403" cy="1135738"/>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cs typeface="+mn-ea"/>
                <a:sym typeface="+mn-lt"/>
              </a:endParaRPr>
            </a:p>
          </p:txBody>
        </p:sp>
        <p:pic>
          <p:nvPicPr>
            <p:cNvPr id="7" name="Picture 6" descr="Rose Flowers Clipart Royalty-Free Stock Image - Storyblocks">
              <a:extLst>
                <a:ext uri="{FF2B5EF4-FFF2-40B4-BE49-F238E27FC236}">
                  <a16:creationId xmlns:a16="http://schemas.microsoft.com/office/drawing/2014/main" id="{68D02FD9-CD08-60B7-6443-C8481863B5E5}"/>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67711" y="1226959"/>
              <a:ext cx="612433" cy="62070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https://gallery.yopriceville.com/var/resizes/Free-Clipart-Pictures/Flowers-PNG/Garden_Flower_Decor_PNG_Clipart.png?m=1588926966">
              <a:extLst>
                <a:ext uri="{FF2B5EF4-FFF2-40B4-BE49-F238E27FC236}">
                  <a16:creationId xmlns:a16="http://schemas.microsoft.com/office/drawing/2014/main" id="{88C8E03B-E67D-946A-85E8-9FAC54E81D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1885" y="1218206"/>
              <a:ext cx="657951" cy="63821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3">
            <a:extLst>
              <a:ext uri="{FF2B5EF4-FFF2-40B4-BE49-F238E27FC236}">
                <a16:creationId xmlns:a16="http://schemas.microsoft.com/office/drawing/2014/main" id="{E873A303-2CD0-8215-BBF4-5CE7AE57C3F6}"/>
              </a:ext>
            </a:extLst>
          </p:cNvPr>
          <p:cNvGrpSpPr/>
          <p:nvPr/>
        </p:nvGrpSpPr>
        <p:grpSpPr>
          <a:xfrm>
            <a:off x="8638205" y="3458383"/>
            <a:ext cx="2539204" cy="1514317"/>
            <a:chOff x="6429829" y="2204351"/>
            <a:chExt cx="1904403" cy="1135738"/>
          </a:xfrm>
        </p:grpSpPr>
        <p:sp>
          <p:nvSpPr>
            <p:cNvPr id="10" name="Rectangle 14">
              <a:extLst>
                <a:ext uri="{FF2B5EF4-FFF2-40B4-BE49-F238E27FC236}">
                  <a16:creationId xmlns:a16="http://schemas.microsoft.com/office/drawing/2014/main" id="{BF424127-9779-A315-C779-13A22A460D7E}"/>
                </a:ext>
              </a:extLst>
            </p:cNvPr>
            <p:cNvSpPr/>
            <p:nvPr/>
          </p:nvSpPr>
          <p:spPr>
            <a:xfrm>
              <a:off x="6429829" y="2204351"/>
              <a:ext cx="1904403" cy="1135738"/>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cs typeface="+mn-ea"/>
                <a:sym typeface="+mn-lt"/>
              </a:endParaRPr>
            </a:p>
          </p:txBody>
        </p:sp>
        <p:pic>
          <p:nvPicPr>
            <p:cNvPr id="11" name="Picture 14" descr="https://gallery.yopriceville.com/var/resizes/Free-Clipart-Pictures/Flowers-PNG/Garden_Flower_Decor_PNG_Clipart.png?m=1588926966">
              <a:extLst>
                <a:ext uri="{FF2B5EF4-FFF2-40B4-BE49-F238E27FC236}">
                  <a16:creationId xmlns:a16="http://schemas.microsoft.com/office/drawing/2014/main" id="{696BB1A9-A02A-F207-C21D-0C8EFAB9E1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82800" y="2381656"/>
              <a:ext cx="773376" cy="7501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Rose Flowers Clipart Royalty-Free Stock Image - Storyblocks">
              <a:extLst>
                <a:ext uri="{FF2B5EF4-FFF2-40B4-BE49-F238E27FC236}">
                  <a16:creationId xmlns:a16="http://schemas.microsoft.com/office/drawing/2014/main" id="{C51DE17F-5FBE-197A-4AD3-1D41C554B8ED}"/>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05650" y="2365290"/>
              <a:ext cx="772469" cy="7829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4">
            <a:extLst>
              <a:ext uri="{FF2B5EF4-FFF2-40B4-BE49-F238E27FC236}">
                <a16:creationId xmlns:a16="http://schemas.microsoft.com/office/drawing/2014/main" id="{6A37A36D-86D1-0031-5830-7470838F2AAE}"/>
              </a:ext>
            </a:extLst>
          </p:cNvPr>
          <p:cNvGrpSpPr/>
          <p:nvPr/>
        </p:nvGrpSpPr>
        <p:grpSpPr>
          <a:xfrm>
            <a:off x="8651345" y="5163544"/>
            <a:ext cx="2539204" cy="1514317"/>
            <a:chOff x="6439684" y="3483222"/>
            <a:chExt cx="1904403" cy="1135738"/>
          </a:xfrm>
        </p:grpSpPr>
        <p:sp>
          <p:nvSpPr>
            <p:cNvPr id="14" name="Rectangle 13">
              <a:extLst>
                <a:ext uri="{FF2B5EF4-FFF2-40B4-BE49-F238E27FC236}">
                  <a16:creationId xmlns:a16="http://schemas.microsoft.com/office/drawing/2014/main" id="{FAB30ABA-122B-2062-3CE7-41003396760A}"/>
                </a:ext>
              </a:extLst>
            </p:cNvPr>
            <p:cNvSpPr/>
            <p:nvPr/>
          </p:nvSpPr>
          <p:spPr>
            <a:xfrm>
              <a:off x="6439684" y="3483222"/>
              <a:ext cx="1904403" cy="1135738"/>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cs typeface="+mn-ea"/>
                <a:sym typeface="+mn-lt"/>
              </a:endParaRPr>
            </a:p>
          </p:txBody>
        </p:sp>
        <p:pic>
          <p:nvPicPr>
            <p:cNvPr id="15" name="Picture 6" descr="Rose Flowers Clipart Royalty-Free Stock Image - Storyblocks">
              <a:extLst>
                <a:ext uri="{FF2B5EF4-FFF2-40B4-BE49-F238E27FC236}">
                  <a16:creationId xmlns:a16="http://schemas.microsoft.com/office/drawing/2014/main" id="{92AA5F40-8A47-B2FB-E13F-5DCB18F594C6}"/>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70032" y="3621902"/>
              <a:ext cx="843705" cy="855107"/>
            </a:xfrm>
            <a:prstGeom prst="rect">
              <a:avLst/>
            </a:prstGeom>
            <a:noFill/>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106867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53" presetClass="entr" presetSubtype="16"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1">
            <a:hlinkClick r:id="rId3"/>
            <a:extLst>
              <a:ext uri="{FF2B5EF4-FFF2-40B4-BE49-F238E27FC236}">
                <a16:creationId xmlns:a16="http://schemas.microsoft.com/office/drawing/2014/main" id="{CECD485B-1352-E2ED-5C16-1BA227CA4F38}"/>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861043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58;p45">
            <a:extLst>
              <a:ext uri="{FF2B5EF4-FFF2-40B4-BE49-F238E27FC236}">
                <a16:creationId xmlns:a16="http://schemas.microsoft.com/office/drawing/2014/main" id="{93F5105E-7A17-CEF2-C75F-B46ECC09C0F2}"/>
              </a:ext>
            </a:extLst>
          </p:cNvPr>
          <p:cNvSpPr txBox="1">
            <a:spLocks/>
          </p:cNvSpPr>
          <p:nvPr/>
        </p:nvSpPr>
        <p:spPr>
          <a:xfrm>
            <a:off x="228600" y="1465942"/>
            <a:ext cx="12191999" cy="1335315"/>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en-US" sz="2800" dirty="0">
                <a:solidFill>
                  <a:schemeClr val="tx1"/>
                </a:solidFill>
                <a:latin typeface="+mn-lt"/>
                <a:ea typeface="+mn-ea"/>
                <a:cs typeface="+mn-ea"/>
                <a:sym typeface="+mn-lt"/>
              </a:rPr>
              <a:t>NỘI DUNG BÀI HỌC</a:t>
            </a:r>
          </a:p>
        </p:txBody>
      </p:sp>
      <p:sp>
        <p:nvSpPr>
          <p:cNvPr id="3" name="Rectangle 12">
            <a:extLst>
              <a:ext uri="{FF2B5EF4-FFF2-40B4-BE49-F238E27FC236}">
                <a16:creationId xmlns:a16="http://schemas.microsoft.com/office/drawing/2014/main" id="{64040BF8-0AEC-FFC0-6703-F3A82638BF0F}"/>
              </a:ext>
            </a:extLst>
          </p:cNvPr>
          <p:cNvSpPr/>
          <p:nvPr/>
        </p:nvSpPr>
        <p:spPr>
          <a:xfrm>
            <a:off x="1473200" y="3089124"/>
            <a:ext cx="1134533" cy="1066800"/>
          </a:xfrm>
          <a:prstGeom prst="rect">
            <a:avLst/>
          </a:prstGeom>
          <a:solidFill>
            <a:srgbClr val="E6C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cs typeface="+mn-ea"/>
                <a:sym typeface="+mn-lt"/>
              </a:rPr>
              <a:t>01</a:t>
            </a:r>
          </a:p>
        </p:txBody>
      </p:sp>
      <p:sp>
        <p:nvSpPr>
          <p:cNvPr id="4" name="Google Shape;458;p45">
            <a:extLst>
              <a:ext uri="{FF2B5EF4-FFF2-40B4-BE49-F238E27FC236}">
                <a16:creationId xmlns:a16="http://schemas.microsoft.com/office/drawing/2014/main" id="{489374AF-4FDD-CD9D-9BB8-DA3143813ED8}"/>
              </a:ext>
            </a:extLst>
          </p:cNvPr>
          <p:cNvSpPr txBox="1">
            <a:spLocks/>
          </p:cNvSpPr>
          <p:nvPr/>
        </p:nvSpPr>
        <p:spPr>
          <a:xfrm>
            <a:off x="2971800" y="3089124"/>
            <a:ext cx="8771467" cy="1066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nSpc>
                <a:spcPct val="150000"/>
              </a:lnSpc>
              <a:buSzPts val="1100"/>
            </a:pPr>
            <a:r>
              <a:rPr lang="en-US" sz="2400" dirty="0" err="1">
                <a:solidFill>
                  <a:schemeClr val="tx1"/>
                </a:solidFill>
                <a:latin typeface="+mn-lt"/>
                <a:ea typeface="+mn-ea"/>
                <a:cs typeface="+mn-ea"/>
                <a:sym typeface="+mn-lt"/>
              </a:rPr>
              <a:t>Khám</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phá</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các</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lớp</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ảnh</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của</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một</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bức</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ảnh</a:t>
            </a:r>
            <a:endParaRPr lang="en-US" sz="2400" dirty="0">
              <a:solidFill>
                <a:schemeClr val="tx1"/>
              </a:solidFill>
              <a:latin typeface="+mn-lt"/>
              <a:ea typeface="+mn-ea"/>
              <a:cs typeface="+mn-ea"/>
              <a:sym typeface="+mn-lt"/>
            </a:endParaRPr>
          </a:p>
        </p:txBody>
      </p:sp>
      <p:sp>
        <p:nvSpPr>
          <p:cNvPr id="5" name="Rectangle 14">
            <a:extLst>
              <a:ext uri="{FF2B5EF4-FFF2-40B4-BE49-F238E27FC236}">
                <a16:creationId xmlns:a16="http://schemas.microsoft.com/office/drawing/2014/main" id="{683E32E2-E1B1-CE93-7F46-9B0F520440BC}"/>
              </a:ext>
            </a:extLst>
          </p:cNvPr>
          <p:cNvSpPr/>
          <p:nvPr/>
        </p:nvSpPr>
        <p:spPr>
          <a:xfrm>
            <a:off x="1473200" y="4724400"/>
            <a:ext cx="1134533" cy="1066800"/>
          </a:xfrm>
          <a:prstGeom prst="rect">
            <a:avLst/>
          </a:prstGeom>
          <a:solidFill>
            <a:srgbClr val="E6C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tx1"/>
                </a:solidFill>
                <a:cs typeface="+mn-ea"/>
                <a:sym typeface="+mn-lt"/>
              </a:rPr>
              <a:t>02</a:t>
            </a:r>
          </a:p>
        </p:txBody>
      </p:sp>
      <p:sp>
        <p:nvSpPr>
          <p:cNvPr id="6" name="Google Shape;458;p45">
            <a:extLst>
              <a:ext uri="{FF2B5EF4-FFF2-40B4-BE49-F238E27FC236}">
                <a16:creationId xmlns:a16="http://schemas.microsoft.com/office/drawing/2014/main" id="{D3C684E0-6A2F-D931-58C7-58B812546B72}"/>
              </a:ext>
            </a:extLst>
          </p:cNvPr>
          <p:cNvSpPr txBox="1">
            <a:spLocks/>
          </p:cNvSpPr>
          <p:nvPr/>
        </p:nvSpPr>
        <p:spPr>
          <a:xfrm>
            <a:off x="2984241" y="4724400"/>
            <a:ext cx="6275008" cy="1066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nSpc>
                <a:spcPct val="150000"/>
              </a:lnSpc>
              <a:buSzPts val="1100"/>
            </a:pPr>
            <a:r>
              <a:rPr lang="en-US" sz="2400" dirty="0" err="1">
                <a:solidFill>
                  <a:schemeClr val="tx1"/>
                </a:solidFill>
                <a:latin typeface="+mn-lt"/>
                <a:ea typeface="+mn-ea"/>
                <a:cs typeface="+mn-ea"/>
                <a:sym typeface="+mn-lt"/>
              </a:rPr>
              <a:t>Thực</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hành</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với</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các</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lớp</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ảnh</a:t>
            </a:r>
            <a:endParaRPr lang="en-US" sz="2400" dirty="0">
              <a:solidFill>
                <a:schemeClr val="tx1"/>
              </a:solidFill>
              <a:latin typeface="+mn-lt"/>
              <a:ea typeface="+mn-ea"/>
              <a:cs typeface="+mn-ea"/>
              <a:sym typeface="+mn-lt"/>
            </a:endParaRPr>
          </a:p>
        </p:txBody>
      </p:sp>
      <p:pic>
        <p:nvPicPr>
          <p:cNvPr id="8" name="Hình ảnh 7">
            <a:extLst>
              <a:ext uri="{FF2B5EF4-FFF2-40B4-BE49-F238E27FC236}">
                <a16:creationId xmlns:a16="http://schemas.microsoft.com/office/drawing/2014/main" id="{085C3C0C-4EA8-F077-052A-7A8A341E4F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8363" y="4075405"/>
            <a:ext cx="2667000" cy="2667000"/>
          </a:xfrm>
          <a:prstGeom prst="rect">
            <a:avLst/>
          </a:prstGeom>
        </p:spPr>
      </p:pic>
      <p:pic>
        <p:nvPicPr>
          <p:cNvPr id="10" name="Hình ảnh 9">
            <a:extLst>
              <a:ext uri="{FF2B5EF4-FFF2-40B4-BE49-F238E27FC236}">
                <a16:creationId xmlns:a16="http://schemas.microsoft.com/office/drawing/2014/main" id="{534F51FE-E8C9-AC96-7F8A-DEC3A79134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1465942"/>
            <a:ext cx="955689" cy="955689"/>
          </a:xfrm>
          <a:prstGeom prst="rect">
            <a:avLst/>
          </a:prstGeom>
        </p:spPr>
      </p:pic>
    </p:spTree>
    <p:extLst>
      <p:ext uri="{BB962C8B-B14F-4D97-AF65-F5344CB8AC3E}">
        <p14:creationId xmlns:p14="http://schemas.microsoft.com/office/powerpoint/2010/main" val="2892731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1861;p38">
            <a:extLst>
              <a:ext uri="{FF2B5EF4-FFF2-40B4-BE49-F238E27FC236}">
                <a16:creationId xmlns:a16="http://schemas.microsoft.com/office/drawing/2014/main" id="{626FE514-A90F-DE20-DDF9-BB86BC3C02A8}"/>
              </a:ext>
            </a:extLst>
          </p:cNvPr>
          <p:cNvGrpSpPr/>
          <p:nvPr/>
        </p:nvGrpSpPr>
        <p:grpSpPr>
          <a:xfrm rot="19896106" flipH="1">
            <a:off x="600198" y="1791852"/>
            <a:ext cx="833305" cy="1072300"/>
            <a:chOff x="2406380" y="4717743"/>
            <a:chExt cx="143379" cy="184491"/>
          </a:xfrm>
        </p:grpSpPr>
        <p:sp>
          <p:nvSpPr>
            <p:cNvPr id="3" name="Google Shape;1862;p38">
              <a:extLst>
                <a:ext uri="{FF2B5EF4-FFF2-40B4-BE49-F238E27FC236}">
                  <a16:creationId xmlns:a16="http://schemas.microsoft.com/office/drawing/2014/main" id="{E93133B2-39C6-A03B-D450-8BEDE9C956DD}"/>
                </a:ext>
              </a:extLst>
            </p:cNvPr>
            <p:cNvSpPr/>
            <p:nvPr/>
          </p:nvSpPr>
          <p:spPr>
            <a:xfrm>
              <a:off x="2453013" y="4779389"/>
              <a:ext cx="19153" cy="15494"/>
            </a:xfrm>
            <a:custGeom>
              <a:avLst/>
              <a:gdLst/>
              <a:ahLst/>
              <a:cxnLst/>
              <a:rect l="l" t="t" r="r" b="b"/>
              <a:pathLst>
                <a:path w="560" h="453" extrusionOk="0">
                  <a:moveTo>
                    <a:pt x="274" y="0"/>
                  </a:moveTo>
                  <a:cubicBezTo>
                    <a:pt x="0" y="0"/>
                    <a:pt x="0" y="453"/>
                    <a:pt x="274" y="453"/>
                  </a:cubicBezTo>
                  <a:cubicBezTo>
                    <a:pt x="560" y="453"/>
                    <a:pt x="560" y="0"/>
                    <a:pt x="274" y="0"/>
                  </a:cubicBezTo>
                  <a:close/>
                </a:path>
              </a:pathLst>
            </a:custGeom>
            <a:solidFill>
              <a:schemeClr val="lt2"/>
            </a:solidFill>
            <a:ln>
              <a:noFill/>
            </a:ln>
          </p:spPr>
          <p:txBody>
            <a:bodyPr spcFirstLastPara="1" wrap="square" lIns="121900" tIns="121900" rIns="121900" bIns="121900" anchor="ctr" anchorCtr="0">
              <a:noAutofit/>
            </a:bodyPr>
            <a:lstStyle/>
            <a:p>
              <a:endParaRPr sz="2489">
                <a:latin typeface="+mn-lt"/>
                <a:ea typeface="+mn-ea"/>
                <a:cs typeface="+mn-ea"/>
                <a:sym typeface="+mn-lt"/>
              </a:endParaRPr>
            </a:p>
          </p:txBody>
        </p:sp>
        <p:sp>
          <p:nvSpPr>
            <p:cNvPr id="4" name="Google Shape;1863;p38">
              <a:extLst>
                <a:ext uri="{FF2B5EF4-FFF2-40B4-BE49-F238E27FC236}">
                  <a16:creationId xmlns:a16="http://schemas.microsoft.com/office/drawing/2014/main" id="{92BE4FD8-AF30-C154-23C8-81F4EBE7764F}"/>
                </a:ext>
              </a:extLst>
            </p:cNvPr>
            <p:cNvSpPr/>
            <p:nvPr/>
          </p:nvSpPr>
          <p:spPr>
            <a:xfrm>
              <a:off x="2498797" y="4758445"/>
              <a:ext cx="19598" cy="15528"/>
            </a:xfrm>
            <a:custGeom>
              <a:avLst/>
              <a:gdLst/>
              <a:ahLst/>
              <a:cxnLst/>
              <a:rect l="l" t="t" r="r" b="b"/>
              <a:pathLst>
                <a:path w="573" h="454" extrusionOk="0">
                  <a:moveTo>
                    <a:pt x="275" y="1"/>
                  </a:moveTo>
                  <a:cubicBezTo>
                    <a:pt x="1" y="1"/>
                    <a:pt x="1" y="453"/>
                    <a:pt x="275" y="453"/>
                  </a:cubicBezTo>
                  <a:cubicBezTo>
                    <a:pt x="572" y="453"/>
                    <a:pt x="572" y="1"/>
                    <a:pt x="275" y="1"/>
                  </a:cubicBezTo>
                  <a:close/>
                </a:path>
              </a:pathLst>
            </a:custGeom>
            <a:solidFill>
              <a:schemeClr val="dk2"/>
            </a:solidFill>
            <a:ln>
              <a:noFill/>
            </a:ln>
          </p:spPr>
          <p:txBody>
            <a:bodyPr spcFirstLastPara="1" wrap="square" lIns="121900" tIns="121900" rIns="121900" bIns="121900" anchor="ctr" anchorCtr="0">
              <a:noAutofit/>
            </a:bodyPr>
            <a:lstStyle/>
            <a:p>
              <a:endParaRPr sz="2489">
                <a:latin typeface="+mn-lt"/>
                <a:ea typeface="+mn-ea"/>
                <a:cs typeface="+mn-ea"/>
                <a:sym typeface="+mn-lt"/>
              </a:endParaRPr>
            </a:p>
          </p:txBody>
        </p:sp>
        <p:sp>
          <p:nvSpPr>
            <p:cNvPr id="5" name="Google Shape;1864;p38">
              <a:extLst>
                <a:ext uri="{FF2B5EF4-FFF2-40B4-BE49-F238E27FC236}">
                  <a16:creationId xmlns:a16="http://schemas.microsoft.com/office/drawing/2014/main" id="{00C500DD-FABC-A43E-0CE3-E3D4B2727678}"/>
                </a:ext>
              </a:extLst>
            </p:cNvPr>
            <p:cNvSpPr/>
            <p:nvPr/>
          </p:nvSpPr>
          <p:spPr>
            <a:xfrm>
              <a:off x="2513880" y="4886740"/>
              <a:ext cx="19564" cy="15494"/>
            </a:xfrm>
            <a:custGeom>
              <a:avLst/>
              <a:gdLst/>
              <a:ahLst/>
              <a:cxnLst/>
              <a:rect l="l" t="t" r="r" b="b"/>
              <a:pathLst>
                <a:path w="572" h="453" extrusionOk="0">
                  <a:moveTo>
                    <a:pt x="286" y="0"/>
                  </a:moveTo>
                  <a:cubicBezTo>
                    <a:pt x="0" y="0"/>
                    <a:pt x="0" y="453"/>
                    <a:pt x="286" y="453"/>
                  </a:cubicBezTo>
                  <a:cubicBezTo>
                    <a:pt x="572" y="453"/>
                    <a:pt x="572" y="0"/>
                    <a:pt x="286" y="0"/>
                  </a:cubicBezTo>
                  <a:close/>
                </a:path>
              </a:pathLst>
            </a:custGeom>
            <a:solidFill>
              <a:schemeClr val="dk2"/>
            </a:solidFill>
            <a:ln>
              <a:noFill/>
            </a:ln>
          </p:spPr>
          <p:txBody>
            <a:bodyPr spcFirstLastPara="1" wrap="square" lIns="121900" tIns="121900" rIns="121900" bIns="121900" anchor="ctr" anchorCtr="0">
              <a:noAutofit/>
            </a:bodyPr>
            <a:lstStyle/>
            <a:p>
              <a:endParaRPr sz="2489">
                <a:latin typeface="+mn-lt"/>
                <a:ea typeface="+mn-ea"/>
                <a:cs typeface="+mn-ea"/>
                <a:sym typeface="+mn-lt"/>
              </a:endParaRPr>
            </a:p>
          </p:txBody>
        </p:sp>
        <p:sp>
          <p:nvSpPr>
            <p:cNvPr id="6" name="Google Shape;1865;p38">
              <a:extLst>
                <a:ext uri="{FF2B5EF4-FFF2-40B4-BE49-F238E27FC236}">
                  <a16:creationId xmlns:a16="http://schemas.microsoft.com/office/drawing/2014/main" id="{CF2C9280-5ED1-9F3D-6AEB-C6CCEFEDF48B}"/>
                </a:ext>
              </a:extLst>
            </p:cNvPr>
            <p:cNvSpPr/>
            <p:nvPr/>
          </p:nvSpPr>
          <p:spPr>
            <a:xfrm>
              <a:off x="2516309" y="4814264"/>
              <a:ext cx="33450" cy="25276"/>
            </a:xfrm>
            <a:custGeom>
              <a:avLst/>
              <a:gdLst/>
              <a:ahLst/>
              <a:cxnLst/>
              <a:rect l="l" t="t" r="r" b="b"/>
              <a:pathLst>
                <a:path w="978" h="739" extrusionOk="0">
                  <a:moveTo>
                    <a:pt x="477" y="0"/>
                  </a:moveTo>
                  <a:cubicBezTo>
                    <a:pt x="1" y="0"/>
                    <a:pt x="1" y="738"/>
                    <a:pt x="477" y="738"/>
                  </a:cubicBezTo>
                  <a:cubicBezTo>
                    <a:pt x="977" y="738"/>
                    <a:pt x="977" y="0"/>
                    <a:pt x="477" y="0"/>
                  </a:cubicBezTo>
                  <a:close/>
                </a:path>
              </a:pathLst>
            </a:custGeom>
            <a:solidFill>
              <a:schemeClr val="accent3"/>
            </a:solidFill>
            <a:ln>
              <a:noFill/>
            </a:ln>
          </p:spPr>
          <p:txBody>
            <a:bodyPr spcFirstLastPara="1" wrap="square" lIns="121900" tIns="121900" rIns="121900" bIns="121900" anchor="ctr" anchorCtr="0">
              <a:noAutofit/>
            </a:bodyPr>
            <a:lstStyle/>
            <a:p>
              <a:endParaRPr sz="2489">
                <a:latin typeface="+mn-lt"/>
                <a:ea typeface="+mn-ea"/>
                <a:cs typeface="+mn-ea"/>
                <a:sym typeface="+mn-lt"/>
              </a:endParaRPr>
            </a:p>
          </p:txBody>
        </p:sp>
        <p:sp>
          <p:nvSpPr>
            <p:cNvPr id="7" name="Google Shape;1866;p38">
              <a:extLst>
                <a:ext uri="{FF2B5EF4-FFF2-40B4-BE49-F238E27FC236}">
                  <a16:creationId xmlns:a16="http://schemas.microsoft.com/office/drawing/2014/main" id="{2B8AA1C8-F7F5-7BA9-3B91-293194C04A71}"/>
                </a:ext>
              </a:extLst>
            </p:cNvPr>
            <p:cNvSpPr/>
            <p:nvPr/>
          </p:nvSpPr>
          <p:spPr>
            <a:xfrm>
              <a:off x="2406380" y="4717743"/>
              <a:ext cx="32595" cy="25686"/>
            </a:xfrm>
            <a:custGeom>
              <a:avLst/>
              <a:gdLst/>
              <a:ahLst/>
              <a:cxnLst/>
              <a:rect l="l" t="t" r="r" b="b"/>
              <a:pathLst>
                <a:path w="953" h="751" extrusionOk="0">
                  <a:moveTo>
                    <a:pt x="476" y="0"/>
                  </a:moveTo>
                  <a:cubicBezTo>
                    <a:pt x="0" y="0"/>
                    <a:pt x="0" y="750"/>
                    <a:pt x="476" y="750"/>
                  </a:cubicBezTo>
                  <a:cubicBezTo>
                    <a:pt x="953" y="750"/>
                    <a:pt x="953" y="0"/>
                    <a:pt x="476" y="0"/>
                  </a:cubicBezTo>
                  <a:close/>
                </a:path>
              </a:pathLst>
            </a:custGeom>
            <a:solidFill>
              <a:schemeClr val="accent3"/>
            </a:solidFill>
            <a:ln>
              <a:noFill/>
            </a:ln>
          </p:spPr>
          <p:txBody>
            <a:bodyPr spcFirstLastPara="1" wrap="square" lIns="121900" tIns="121900" rIns="121900" bIns="121900" anchor="ctr" anchorCtr="0">
              <a:noAutofit/>
            </a:bodyPr>
            <a:lstStyle/>
            <a:p>
              <a:endParaRPr sz="2489">
                <a:latin typeface="+mn-lt"/>
                <a:ea typeface="+mn-ea"/>
                <a:cs typeface="+mn-ea"/>
                <a:sym typeface="+mn-lt"/>
              </a:endParaRPr>
            </a:p>
          </p:txBody>
        </p:sp>
      </p:grpSp>
      <p:sp>
        <p:nvSpPr>
          <p:cNvPr id="8" name="Rectangle 60">
            <a:extLst>
              <a:ext uri="{FF2B5EF4-FFF2-40B4-BE49-F238E27FC236}">
                <a16:creationId xmlns:a16="http://schemas.microsoft.com/office/drawing/2014/main" id="{A2A47BF5-41DB-65E7-97CE-F195805D4A8F}"/>
              </a:ext>
            </a:extLst>
          </p:cNvPr>
          <p:cNvSpPr/>
          <p:nvPr/>
        </p:nvSpPr>
        <p:spPr>
          <a:xfrm>
            <a:off x="8382000" y="2121764"/>
            <a:ext cx="1447800" cy="1304952"/>
          </a:xfrm>
          <a:prstGeom prst="rect">
            <a:avLst/>
          </a:prstGeom>
          <a:solidFill>
            <a:srgbClr val="E6C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cs typeface="+mn-ea"/>
                <a:sym typeface="+mn-lt"/>
              </a:rPr>
              <a:t>01</a:t>
            </a:r>
          </a:p>
        </p:txBody>
      </p:sp>
      <p:sp>
        <p:nvSpPr>
          <p:cNvPr id="9" name="Google Shape;458;p45">
            <a:extLst>
              <a:ext uri="{FF2B5EF4-FFF2-40B4-BE49-F238E27FC236}">
                <a16:creationId xmlns:a16="http://schemas.microsoft.com/office/drawing/2014/main" id="{C71DA543-2CB1-3347-80CD-6ED4FF496565}"/>
              </a:ext>
            </a:extLst>
          </p:cNvPr>
          <p:cNvSpPr txBox="1">
            <a:spLocks/>
          </p:cNvSpPr>
          <p:nvPr/>
        </p:nvSpPr>
        <p:spPr>
          <a:xfrm>
            <a:off x="6716476" y="4129839"/>
            <a:ext cx="4778847" cy="1066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en-US" sz="2800" dirty="0" err="1">
                <a:solidFill>
                  <a:schemeClr val="tx1"/>
                </a:solidFill>
                <a:latin typeface="+mn-lt"/>
                <a:ea typeface="+mn-ea"/>
                <a:cs typeface="+mn-ea"/>
                <a:sym typeface="+mn-lt"/>
              </a:rPr>
              <a:t>Khám</a:t>
            </a:r>
            <a:r>
              <a:rPr lang="en-US" sz="2800" dirty="0">
                <a:solidFill>
                  <a:schemeClr val="tx1"/>
                </a:solidFill>
                <a:latin typeface="+mn-lt"/>
                <a:ea typeface="+mn-ea"/>
                <a:cs typeface="+mn-ea"/>
                <a:sym typeface="+mn-lt"/>
              </a:rPr>
              <a:t> </a:t>
            </a:r>
            <a:r>
              <a:rPr lang="en-US" sz="2800" dirty="0" err="1">
                <a:solidFill>
                  <a:schemeClr val="tx1"/>
                </a:solidFill>
                <a:latin typeface="+mn-lt"/>
                <a:ea typeface="+mn-ea"/>
                <a:cs typeface="+mn-ea"/>
                <a:sym typeface="+mn-lt"/>
              </a:rPr>
              <a:t>phá</a:t>
            </a:r>
            <a:r>
              <a:rPr lang="en-US" sz="2800" dirty="0">
                <a:solidFill>
                  <a:schemeClr val="tx1"/>
                </a:solidFill>
                <a:latin typeface="+mn-lt"/>
                <a:ea typeface="+mn-ea"/>
                <a:cs typeface="+mn-ea"/>
                <a:sym typeface="+mn-lt"/>
              </a:rPr>
              <a:t> </a:t>
            </a:r>
            <a:r>
              <a:rPr lang="en-US" sz="2800" dirty="0" err="1">
                <a:solidFill>
                  <a:schemeClr val="tx1"/>
                </a:solidFill>
                <a:latin typeface="+mn-lt"/>
                <a:ea typeface="+mn-ea"/>
                <a:cs typeface="+mn-ea"/>
                <a:sym typeface="+mn-lt"/>
              </a:rPr>
              <a:t>các</a:t>
            </a:r>
            <a:r>
              <a:rPr lang="en-US" sz="2800" dirty="0">
                <a:solidFill>
                  <a:schemeClr val="tx1"/>
                </a:solidFill>
                <a:latin typeface="+mn-lt"/>
                <a:ea typeface="+mn-ea"/>
                <a:cs typeface="+mn-ea"/>
                <a:sym typeface="+mn-lt"/>
              </a:rPr>
              <a:t> </a:t>
            </a:r>
            <a:r>
              <a:rPr lang="en-US" sz="2800" dirty="0" err="1">
                <a:solidFill>
                  <a:schemeClr val="tx1"/>
                </a:solidFill>
                <a:latin typeface="+mn-lt"/>
                <a:ea typeface="+mn-ea"/>
                <a:cs typeface="+mn-ea"/>
                <a:sym typeface="+mn-lt"/>
              </a:rPr>
              <a:t>lớp</a:t>
            </a:r>
            <a:r>
              <a:rPr lang="en-US" sz="2800" dirty="0">
                <a:solidFill>
                  <a:schemeClr val="tx1"/>
                </a:solidFill>
                <a:latin typeface="+mn-lt"/>
                <a:ea typeface="+mn-ea"/>
                <a:cs typeface="+mn-ea"/>
                <a:sym typeface="+mn-lt"/>
              </a:rPr>
              <a:t> </a:t>
            </a:r>
            <a:r>
              <a:rPr lang="en-US" sz="2800" dirty="0" err="1">
                <a:solidFill>
                  <a:schemeClr val="tx1"/>
                </a:solidFill>
                <a:latin typeface="+mn-lt"/>
                <a:ea typeface="+mn-ea"/>
                <a:cs typeface="+mn-ea"/>
                <a:sym typeface="+mn-lt"/>
              </a:rPr>
              <a:t>ảnh</a:t>
            </a:r>
            <a:r>
              <a:rPr lang="en-US" sz="2800" dirty="0">
                <a:solidFill>
                  <a:schemeClr val="tx1"/>
                </a:solidFill>
                <a:latin typeface="+mn-lt"/>
                <a:ea typeface="+mn-ea"/>
                <a:cs typeface="+mn-ea"/>
                <a:sym typeface="+mn-lt"/>
              </a:rPr>
              <a:t> </a:t>
            </a:r>
            <a:r>
              <a:rPr lang="en-US" sz="2800" dirty="0" err="1">
                <a:solidFill>
                  <a:schemeClr val="tx1"/>
                </a:solidFill>
                <a:latin typeface="+mn-lt"/>
                <a:ea typeface="+mn-ea"/>
                <a:cs typeface="+mn-ea"/>
                <a:sym typeface="+mn-lt"/>
              </a:rPr>
              <a:t>của</a:t>
            </a:r>
            <a:r>
              <a:rPr lang="en-US" sz="2800" dirty="0">
                <a:solidFill>
                  <a:schemeClr val="tx1"/>
                </a:solidFill>
                <a:latin typeface="+mn-lt"/>
                <a:ea typeface="+mn-ea"/>
                <a:cs typeface="+mn-ea"/>
                <a:sym typeface="+mn-lt"/>
              </a:rPr>
              <a:t> </a:t>
            </a:r>
            <a:r>
              <a:rPr lang="en-US" sz="2800" dirty="0" err="1">
                <a:solidFill>
                  <a:schemeClr val="tx1"/>
                </a:solidFill>
                <a:latin typeface="+mn-lt"/>
                <a:ea typeface="+mn-ea"/>
                <a:cs typeface="+mn-ea"/>
                <a:sym typeface="+mn-lt"/>
              </a:rPr>
              <a:t>một</a:t>
            </a:r>
            <a:r>
              <a:rPr lang="en-US" sz="2800" dirty="0">
                <a:solidFill>
                  <a:schemeClr val="tx1"/>
                </a:solidFill>
                <a:latin typeface="+mn-lt"/>
                <a:ea typeface="+mn-ea"/>
                <a:cs typeface="+mn-ea"/>
                <a:sym typeface="+mn-lt"/>
              </a:rPr>
              <a:t> </a:t>
            </a:r>
            <a:r>
              <a:rPr lang="en-US" sz="2800" dirty="0" err="1">
                <a:solidFill>
                  <a:schemeClr val="tx1"/>
                </a:solidFill>
                <a:latin typeface="+mn-lt"/>
                <a:ea typeface="+mn-ea"/>
                <a:cs typeface="+mn-ea"/>
                <a:sym typeface="+mn-lt"/>
              </a:rPr>
              <a:t>bức</a:t>
            </a:r>
            <a:r>
              <a:rPr lang="en-US" sz="2800" dirty="0">
                <a:solidFill>
                  <a:schemeClr val="tx1"/>
                </a:solidFill>
                <a:latin typeface="+mn-lt"/>
                <a:ea typeface="+mn-ea"/>
                <a:cs typeface="+mn-ea"/>
                <a:sym typeface="+mn-lt"/>
              </a:rPr>
              <a:t> </a:t>
            </a:r>
            <a:r>
              <a:rPr lang="en-US" sz="2800" dirty="0" err="1">
                <a:solidFill>
                  <a:schemeClr val="tx1"/>
                </a:solidFill>
                <a:latin typeface="+mn-lt"/>
                <a:ea typeface="+mn-ea"/>
                <a:cs typeface="+mn-ea"/>
                <a:sym typeface="+mn-lt"/>
              </a:rPr>
              <a:t>ảnh</a:t>
            </a:r>
            <a:endParaRPr lang="en-US" sz="2800" dirty="0">
              <a:solidFill>
                <a:schemeClr val="tx1"/>
              </a:solidFill>
              <a:latin typeface="+mn-lt"/>
              <a:ea typeface="+mn-ea"/>
              <a:cs typeface="+mn-ea"/>
              <a:sym typeface="+mn-lt"/>
            </a:endParaRPr>
          </a:p>
        </p:txBody>
      </p:sp>
      <p:pic>
        <p:nvPicPr>
          <p:cNvPr id="10" name="Picture 6" descr="https://juliannakunstler.com/images_cgr/layers/layers26.png">
            <a:extLst>
              <a:ext uri="{FF2B5EF4-FFF2-40B4-BE49-F238E27FC236}">
                <a16:creationId xmlns:a16="http://schemas.microsoft.com/office/drawing/2014/main" id="{67D1ED82-B184-5523-176C-45E4004DFE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819400"/>
            <a:ext cx="3273087" cy="3687679"/>
          </a:xfrm>
          <a:prstGeom prst="rect">
            <a:avLst/>
          </a:prstGeom>
          <a:noFill/>
          <a:extLst>
            <a:ext uri="{909E8E84-426E-40DD-AFC4-6F175D3DCCD1}">
              <a14:hiddenFill xmlns:a14="http://schemas.microsoft.com/office/drawing/2010/main">
                <a:solidFill>
                  <a:srgbClr val="FFFFFF"/>
                </a:solidFill>
              </a14:hiddenFill>
            </a:ext>
          </a:extLst>
        </p:spPr>
      </p:pic>
      <p:pic>
        <p:nvPicPr>
          <p:cNvPr id="11" name="Hình ảnh 10" descr="Ảnh có chứa tác phẩm nghệ thuật&#10;&#10;Mô tả được tạo tự động">
            <a:extLst>
              <a:ext uri="{FF2B5EF4-FFF2-40B4-BE49-F238E27FC236}">
                <a16:creationId xmlns:a16="http://schemas.microsoft.com/office/drawing/2014/main" id="{7BA72F94-AEC0-23FA-0034-BA97F414D1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418" y="5435901"/>
            <a:ext cx="1422099" cy="1422099"/>
          </a:xfrm>
          <a:prstGeom prst="rect">
            <a:avLst/>
          </a:prstGeom>
        </p:spPr>
      </p:pic>
      <p:pic>
        <p:nvPicPr>
          <p:cNvPr id="12" name="Hình ảnh 11" descr="Ảnh có chứa tác phẩm nghệ thuật&#10;&#10;Mô tả được tạo tự động">
            <a:extLst>
              <a:ext uri="{FF2B5EF4-FFF2-40B4-BE49-F238E27FC236}">
                <a16:creationId xmlns:a16="http://schemas.microsoft.com/office/drawing/2014/main" id="{49A79B10-8A4E-7D66-0525-EB2F838BFB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367518">
            <a:off x="10396991" y="778563"/>
            <a:ext cx="1422099" cy="1422099"/>
          </a:xfrm>
          <a:prstGeom prst="rect">
            <a:avLst/>
          </a:prstGeom>
        </p:spPr>
      </p:pic>
      <p:pic>
        <p:nvPicPr>
          <p:cNvPr id="13" name="Hình ảnh 12" descr="Ảnh có chứa tác phẩm nghệ thuật&#10;&#10;Mô tả được tạo tự động">
            <a:extLst>
              <a:ext uri="{FF2B5EF4-FFF2-40B4-BE49-F238E27FC236}">
                <a16:creationId xmlns:a16="http://schemas.microsoft.com/office/drawing/2014/main" id="{FD27BA96-5EA5-38C1-7DAB-65A0237453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591385">
            <a:off x="8191313" y="5436215"/>
            <a:ext cx="1422099" cy="1422099"/>
          </a:xfrm>
          <a:prstGeom prst="rect">
            <a:avLst/>
          </a:prstGeom>
        </p:spPr>
      </p:pic>
    </p:spTree>
    <p:extLst>
      <p:ext uri="{BB962C8B-B14F-4D97-AF65-F5344CB8AC3E}">
        <p14:creationId xmlns:p14="http://schemas.microsoft.com/office/powerpoint/2010/main" val="1918178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58;p45">
            <a:extLst>
              <a:ext uri="{FF2B5EF4-FFF2-40B4-BE49-F238E27FC236}">
                <a16:creationId xmlns:a16="http://schemas.microsoft.com/office/drawing/2014/main" id="{D7FD0EBC-2068-BD53-C8F9-6A55028BC7F0}"/>
              </a:ext>
            </a:extLst>
          </p:cNvPr>
          <p:cNvSpPr txBox="1">
            <a:spLocks/>
          </p:cNvSpPr>
          <p:nvPr/>
        </p:nvSpPr>
        <p:spPr>
          <a:xfrm>
            <a:off x="5029200" y="1614882"/>
            <a:ext cx="2960916" cy="580236"/>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en-US" sz="2200" dirty="0" err="1">
                <a:solidFill>
                  <a:schemeClr val="tx1"/>
                </a:solidFill>
                <a:latin typeface="+mn-lt"/>
                <a:ea typeface="+mn-ea"/>
                <a:cs typeface="+mn-ea"/>
                <a:sym typeface="+mn-lt"/>
              </a:rPr>
              <a:t>Thảo</a:t>
            </a:r>
            <a:r>
              <a:rPr lang="en-US" sz="2200" dirty="0">
                <a:solidFill>
                  <a:schemeClr val="tx1"/>
                </a:solidFill>
                <a:latin typeface="+mn-lt"/>
                <a:ea typeface="+mn-ea"/>
                <a:cs typeface="+mn-ea"/>
                <a:sym typeface="+mn-lt"/>
              </a:rPr>
              <a:t> </a:t>
            </a:r>
            <a:r>
              <a:rPr lang="en-US" sz="2200" dirty="0" err="1">
                <a:solidFill>
                  <a:schemeClr val="tx1"/>
                </a:solidFill>
                <a:latin typeface="+mn-lt"/>
                <a:ea typeface="+mn-ea"/>
                <a:cs typeface="+mn-ea"/>
                <a:sym typeface="+mn-lt"/>
              </a:rPr>
              <a:t>luận</a:t>
            </a:r>
            <a:r>
              <a:rPr lang="en-US" sz="2200" dirty="0">
                <a:solidFill>
                  <a:schemeClr val="tx1"/>
                </a:solidFill>
                <a:latin typeface="+mn-lt"/>
                <a:ea typeface="+mn-ea"/>
                <a:cs typeface="+mn-ea"/>
                <a:sym typeface="+mn-lt"/>
              </a:rPr>
              <a:t> </a:t>
            </a:r>
            <a:r>
              <a:rPr lang="en-US" sz="2200" dirty="0" err="1">
                <a:solidFill>
                  <a:schemeClr val="tx1"/>
                </a:solidFill>
                <a:latin typeface="+mn-lt"/>
                <a:ea typeface="+mn-ea"/>
                <a:cs typeface="+mn-ea"/>
                <a:sym typeface="+mn-lt"/>
              </a:rPr>
              <a:t>nhóm</a:t>
            </a:r>
            <a:endParaRPr lang="en-US" sz="2200" dirty="0">
              <a:solidFill>
                <a:schemeClr val="tx1"/>
              </a:solidFill>
              <a:latin typeface="+mn-lt"/>
              <a:ea typeface="+mn-ea"/>
              <a:cs typeface="+mn-ea"/>
              <a:sym typeface="+mn-lt"/>
            </a:endParaRPr>
          </a:p>
        </p:txBody>
      </p:sp>
      <p:sp>
        <p:nvSpPr>
          <p:cNvPr id="3" name="Google Shape;458;p45">
            <a:extLst>
              <a:ext uri="{FF2B5EF4-FFF2-40B4-BE49-F238E27FC236}">
                <a16:creationId xmlns:a16="http://schemas.microsoft.com/office/drawing/2014/main" id="{E45FC823-22AF-23B4-AA5D-043FF73C2BA7}"/>
              </a:ext>
            </a:extLst>
          </p:cNvPr>
          <p:cNvSpPr txBox="1">
            <a:spLocks/>
          </p:cNvSpPr>
          <p:nvPr/>
        </p:nvSpPr>
        <p:spPr>
          <a:xfrm>
            <a:off x="940564" y="1981200"/>
            <a:ext cx="10798631" cy="2391624"/>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en-US" sz="2200" b="0" dirty="0" err="1">
                <a:solidFill>
                  <a:schemeClr val="tx1"/>
                </a:solidFill>
                <a:latin typeface="+mn-lt"/>
                <a:ea typeface="+mn-ea"/>
                <a:cs typeface="+mn-ea"/>
                <a:sym typeface="+mn-lt"/>
              </a:rPr>
              <a:t>Làm</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việc</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theo</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nhóm</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đôi</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và</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thực</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hiện</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nhiệm</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vụ</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trong</a:t>
            </a:r>
            <a:r>
              <a:rPr lang="en-US" sz="2200" b="0" dirty="0">
                <a:solidFill>
                  <a:schemeClr val="tx1"/>
                </a:solidFill>
                <a:latin typeface="+mn-lt"/>
                <a:ea typeface="+mn-ea"/>
                <a:cs typeface="+mn-ea"/>
                <a:sym typeface="+mn-lt"/>
              </a:rPr>
              <a:t> SGK tr. 70:</a:t>
            </a:r>
          </a:p>
          <a:p>
            <a:pPr algn="just">
              <a:lnSpc>
                <a:spcPct val="150000"/>
              </a:lnSpc>
              <a:buSzPts val="1100"/>
            </a:pPr>
            <a:r>
              <a:rPr lang="vi-VN" sz="2200" b="0" dirty="0">
                <a:solidFill>
                  <a:schemeClr val="tx1"/>
                </a:solidFill>
                <a:latin typeface="+mn-lt"/>
                <a:ea typeface="+mn-ea"/>
                <a:cs typeface="+mn-ea"/>
                <a:sym typeface="+mn-lt"/>
              </a:rPr>
              <a:t>1) Em hãy tìm ra sự khác nhau giữa hai bức ảnh ở Hình 1, em thấy thích ảnh nào hơn?</a:t>
            </a:r>
            <a:endParaRPr lang="en-US" sz="2200" b="0" dirty="0">
              <a:solidFill>
                <a:schemeClr val="tx1"/>
              </a:solidFill>
              <a:latin typeface="+mn-lt"/>
              <a:ea typeface="+mn-ea"/>
              <a:cs typeface="+mn-ea"/>
              <a:sym typeface="+mn-lt"/>
            </a:endParaRPr>
          </a:p>
        </p:txBody>
      </p:sp>
      <p:pic>
        <p:nvPicPr>
          <p:cNvPr id="4" name="Picture 8">
            <a:extLst>
              <a:ext uri="{FF2B5EF4-FFF2-40B4-BE49-F238E27FC236}">
                <a16:creationId xmlns:a16="http://schemas.microsoft.com/office/drawing/2014/main" id="{135F17B8-4FBD-5CAE-C4EF-1959F5F157FA}"/>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1746" t="10741" r="10476" b="30929"/>
          <a:stretch/>
        </p:blipFill>
        <p:spPr>
          <a:xfrm>
            <a:off x="3810000" y="3581400"/>
            <a:ext cx="5059761" cy="3126631"/>
          </a:xfrm>
          <a:prstGeom prst="rect">
            <a:avLst/>
          </a:prstGeom>
        </p:spPr>
      </p:pic>
      <p:pic>
        <p:nvPicPr>
          <p:cNvPr id="5" name="Picture 9">
            <a:extLst>
              <a:ext uri="{FF2B5EF4-FFF2-40B4-BE49-F238E27FC236}">
                <a16:creationId xmlns:a16="http://schemas.microsoft.com/office/drawing/2014/main" id="{24F86287-E8AD-F8FF-2B5A-E8561BC35A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88088" y="1475720"/>
            <a:ext cx="712232" cy="719397"/>
          </a:xfrm>
          <a:prstGeom prst="rect">
            <a:avLst/>
          </a:prstGeom>
        </p:spPr>
      </p:pic>
    </p:spTree>
    <p:extLst>
      <p:ext uri="{BB962C8B-B14F-4D97-AF65-F5344CB8AC3E}">
        <p14:creationId xmlns:p14="http://schemas.microsoft.com/office/powerpoint/2010/main" val="406940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4FB4E21E-BABC-1C6E-736B-0DF1D1E56234}"/>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1746" t="10741" r="10476" b="30929"/>
          <a:stretch/>
        </p:blipFill>
        <p:spPr>
          <a:xfrm>
            <a:off x="7739632" y="2774890"/>
            <a:ext cx="4422821" cy="2733040"/>
          </a:xfrm>
          <a:prstGeom prst="rect">
            <a:avLst/>
          </a:prstGeom>
        </p:spPr>
      </p:pic>
      <p:sp>
        <p:nvSpPr>
          <p:cNvPr id="4" name="Google Shape;458;p45">
            <a:extLst>
              <a:ext uri="{FF2B5EF4-FFF2-40B4-BE49-F238E27FC236}">
                <a16:creationId xmlns:a16="http://schemas.microsoft.com/office/drawing/2014/main" id="{2FE057AE-130F-19B9-2A64-4473F244A7BC}"/>
              </a:ext>
            </a:extLst>
          </p:cNvPr>
          <p:cNvSpPr txBox="1">
            <a:spLocks/>
          </p:cNvSpPr>
          <p:nvPr/>
        </p:nvSpPr>
        <p:spPr>
          <a:xfrm>
            <a:off x="212938" y="1828800"/>
            <a:ext cx="7461248" cy="462522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vi-VN" sz="2200" b="0" dirty="0">
                <a:solidFill>
                  <a:schemeClr val="tx1"/>
                </a:solidFill>
                <a:latin typeface="+mn-lt"/>
                <a:ea typeface="+mn-ea"/>
                <a:cs typeface="+mn-ea"/>
                <a:sym typeface="+mn-lt"/>
              </a:rPr>
              <a:t>2) Hãy thực hiện các thao tác sau đây để sửa ảnh đang có thành ảnh em thích hơn</a:t>
            </a:r>
            <a:r>
              <a:rPr lang="en-US" sz="2200" b="0" dirty="0">
                <a:solidFill>
                  <a:schemeClr val="tx1"/>
                </a:solidFill>
                <a:latin typeface="+mn-lt"/>
                <a:ea typeface="+mn-ea"/>
                <a:cs typeface="+mn-ea"/>
                <a:sym typeface="+mn-lt"/>
              </a:rPr>
              <a:t>:</a:t>
            </a:r>
            <a:endParaRPr lang="vi-VN" sz="2200" b="0" dirty="0">
              <a:solidFill>
                <a:schemeClr val="tx1"/>
              </a:solidFill>
              <a:latin typeface="+mn-lt"/>
              <a:ea typeface="+mn-ea"/>
              <a:cs typeface="+mn-ea"/>
              <a:sym typeface="+mn-lt"/>
            </a:endParaRPr>
          </a:p>
          <a:p>
            <a:pPr algn="just">
              <a:lnSpc>
                <a:spcPct val="150000"/>
              </a:lnSpc>
              <a:buSzPts val="1100"/>
            </a:pPr>
            <a:r>
              <a:rPr lang="vi-VN" sz="2200" b="0" dirty="0">
                <a:solidFill>
                  <a:schemeClr val="tx1"/>
                </a:solidFill>
                <a:latin typeface="+mn-lt"/>
                <a:ea typeface="+mn-ea"/>
                <a:cs typeface="+mn-ea"/>
                <a:sym typeface="+mn-lt"/>
              </a:rPr>
              <a:t>- Mở tệp ảnh </a:t>
            </a:r>
            <a:r>
              <a:rPr lang="vi-VN" sz="2200" b="0" dirty="0" err="1">
                <a:solidFill>
                  <a:schemeClr val="tx1"/>
                </a:solidFill>
                <a:latin typeface="+mn-lt"/>
                <a:ea typeface="+mn-ea"/>
                <a:cs typeface="+mn-ea"/>
                <a:sym typeface="+mn-lt"/>
              </a:rPr>
              <a:t>HoatDong.xcf</a:t>
            </a:r>
            <a:r>
              <a:rPr lang="vi-VN" sz="2200" b="0" dirty="0">
                <a:solidFill>
                  <a:schemeClr val="tx1"/>
                </a:solidFill>
                <a:latin typeface="+mn-lt"/>
                <a:ea typeface="+mn-ea"/>
                <a:cs typeface="+mn-ea"/>
                <a:sym typeface="+mn-lt"/>
              </a:rPr>
              <a:t> được cung cấp sẵn trong thư mục </a:t>
            </a:r>
            <a:r>
              <a:rPr lang="vi-VN" sz="2200" dirty="0">
                <a:solidFill>
                  <a:schemeClr val="tx1"/>
                </a:solidFill>
                <a:latin typeface="+mn-lt"/>
                <a:ea typeface="+mn-ea"/>
                <a:cs typeface="+mn-ea"/>
                <a:sym typeface="+mn-lt"/>
              </a:rPr>
              <a:t>Bai4</a:t>
            </a:r>
            <a:r>
              <a:rPr lang="vi-VN" sz="2200" b="0" dirty="0">
                <a:solidFill>
                  <a:schemeClr val="tx1"/>
                </a:solidFill>
                <a:latin typeface="+mn-lt"/>
                <a:ea typeface="+mn-ea"/>
                <a:cs typeface="+mn-ea"/>
                <a:sym typeface="+mn-lt"/>
              </a:rPr>
              <a:t>.</a:t>
            </a:r>
          </a:p>
          <a:p>
            <a:pPr algn="just">
              <a:lnSpc>
                <a:spcPct val="150000"/>
              </a:lnSpc>
              <a:buSzPts val="1100"/>
            </a:pPr>
            <a:r>
              <a:rPr lang="vi-VN" sz="2200" b="0" dirty="0">
                <a:solidFill>
                  <a:schemeClr val="tx1"/>
                </a:solidFill>
                <a:latin typeface="+mn-lt"/>
                <a:ea typeface="+mn-ea"/>
                <a:cs typeface="+mn-ea"/>
                <a:sym typeface="+mn-lt"/>
              </a:rPr>
              <a:t>- Nháy chuột một số lần vào nút có hình con mắt  </a:t>
            </a:r>
            <a:r>
              <a:rPr lang="en-US" sz="2200" b="0" dirty="0">
                <a:solidFill>
                  <a:schemeClr val="tx1"/>
                </a:solidFill>
                <a:latin typeface="+mn-lt"/>
                <a:ea typeface="+mn-ea"/>
                <a:cs typeface="+mn-ea"/>
                <a:sym typeface="+mn-lt"/>
              </a:rPr>
              <a:t>  </a:t>
            </a:r>
            <a:r>
              <a:rPr lang="vi-VN" sz="2200" b="0" dirty="0">
                <a:solidFill>
                  <a:schemeClr val="tx1"/>
                </a:solidFill>
                <a:latin typeface="+mn-lt"/>
                <a:ea typeface="+mn-ea"/>
                <a:cs typeface="+mn-ea"/>
                <a:sym typeface="+mn-lt"/>
              </a:rPr>
              <a:t>; vào mũi tên lên và xuống  </a:t>
            </a:r>
            <a:r>
              <a:rPr lang="en-US" sz="2200" b="0" dirty="0">
                <a:solidFill>
                  <a:schemeClr val="tx1"/>
                </a:solidFill>
                <a:latin typeface="+mn-lt"/>
                <a:ea typeface="+mn-ea"/>
                <a:cs typeface="+mn-ea"/>
                <a:sym typeface="+mn-lt"/>
              </a:rPr>
              <a:t>   </a:t>
            </a:r>
            <a:r>
              <a:rPr lang="vi-VN" sz="2200" b="0" dirty="0">
                <a:solidFill>
                  <a:schemeClr val="tx1"/>
                </a:solidFill>
                <a:latin typeface="+mn-lt"/>
                <a:ea typeface="+mn-ea"/>
                <a:cs typeface="+mn-ea"/>
                <a:sym typeface="+mn-lt"/>
              </a:rPr>
              <a:t> trong bảng </a:t>
            </a:r>
            <a:r>
              <a:rPr lang="vi-VN" sz="2200" dirty="0" err="1">
                <a:solidFill>
                  <a:schemeClr val="tx1"/>
                </a:solidFill>
                <a:latin typeface="+mn-lt"/>
                <a:ea typeface="+mn-ea"/>
                <a:cs typeface="+mn-ea"/>
                <a:sym typeface="+mn-lt"/>
              </a:rPr>
              <a:t>Layers</a:t>
            </a:r>
            <a:r>
              <a:rPr lang="vi-VN" sz="2200" b="0" dirty="0">
                <a:solidFill>
                  <a:schemeClr val="tx1"/>
                </a:solidFill>
                <a:latin typeface="+mn-lt"/>
                <a:ea typeface="+mn-ea"/>
                <a:cs typeface="+mn-ea"/>
                <a:sym typeface="+mn-lt"/>
              </a:rPr>
              <a:t>, có thể kết hợp cùng phím </a:t>
            </a:r>
            <a:r>
              <a:rPr lang="vi-VN" sz="2200" dirty="0" err="1">
                <a:solidFill>
                  <a:schemeClr val="tx1"/>
                </a:solidFill>
                <a:latin typeface="+mn-lt"/>
                <a:ea typeface="+mn-ea"/>
                <a:cs typeface="+mn-ea"/>
                <a:sym typeface="+mn-lt"/>
              </a:rPr>
              <a:t>Shift</a:t>
            </a:r>
            <a:r>
              <a:rPr lang="vi-VN" sz="2200" b="0" dirty="0">
                <a:solidFill>
                  <a:schemeClr val="tx1"/>
                </a:solidFill>
                <a:latin typeface="+mn-lt"/>
                <a:ea typeface="+mn-ea"/>
                <a:cs typeface="+mn-ea"/>
                <a:sym typeface="+mn-lt"/>
              </a:rPr>
              <a:t>, đồng thời quan sát những thay đổi của ảnh cho đến khi thấy được bức ảnh em thích.</a:t>
            </a:r>
          </a:p>
        </p:txBody>
      </p:sp>
      <p:pic>
        <p:nvPicPr>
          <p:cNvPr id="5" name="Picture 1">
            <a:extLst>
              <a:ext uri="{FF2B5EF4-FFF2-40B4-BE49-F238E27FC236}">
                <a16:creationId xmlns:a16="http://schemas.microsoft.com/office/drawing/2014/main" id="{078D3269-359E-24A3-71BF-EECFC9F0DC04}"/>
              </a:ext>
            </a:extLst>
          </p:cNvPr>
          <p:cNvPicPr>
            <a:picLocks noChangeAspect="1"/>
          </p:cNvPicPr>
          <p:nvPr/>
        </p:nvPicPr>
        <p:blipFill>
          <a:blip r:embed="rId5"/>
          <a:stretch>
            <a:fillRect/>
          </a:stretch>
        </p:blipFill>
        <p:spPr>
          <a:xfrm>
            <a:off x="7186662" y="4026877"/>
            <a:ext cx="304800" cy="229066"/>
          </a:xfrm>
          <a:prstGeom prst="rect">
            <a:avLst/>
          </a:prstGeom>
        </p:spPr>
      </p:pic>
      <p:pic>
        <p:nvPicPr>
          <p:cNvPr id="6" name="Picture 2">
            <a:extLst>
              <a:ext uri="{FF2B5EF4-FFF2-40B4-BE49-F238E27FC236}">
                <a16:creationId xmlns:a16="http://schemas.microsoft.com/office/drawing/2014/main" id="{17811E44-E83E-9B54-D9FC-BB6415A59CEE}"/>
              </a:ext>
            </a:extLst>
          </p:cNvPr>
          <p:cNvPicPr>
            <a:picLocks noChangeAspect="1"/>
          </p:cNvPicPr>
          <p:nvPr/>
        </p:nvPicPr>
        <p:blipFill>
          <a:blip r:embed="rId6"/>
          <a:stretch>
            <a:fillRect/>
          </a:stretch>
        </p:blipFill>
        <p:spPr>
          <a:xfrm>
            <a:off x="3962400" y="4495800"/>
            <a:ext cx="457200" cy="250722"/>
          </a:xfrm>
          <a:prstGeom prst="rect">
            <a:avLst/>
          </a:prstGeom>
        </p:spPr>
      </p:pic>
    </p:spTree>
    <p:custDataLst>
      <p:tags r:id="rId1"/>
    </p:custDataLst>
    <p:extLst>
      <p:ext uri="{BB962C8B-B14F-4D97-AF65-F5344CB8AC3E}">
        <p14:creationId xmlns:p14="http://schemas.microsoft.com/office/powerpoint/2010/main" val="3943721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500"/>
                                        <p:tgtEl>
                                          <p:spTgt spid="4">
                                            <p:txEl>
                                              <p:pRg st="1" end="1"/>
                                            </p:txEl>
                                          </p:spTgt>
                                        </p:tgtEl>
                                      </p:cBhvr>
                                    </p:animEffect>
                                  </p:childTnLst>
                                </p:cTn>
                              </p:par>
                              <p:par>
                                <p:cTn id="12" presetID="1"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fade">
                                      <p:cBhvr>
                                        <p:cTn id="18" dur="500"/>
                                        <p:tgtEl>
                                          <p:spTgt spid="4">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58;p45">
            <a:extLst>
              <a:ext uri="{FF2B5EF4-FFF2-40B4-BE49-F238E27FC236}">
                <a16:creationId xmlns:a16="http://schemas.microsoft.com/office/drawing/2014/main" id="{33F471B9-3B3D-9C3A-9204-ACDE0237189E}"/>
              </a:ext>
            </a:extLst>
          </p:cNvPr>
          <p:cNvSpPr txBox="1">
            <a:spLocks/>
          </p:cNvSpPr>
          <p:nvPr/>
        </p:nvSpPr>
        <p:spPr>
          <a:xfrm>
            <a:off x="685800" y="3276600"/>
            <a:ext cx="6614581" cy="2733040"/>
          </a:xfrm>
          <a:prstGeom prst="rect">
            <a:avLst/>
          </a:prstGeom>
          <a:solidFill>
            <a:srgbClr val="FFFFC1"/>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vi-VN" sz="2200" b="0" dirty="0">
                <a:solidFill>
                  <a:schemeClr val="tx1"/>
                </a:solidFill>
                <a:latin typeface="+mn-lt"/>
                <a:ea typeface="+mn-ea"/>
                <a:cs typeface="+mn-ea"/>
                <a:sym typeface="+mn-lt"/>
              </a:rPr>
              <a:t>1) </a:t>
            </a:r>
            <a:r>
              <a:rPr lang="en-US" sz="2200" b="0" dirty="0" err="1">
                <a:solidFill>
                  <a:schemeClr val="tx1"/>
                </a:solidFill>
                <a:latin typeface="+mn-lt"/>
                <a:ea typeface="+mn-ea"/>
                <a:cs typeface="+mn-ea"/>
                <a:sym typeface="+mn-lt"/>
              </a:rPr>
              <a:t>Khác</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nhau</a:t>
            </a:r>
            <a:r>
              <a:rPr lang="en-US" sz="2200" b="0" dirty="0">
                <a:solidFill>
                  <a:schemeClr val="tx1"/>
                </a:solidFill>
                <a:latin typeface="+mn-lt"/>
                <a:ea typeface="+mn-ea"/>
                <a:cs typeface="+mn-ea"/>
                <a:sym typeface="+mn-lt"/>
              </a:rPr>
              <a:t>:</a:t>
            </a:r>
            <a:endParaRPr lang="vi-VN" sz="2200" b="0" dirty="0">
              <a:solidFill>
                <a:schemeClr val="tx1"/>
              </a:solidFill>
              <a:latin typeface="+mn-lt"/>
              <a:ea typeface="+mn-ea"/>
              <a:cs typeface="+mn-ea"/>
              <a:sym typeface="+mn-lt"/>
            </a:endParaRPr>
          </a:p>
          <a:p>
            <a:pPr algn="just">
              <a:lnSpc>
                <a:spcPct val="150000"/>
              </a:lnSpc>
              <a:buSzPts val="1100"/>
            </a:pPr>
            <a:r>
              <a:rPr lang="en-US" sz="2200" b="0" dirty="0">
                <a:solidFill>
                  <a:schemeClr val="tx1"/>
                </a:solidFill>
                <a:latin typeface="+mn-lt"/>
                <a:ea typeface="+mn-ea"/>
                <a:cs typeface="+mn-ea"/>
                <a:sym typeface="+mn-lt"/>
              </a:rPr>
              <a:t>-</a:t>
            </a:r>
            <a:r>
              <a:rPr lang="vi-VN" sz="2200" b="0" dirty="0">
                <a:solidFill>
                  <a:schemeClr val="tx1"/>
                </a:solidFill>
                <a:latin typeface="+mn-lt"/>
                <a:ea typeface="+mn-ea"/>
                <a:cs typeface="+mn-ea"/>
                <a:sym typeface="+mn-lt"/>
              </a:rPr>
              <a:t> Hình a: nhìn thấy trọn vẹn bó hoa, che lấp một phần hộp quà (bó hoa ở trước hộp quà).</a:t>
            </a:r>
          </a:p>
          <a:p>
            <a:pPr algn="just">
              <a:lnSpc>
                <a:spcPct val="150000"/>
              </a:lnSpc>
              <a:buSzPts val="1100"/>
            </a:pPr>
            <a:r>
              <a:rPr lang="en-US" sz="2200" b="0" dirty="0">
                <a:solidFill>
                  <a:schemeClr val="tx1"/>
                </a:solidFill>
                <a:latin typeface="+mn-lt"/>
                <a:ea typeface="+mn-ea"/>
                <a:cs typeface="+mn-ea"/>
                <a:sym typeface="+mn-lt"/>
              </a:rPr>
              <a:t>-</a:t>
            </a:r>
            <a:r>
              <a:rPr lang="vi-VN" sz="2200" b="0" dirty="0">
                <a:solidFill>
                  <a:schemeClr val="tx1"/>
                </a:solidFill>
                <a:latin typeface="+mn-lt"/>
                <a:ea typeface="+mn-ea"/>
                <a:cs typeface="+mn-ea"/>
                <a:sym typeface="+mn-lt"/>
              </a:rPr>
              <a:t> Hình b: hộp quà che lập một phần bó hoa.</a:t>
            </a:r>
          </a:p>
        </p:txBody>
      </p:sp>
      <p:pic>
        <p:nvPicPr>
          <p:cNvPr id="3" name="Picture 4">
            <a:extLst>
              <a:ext uri="{FF2B5EF4-FFF2-40B4-BE49-F238E27FC236}">
                <a16:creationId xmlns:a16="http://schemas.microsoft.com/office/drawing/2014/main" id="{CF3D735B-2E55-F1F0-B9FC-7C29F8FA4DAE}"/>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1746" t="10741" r="10476" b="30929"/>
          <a:stretch/>
        </p:blipFill>
        <p:spPr>
          <a:xfrm>
            <a:off x="7467600" y="3276600"/>
            <a:ext cx="4422821" cy="2733040"/>
          </a:xfrm>
          <a:prstGeom prst="rect">
            <a:avLst/>
          </a:prstGeom>
        </p:spPr>
      </p:pic>
      <p:sp>
        <p:nvSpPr>
          <p:cNvPr id="4" name="Google Shape;458;p45">
            <a:extLst>
              <a:ext uri="{FF2B5EF4-FFF2-40B4-BE49-F238E27FC236}">
                <a16:creationId xmlns:a16="http://schemas.microsoft.com/office/drawing/2014/main" id="{DD53398B-323B-31A2-F672-B0B9D67A3F32}"/>
              </a:ext>
            </a:extLst>
          </p:cNvPr>
          <p:cNvSpPr txBox="1">
            <a:spLocks/>
          </p:cNvSpPr>
          <p:nvPr/>
        </p:nvSpPr>
        <p:spPr>
          <a:xfrm>
            <a:off x="1981200" y="2209800"/>
            <a:ext cx="3324080" cy="580236"/>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en-US" sz="2200" dirty="0" err="1">
                <a:solidFill>
                  <a:schemeClr val="tx1"/>
                </a:solidFill>
                <a:latin typeface="+mn-lt"/>
                <a:ea typeface="+mn-ea"/>
                <a:cs typeface="+mn-ea"/>
                <a:sym typeface="+mn-lt"/>
              </a:rPr>
              <a:t>Hướng</a:t>
            </a:r>
            <a:r>
              <a:rPr lang="en-US" sz="2200" dirty="0">
                <a:solidFill>
                  <a:schemeClr val="tx1"/>
                </a:solidFill>
                <a:latin typeface="+mn-lt"/>
                <a:ea typeface="+mn-ea"/>
                <a:cs typeface="+mn-ea"/>
                <a:sym typeface="+mn-lt"/>
              </a:rPr>
              <a:t> </a:t>
            </a:r>
            <a:r>
              <a:rPr lang="en-US" sz="2200" dirty="0" err="1">
                <a:solidFill>
                  <a:schemeClr val="tx1"/>
                </a:solidFill>
                <a:latin typeface="+mn-lt"/>
                <a:ea typeface="+mn-ea"/>
                <a:cs typeface="+mn-ea"/>
                <a:sym typeface="+mn-lt"/>
              </a:rPr>
              <a:t>dẫn</a:t>
            </a:r>
            <a:r>
              <a:rPr lang="en-US" sz="2200" dirty="0">
                <a:solidFill>
                  <a:schemeClr val="tx1"/>
                </a:solidFill>
                <a:latin typeface="+mn-lt"/>
                <a:ea typeface="+mn-ea"/>
                <a:cs typeface="+mn-ea"/>
                <a:sym typeface="+mn-lt"/>
              </a:rPr>
              <a:t> </a:t>
            </a:r>
            <a:r>
              <a:rPr lang="en-US" sz="2200" dirty="0" err="1">
                <a:solidFill>
                  <a:schemeClr val="tx1"/>
                </a:solidFill>
                <a:latin typeface="+mn-lt"/>
                <a:ea typeface="+mn-ea"/>
                <a:cs typeface="+mn-ea"/>
                <a:sym typeface="+mn-lt"/>
              </a:rPr>
              <a:t>trả</a:t>
            </a:r>
            <a:r>
              <a:rPr lang="en-US" sz="2200" dirty="0">
                <a:solidFill>
                  <a:schemeClr val="tx1"/>
                </a:solidFill>
                <a:latin typeface="+mn-lt"/>
                <a:ea typeface="+mn-ea"/>
                <a:cs typeface="+mn-ea"/>
                <a:sym typeface="+mn-lt"/>
              </a:rPr>
              <a:t> </a:t>
            </a:r>
            <a:r>
              <a:rPr lang="en-US" sz="2200" dirty="0" err="1">
                <a:solidFill>
                  <a:schemeClr val="tx1"/>
                </a:solidFill>
                <a:latin typeface="+mn-lt"/>
                <a:ea typeface="+mn-ea"/>
                <a:cs typeface="+mn-ea"/>
                <a:sym typeface="+mn-lt"/>
              </a:rPr>
              <a:t>lời</a:t>
            </a:r>
            <a:r>
              <a:rPr lang="en-US" sz="2200" dirty="0">
                <a:solidFill>
                  <a:schemeClr val="tx1"/>
                </a:solidFill>
                <a:latin typeface="+mn-lt"/>
                <a:ea typeface="+mn-ea"/>
                <a:cs typeface="+mn-ea"/>
                <a:sym typeface="+mn-lt"/>
              </a:rPr>
              <a:t>:</a:t>
            </a:r>
          </a:p>
        </p:txBody>
      </p:sp>
      <p:pic>
        <p:nvPicPr>
          <p:cNvPr id="6" name="Hình ảnh 5" descr="Ảnh có chứa hình mẫu, phim hoạt hình, Đồ họa, minh họa&#10;&#10;Mô tả được tạo tự động">
            <a:extLst>
              <a:ext uri="{FF2B5EF4-FFF2-40B4-BE49-F238E27FC236}">
                <a16:creationId xmlns:a16="http://schemas.microsoft.com/office/drawing/2014/main" id="{045C4A07-D4D1-08C0-947F-EFA73F35E0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3600" y="1469416"/>
            <a:ext cx="1480767" cy="1480767"/>
          </a:xfrm>
          <a:prstGeom prst="rect">
            <a:avLst/>
          </a:prstGeom>
        </p:spPr>
      </p:pic>
    </p:spTree>
    <p:extLst>
      <p:ext uri="{BB962C8B-B14F-4D97-AF65-F5344CB8AC3E}">
        <p14:creationId xmlns:p14="http://schemas.microsoft.com/office/powerpoint/2010/main" val="263689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2">
                                            <p:txEl>
                                              <p:pRg st="1" end="1"/>
                                            </p:txEl>
                                          </p:spTgt>
                                        </p:tgtEl>
                                        <p:attrNameLst>
                                          <p:attrName>style.visibility</p:attrName>
                                        </p:attrNameLst>
                                      </p:cBhvr>
                                      <p:to>
                                        <p:strVal val="visible"/>
                                      </p:to>
                                    </p:set>
                                    <p:animEffect transition="in" filter="wipe(down)">
                                      <p:cBhvr>
                                        <p:cTn id="29" dur="500"/>
                                        <p:tgtEl>
                                          <p:spTgt spid="2">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2">
                                            <p:txEl>
                                              <p:pRg st="2" end="2"/>
                                            </p:txEl>
                                          </p:spTgt>
                                        </p:tgtEl>
                                        <p:attrNameLst>
                                          <p:attrName>style.visibility</p:attrName>
                                        </p:attrNameLst>
                                      </p:cBhvr>
                                      <p:to>
                                        <p:strVal val="visible"/>
                                      </p:to>
                                    </p:set>
                                    <p:animEffect transition="in" filter="wipe(down)">
                                      <p:cBhvr>
                                        <p:cTn id="34"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58;p45">
            <a:extLst>
              <a:ext uri="{FF2B5EF4-FFF2-40B4-BE49-F238E27FC236}">
                <a16:creationId xmlns:a16="http://schemas.microsoft.com/office/drawing/2014/main" id="{ECF65CCB-44D1-E2DB-2BC8-F0C3C9309B5C}"/>
              </a:ext>
            </a:extLst>
          </p:cNvPr>
          <p:cNvSpPr txBox="1">
            <a:spLocks/>
          </p:cNvSpPr>
          <p:nvPr/>
        </p:nvSpPr>
        <p:spPr>
          <a:xfrm>
            <a:off x="762000" y="1981200"/>
            <a:ext cx="6431731" cy="4452892"/>
          </a:xfrm>
          <a:prstGeom prst="rect">
            <a:avLst/>
          </a:prstGeom>
          <a:solidFill>
            <a:srgbClr val="FFFFC1"/>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vi-VN" sz="2200" b="0" dirty="0">
                <a:solidFill>
                  <a:srgbClr val="000000"/>
                </a:solidFill>
                <a:latin typeface="+mn-lt"/>
                <a:ea typeface="+mn-ea"/>
                <a:cs typeface="+mn-ea"/>
                <a:sym typeface="+mn-lt"/>
              </a:rPr>
              <a:t>2) Thực hiện thao tác như được hướng dẫn sẽ nhận thấy: </a:t>
            </a:r>
          </a:p>
          <a:p>
            <a:pPr algn="just">
              <a:lnSpc>
                <a:spcPct val="150000"/>
              </a:lnSpc>
              <a:buSzPts val="1100"/>
            </a:pPr>
            <a:r>
              <a:rPr lang="vi-VN" sz="2200" b="0" dirty="0">
                <a:solidFill>
                  <a:srgbClr val="000000"/>
                </a:solidFill>
                <a:latin typeface="+mn-lt"/>
                <a:ea typeface="+mn-ea"/>
                <a:cs typeface="+mn-ea"/>
                <a:sym typeface="+mn-lt"/>
              </a:rPr>
              <a:t>- Bó hoa và hộp quà ở hai </a:t>
            </a:r>
            <a:r>
              <a:rPr lang="vi-VN" sz="2200" b="0" dirty="0" err="1">
                <a:solidFill>
                  <a:srgbClr val="000000"/>
                </a:solidFill>
                <a:latin typeface="+mn-lt"/>
                <a:ea typeface="+mn-ea"/>
                <a:cs typeface="+mn-ea"/>
                <a:sym typeface="+mn-lt"/>
              </a:rPr>
              <a:t>layer</a:t>
            </a:r>
            <a:r>
              <a:rPr lang="vi-VN" sz="2200" b="0" dirty="0">
                <a:solidFill>
                  <a:srgbClr val="000000"/>
                </a:solidFill>
                <a:latin typeface="+mn-lt"/>
                <a:ea typeface="+mn-ea"/>
                <a:cs typeface="+mn-ea"/>
                <a:sym typeface="+mn-lt"/>
              </a:rPr>
              <a:t> khác nhau.</a:t>
            </a:r>
          </a:p>
          <a:p>
            <a:pPr algn="just">
              <a:lnSpc>
                <a:spcPct val="150000"/>
              </a:lnSpc>
              <a:buSzPts val="1100"/>
            </a:pPr>
            <a:r>
              <a:rPr lang="vi-VN" sz="2200" b="0" dirty="0">
                <a:solidFill>
                  <a:srgbClr val="000000"/>
                </a:solidFill>
                <a:latin typeface="+mn-lt"/>
                <a:ea typeface="+mn-ea"/>
                <a:cs typeface="+mn-ea"/>
                <a:sym typeface="+mn-lt"/>
              </a:rPr>
              <a:t>- Có thể thay đổi thứ tự của mỗi </a:t>
            </a:r>
            <a:r>
              <a:rPr lang="vi-VN" sz="2200" b="0" dirty="0" err="1">
                <a:solidFill>
                  <a:srgbClr val="000000"/>
                </a:solidFill>
                <a:latin typeface="+mn-lt"/>
                <a:ea typeface="+mn-ea"/>
                <a:cs typeface="+mn-ea"/>
                <a:sym typeface="+mn-lt"/>
              </a:rPr>
              <a:t>layer</a:t>
            </a:r>
            <a:r>
              <a:rPr lang="vi-VN" sz="2200" b="0" dirty="0">
                <a:solidFill>
                  <a:srgbClr val="000000"/>
                </a:solidFill>
                <a:latin typeface="+mn-lt"/>
                <a:ea typeface="+mn-ea"/>
                <a:cs typeface="+mn-ea"/>
                <a:sym typeface="+mn-lt"/>
              </a:rPr>
              <a:t>.</a:t>
            </a:r>
          </a:p>
          <a:p>
            <a:pPr algn="just">
              <a:lnSpc>
                <a:spcPct val="150000"/>
              </a:lnSpc>
              <a:buSzPts val="1100"/>
            </a:pPr>
            <a:r>
              <a:rPr lang="vi-VN" sz="2200" b="0" dirty="0">
                <a:solidFill>
                  <a:srgbClr val="000000"/>
                </a:solidFill>
                <a:latin typeface="+mn-lt"/>
                <a:ea typeface="+mn-ea"/>
                <a:cs typeface="+mn-ea"/>
                <a:sym typeface="+mn-lt"/>
              </a:rPr>
              <a:t>→ Được hình a khi </a:t>
            </a:r>
            <a:r>
              <a:rPr lang="vi-VN" sz="2200" b="0" dirty="0" err="1">
                <a:solidFill>
                  <a:srgbClr val="000000"/>
                </a:solidFill>
                <a:latin typeface="+mn-lt"/>
                <a:ea typeface="+mn-ea"/>
                <a:cs typeface="+mn-ea"/>
                <a:sym typeface="+mn-lt"/>
              </a:rPr>
              <a:t>layer</a:t>
            </a:r>
            <a:r>
              <a:rPr lang="vi-VN" sz="2200" b="0" dirty="0">
                <a:solidFill>
                  <a:srgbClr val="000000"/>
                </a:solidFill>
                <a:latin typeface="+mn-lt"/>
                <a:ea typeface="+mn-ea"/>
                <a:cs typeface="+mn-ea"/>
                <a:sym typeface="+mn-lt"/>
              </a:rPr>
              <a:t> chứa bó hoa nằm trên </a:t>
            </a:r>
            <a:r>
              <a:rPr lang="vi-VN" sz="2200" b="0" dirty="0" err="1">
                <a:solidFill>
                  <a:srgbClr val="000000"/>
                </a:solidFill>
                <a:latin typeface="+mn-lt"/>
                <a:ea typeface="+mn-ea"/>
                <a:cs typeface="+mn-ea"/>
                <a:sym typeface="+mn-lt"/>
              </a:rPr>
              <a:t>layer</a:t>
            </a:r>
            <a:r>
              <a:rPr lang="vi-VN" sz="2200" b="0" dirty="0">
                <a:solidFill>
                  <a:srgbClr val="000000"/>
                </a:solidFill>
                <a:latin typeface="+mn-lt"/>
                <a:ea typeface="+mn-ea"/>
                <a:cs typeface="+mn-ea"/>
                <a:sym typeface="+mn-lt"/>
              </a:rPr>
              <a:t> chứa hộp quà.</a:t>
            </a:r>
          </a:p>
          <a:p>
            <a:pPr algn="just">
              <a:lnSpc>
                <a:spcPct val="150000"/>
              </a:lnSpc>
              <a:buSzPts val="1100"/>
            </a:pPr>
            <a:r>
              <a:rPr lang="vi-VN" sz="2200" b="0" dirty="0">
                <a:solidFill>
                  <a:srgbClr val="000000"/>
                </a:solidFill>
                <a:latin typeface="+mn-lt"/>
                <a:ea typeface="+mn-ea"/>
                <a:cs typeface="+mn-ea"/>
                <a:sym typeface="+mn-lt"/>
              </a:rPr>
              <a:t>→ Được hình b khi </a:t>
            </a:r>
            <a:r>
              <a:rPr lang="vi-VN" sz="2200" b="0" dirty="0" err="1">
                <a:solidFill>
                  <a:srgbClr val="000000"/>
                </a:solidFill>
                <a:latin typeface="+mn-lt"/>
                <a:ea typeface="+mn-ea"/>
                <a:cs typeface="+mn-ea"/>
                <a:sym typeface="+mn-lt"/>
              </a:rPr>
              <a:t>layer</a:t>
            </a:r>
            <a:r>
              <a:rPr lang="vi-VN" sz="2200" b="0" dirty="0">
                <a:solidFill>
                  <a:srgbClr val="000000"/>
                </a:solidFill>
                <a:latin typeface="+mn-lt"/>
                <a:ea typeface="+mn-ea"/>
                <a:cs typeface="+mn-ea"/>
                <a:sym typeface="+mn-lt"/>
              </a:rPr>
              <a:t> chứa bó hoa nằm dưới </a:t>
            </a:r>
            <a:r>
              <a:rPr lang="vi-VN" sz="2200" b="0" dirty="0" err="1">
                <a:solidFill>
                  <a:srgbClr val="000000"/>
                </a:solidFill>
                <a:latin typeface="+mn-lt"/>
                <a:ea typeface="+mn-ea"/>
                <a:cs typeface="+mn-ea"/>
                <a:sym typeface="+mn-lt"/>
              </a:rPr>
              <a:t>layer</a:t>
            </a:r>
            <a:r>
              <a:rPr lang="vi-VN" sz="2200" b="0" dirty="0">
                <a:solidFill>
                  <a:srgbClr val="000000"/>
                </a:solidFill>
                <a:latin typeface="+mn-lt"/>
                <a:ea typeface="+mn-ea"/>
                <a:cs typeface="+mn-ea"/>
                <a:sym typeface="+mn-lt"/>
              </a:rPr>
              <a:t> chứa hộp quà.</a:t>
            </a:r>
          </a:p>
        </p:txBody>
      </p:sp>
      <p:pic>
        <p:nvPicPr>
          <p:cNvPr id="3" name="Picture 4">
            <a:extLst>
              <a:ext uri="{FF2B5EF4-FFF2-40B4-BE49-F238E27FC236}">
                <a16:creationId xmlns:a16="http://schemas.microsoft.com/office/drawing/2014/main" id="{6CBA40FE-05C2-28EA-3595-592D901DA33B}"/>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1746" t="10741" r="10476" b="30929"/>
          <a:stretch/>
        </p:blipFill>
        <p:spPr>
          <a:xfrm>
            <a:off x="7391400" y="2971800"/>
            <a:ext cx="4422821" cy="2733040"/>
          </a:xfrm>
          <a:prstGeom prst="rect">
            <a:avLst/>
          </a:prstGeom>
        </p:spPr>
      </p:pic>
    </p:spTree>
    <p:extLst>
      <p:ext uri="{BB962C8B-B14F-4D97-AF65-F5344CB8AC3E}">
        <p14:creationId xmlns:p14="http://schemas.microsoft.com/office/powerpoint/2010/main" val="71877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wipe(down)">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wipe(down)">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 calcmode="lin" valueType="num">
                                      <p:cBhvr additive="base">
                                        <p:cTn id="26"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 calcmode="lin" valueType="num">
                                      <p:cBhvr additive="base">
                                        <p:cTn id="32"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56;p45">
            <a:extLst>
              <a:ext uri="{FF2B5EF4-FFF2-40B4-BE49-F238E27FC236}">
                <a16:creationId xmlns:a16="http://schemas.microsoft.com/office/drawing/2014/main" id="{0903731E-56D2-5EF4-DA0A-2AD96426E567}"/>
              </a:ext>
            </a:extLst>
          </p:cNvPr>
          <p:cNvSpPr/>
          <p:nvPr/>
        </p:nvSpPr>
        <p:spPr>
          <a:xfrm>
            <a:off x="3962400" y="988173"/>
            <a:ext cx="7509461" cy="533400"/>
          </a:xfrm>
          <a:prstGeom prst="roundRect">
            <a:avLst>
              <a:gd name="adj" fmla="val 50000"/>
            </a:avLst>
          </a:prstGeom>
          <a:solidFill>
            <a:srgbClr val="8FC0A9"/>
          </a:solidFill>
          <a:ln>
            <a:solidFill>
              <a:schemeClr val="accent6">
                <a:lumMod val="50000"/>
              </a:schemeClr>
            </a:solidFill>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121900" tIns="121900" rIns="121900" bIns="121900" anchor="ctr" anchorCtr="0">
            <a:noAutofit/>
          </a:bodyPr>
          <a:lstStyle/>
          <a:p>
            <a:pPr algn="ctr"/>
            <a:r>
              <a:rPr lang="en-US" sz="2200" b="1">
                <a:solidFill>
                  <a:srgbClr val="000000"/>
                </a:solidFill>
                <a:cs typeface="+mn-ea"/>
                <a:sym typeface="+mn-lt"/>
              </a:rPr>
              <a:t>1. Khám phá các lớp ảnh của một bức ảnh</a:t>
            </a:r>
            <a:endParaRPr sz="2200" b="1">
              <a:solidFill>
                <a:srgbClr val="000000"/>
              </a:solidFill>
              <a:cs typeface="+mn-ea"/>
              <a:sym typeface="+mn-lt"/>
            </a:endParaRPr>
          </a:p>
        </p:txBody>
      </p:sp>
      <p:grpSp>
        <p:nvGrpSpPr>
          <p:cNvPr id="4" name="Group 26">
            <a:extLst>
              <a:ext uri="{FF2B5EF4-FFF2-40B4-BE49-F238E27FC236}">
                <a16:creationId xmlns:a16="http://schemas.microsoft.com/office/drawing/2014/main" id="{5D9744C3-2D49-BA92-2D5C-3E8B047CDC34}"/>
              </a:ext>
            </a:extLst>
          </p:cNvPr>
          <p:cNvGrpSpPr/>
          <p:nvPr/>
        </p:nvGrpSpPr>
        <p:grpSpPr>
          <a:xfrm>
            <a:off x="6595061" y="3112665"/>
            <a:ext cx="4876800" cy="3241852"/>
            <a:chOff x="4845204" y="1924710"/>
            <a:chExt cx="3879696" cy="2717139"/>
          </a:xfrm>
        </p:grpSpPr>
        <p:pic>
          <p:nvPicPr>
            <p:cNvPr id="10" name="Picture 13">
              <a:extLst>
                <a:ext uri="{FF2B5EF4-FFF2-40B4-BE49-F238E27FC236}">
                  <a16:creationId xmlns:a16="http://schemas.microsoft.com/office/drawing/2014/main" id="{23DC103B-E274-B90D-0A85-147A44FA0B81}"/>
                </a:ext>
              </a:extLst>
            </p:cNvPr>
            <p:cNvPicPr>
              <a:picLocks noChangeAspect="1"/>
            </p:cNvPicPr>
            <p:nvPr/>
          </p:nvPicPr>
          <p:blipFill rotWithShape="1">
            <a:blip r:embed="rId3">
              <a:extLst>
                <a:ext uri="{28A0092B-C50C-407E-A947-70E740481C1C}">
                  <a14:useLocalDpi xmlns:a14="http://schemas.microsoft.com/office/drawing/2010/main" val="0"/>
                </a:ext>
              </a:extLst>
            </a:blip>
            <a:srcRect l="22299" t="23333" r="7962" b="2222"/>
            <a:stretch/>
          </p:blipFill>
          <p:spPr>
            <a:xfrm>
              <a:off x="4845204" y="1924710"/>
              <a:ext cx="3879696" cy="2717139"/>
            </a:xfrm>
            <a:prstGeom prst="rect">
              <a:avLst/>
            </a:prstGeom>
          </p:spPr>
        </p:pic>
        <p:sp>
          <p:nvSpPr>
            <p:cNvPr id="11" name="Rectangle 15">
              <a:extLst>
                <a:ext uri="{FF2B5EF4-FFF2-40B4-BE49-F238E27FC236}">
                  <a16:creationId xmlns:a16="http://schemas.microsoft.com/office/drawing/2014/main" id="{CE88FE66-1E17-5F74-1A98-E0CB4ED46CF1}"/>
                </a:ext>
              </a:extLst>
            </p:cNvPr>
            <p:cNvSpPr/>
            <p:nvPr/>
          </p:nvSpPr>
          <p:spPr>
            <a:xfrm>
              <a:off x="4845204" y="1924710"/>
              <a:ext cx="1270702" cy="2203451"/>
            </a:xfrm>
            <a:prstGeom prst="rect">
              <a:avLst/>
            </a:prstGeom>
            <a:solidFill>
              <a:srgbClr val="F7E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cs typeface="+mn-ea"/>
                <a:sym typeface="+mn-lt"/>
              </a:endParaRPr>
            </a:p>
          </p:txBody>
        </p:sp>
      </p:grpSp>
      <p:sp>
        <p:nvSpPr>
          <p:cNvPr id="5" name="Rectangle 5">
            <a:extLst>
              <a:ext uri="{FF2B5EF4-FFF2-40B4-BE49-F238E27FC236}">
                <a16:creationId xmlns:a16="http://schemas.microsoft.com/office/drawing/2014/main" id="{612F6663-F32D-C654-D7B4-F4445D51F2A2}"/>
              </a:ext>
            </a:extLst>
          </p:cNvPr>
          <p:cNvSpPr>
            <a:spLocks noChangeArrowheads="1"/>
          </p:cNvSpPr>
          <p:nvPr/>
        </p:nvSpPr>
        <p:spPr bwMode="auto">
          <a:xfrm>
            <a:off x="293914" y="1850047"/>
            <a:ext cx="11898086" cy="4621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p>
            <a:pPr algn="just" defTabSz="1219170" eaLnBrk="0" fontAlgn="base" hangingPunct="0">
              <a:lnSpc>
                <a:spcPct val="150000"/>
              </a:lnSpc>
              <a:spcBef>
                <a:spcPct val="0"/>
              </a:spcBef>
              <a:spcAft>
                <a:spcPct val="0"/>
              </a:spcAft>
              <a:buClrTx/>
            </a:pPr>
            <a:r>
              <a:rPr lang="vi-VN" altLang="en-US" sz="2200" dirty="0">
                <a:latin typeface="+mn-lt"/>
                <a:ea typeface="+mn-ea"/>
                <a:cs typeface="+mn-ea"/>
                <a:sym typeface="+mn-lt"/>
              </a:rPr>
              <a:t>- Bảng </a:t>
            </a:r>
            <a:r>
              <a:rPr lang="vi-VN" altLang="en-US" sz="2200" b="1" dirty="0" err="1">
                <a:latin typeface="+mn-lt"/>
                <a:ea typeface="+mn-ea"/>
                <a:cs typeface="+mn-ea"/>
                <a:sym typeface="+mn-lt"/>
              </a:rPr>
              <a:t>Layers</a:t>
            </a:r>
            <a:r>
              <a:rPr lang="vi-VN" altLang="en-US" sz="2200" dirty="0">
                <a:latin typeface="+mn-lt"/>
                <a:ea typeface="+mn-ea"/>
                <a:cs typeface="+mn-ea"/>
                <a:sym typeface="+mn-lt"/>
              </a:rPr>
              <a:t> giúp quản lí được các đối tượng khi chỉnh sửa ảnh</a:t>
            </a:r>
            <a:r>
              <a:rPr lang="en-US" altLang="en-US" sz="2200" dirty="0">
                <a:latin typeface="+mn-lt"/>
                <a:ea typeface="+mn-ea"/>
                <a:cs typeface="+mn-ea"/>
                <a:sym typeface="+mn-lt"/>
              </a:rPr>
              <a:t>.</a:t>
            </a:r>
          </a:p>
          <a:p>
            <a:pPr algn="just" defTabSz="1219170" eaLnBrk="0" fontAlgn="base" hangingPunct="0">
              <a:lnSpc>
                <a:spcPct val="150000"/>
              </a:lnSpc>
              <a:spcBef>
                <a:spcPct val="0"/>
              </a:spcBef>
              <a:spcAft>
                <a:spcPct val="0"/>
              </a:spcAft>
              <a:buClrTx/>
            </a:pPr>
            <a:r>
              <a:rPr lang="vi-VN" altLang="en-US" sz="2200" dirty="0">
                <a:latin typeface="+mn-lt"/>
                <a:ea typeface="+mn-ea"/>
                <a:cs typeface="+mn-ea"/>
                <a:sym typeface="+mn-lt"/>
              </a:rPr>
              <a:t>→ Khi muốn điều chỉnh (thay đổi) một đối tượng mà không ảnh hưởng đến đối tượng nằm trên </a:t>
            </a:r>
            <a:r>
              <a:rPr lang="vi-VN" altLang="en-US" sz="2200" dirty="0" err="1">
                <a:latin typeface="+mn-lt"/>
                <a:ea typeface="+mn-ea"/>
                <a:cs typeface="+mn-ea"/>
                <a:sym typeface="+mn-lt"/>
              </a:rPr>
              <a:t>layer</a:t>
            </a:r>
            <a:r>
              <a:rPr lang="vi-VN" altLang="en-US" sz="2200" dirty="0">
                <a:latin typeface="+mn-lt"/>
                <a:ea typeface="+mn-ea"/>
                <a:cs typeface="+mn-ea"/>
                <a:sym typeface="+mn-lt"/>
              </a:rPr>
              <a:t> khác.</a:t>
            </a:r>
            <a:endParaRPr lang="en-US" altLang="en-US" sz="2200" dirty="0">
              <a:latin typeface="+mn-lt"/>
              <a:ea typeface="+mn-ea"/>
              <a:cs typeface="+mn-ea"/>
              <a:sym typeface="+mn-lt"/>
            </a:endParaRPr>
          </a:p>
          <a:p>
            <a:pPr algn="just" defTabSz="1219170" eaLnBrk="0" fontAlgn="base" hangingPunct="0">
              <a:lnSpc>
                <a:spcPct val="150000"/>
              </a:lnSpc>
              <a:spcBef>
                <a:spcPct val="0"/>
              </a:spcBef>
              <a:spcAft>
                <a:spcPct val="0"/>
              </a:spcAft>
              <a:buClrTx/>
            </a:pPr>
            <a:r>
              <a:rPr lang="vi-VN" altLang="en-US" sz="2200" dirty="0">
                <a:latin typeface="+mn-lt"/>
                <a:ea typeface="+mn-ea"/>
                <a:cs typeface="+mn-ea"/>
                <a:sym typeface="+mn-lt"/>
              </a:rPr>
              <a:t>+ </a:t>
            </a:r>
            <a:r>
              <a:rPr lang="vi-VN" altLang="en-US" sz="2200" b="1" dirty="0" err="1">
                <a:latin typeface="+mn-lt"/>
                <a:ea typeface="+mn-ea"/>
                <a:cs typeface="+mn-ea"/>
                <a:sym typeface="+mn-lt"/>
              </a:rPr>
              <a:t>Mode</a:t>
            </a:r>
            <a:r>
              <a:rPr lang="vi-VN" altLang="en-US" sz="2200" dirty="0">
                <a:latin typeface="+mn-lt"/>
                <a:ea typeface="+mn-ea"/>
                <a:cs typeface="+mn-ea"/>
                <a:sym typeface="+mn-lt"/>
              </a:rPr>
              <a:t>: Chế độ hòa trộn </a:t>
            </a:r>
            <a:r>
              <a:rPr lang="vi-VN" altLang="en-US" sz="2200" dirty="0" err="1">
                <a:latin typeface="+mn-lt"/>
                <a:ea typeface="+mn-ea"/>
                <a:cs typeface="+mn-ea"/>
                <a:sym typeface="+mn-lt"/>
              </a:rPr>
              <a:t>layer</a:t>
            </a:r>
            <a:r>
              <a:rPr lang="vi-VN" altLang="en-US" sz="2200" dirty="0">
                <a:latin typeface="+mn-lt"/>
                <a:ea typeface="+mn-ea"/>
                <a:cs typeface="+mn-ea"/>
                <a:sym typeface="+mn-lt"/>
              </a:rPr>
              <a:t>.</a:t>
            </a:r>
            <a:endParaRPr lang="en-US" altLang="en-US" sz="2200" dirty="0">
              <a:latin typeface="+mn-lt"/>
              <a:ea typeface="+mn-ea"/>
              <a:cs typeface="+mn-ea"/>
              <a:sym typeface="+mn-lt"/>
            </a:endParaRPr>
          </a:p>
          <a:p>
            <a:pPr algn="just" defTabSz="1219170" eaLnBrk="0" fontAlgn="base" hangingPunct="0">
              <a:lnSpc>
                <a:spcPct val="150000"/>
              </a:lnSpc>
              <a:spcBef>
                <a:spcPct val="0"/>
              </a:spcBef>
              <a:spcAft>
                <a:spcPct val="0"/>
              </a:spcAft>
              <a:buClrTx/>
            </a:pPr>
            <a:r>
              <a:rPr lang="vi-VN" altLang="en-US" sz="2200" dirty="0">
                <a:latin typeface="+mn-lt"/>
                <a:ea typeface="+mn-ea"/>
                <a:cs typeface="+mn-ea"/>
                <a:sym typeface="+mn-lt"/>
              </a:rPr>
              <a:t>+ </a:t>
            </a:r>
            <a:r>
              <a:rPr lang="vi-VN" altLang="en-US" sz="2200" b="1" dirty="0" err="1">
                <a:latin typeface="+mn-lt"/>
                <a:ea typeface="+mn-ea"/>
                <a:cs typeface="+mn-ea"/>
                <a:sym typeface="+mn-lt"/>
              </a:rPr>
              <a:t>Opacity</a:t>
            </a:r>
            <a:r>
              <a:rPr lang="vi-VN" altLang="en-US" sz="2200" dirty="0">
                <a:latin typeface="+mn-lt"/>
                <a:ea typeface="+mn-ea"/>
                <a:cs typeface="+mn-ea"/>
                <a:sym typeface="+mn-lt"/>
              </a:rPr>
              <a:t>: thay đổi độ trong suốt của </a:t>
            </a:r>
            <a:r>
              <a:rPr lang="vi-VN" altLang="en-US" sz="2200" dirty="0" err="1">
                <a:latin typeface="+mn-lt"/>
                <a:ea typeface="+mn-ea"/>
                <a:cs typeface="+mn-ea"/>
                <a:sym typeface="+mn-lt"/>
              </a:rPr>
              <a:t>layer</a:t>
            </a:r>
            <a:r>
              <a:rPr lang="vi-VN" altLang="en-US" sz="2200" dirty="0">
                <a:latin typeface="+mn-lt"/>
                <a:ea typeface="+mn-ea"/>
                <a:cs typeface="+mn-ea"/>
                <a:sym typeface="+mn-lt"/>
              </a:rPr>
              <a:t>.</a:t>
            </a:r>
            <a:endParaRPr lang="en-US" altLang="en-US" sz="2200" dirty="0">
              <a:latin typeface="+mn-lt"/>
              <a:ea typeface="+mn-ea"/>
              <a:cs typeface="+mn-ea"/>
              <a:sym typeface="+mn-lt"/>
            </a:endParaRPr>
          </a:p>
          <a:p>
            <a:pPr algn="just" defTabSz="1219170" eaLnBrk="0" fontAlgn="base" hangingPunct="0">
              <a:lnSpc>
                <a:spcPct val="150000"/>
              </a:lnSpc>
              <a:spcBef>
                <a:spcPct val="0"/>
              </a:spcBef>
              <a:spcAft>
                <a:spcPct val="0"/>
              </a:spcAft>
              <a:buClrTx/>
            </a:pPr>
            <a:r>
              <a:rPr lang="vi-VN" altLang="en-US" sz="2200" dirty="0">
                <a:latin typeface="+mn-lt"/>
                <a:ea typeface="+mn-ea"/>
                <a:cs typeface="+mn-ea"/>
                <a:sym typeface="+mn-lt"/>
              </a:rPr>
              <a:t>+</a:t>
            </a:r>
            <a:r>
              <a:rPr lang="en-US" altLang="en-US" sz="2200" dirty="0">
                <a:latin typeface="+mn-lt"/>
                <a:ea typeface="+mn-ea"/>
                <a:cs typeface="+mn-ea"/>
                <a:sym typeface="+mn-lt"/>
              </a:rPr>
              <a:t>      : </a:t>
            </a:r>
            <a:r>
              <a:rPr lang="en-US" altLang="en-US" sz="2200" dirty="0" err="1">
                <a:latin typeface="+mn-lt"/>
                <a:ea typeface="+mn-ea"/>
                <a:cs typeface="+mn-ea"/>
                <a:sym typeface="+mn-lt"/>
              </a:rPr>
              <a:t>ẩn</a:t>
            </a:r>
            <a:r>
              <a:rPr lang="en-US" altLang="en-US" sz="2200" dirty="0">
                <a:latin typeface="+mn-lt"/>
                <a:ea typeface="+mn-ea"/>
                <a:cs typeface="+mn-ea"/>
                <a:sym typeface="+mn-lt"/>
              </a:rPr>
              <a:t>/</a:t>
            </a:r>
            <a:r>
              <a:rPr lang="en-US" altLang="en-US" sz="2200" dirty="0" err="1">
                <a:latin typeface="+mn-lt"/>
                <a:ea typeface="+mn-ea"/>
                <a:cs typeface="+mn-ea"/>
                <a:sym typeface="+mn-lt"/>
              </a:rPr>
              <a:t>hiện</a:t>
            </a:r>
            <a:r>
              <a:rPr lang="en-US" altLang="en-US" sz="2200" dirty="0">
                <a:latin typeface="+mn-lt"/>
                <a:ea typeface="+mn-ea"/>
                <a:cs typeface="+mn-ea"/>
                <a:sym typeface="+mn-lt"/>
              </a:rPr>
              <a:t> layer.</a:t>
            </a:r>
          </a:p>
          <a:p>
            <a:pPr algn="just" defTabSz="1219170" eaLnBrk="0" fontAlgn="base" hangingPunct="0">
              <a:lnSpc>
                <a:spcPct val="150000"/>
              </a:lnSpc>
              <a:spcBef>
                <a:spcPct val="0"/>
              </a:spcBef>
              <a:spcAft>
                <a:spcPct val="0"/>
              </a:spcAft>
              <a:buClrTx/>
            </a:pPr>
            <a:r>
              <a:rPr lang="en-US" altLang="en-US" sz="2200" dirty="0">
                <a:latin typeface="+mn-lt"/>
                <a:ea typeface="+mn-ea"/>
                <a:cs typeface="+mn-ea"/>
                <a:sym typeface="+mn-lt"/>
              </a:rPr>
              <a:t>+        : </a:t>
            </a:r>
            <a:r>
              <a:rPr lang="en-US" altLang="en-US" sz="2200" dirty="0" err="1">
                <a:latin typeface="+mn-lt"/>
                <a:ea typeface="+mn-ea"/>
                <a:cs typeface="+mn-ea"/>
                <a:sym typeface="+mn-lt"/>
              </a:rPr>
              <a:t>thay</a:t>
            </a:r>
            <a:r>
              <a:rPr lang="en-US" altLang="en-US" sz="2200" dirty="0">
                <a:latin typeface="+mn-lt"/>
                <a:ea typeface="+mn-ea"/>
                <a:cs typeface="+mn-ea"/>
                <a:sym typeface="+mn-lt"/>
              </a:rPr>
              <a:t> </a:t>
            </a:r>
            <a:r>
              <a:rPr lang="en-US" altLang="en-US" sz="2200" dirty="0" err="1">
                <a:latin typeface="+mn-lt"/>
                <a:ea typeface="+mn-ea"/>
                <a:cs typeface="+mn-ea"/>
                <a:sym typeface="+mn-lt"/>
              </a:rPr>
              <a:t>đổi</a:t>
            </a:r>
            <a:r>
              <a:rPr lang="en-US" altLang="en-US" sz="2200" dirty="0">
                <a:latin typeface="+mn-lt"/>
                <a:ea typeface="+mn-ea"/>
                <a:cs typeface="+mn-ea"/>
                <a:sym typeface="+mn-lt"/>
              </a:rPr>
              <a:t> </a:t>
            </a:r>
            <a:r>
              <a:rPr lang="en-US" altLang="en-US" sz="2200" dirty="0" err="1">
                <a:latin typeface="+mn-lt"/>
                <a:ea typeface="+mn-ea"/>
                <a:cs typeface="+mn-ea"/>
                <a:sym typeface="+mn-lt"/>
              </a:rPr>
              <a:t>thứ</a:t>
            </a:r>
            <a:r>
              <a:rPr lang="en-US" altLang="en-US" sz="2200" dirty="0">
                <a:latin typeface="+mn-lt"/>
                <a:ea typeface="+mn-ea"/>
                <a:cs typeface="+mn-ea"/>
                <a:sym typeface="+mn-lt"/>
              </a:rPr>
              <a:t> </a:t>
            </a:r>
            <a:r>
              <a:rPr lang="en-US" altLang="en-US" sz="2200" dirty="0" err="1">
                <a:latin typeface="+mn-lt"/>
                <a:ea typeface="+mn-ea"/>
                <a:cs typeface="+mn-ea"/>
                <a:sym typeface="+mn-lt"/>
              </a:rPr>
              <a:t>tự</a:t>
            </a:r>
            <a:r>
              <a:rPr lang="en-US" altLang="en-US" sz="2200" dirty="0">
                <a:latin typeface="+mn-lt"/>
                <a:ea typeface="+mn-ea"/>
                <a:cs typeface="+mn-ea"/>
                <a:sym typeface="+mn-lt"/>
              </a:rPr>
              <a:t> layer.</a:t>
            </a:r>
          </a:p>
          <a:p>
            <a:pPr algn="just" defTabSz="1219170" eaLnBrk="0" fontAlgn="base" hangingPunct="0">
              <a:lnSpc>
                <a:spcPct val="150000"/>
              </a:lnSpc>
              <a:spcBef>
                <a:spcPct val="0"/>
              </a:spcBef>
              <a:spcAft>
                <a:spcPct val="0"/>
              </a:spcAft>
              <a:buClrTx/>
            </a:pPr>
            <a:r>
              <a:rPr lang="en-US" altLang="en-US" sz="2200" dirty="0">
                <a:latin typeface="+mn-lt"/>
                <a:ea typeface="+mn-ea"/>
                <a:cs typeface="+mn-ea"/>
                <a:sym typeface="+mn-lt"/>
              </a:rPr>
              <a:t>+      : </a:t>
            </a:r>
            <a:r>
              <a:rPr lang="en-US" altLang="en-US" sz="2200" dirty="0" err="1">
                <a:latin typeface="+mn-lt"/>
                <a:ea typeface="+mn-ea"/>
                <a:cs typeface="+mn-ea"/>
                <a:sym typeface="+mn-lt"/>
              </a:rPr>
              <a:t>tạo</a:t>
            </a:r>
            <a:r>
              <a:rPr lang="en-US" altLang="en-US" sz="2200" dirty="0">
                <a:latin typeface="+mn-lt"/>
                <a:ea typeface="+mn-ea"/>
                <a:cs typeface="+mn-ea"/>
                <a:sym typeface="+mn-lt"/>
              </a:rPr>
              <a:t> layer </a:t>
            </a:r>
            <a:r>
              <a:rPr lang="en-US" altLang="en-US" sz="2200" dirty="0" err="1">
                <a:latin typeface="+mn-lt"/>
                <a:ea typeface="+mn-ea"/>
                <a:cs typeface="+mn-ea"/>
                <a:sym typeface="+mn-lt"/>
              </a:rPr>
              <a:t>mới</a:t>
            </a:r>
            <a:r>
              <a:rPr lang="en-US" altLang="en-US" sz="2200" dirty="0">
                <a:latin typeface="+mn-lt"/>
                <a:ea typeface="+mn-ea"/>
                <a:cs typeface="+mn-ea"/>
                <a:sym typeface="+mn-lt"/>
              </a:rPr>
              <a:t>.</a:t>
            </a:r>
          </a:p>
          <a:p>
            <a:pPr algn="just" defTabSz="1219170" eaLnBrk="0" fontAlgn="base" hangingPunct="0">
              <a:lnSpc>
                <a:spcPct val="150000"/>
              </a:lnSpc>
              <a:spcBef>
                <a:spcPct val="0"/>
              </a:spcBef>
              <a:spcAft>
                <a:spcPct val="0"/>
              </a:spcAft>
              <a:buClrTx/>
            </a:pPr>
            <a:r>
              <a:rPr lang="en-US" altLang="en-US" sz="2200" dirty="0">
                <a:latin typeface="+mn-lt"/>
                <a:ea typeface="+mn-ea"/>
                <a:cs typeface="+mn-ea"/>
                <a:sym typeface="+mn-lt"/>
              </a:rPr>
              <a:t>+      : </a:t>
            </a:r>
            <a:r>
              <a:rPr lang="en-US" altLang="en-US" sz="2200" dirty="0" err="1">
                <a:latin typeface="+mn-lt"/>
                <a:ea typeface="+mn-ea"/>
                <a:cs typeface="+mn-ea"/>
                <a:sym typeface="+mn-lt"/>
              </a:rPr>
              <a:t>xóa</a:t>
            </a:r>
            <a:r>
              <a:rPr lang="en-US" altLang="en-US" sz="2200" dirty="0">
                <a:latin typeface="+mn-lt"/>
                <a:ea typeface="+mn-ea"/>
                <a:cs typeface="+mn-ea"/>
                <a:sym typeface="+mn-lt"/>
              </a:rPr>
              <a:t> layer.</a:t>
            </a:r>
          </a:p>
        </p:txBody>
      </p:sp>
      <p:pic>
        <p:nvPicPr>
          <p:cNvPr id="6" name="Picture 28">
            <a:extLst>
              <a:ext uri="{FF2B5EF4-FFF2-40B4-BE49-F238E27FC236}">
                <a16:creationId xmlns:a16="http://schemas.microsoft.com/office/drawing/2014/main" id="{40876290-CDD3-EAA8-BB8F-F33359F8ACB5}"/>
              </a:ext>
            </a:extLst>
          </p:cNvPr>
          <p:cNvPicPr>
            <a:picLocks noChangeAspect="1"/>
          </p:cNvPicPr>
          <p:nvPr/>
        </p:nvPicPr>
        <p:blipFill>
          <a:blip r:embed="rId4"/>
          <a:stretch>
            <a:fillRect/>
          </a:stretch>
        </p:blipFill>
        <p:spPr>
          <a:xfrm>
            <a:off x="634807" y="4558332"/>
            <a:ext cx="461543" cy="342007"/>
          </a:xfrm>
          <a:prstGeom prst="rect">
            <a:avLst/>
          </a:prstGeom>
        </p:spPr>
      </p:pic>
      <p:pic>
        <p:nvPicPr>
          <p:cNvPr id="7" name="Picture 29">
            <a:extLst>
              <a:ext uri="{FF2B5EF4-FFF2-40B4-BE49-F238E27FC236}">
                <a16:creationId xmlns:a16="http://schemas.microsoft.com/office/drawing/2014/main" id="{A485D2EE-6843-D1C0-078D-4443DAC2E42C}"/>
              </a:ext>
            </a:extLst>
          </p:cNvPr>
          <p:cNvPicPr>
            <a:picLocks noChangeAspect="1"/>
          </p:cNvPicPr>
          <p:nvPr/>
        </p:nvPicPr>
        <p:blipFill>
          <a:blip r:embed="rId5"/>
          <a:stretch>
            <a:fillRect/>
          </a:stretch>
        </p:blipFill>
        <p:spPr>
          <a:xfrm>
            <a:off x="620193" y="5148668"/>
            <a:ext cx="643776" cy="296197"/>
          </a:xfrm>
          <a:prstGeom prst="rect">
            <a:avLst/>
          </a:prstGeom>
        </p:spPr>
      </p:pic>
      <p:pic>
        <p:nvPicPr>
          <p:cNvPr id="8" name="Picture 30">
            <a:extLst>
              <a:ext uri="{FF2B5EF4-FFF2-40B4-BE49-F238E27FC236}">
                <a16:creationId xmlns:a16="http://schemas.microsoft.com/office/drawing/2014/main" id="{57A0A27D-B339-4A3E-647C-B42B0870B4E1}"/>
              </a:ext>
            </a:extLst>
          </p:cNvPr>
          <p:cNvPicPr>
            <a:picLocks noChangeAspect="1"/>
          </p:cNvPicPr>
          <p:nvPr/>
        </p:nvPicPr>
        <p:blipFill rotWithShape="1">
          <a:blip r:embed="rId6"/>
          <a:srcRect b="3535"/>
          <a:stretch/>
        </p:blipFill>
        <p:spPr>
          <a:xfrm>
            <a:off x="620193" y="5579867"/>
            <a:ext cx="404035" cy="476363"/>
          </a:xfrm>
          <a:prstGeom prst="rect">
            <a:avLst/>
          </a:prstGeom>
        </p:spPr>
      </p:pic>
      <p:pic>
        <p:nvPicPr>
          <p:cNvPr id="9" name="Picture 31">
            <a:extLst>
              <a:ext uri="{FF2B5EF4-FFF2-40B4-BE49-F238E27FC236}">
                <a16:creationId xmlns:a16="http://schemas.microsoft.com/office/drawing/2014/main" id="{B01D3F25-7E39-AAC4-24B9-AC95E242D3A8}"/>
              </a:ext>
            </a:extLst>
          </p:cNvPr>
          <p:cNvPicPr>
            <a:picLocks noChangeAspect="1"/>
          </p:cNvPicPr>
          <p:nvPr/>
        </p:nvPicPr>
        <p:blipFill>
          <a:blip r:embed="rId7"/>
          <a:stretch>
            <a:fillRect/>
          </a:stretch>
        </p:blipFill>
        <p:spPr>
          <a:xfrm>
            <a:off x="651451" y="6123521"/>
            <a:ext cx="425444" cy="364120"/>
          </a:xfrm>
          <a:prstGeom prst="rect">
            <a:avLst/>
          </a:prstGeom>
        </p:spPr>
      </p:pic>
    </p:spTree>
    <p:extLst>
      <p:ext uri="{BB962C8B-B14F-4D97-AF65-F5344CB8AC3E}">
        <p14:creationId xmlns:p14="http://schemas.microsoft.com/office/powerpoint/2010/main" val="283831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ipe(down)">
                                      <p:cBhvr>
                                        <p:cTn id="11" dur="5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 calcmode="lin" valueType="num">
                                      <p:cBhvr additive="base">
                                        <p:cTn id="16"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arn(inVertical)">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arn(inVertical)">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barn(inVertical)">
                                      <p:cBhvr>
                                        <p:cTn id="32" dur="500"/>
                                        <p:tgtEl>
                                          <p:spTgt spid="5">
                                            <p:txEl>
                                              <p:pRg st="4" end="4"/>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arn(inVertical)">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5">
                                            <p:txEl>
                                              <p:pRg st="5" end="5"/>
                                            </p:txEl>
                                          </p:spTgt>
                                        </p:tgtEl>
                                        <p:attrNameLst>
                                          <p:attrName>style.visibility</p:attrName>
                                        </p:attrNameLst>
                                      </p:cBhvr>
                                      <p:to>
                                        <p:strVal val="visible"/>
                                      </p:to>
                                    </p:set>
                                    <p:animEffect transition="in" filter="barn(inVertical)">
                                      <p:cBhvr>
                                        <p:cTn id="40" dur="500"/>
                                        <p:tgtEl>
                                          <p:spTgt spid="5">
                                            <p:txEl>
                                              <p:pRg st="5" end="5"/>
                                            </p:txEl>
                                          </p:spTgt>
                                        </p:tgtEl>
                                      </p:cBhvr>
                                    </p:animEffect>
                                  </p:childTnLst>
                                </p:cTn>
                              </p:par>
                              <p:par>
                                <p:cTn id="41" presetID="16" presetClass="entr" presetSubtype="21"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barn(inVertical)">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5">
                                            <p:txEl>
                                              <p:pRg st="6" end="6"/>
                                            </p:txEl>
                                          </p:spTgt>
                                        </p:tgtEl>
                                        <p:attrNameLst>
                                          <p:attrName>style.visibility</p:attrName>
                                        </p:attrNameLst>
                                      </p:cBhvr>
                                      <p:to>
                                        <p:strVal val="visible"/>
                                      </p:to>
                                    </p:set>
                                    <p:animEffect transition="in" filter="barn(inVertical)">
                                      <p:cBhvr>
                                        <p:cTn id="48" dur="500"/>
                                        <p:tgtEl>
                                          <p:spTgt spid="5">
                                            <p:txEl>
                                              <p:pRg st="6" end="6"/>
                                            </p:txEl>
                                          </p:spTgt>
                                        </p:tgtEl>
                                      </p:cBhvr>
                                    </p:animEffect>
                                  </p:childTnLst>
                                </p:cTn>
                              </p:par>
                              <p:par>
                                <p:cTn id="49" presetID="16" presetClass="entr" presetSubtype="21"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barn(inVertical)">
                                      <p:cBhvr>
                                        <p:cTn id="51" dur="5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Effect transition="in" filter="barn(inVertical)">
                                      <p:cBhvr>
                                        <p:cTn id="56" dur="500"/>
                                        <p:tgtEl>
                                          <p:spTgt spid="5">
                                            <p:txEl>
                                              <p:pRg st="7" end="7"/>
                                            </p:txEl>
                                          </p:spTgt>
                                        </p:tgtEl>
                                      </p:cBhvr>
                                    </p:animEffect>
                                  </p:childTnLst>
                                </p:cTn>
                              </p:par>
                              <p:par>
                                <p:cTn id="57" presetID="16" presetClass="entr" presetSubtype="21"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barn(inVertical)">
                                      <p:cBhvr>
                                        <p:cTn id="59" dur="500"/>
                                        <p:tgtEl>
                                          <p:spTgt spid="9"/>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fltVal val="0"/>
                                          </p:val>
                                        </p:tav>
                                        <p:tav tm="100000">
                                          <p:val>
                                            <p:strVal val="#ppt_w"/>
                                          </p:val>
                                        </p:tav>
                                      </p:tavLst>
                                    </p:anim>
                                    <p:anim calcmode="lin" valueType="num">
                                      <p:cBhvr>
                                        <p:cTn id="65" dur="500" fill="hold"/>
                                        <p:tgtEl>
                                          <p:spTgt spid="4"/>
                                        </p:tgtEl>
                                        <p:attrNameLst>
                                          <p:attrName>ppt_h</p:attrName>
                                        </p:attrNameLst>
                                      </p:cBhvr>
                                      <p:tavLst>
                                        <p:tav tm="0">
                                          <p:val>
                                            <p:fltVal val="0"/>
                                          </p:val>
                                        </p:tav>
                                        <p:tav tm="100000">
                                          <p:val>
                                            <p:strVal val="#ppt_h"/>
                                          </p:val>
                                        </p:tav>
                                      </p:tavLst>
                                    </p:anim>
                                    <p:animEffect transition="in" filter="fade">
                                      <p:cBhvr>
                                        <p:cTn id="6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1861;p38">
            <a:extLst>
              <a:ext uri="{FF2B5EF4-FFF2-40B4-BE49-F238E27FC236}">
                <a16:creationId xmlns:a16="http://schemas.microsoft.com/office/drawing/2014/main" id="{1A673FED-BE25-7242-9232-239828CE18DA}"/>
              </a:ext>
            </a:extLst>
          </p:cNvPr>
          <p:cNvGrpSpPr/>
          <p:nvPr/>
        </p:nvGrpSpPr>
        <p:grpSpPr>
          <a:xfrm rot="19896106" flipH="1">
            <a:off x="553627" y="1805362"/>
            <a:ext cx="833305" cy="1072300"/>
            <a:chOff x="2406380" y="4717743"/>
            <a:chExt cx="143379" cy="184491"/>
          </a:xfrm>
        </p:grpSpPr>
        <p:sp>
          <p:nvSpPr>
            <p:cNvPr id="3" name="Google Shape;1862;p38">
              <a:extLst>
                <a:ext uri="{FF2B5EF4-FFF2-40B4-BE49-F238E27FC236}">
                  <a16:creationId xmlns:a16="http://schemas.microsoft.com/office/drawing/2014/main" id="{AE0F8524-CE1A-E26C-09B9-C7EFF3CA23EA}"/>
                </a:ext>
              </a:extLst>
            </p:cNvPr>
            <p:cNvSpPr/>
            <p:nvPr/>
          </p:nvSpPr>
          <p:spPr>
            <a:xfrm>
              <a:off x="2453013" y="4779389"/>
              <a:ext cx="19153" cy="15494"/>
            </a:xfrm>
            <a:custGeom>
              <a:avLst/>
              <a:gdLst/>
              <a:ahLst/>
              <a:cxnLst/>
              <a:rect l="l" t="t" r="r" b="b"/>
              <a:pathLst>
                <a:path w="560" h="453" extrusionOk="0">
                  <a:moveTo>
                    <a:pt x="274" y="0"/>
                  </a:moveTo>
                  <a:cubicBezTo>
                    <a:pt x="0" y="0"/>
                    <a:pt x="0" y="453"/>
                    <a:pt x="274" y="453"/>
                  </a:cubicBezTo>
                  <a:cubicBezTo>
                    <a:pt x="560" y="453"/>
                    <a:pt x="560" y="0"/>
                    <a:pt x="274" y="0"/>
                  </a:cubicBezTo>
                  <a:close/>
                </a:path>
              </a:pathLst>
            </a:custGeom>
            <a:solidFill>
              <a:schemeClr val="lt2"/>
            </a:solidFill>
            <a:ln>
              <a:noFill/>
            </a:ln>
          </p:spPr>
          <p:txBody>
            <a:bodyPr spcFirstLastPara="1" wrap="square" lIns="121900" tIns="121900" rIns="121900" bIns="121900" anchor="ctr" anchorCtr="0">
              <a:noAutofit/>
            </a:bodyPr>
            <a:lstStyle/>
            <a:p>
              <a:endParaRPr sz="2489">
                <a:latin typeface="+mn-lt"/>
                <a:ea typeface="+mn-ea"/>
                <a:cs typeface="+mn-ea"/>
                <a:sym typeface="+mn-lt"/>
              </a:endParaRPr>
            </a:p>
          </p:txBody>
        </p:sp>
        <p:sp>
          <p:nvSpPr>
            <p:cNvPr id="4" name="Google Shape;1863;p38">
              <a:extLst>
                <a:ext uri="{FF2B5EF4-FFF2-40B4-BE49-F238E27FC236}">
                  <a16:creationId xmlns:a16="http://schemas.microsoft.com/office/drawing/2014/main" id="{EF66649A-844D-7DDB-D425-489DD265E428}"/>
                </a:ext>
              </a:extLst>
            </p:cNvPr>
            <p:cNvSpPr/>
            <p:nvPr/>
          </p:nvSpPr>
          <p:spPr>
            <a:xfrm>
              <a:off x="2498797" y="4758445"/>
              <a:ext cx="19598" cy="15528"/>
            </a:xfrm>
            <a:custGeom>
              <a:avLst/>
              <a:gdLst/>
              <a:ahLst/>
              <a:cxnLst/>
              <a:rect l="l" t="t" r="r" b="b"/>
              <a:pathLst>
                <a:path w="573" h="454" extrusionOk="0">
                  <a:moveTo>
                    <a:pt x="275" y="1"/>
                  </a:moveTo>
                  <a:cubicBezTo>
                    <a:pt x="1" y="1"/>
                    <a:pt x="1" y="453"/>
                    <a:pt x="275" y="453"/>
                  </a:cubicBezTo>
                  <a:cubicBezTo>
                    <a:pt x="572" y="453"/>
                    <a:pt x="572" y="1"/>
                    <a:pt x="275" y="1"/>
                  </a:cubicBezTo>
                  <a:close/>
                </a:path>
              </a:pathLst>
            </a:custGeom>
            <a:solidFill>
              <a:schemeClr val="dk2"/>
            </a:solidFill>
            <a:ln>
              <a:noFill/>
            </a:ln>
          </p:spPr>
          <p:txBody>
            <a:bodyPr spcFirstLastPara="1" wrap="square" lIns="121900" tIns="121900" rIns="121900" bIns="121900" anchor="ctr" anchorCtr="0">
              <a:noAutofit/>
            </a:bodyPr>
            <a:lstStyle/>
            <a:p>
              <a:endParaRPr sz="2489">
                <a:latin typeface="+mn-lt"/>
                <a:ea typeface="+mn-ea"/>
                <a:cs typeface="+mn-ea"/>
                <a:sym typeface="+mn-lt"/>
              </a:endParaRPr>
            </a:p>
          </p:txBody>
        </p:sp>
        <p:sp>
          <p:nvSpPr>
            <p:cNvPr id="5" name="Google Shape;1864;p38">
              <a:extLst>
                <a:ext uri="{FF2B5EF4-FFF2-40B4-BE49-F238E27FC236}">
                  <a16:creationId xmlns:a16="http://schemas.microsoft.com/office/drawing/2014/main" id="{C0150261-4A8C-35AA-70C8-BF83479F56AA}"/>
                </a:ext>
              </a:extLst>
            </p:cNvPr>
            <p:cNvSpPr/>
            <p:nvPr/>
          </p:nvSpPr>
          <p:spPr>
            <a:xfrm>
              <a:off x="2513880" y="4886740"/>
              <a:ext cx="19564" cy="15494"/>
            </a:xfrm>
            <a:custGeom>
              <a:avLst/>
              <a:gdLst/>
              <a:ahLst/>
              <a:cxnLst/>
              <a:rect l="l" t="t" r="r" b="b"/>
              <a:pathLst>
                <a:path w="572" h="453" extrusionOk="0">
                  <a:moveTo>
                    <a:pt x="286" y="0"/>
                  </a:moveTo>
                  <a:cubicBezTo>
                    <a:pt x="0" y="0"/>
                    <a:pt x="0" y="453"/>
                    <a:pt x="286" y="453"/>
                  </a:cubicBezTo>
                  <a:cubicBezTo>
                    <a:pt x="572" y="453"/>
                    <a:pt x="572" y="0"/>
                    <a:pt x="286" y="0"/>
                  </a:cubicBezTo>
                  <a:close/>
                </a:path>
              </a:pathLst>
            </a:custGeom>
            <a:solidFill>
              <a:schemeClr val="dk2"/>
            </a:solidFill>
            <a:ln>
              <a:noFill/>
            </a:ln>
          </p:spPr>
          <p:txBody>
            <a:bodyPr spcFirstLastPara="1" wrap="square" lIns="121900" tIns="121900" rIns="121900" bIns="121900" anchor="ctr" anchorCtr="0">
              <a:noAutofit/>
            </a:bodyPr>
            <a:lstStyle/>
            <a:p>
              <a:endParaRPr sz="2489">
                <a:latin typeface="+mn-lt"/>
                <a:ea typeface="+mn-ea"/>
                <a:cs typeface="+mn-ea"/>
                <a:sym typeface="+mn-lt"/>
              </a:endParaRPr>
            </a:p>
          </p:txBody>
        </p:sp>
        <p:sp>
          <p:nvSpPr>
            <p:cNvPr id="6" name="Google Shape;1865;p38">
              <a:extLst>
                <a:ext uri="{FF2B5EF4-FFF2-40B4-BE49-F238E27FC236}">
                  <a16:creationId xmlns:a16="http://schemas.microsoft.com/office/drawing/2014/main" id="{4ADF3A7E-238C-439A-BA07-65458C59D9E0}"/>
                </a:ext>
              </a:extLst>
            </p:cNvPr>
            <p:cNvSpPr/>
            <p:nvPr/>
          </p:nvSpPr>
          <p:spPr>
            <a:xfrm>
              <a:off x="2516309" y="4814264"/>
              <a:ext cx="33450" cy="25276"/>
            </a:xfrm>
            <a:custGeom>
              <a:avLst/>
              <a:gdLst/>
              <a:ahLst/>
              <a:cxnLst/>
              <a:rect l="l" t="t" r="r" b="b"/>
              <a:pathLst>
                <a:path w="978" h="739" extrusionOk="0">
                  <a:moveTo>
                    <a:pt x="477" y="0"/>
                  </a:moveTo>
                  <a:cubicBezTo>
                    <a:pt x="1" y="0"/>
                    <a:pt x="1" y="738"/>
                    <a:pt x="477" y="738"/>
                  </a:cubicBezTo>
                  <a:cubicBezTo>
                    <a:pt x="977" y="738"/>
                    <a:pt x="977" y="0"/>
                    <a:pt x="477" y="0"/>
                  </a:cubicBezTo>
                  <a:close/>
                </a:path>
              </a:pathLst>
            </a:custGeom>
            <a:solidFill>
              <a:schemeClr val="accent3"/>
            </a:solidFill>
            <a:ln>
              <a:noFill/>
            </a:ln>
          </p:spPr>
          <p:txBody>
            <a:bodyPr spcFirstLastPara="1" wrap="square" lIns="121900" tIns="121900" rIns="121900" bIns="121900" anchor="ctr" anchorCtr="0">
              <a:noAutofit/>
            </a:bodyPr>
            <a:lstStyle/>
            <a:p>
              <a:endParaRPr sz="2489">
                <a:latin typeface="+mn-lt"/>
                <a:ea typeface="+mn-ea"/>
                <a:cs typeface="+mn-ea"/>
                <a:sym typeface="+mn-lt"/>
              </a:endParaRPr>
            </a:p>
          </p:txBody>
        </p:sp>
        <p:sp>
          <p:nvSpPr>
            <p:cNvPr id="7" name="Google Shape;1866;p38">
              <a:extLst>
                <a:ext uri="{FF2B5EF4-FFF2-40B4-BE49-F238E27FC236}">
                  <a16:creationId xmlns:a16="http://schemas.microsoft.com/office/drawing/2014/main" id="{8896B1E1-D0D0-B0F6-6A1C-3CE7F476F3BE}"/>
                </a:ext>
              </a:extLst>
            </p:cNvPr>
            <p:cNvSpPr/>
            <p:nvPr/>
          </p:nvSpPr>
          <p:spPr>
            <a:xfrm>
              <a:off x="2406380" y="4717743"/>
              <a:ext cx="32595" cy="25686"/>
            </a:xfrm>
            <a:custGeom>
              <a:avLst/>
              <a:gdLst/>
              <a:ahLst/>
              <a:cxnLst/>
              <a:rect l="l" t="t" r="r" b="b"/>
              <a:pathLst>
                <a:path w="953" h="751" extrusionOk="0">
                  <a:moveTo>
                    <a:pt x="476" y="0"/>
                  </a:moveTo>
                  <a:cubicBezTo>
                    <a:pt x="0" y="0"/>
                    <a:pt x="0" y="750"/>
                    <a:pt x="476" y="750"/>
                  </a:cubicBezTo>
                  <a:cubicBezTo>
                    <a:pt x="953" y="750"/>
                    <a:pt x="953" y="0"/>
                    <a:pt x="476" y="0"/>
                  </a:cubicBezTo>
                  <a:close/>
                </a:path>
              </a:pathLst>
            </a:custGeom>
            <a:solidFill>
              <a:schemeClr val="accent3"/>
            </a:solidFill>
            <a:ln>
              <a:noFill/>
            </a:ln>
          </p:spPr>
          <p:txBody>
            <a:bodyPr spcFirstLastPara="1" wrap="square" lIns="121900" tIns="121900" rIns="121900" bIns="121900" anchor="ctr" anchorCtr="0">
              <a:noAutofit/>
            </a:bodyPr>
            <a:lstStyle/>
            <a:p>
              <a:endParaRPr sz="2489">
                <a:latin typeface="+mn-lt"/>
                <a:ea typeface="+mn-ea"/>
                <a:cs typeface="+mn-ea"/>
                <a:sym typeface="+mn-lt"/>
              </a:endParaRPr>
            </a:p>
          </p:txBody>
        </p:sp>
      </p:grpSp>
      <p:sp>
        <p:nvSpPr>
          <p:cNvPr id="8" name="Rectangle 60">
            <a:extLst>
              <a:ext uri="{FF2B5EF4-FFF2-40B4-BE49-F238E27FC236}">
                <a16:creationId xmlns:a16="http://schemas.microsoft.com/office/drawing/2014/main" id="{EE09E98E-00BD-E5F4-11E2-4CC450B293EA}"/>
              </a:ext>
            </a:extLst>
          </p:cNvPr>
          <p:cNvSpPr/>
          <p:nvPr/>
        </p:nvSpPr>
        <p:spPr>
          <a:xfrm>
            <a:off x="8382000" y="2455983"/>
            <a:ext cx="1653978" cy="1288599"/>
          </a:xfrm>
          <a:prstGeom prst="rect">
            <a:avLst/>
          </a:prstGeom>
          <a:solidFill>
            <a:srgbClr val="E6C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cs typeface="+mn-ea"/>
                <a:sym typeface="+mn-lt"/>
              </a:rPr>
              <a:t>02</a:t>
            </a:r>
          </a:p>
        </p:txBody>
      </p:sp>
      <p:sp>
        <p:nvSpPr>
          <p:cNvPr id="9" name="Google Shape;458;p45">
            <a:extLst>
              <a:ext uri="{FF2B5EF4-FFF2-40B4-BE49-F238E27FC236}">
                <a16:creationId xmlns:a16="http://schemas.microsoft.com/office/drawing/2014/main" id="{91F26EBE-8EFE-CE07-4916-BDF06F874736}"/>
              </a:ext>
            </a:extLst>
          </p:cNvPr>
          <p:cNvSpPr txBox="1">
            <a:spLocks/>
          </p:cNvSpPr>
          <p:nvPr/>
        </p:nvSpPr>
        <p:spPr>
          <a:xfrm>
            <a:off x="7165746" y="4267200"/>
            <a:ext cx="4086485" cy="1066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en-US" sz="2800" dirty="0" err="1">
                <a:solidFill>
                  <a:schemeClr val="tx1"/>
                </a:solidFill>
                <a:latin typeface="+mn-lt"/>
                <a:ea typeface="+mn-ea"/>
                <a:cs typeface="+mn-ea"/>
                <a:sym typeface="+mn-lt"/>
              </a:rPr>
              <a:t>Thực</a:t>
            </a:r>
            <a:r>
              <a:rPr lang="en-US" sz="2800" dirty="0">
                <a:solidFill>
                  <a:schemeClr val="tx1"/>
                </a:solidFill>
                <a:latin typeface="+mn-lt"/>
                <a:ea typeface="+mn-ea"/>
                <a:cs typeface="+mn-ea"/>
                <a:sym typeface="+mn-lt"/>
              </a:rPr>
              <a:t> </a:t>
            </a:r>
            <a:r>
              <a:rPr lang="en-US" sz="2800" dirty="0" err="1">
                <a:solidFill>
                  <a:schemeClr val="tx1"/>
                </a:solidFill>
                <a:latin typeface="+mn-lt"/>
                <a:ea typeface="+mn-ea"/>
                <a:cs typeface="+mn-ea"/>
                <a:sym typeface="+mn-lt"/>
              </a:rPr>
              <a:t>hành</a:t>
            </a:r>
            <a:r>
              <a:rPr lang="en-US" sz="2800" dirty="0">
                <a:solidFill>
                  <a:schemeClr val="tx1"/>
                </a:solidFill>
                <a:latin typeface="+mn-lt"/>
                <a:ea typeface="+mn-ea"/>
                <a:cs typeface="+mn-ea"/>
                <a:sym typeface="+mn-lt"/>
              </a:rPr>
              <a:t> </a:t>
            </a:r>
            <a:r>
              <a:rPr lang="en-US" sz="2800" dirty="0" err="1">
                <a:solidFill>
                  <a:schemeClr val="tx1"/>
                </a:solidFill>
                <a:latin typeface="+mn-lt"/>
                <a:ea typeface="+mn-ea"/>
                <a:cs typeface="+mn-ea"/>
                <a:sym typeface="+mn-lt"/>
              </a:rPr>
              <a:t>với</a:t>
            </a:r>
            <a:r>
              <a:rPr lang="en-US" sz="2800" dirty="0">
                <a:solidFill>
                  <a:schemeClr val="tx1"/>
                </a:solidFill>
                <a:latin typeface="+mn-lt"/>
                <a:ea typeface="+mn-ea"/>
                <a:cs typeface="+mn-ea"/>
                <a:sym typeface="+mn-lt"/>
              </a:rPr>
              <a:t> </a:t>
            </a:r>
            <a:r>
              <a:rPr lang="en-US" sz="2800" dirty="0" err="1">
                <a:solidFill>
                  <a:schemeClr val="tx1"/>
                </a:solidFill>
                <a:latin typeface="+mn-lt"/>
                <a:ea typeface="+mn-ea"/>
                <a:cs typeface="+mn-ea"/>
                <a:sym typeface="+mn-lt"/>
              </a:rPr>
              <a:t>các</a:t>
            </a:r>
            <a:r>
              <a:rPr lang="en-US" sz="2800" dirty="0">
                <a:solidFill>
                  <a:schemeClr val="tx1"/>
                </a:solidFill>
                <a:latin typeface="+mn-lt"/>
                <a:ea typeface="+mn-ea"/>
                <a:cs typeface="+mn-ea"/>
                <a:sym typeface="+mn-lt"/>
              </a:rPr>
              <a:t> </a:t>
            </a:r>
            <a:r>
              <a:rPr lang="en-US" sz="2800" dirty="0" err="1">
                <a:solidFill>
                  <a:schemeClr val="tx1"/>
                </a:solidFill>
                <a:latin typeface="+mn-lt"/>
                <a:ea typeface="+mn-ea"/>
                <a:cs typeface="+mn-ea"/>
                <a:sym typeface="+mn-lt"/>
              </a:rPr>
              <a:t>lớp</a:t>
            </a:r>
            <a:r>
              <a:rPr lang="en-US" sz="2800" dirty="0">
                <a:solidFill>
                  <a:schemeClr val="tx1"/>
                </a:solidFill>
                <a:latin typeface="+mn-lt"/>
                <a:ea typeface="+mn-ea"/>
                <a:cs typeface="+mn-ea"/>
                <a:sym typeface="+mn-lt"/>
              </a:rPr>
              <a:t> </a:t>
            </a:r>
            <a:r>
              <a:rPr lang="en-US" sz="2800" dirty="0" err="1">
                <a:solidFill>
                  <a:schemeClr val="tx1"/>
                </a:solidFill>
                <a:latin typeface="+mn-lt"/>
                <a:ea typeface="+mn-ea"/>
                <a:cs typeface="+mn-ea"/>
                <a:sym typeface="+mn-lt"/>
              </a:rPr>
              <a:t>ảnh</a:t>
            </a:r>
            <a:endParaRPr lang="en-US" sz="2800" dirty="0">
              <a:solidFill>
                <a:schemeClr val="tx1"/>
              </a:solidFill>
              <a:latin typeface="+mn-lt"/>
              <a:ea typeface="+mn-ea"/>
              <a:cs typeface="+mn-ea"/>
              <a:sym typeface="+mn-lt"/>
            </a:endParaRPr>
          </a:p>
        </p:txBody>
      </p:sp>
      <p:pic>
        <p:nvPicPr>
          <p:cNvPr id="10" name="Picture 2" descr="https://tutorials-cdn.pixelmator.com/layers/2.png">
            <a:extLst>
              <a:ext uri="{FF2B5EF4-FFF2-40B4-BE49-F238E27FC236}">
                <a16:creationId xmlns:a16="http://schemas.microsoft.com/office/drawing/2014/main" id="{9AC84D1B-8E90-5864-3B54-87FB8106FA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4828" y="1986070"/>
            <a:ext cx="3795927" cy="242355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s://tutorials-cdn.pixelmator.com/layers/1.png">
            <a:extLst>
              <a:ext uri="{FF2B5EF4-FFF2-40B4-BE49-F238E27FC236}">
                <a16:creationId xmlns:a16="http://schemas.microsoft.com/office/drawing/2014/main" id="{3A9247AB-C21E-7A42-3C89-71380AA9DE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4828" y="4764525"/>
            <a:ext cx="3795927" cy="1953143"/>
          </a:xfrm>
          <a:prstGeom prst="rect">
            <a:avLst/>
          </a:prstGeom>
          <a:noFill/>
          <a:extLst>
            <a:ext uri="{909E8E84-426E-40DD-AFC4-6F175D3DCCD1}">
              <a14:hiddenFill xmlns:a14="http://schemas.microsoft.com/office/drawing/2010/main">
                <a:solidFill>
                  <a:srgbClr val="FFFFFF"/>
                </a:solidFill>
              </a14:hiddenFill>
            </a:ext>
          </a:extLst>
        </p:spPr>
      </p:pic>
      <p:pic>
        <p:nvPicPr>
          <p:cNvPr id="13" name="Hình ảnh 12" descr="Ảnh có chứa tác phẩm nghệ thuật&#10;&#10;Mô tả được tạo tự động">
            <a:extLst>
              <a:ext uri="{FF2B5EF4-FFF2-40B4-BE49-F238E27FC236}">
                <a16:creationId xmlns:a16="http://schemas.microsoft.com/office/drawing/2014/main" id="{26AA840F-C435-4745-95EF-DF84121286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418" y="5435901"/>
            <a:ext cx="1422099" cy="1422099"/>
          </a:xfrm>
          <a:prstGeom prst="rect">
            <a:avLst/>
          </a:prstGeom>
        </p:spPr>
      </p:pic>
      <p:pic>
        <p:nvPicPr>
          <p:cNvPr id="14" name="Hình ảnh 13" descr="Ảnh có chứa tác phẩm nghệ thuật&#10;&#10;Mô tả được tạo tự động">
            <a:extLst>
              <a:ext uri="{FF2B5EF4-FFF2-40B4-BE49-F238E27FC236}">
                <a16:creationId xmlns:a16="http://schemas.microsoft.com/office/drawing/2014/main" id="{90C1516A-3F39-1E8B-B753-F1C2830E82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02939" flipV="1">
            <a:off x="10053597" y="1071383"/>
            <a:ext cx="1422099" cy="1422099"/>
          </a:xfrm>
          <a:prstGeom prst="rect">
            <a:avLst/>
          </a:prstGeom>
        </p:spPr>
      </p:pic>
      <p:pic>
        <p:nvPicPr>
          <p:cNvPr id="15" name="Hình ảnh 14" descr="Ảnh có chứa tác phẩm nghệ thuật&#10;&#10;Mô tả được tạo tự động">
            <a:extLst>
              <a:ext uri="{FF2B5EF4-FFF2-40B4-BE49-F238E27FC236}">
                <a16:creationId xmlns:a16="http://schemas.microsoft.com/office/drawing/2014/main" id="{2F7DFBED-0920-DFDD-FD40-F4965F0BCF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7602939" flipV="1">
            <a:off x="7389543" y="5576776"/>
            <a:ext cx="1422099" cy="1422099"/>
          </a:xfrm>
          <a:prstGeom prst="rect">
            <a:avLst/>
          </a:prstGeom>
        </p:spPr>
      </p:pic>
    </p:spTree>
    <p:extLst>
      <p:ext uri="{BB962C8B-B14F-4D97-AF65-F5344CB8AC3E}">
        <p14:creationId xmlns:p14="http://schemas.microsoft.com/office/powerpoint/2010/main" val="1180786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4" descr="https://img.freepik.com/premium-vector/background-design-with-different-types-food-table_1308-7711.jpg?w=360">
            <a:extLst>
              <a:ext uri="{FF2B5EF4-FFF2-40B4-BE49-F238E27FC236}">
                <a16:creationId xmlns:a16="http://schemas.microsoft.com/office/drawing/2014/main" id="{32BE64C9-1F15-355C-876B-1B03B4C886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348" y="4500607"/>
            <a:ext cx="2187272" cy="218727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https://img.freepik.com/premium-vector/top-view-breakfast-set-table_1639-20581.jpg?size=626&amp;ext=jpg">
            <a:extLst>
              <a:ext uri="{FF2B5EF4-FFF2-40B4-BE49-F238E27FC236}">
                <a16:creationId xmlns:a16="http://schemas.microsoft.com/office/drawing/2014/main" id="{7D2D7EC1-D844-6D67-37BD-9A70BB385C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4719" y="4500606"/>
            <a:ext cx="3281469" cy="2191141"/>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456;p45">
            <a:extLst>
              <a:ext uri="{FF2B5EF4-FFF2-40B4-BE49-F238E27FC236}">
                <a16:creationId xmlns:a16="http://schemas.microsoft.com/office/drawing/2014/main" id="{D5940432-113D-B171-D83E-D95096A6BC65}"/>
              </a:ext>
            </a:extLst>
          </p:cNvPr>
          <p:cNvSpPr/>
          <p:nvPr/>
        </p:nvSpPr>
        <p:spPr>
          <a:xfrm>
            <a:off x="4305720" y="990600"/>
            <a:ext cx="3580560" cy="553255"/>
          </a:xfrm>
          <a:prstGeom prst="roundRect">
            <a:avLst>
              <a:gd name="adj" fmla="val 50000"/>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121900" tIns="121900" rIns="121900" bIns="121900" anchor="ctr" anchorCtr="0">
            <a:noAutofit/>
          </a:bodyPr>
          <a:lstStyle/>
          <a:p>
            <a:pPr algn="ctr"/>
            <a:r>
              <a:rPr lang="en-US" sz="2200" b="1" dirty="0">
                <a:solidFill>
                  <a:schemeClr val="tx1"/>
                </a:solidFill>
                <a:cs typeface="+mn-ea"/>
                <a:sym typeface="+mn-lt"/>
              </a:rPr>
              <a:t>a) </a:t>
            </a:r>
            <a:r>
              <a:rPr lang="en-US" sz="2200" b="1" dirty="0" err="1">
                <a:solidFill>
                  <a:schemeClr val="tx1"/>
                </a:solidFill>
                <a:cs typeface="+mn-ea"/>
                <a:sym typeface="+mn-lt"/>
              </a:rPr>
              <a:t>Sắp</a:t>
            </a:r>
            <a:r>
              <a:rPr lang="en-US" sz="2200" b="1" dirty="0">
                <a:solidFill>
                  <a:schemeClr val="tx1"/>
                </a:solidFill>
                <a:cs typeface="+mn-ea"/>
                <a:sym typeface="+mn-lt"/>
              </a:rPr>
              <a:t> </a:t>
            </a:r>
            <a:r>
              <a:rPr lang="en-US" sz="2200" b="1" dirty="0" err="1">
                <a:solidFill>
                  <a:schemeClr val="tx1"/>
                </a:solidFill>
                <a:cs typeface="+mn-ea"/>
                <a:sym typeface="+mn-lt"/>
              </a:rPr>
              <a:t>xếp</a:t>
            </a:r>
            <a:r>
              <a:rPr lang="en-US" sz="2200" b="1" dirty="0">
                <a:solidFill>
                  <a:schemeClr val="tx1"/>
                </a:solidFill>
                <a:cs typeface="+mn-ea"/>
                <a:sym typeface="+mn-lt"/>
              </a:rPr>
              <a:t> </a:t>
            </a:r>
            <a:r>
              <a:rPr lang="en-US" sz="2200" b="1" dirty="0" err="1">
                <a:solidFill>
                  <a:schemeClr val="tx1"/>
                </a:solidFill>
                <a:cs typeface="+mn-ea"/>
                <a:sym typeface="+mn-lt"/>
              </a:rPr>
              <a:t>lớp</a:t>
            </a:r>
            <a:r>
              <a:rPr lang="en-US" sz="2200" b="1" dirty="0">
                <a:solidFill>
                  <a:schemeClr val="tx1"/>
                </a:solidFill>
                <a:cs typeface="+mn-ea"/>
                <a:sym typeface="+mn-lt"/>
              </a:rPr>
              <a:t> </a:t>
            </a:r>
            <a:r>
              <a:rPr lang="en-US" sz="2200" b="1" dirty="0" err="1">
                <a:solidFill>
                  <a:schemeClr val="tx1"/>
                </a:solidFill>
                <a:cs typeface="+mn-ea"/>
                <a:sym typeface="+mn-lt"/>
              </a:rPr>
              <a:t>ảnh</a:t>
            </a:r>
            <a:endParaRPr sz="2200" b="1" dirty="0">
              <a:solidFill>
                <a:schemeClr val="tx1"/>
              </a:solidFill>
              <a:cs typeface="+mn-ea"/>
              <a:sym typeface="+mn-lt"/>
            </a:endParaRPr>
          </a:p>
        </p:txBody>
      </p:sp>
      <p:sp>
        <p:nvSpPr>
          <p:cNvPr id="6" name="Google Shape;458;p45">
            <a:extLst>
              <a:ext uri="{FF2B5EF4-FFF2-40B4-BE49-F238E27FC236}">
                <a16:creationId xmlns:a16="http://schemas.microsoft.com/office/drawing/2014/main" id="{7DB9BB99-20B2-8D63-A7C1-B2DA524144C1}"/>
              </a:ext>
            </a:extLst>
          </p:cNvPr>
          <p:cNvSpPr txBox="1">
            <a:spLocks/>
          </p:cNvSpPr>
          <p:nvPr/>
        </p:nvSpPr>
        <p:spPr>
          <a:xfrm>
            <a:off x="1702449" y="1874341"/>
            <a:ext cx="1678899" cy="580236"/>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en-US" sz="2200" dirty="0" err="1">
                <a:solidFill>
                  <a:schemeClr val="tx1"/>
                </a:solidFill>
                <a:latin typeface="+mn-lt"/>
                <a:ea typeface="+mn-ea"/>
                <a:cs typeface="+mn-ea"/>
                <a:sym typeface="+mn-lt"/>
              </a:rPr>
              <a:t>Yêu</a:t>
            </a:r>
            <a:r>
              <a:rPr lang="en-US" sz="2200" dirty="0">
                <a:solidFill>
                  <a:schemeClr val="tx1"/>
                </a:solidFill>
                <a:latin typeface="+mn-lt"/>
                <a:ea typeface="+mn-ea"/>
                <a:cs typeface="+mn-ea"/>
                <a:sym typeface="+mn-lt"/>
              </a:rPr>
              <a:t> </a:t>
            </a:r>
            <a:r>
              <a:rPr lang="en-US" sz="2200" dirty="0" err="1">
                <a:solidFill>
                  <a:schemeClr val="tx1"/>
                </a:solidFill>
                <a:latin typeface="+mn-lt"/>
                <a:ea typeface="+mn-ea"/>
                <a:cs typeface="+mn-ea"/>
                <a:sym typeface="+mn-lt"/>
              </a:rPr>
              <a:t>cầu</a:t>
            </a:r>
            <a:r>
              <a:rPr lang="en-US" sz="2200" dirty="0">
                <a:solidFill>
                  <a:schemeClr val="tx1"/>
                </a:solidFill>
                <a:latin typeface="+mn-lt"/>
                <a:ea typeface="+mn-ea"/>
                <a:cs typeface="+mn-ea"/>
                <a:sym typeface="+mn-lt"/>
              </a:rPr>
              <a:t>:</a:t>
            </a:r>
          </a:p>
        </p:txBody>
      </p:sp>
      <p:sp>
        <p:nvSpPr>
          <p:cNvPr id="7" name="Google Shape;458;p45">
            <a:extLst>
              <a:ext uri="{FF2B5EF4-FFF2-40B4-BE49-F238E27FC236}">
                <a16:creationId xmlns:a16="http://schemas.microsoft.com/office/drawing/2014/main" id="{D491FDF0-F39F-400E-CDB5-52DD2B8587C8}"/>
              </a:ext>
            </a:extLst>
          </p:cNvPr>
          <p:cNvSpPr txBox="1">
            <a:spLocks/>
          </p:cNvSpPr>
          <p:nvPr/>
        </p:nvSpPr>
        <p:spPr>
          <a:xfrm>
            <a:off x="1108649" y="2552670"/>
            <a:ext cx="10593049" cy="175266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en-US" sz="2200" b="0" dirty="0" err="1">
                <a:solidFill>
                  <a:schemeClr val="tx1"/>
                </a:solidFill>
                <a:latin typeface="+mn-lt"/>
                <a:ea typeface="+mn-ea"/>
                <a:cs typeface="+mn-ea"/>
                <a:sym typeface="+mn-lt"/>
              </a:rPr>
              <a:t>Làm</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việc</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theo</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nhóm</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đôi</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để</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khai</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thác</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thông</a:t>
            </a:r>
            <a:r>
              <a:rPr lang="en-US" sz="2200" b="0" dirty="0">
                <a:solidFill>
                  <a:schemeClr val="tx1"/>
                </a:solidFill>
                <a:latin typeface="+mn-lt"/>
                <a:ea typeface="+mn-ea"/>
                <a:cs typeface="+mn-ea"/>
                <a:sym typeface="+mn-lt"/>
              </a:rPr>
              <a:t> tin SGK tr. 71, 72 </a:t>
            </a:r>
            <a:r>
              <a:rPr lang="en-US" sz="2200" b="0" dirty="0" err="1">
                <a:solidFill>
                  <a:schemeClr val="tx1"/>
                </a:solidFill>
                <a:latin typeface="+mn-lt"/>
                <a:ea typeface="+mn-ea"/>
                <a:cs typeface="+mn-ea"/>
                <a:sym typeface="+mn-lt"/>
              </a:rPr>
              <a:t>và</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quan</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sát</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hướng</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dẫn</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sau</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đó</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thực</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hành</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nhiệm</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vụ</a:t>
            </a:r>
            <a:r>
              <a:rPr lang="en-US" sz="2200" b="0"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Với</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ảnh</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cung</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cấp</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sẵn</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trong</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thư</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mục</a:t>
            </a:r>
            <a:r>
              <a:rPr lang="en-US" sz="2200" b="0" i="1" dirty="0">
                <a:solidFill>
                  <a:schemeClr val="tx1"/>
                </a:solidFill>
                <a:latin typeface="+mn-lt"/>
                <a:ea typeface="+mn-ea"/>
                <a:cs typeface="+mn-ea"/>
                <a:sym typeface="+mn-lt"/>
              </a:rPr>
              <a:t> </a:t>
            </a:r>
            <a:r>
              <a:rPr lang="en-US" sz="2200" i="1" dirty="0">
                <a:solidFill>
                  <a:schemeClr val="tx1"/>
                </a:solidFill>
                <a:latin typeface="+mn-lt"/>
                <a:ea typeface="+mn-ea"/>
                <a:cs typeface="+mn-ea"/>
                <a:sym typeface="+mn-lt"/>
              </a:rPr>
              <a:t>Bai4</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hoặc</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với</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ảnh</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em</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có</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em</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hãy</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tạo</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bức</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ảnh</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về</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sắp</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xếp</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bàn</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ăn</a:t>
            </a:r>
            <a:r>
              <a:rPr lang="en-US" sz="2200" b="0" i="1" dirty="0">
                <a:solidFill>
                  <a:schemeClr val="tx1"/>
                </a:solidFill>
                <a:latin typeface="+mn-lt"/>
                <a:ea typeface="+mn-ea"/>
                <a:cs typeface="+mn-ea"/>
                <a:sym typeface="+mn-lt"/>
              </a:rPr>
              <a:t>.</a:t>
            </a:r>
          </a:p>
        </p:txBody>
      </p:sp>
      <p:pic>
        <p:nvPicPr>
          <p:cNvPr id="8" name="Picture 24" descr="https://lh7-us.googleusercontent.com/dkwzX-mJAnIjgnHZMV9kpvQbIlEAdBX7hzNXOccRBL4-zF7uD5YVYfYbL5xtWACX-x1Aq_yt7HEImS_o_PkCHvbCiVssV0Fv5TSF9xLcInTb7ZtTIMfDBrh-9fp1cCH2UkunYMcgxGZRD2S-RGuX8Q=s2048">
            <a:extLst>
              <a:ext uri="{FF2B5EF4-FFF2-40B4-BE49-F238E27FC236}">
                <a16:creationId xmlns:a16="http://schemas.microsoft.com/office/drawing/2014/main" id="{2977866B-6600-47B4-B63F-3F47635741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3398" y="1954829"/>
            <a:ext cx="479687" cy="500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64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458;p45">
            <a:extLst>
              <a:ext uri="{FF2B5EF4-FFF2-40B4-BE49-F238E27FC236}">
                <a16:creationId xmlns:a16="http://schemas.microsoft.com/office/drawing/2014/main" id="{1494683D-875C-A2C3-BA6C-382BA7EC9423}"/>
              </a:ext>
            </a:extLst>
          </p:cNvPr>
          <p:cNvSpPr txBox="1">
            <a:spLocks/>
          </p:cNvSpPr>
          <p:nvPr/>
        </p:nvSpPr>
        <p:spPr>
          <a:xfrm>
            <a:off x="2209800" y="1905000"/>
            <a:ext cx="2256279" cy="580236"/>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en-US" sz="2200" dirty="0" err="1">
                <a:solidFill>
                  <a:schemeClr val="tx1"/>
                </a:solidFill>
                <a:latin typeface="+mn-lt"/>
                <a:ea typeface="+mn-ea"/>
                <a:cs typeface="+mn-ea"/>
                <a:sym typeface="+mn-lt"/>
              </a:rPr>
              <a:t>Hướng</a:t>
            </a:r>
            <a:r>
              <a:rPr lang="en-US" sz="2200" dirty="0">
                <a:solidFill>
                  <a:schemeClr val="tx1"/>
                </a:solidFill>
                <a:latin typeface="+mn-lt"/>
                <a:ea typeface="+mn-ea"/>
                <a:cs typeface="+mn-ea"/>
                <a:sym typeface="+mn-lt"/>
              </a:rPr>
              <a:t> </a:t>
            </a:r>
            <a:r>
              <a:rPr lang="en-US" sz="2200" dirty="0" err="1">
                <a:solidFill>
                  <a:schemeClr val="tx1"/>
                </a:solidFill>
                <a:latin typeface="+mn-lt"/>
                <a:ea typeface="+mn-ea"/>
                <a:cs typeface="+mn-ea"/>
                <a:sym typeface="+mn-lt"/>
              </a:rPr>
              <a:t>dẫn</a:t>
            </a:r>
            <a:r>
              <a:rPr lang="en-US" sz="2200" dirty="0">
                <a:solidFill>
                  <a:schemeClr val="tx1"/>
                </a:solidFill>
                <a:latin typeface="+mn-lt"/>
                <a:ea typeface="+mn-ea"/>
                <a:cs typeface="+mn-ea"/>
                <a:sym typeface="+mn-lt"/>
              </a:rPr>
              <a:t>:</a:t>
            </a:r>
          </a:p>
        </p:txBody>
      </p:sp>
      <p:pic>
        <p:nvPicPr>
          <p:cNvPr id="3" name="Picture 16" descr="https://lh6.googleusercontent.com/cQQEri5hZWCrN4zeJPdXgH7D7bJXJOl8uSM8UmpblWoRz9B54MuprFyItCKqNflos45GbFWmhGYVzan8ZMMPgyfK4oNZME854Nzjss3jWC0DwUIC1h_Mu7VKWtf4PCuWrHMRWgyoklMiTY63wteynA=s2048">
            <a:extLst>
              <a:ext uri="{FF2B5EF4-FFF2-40B4-BE49-F238E27FC236}">
                <a16:creationId xmlns:a16="http://schemas.microsoft.com/office/drawing/2014/main" id="{B4AD60F1-5965-050B-2965-8CE9A214E3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6407" y="1943128"/>
            <a:ext cx="483393" cy="549112"/>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458;p45">
            <a:extLst>
              <a:ext uri="{FF2B5EF4-FFF2-40B4-BE49-F238E27FC236}">
                <a16:creationId xmlns:a16="http://schemas.microsoft.com/office/drawing/2014/main" id="{2295AEE9-BA54-5257-8592-AEC94D213A6C}"/>
              </a:ext>
            </a:extLst>
          </p:cNvPr>
          <p:cNvSpPr txBox="1">
            <a:spLocks/>
          </p:cNvSpPr>
          <p:nvPr/>
        </p:nvSpPr>
        <p:spPr>
          <a:xfrm>
            <a:off x="476729" y="2593618"/>
            <a:ext cx="7027675" cy="3510204"/>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vi-VN" sz="2200" dirty="0">
                <a:solidFill>
                  <a:schemeClr val="tx1"/>
                </a:solidFill>
                <a:latin typeface="+mn-lt"/>
                <a:ea typeface="+mn-ea"/>
                <a:cs typeface="+mn-ea"/>
                <a:sym typeface="+mn-lt"/>
              </a:rPr>
              <a:t>Bước 1: </a:t>
            </a:r>
            <a:r>
              <a:rPr lang="vi-VN" sz="2200" b="0" dirty="0">
                <a:solidFill>
                  <a:schemeClr val="tx1"/>
                </a:solidFill>
                <a:latin typeface="+mn-lt"/>
                <a:ea typeface="+mn-ea"/>
                <a:cs typeface="+mn-ea"/>
                <a:sym typeface="+mn-lt"/>
              </a:rPr>
              <a:t>Tạo các </a:t>
            </a:r>
            <a:r>
              <a:rPr lang="vi-VN" sz="2200" b="0" dirty="0" err="1">
                <a:solidFill>
                  <a:schemeClr val="tx1"/>
                </a:solidFill>
                <a:latin typeface="+mn-lt"/>
                <a:ea typeface="+mn-ea"/>
                <a:cs typeface="+mn-ea"/>
                <a:sym typeface="+mn-lt"/>
              </a:rPr>
              <a:t>layer</a:t>
            </a:r>
            <a:r>
              <a:rPr lang="vi-VN" sz="2200" b="0" dirty="0">
                <a:solidFill>
                  <a:schemeClr val="tx1"/>
                </a:solidFill>
                <a:latin typeface="+mn-lt"/>
                <a:ea typeface="+mn-ea"/>
                <a:cs typeface="+mn-ea"/>
                <a:sym typeface="+mn-lt"/>
              </a:rPr>
              <a:t> mới để chứa thêm các đối tượng cần xuất hiện</a:t>
            </a:r>
            <a:r>
              <a:rPr lang="en-US" sz="2200" b="0" dirty="0">
                <a:solidFill>
                  <a:schemeClr val="tx1"/>
                </a:solidFill>
                <a:latin typeface="+mn-lt"/>
                <a:ea typeface="+mn-ea"/>
                <a:cs typeface="+mn-ea"/>
                <a:sym typeface="+mn-lt"/>
              </a:rPr>
              <a:t>: </a:t>
            </a:r>
            <a:r>
              <a:rPr lang="vi-VN" sz="2200" b="0" dirty="0">
                <a:solidFill>
                  <a:schemeClr val="tx1"/>
                </a:solidFill>
                <a:latin typeface="+mn-lt"/>
                <a:ea typeface="+mn-ea"/>
                <a:cs typeface="+mn-ea"/>
                <a:sym typeface="+mn-lt"/>
              </a:rPr>
              <a:t>chọn </a:t>
            </a:r>
            <a:r>
              <a:rPr lang="vi-VN" sz="2200" dirty="0" err="1">
                <a:solidFill>
                  <a:schemeClr val="tx1"/>
                </a:solidFill>
                <a:latin typeface="+mn-lt"/>
                <a:ea typeface="+mn-ea"/>
                <a:cs typeface="+mn-ea"/>
                <a:sym typeface="+mn-lt"/>
              </a:rPr>
              <a:t>File</a:t>
            </a:r>
            <a:r>
              <a:rPr lang="vi-VN" sz="2200" dirty="0">
                <a:solidFill>
                  <a:schemeClr val="tx1"/>
                </a:solidFill>
                <a:latin typeface="+mn-lt"/>
                <a:ea typeface="+mn-ea"/>
                <a:cs typeface="+mn-ea"/>
                <a:sym typeface="+mn-lt"/>
              </a:rPr>
              <a:t>\</a:t>
            </a:r>
            <a:r>
              <a:rPr lang="vi-VN" sz="2200" dirty="0" err="1">
                <a:solidFill>
                  <a:schemeClr val="tx1"/>
                </a:solidFill>
                <a:latin typeface="+mn-lt"/>
                <a:ea typeface="+mn-ea"/>
                <a:cs typeface="+mn-ea"/>
                <a:sym typeface="+mn-lt"/>
              </a:rPr>
              <a:t>Open</a:t>
            </a:r>
            <a:r>
              <a:rPr lang="vi-VN" sz="2200" dirty="0">
                <a:solidFill>
                  <a:schemeClr val="tx1"/>
                </a:solidFill>
                <a:latin typeface="+mn-lt"/>
                <a:ea typeface="+mn-ea"/>
                <a:cs typeface="+mn-ea"/>
                <a:sym typeface="+mn-lt"/>
              </a:rPr>
              <a:t> </a:t>
            </a:r>
            <a:r>
              <a:rPr lang="vi-VN" sz="2200" dirty="0" err="1">
                <a:solidFill>
                  <a:schemeClr val="tx1"/>
                </a:solidFill>
                <a:latin typeface="+mn-lt"/>
                <a:ea typeface="+mn-ea"/>
                <a:cs typeface="+mn-ea"/>
                <a:sym typeface="+mn-lt"/>
              </a:rPr>
              <a:t>as</a:t>
            </a:r>
            <a:r>
              <a:rPr lang="vi-VN" sz="2200" dirty="0">
                <a:solidFill>
                  <a:schemeClr val="tx1"/>
                </a:solidFill>
                <a:latin typeface="+mn-lt"/>
                <a:ea typeface="+mn-ea"/>
                <a:cs typeface="+mn-ea"/>
                <a:sym typeface="+mn-lt"/>
              </a:rPr>
              <a:t> </a:t>
            </a:r>
            <a:r>
              <a:rPr lang="vi-VN" sz="2200" dirty="0" err="1">
                <a:solidFill>
                  <a:schemeClr val="tx1"/>
                </a:solidFill>
                <a:latin typeface="+mn-lt"/>
                <a:ea typeface="+mn-ea"/>
                <a:cs typeface="+mn-ea"/>
                <a:sym typeface="+mn-lt"/>
              </a:rPr>
              <a:t>Layers</a:t>
            </a:r>
            <a:r>
              <a:rPr lang="vi-VN" sz="2200" b="0" dirty="0">
                <a:solidFill>
                  <a:schemeClr val="tx1"/>
                </a:solidFill>
                <a:latin typeface="+mn-lt"/>
                <a:ea typeface="+mn-ea"/>
                <a:cs typeface="+mn-ea"/>
                <a:sym typeface="+mn-lt"/>
              </a:rPr>
              <a:t>.</a:t>
            </a:r>
          </a:p>
          <a:p>
            <a:pPr algn="just">
              <a:lnSpc>
                <a:spcPct val="150000"/>
              </a:lnSpc>
              <a:buSzPts val="1100"/>
            </a:pPr>
            <a:r>
              <a:rPr lang="vi-VN" sz="2200" dirty="0">
                <a:solidFill>
                  <a:schemeClr val="tx1"/>
                </a:solidFill>
                <a:latin typeface="+mn-lt"/>
                <a:ea typeface="+mn-ea"/>
                <a:cs typeface="+mn-ea"/>
                <a:sym typeface="+mn-lt"/>
              </a:rPr>
              <a:t>Bước 2: </a:t>
            </a:r>
            <a:r>
              <a:rPr lang="vi-VN" sz="2200" b="0" dirty="0">
                <a:solidFill>
                  <a:schemeClr val="tx1"/>
                </a:solidFill>
                <a:latin typeface="+mn-lt"/>
                <a:ea typeface="+mn-ea"/>
                <a:cs typeface="+mn-ea"/>
                <a:sym typeface="+mn-lt"/>
              </a:rPr>
              <a:t>Chỉnh sửa thứ tự các </a:t>
            </a:r>
            <a:r>
              <a:rPr lang="vi-VN" sz="2200" b="0" dirty="0" err="1">
                <a:solidFill>
                  <a:schemeClr val="tx1"/>
                </a:solidFill>
                <a:latin typeface="+mn-lt"/>
                <a:ea typeface="+mn-ea"/>
                <a:cs typeface="+mn-ea"/>
                <a:sym typeface="+mn-lt"/>
              </a:rPr>
              <a:t>layer</a:t>
            </a:r>
            <a:r>
              <a:rPr lang="vi-VN" sz="2200" b="0" dirty="0">
                <a:solidFill>
                  <a:schemeClr val="tx1"/>
                </a:solidFill>
                <a:latin typeface="+mn-lt"/>
                <a:ea typeface="+mn-ea"/>
                <a:cs typeface="+mn-ea"/>
                <a:sym typeface="+mn-lt"/>
              </a:rPr>
              <a:t> cho phù hợp.</a:t>
            </a:r>
          </a:p>
          <a:p>
            <a:pPr algn="just">
              <a:lnSpc>
                <a:spcPct val="150000"/>
              </a:lnSpc>
              <a:buSzPts val="1100"/>
            </a:pPr>
            <a:r>
              <a:rPr lang="vi-VN" sz="2200" dirty="0">
                <a:solidFill>
                  <a:schemeClr val="tx1"/>
                </a:solidFill>
                <a:latin typeface="+mn-lt"/>
                <a:ea typeface="+mn-ea"/>
                <a:cs typeface="+mn-ea"/>
                <a:sym typeface="+mn-lt"/>
              </a:rPr>
              <a:t>Bước 3: </a:t>
            </a:r>
            <a:r>
              <a:rPr lang="vi-VN" sz="2200" b="0" dirty="0">
                <a:solidFill>
                  <a:schemeClr val="tx1"/>
                </a:solidFill>
                <a:latin typeface="+mn-lt"/>
                <a:ea typeface="+mn-ea"/>
                <a:cs typeface="+mn-ea"/>
                <a:sym typeface="+mn-lt"/>
              </a:rPr>
              <a:t>Chọn </a:t>
            </a:r>
            <a:r>
              <a:rPr lang="vi-VN" sz="2200" dirty="0" err="1">
                <a:solidFill>
                  <a:schemeClr val="tx1"/>
                </a:solidFill>
                <a:latin typeface="+mn-lt"/>
                <a:ea typeface="+mn-ea"/>
                <a:cs typeface="+mn-ea"/>
                <a:sym typeface="+mn-lt"/>
              </a:rPr>
              <a:t>Scale</a:t>
            </a:r>
            <a:r>
              <a:rPr lang="vi-VN" sz="2200" b="0" dirty="0">
                <a:solidFill>
                  <a:schemeClr val="tx1"/>
                </a:solidFill>
                <a:latin typeface="+mn-lt"/>
                <a:ea typeface="+mn-ea"/>
                <a:cs typeface="+mn-ea"/>
                <a:sym typeface="+mn-lt"/>
              </a:rPr>
              <a:t> và </a:t>
            </a:r>
            <a:r>
              <a:rPr lang="vi-VN" sz="2200" dirty="0" err="1">
                <a:solidFill>
                  <a:schemeClr val="tx1"/>
                </a:solidFill>
                <a:latin typeface="+mn-lt"/>
                <a:ea typeface="+mn-ea"/>
                <a:cs typeface="+mn-ea"/>
                <a:sym typeface="+mn-lt"/>
              </a:rPr>
              <a:t>Move</a:t>
            </a:r>
            <a:r>
              <a:rPr lang="vi-VN" sz="2200" b="0" dirty="0">
                <a:solidFill>
                  <a:schemeClr val="tx1"/>
                </a:solidFill>
                <a:latin typeface="+mn-lt"/>
                <a:ea typeface="+mn-ea"/>
                <a:cs typeface="+mn-ea"/>
                <a:sym typeface="+mn-lt"/>
              </a:rPr>
              <a:t> trong hộp công cụ để thay đổi kích cỡ và di chuyển các ảnh mới tới vị trí hợp lí</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chú</a:t>
            </a:r>
            <a:r>
              <a:rPr lang="en-US" sz="2200" b="0" dirty="0">
                <a:solidFill>
                  <a:schemeClr val="tx1"/>
                </a:solidFill>
                <a:latin typeface="+mn-lt"/>
                <a:ea typeface="+mn-ea"/>
                <a:cs typeface="+mn-ea"/>
                <a:sym typeface="+mn-lt"/>
              </a:rPr>
              <a:t> ý </a:t>
            </a:r>
            <a:r>
              <a:rPr lang="en-US" sz="2200" b="0" dirty="0" err="1">
                <a:solidFill>
                  <a:schemeClr val="tx1"/>
                </a:solidFill>
                <a:latin typeface="+mn-lt"/>
                <a:ea typeface="+mn-ea"/>
                <a:cs typeface="+mn-ea"/>
                <a:sym typeface="+mn-lt"/>
              </a:rPr>
              <a:t>chọn</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đúng</a:t>
            </a:r>
            <a:r>
              <a:rPr lang="en-US" sz="2200" b="0" dirty="0">
                <a:solidFill>
                  <a:schemeClr val="tx1"/>
                </a:solidFill>
                <a:latin typeface="+mn-lt"/>
                <a:ea typeface="+mn-ea"/>
                <a:cs typeface="+mn-ea"/>
                <a:sym typeface="+mn-lt"/>
              </a:rPr>
              <a:t> layer).</a:t>
            </a:r>
            <a:endParaRPr lang="vi-VN" sz="2200" b="0" dirty="0">
              <a:solidFill>
                <a:schemeClr val="tx1"/>
              </a:solidFill>
              <a:latin typeface="+mn-lt"/>
              <a:ea typeface="+mn-ea"/>
              <a:cs typeface="+mn-ea"/>
              <a:sym typeface="+mn-lt"/>
            </a:endParaRPr>
          </a:p>
        </p:txBody>
      </p:sp>
      <p:grpSp>
        <p:nvGrpSpPr>
          <p:cNvPr id="5" name="Group 18">
            <a:extLst>
              <a:ext uri="{FF2B5EF4-FFF2-40B4-BE49-F238E27FC236}">
                <a16:creationId xmlns:a16="http://schemas.microsoft.com/office/drawing/2014/main" id="{03793F25-EF89-3F09-644E-D4F3BE90854B}"/>
              </a:ext>
            </a:extLst>
          </p:cNvPr>
          <p:cNvGrpSpPr/>
          <p:nvPr/>
        </p:nvGrpSpPr>
        <p:grpSpPr>
          <a:xfrm>
            <a:off x="7504404" y="2303500"/>
            <a:ext cx="4477063" cy="3996145"/>
            <a:chOff x="5617030" y="990738"/>
            <a:chExt cx="3357797" cy="2997109"/>
          </a:xfrm>
        </p:grpSpPr>
        <p:pic>
          <p:nvPicPr>
            <p:cNvPr id="6" name="Picture 1">
              <a:extLst>
                <a:ext uri="{FF2B5EF4-FFF2-40B4-BE49-F238E27FC236}">
                  <a16:creationId xmlns:a16="http://schemas.microsoft.com/office/drawing/2014/main" id="{89344EFA-DA94-FEE1-799D-4EF388D34450}"/>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4910" t="9030" r="7384" b="49488"/>
            <a:stretch/>
          </p:blipFill>
          <p:spPr>
            <a:xfrm>
              <a:off x="5617030" y="1417033"/>
              <a:ext cx="3357797" cy="2570814"/>
            </a:xfrm>
            <a:prstGeom prst="rect">
              <a:avLst/>
            </a:prstGeom>
          </p:spPr>
        </p:pic>
        <p:sp>
          <p:nvSpPr>
            <p:cNvPr id="7" name="Google Shape;458;p45">
              <a:extLst>
                <a:ext uri="{FF2B5EF4-FFF2-40B4-BE49-F238E27FC236}">
                  <a16:creationId xmlns:a16="http://schemas.microsoft.com/office/drawing/2014/main" id="{ED004710-44A2-74CF-67BA-A60854695DED}"/>
                </a:ext>
              </a:extLst>
            </p:cNvPr>
            <p:cNvSpPr txBox="1">
              <a:spLocks/>
            </p:cNvSpPr>
            <p:nvPr/>
          </p:nvSpPr>
          <p:spPr>
            <a:xfrm>
              <a:off x="6449824" y="990738"/>
              <a:ext cx="1692209" cy="435177"/>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en-US" sz="2200">
                  <a:solidFill>
                    <a:schemeClr val="tx1"/>
                  </a:solidFill>
                  <a:latin typeface="+mn-lt"/>
                  <a:ea typeface="+mn-ea"/>
                  <a:cs typeface="+mn-ea"/>
                  <a:sym typeface="+mn-lt"/>
                </a:rPr>
                <a:t>Ví dụ mẫu</a:t>
              </a:r>
            </a:p>
          </p:txBody>
        </p:sp>
      </p:grpSp>
    </p:spTree>
    <p:custDataLst>
      <p:tags r:id="rId1"/>
    </p:custDataLst>
    <p:extLst>
      <p:ext uri="{BB962C8B-B14F-4D97-AF65-F5344CB8AC3E}">
        <p14:creationId xmlns:p14="http://schemas.microsoft.com/office/powerpoint/2010/main" val="168037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5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58;p45">
            <a:extLst>
              <a:ext uri="{FF2B5EF4-FFF2-40B4-BE49-F238E27FC236}">
                <a16:creationId xmlns:a16="http://schemas.microsoft.com/office/drawing/2014/main" id="{0D62E4E9-39EC-AA4F-41C7-6DB8B39555BB}"/>
              </a:ext>
            </a:extLst>
          </p:cNvPr>
          <p:cNvSpPr txBox="1">
            <a:spLocks/>
          </p:cNvSpPr>
          <p:nvPr/>
        </p:nvSpPr>
        <p:spPr>
          <a:xfrm>
            <a:off x="2485869" y="1767282"/>
            <a:ext cx="2256279" cy="580236"/>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en-US" sz="2200" dirty="0" err="1">
                <a:solidFill>
                  <a:schemeClr val="tx1"/>
                </a:solidFill>
                <a:latin typeface="+mn-lt"/>
                <a:ea typeface="+mn-ea"/>
                <a:cs typeface="+mn-ea"/>
                <a:sym typeface="+mn-lt"/>
              </a:rPr>
              <a:t>Hướng</a:t>
            </a:r>
            <a:r>
              <a:rPr lang="en-US" sz="2200" dirty="0">
                <a:solidFill>
                  <a:schemeClr val="tx1"/>
                </a:solidFill>
                <a:latin typeface="+mn-lt"/>
                <a:ea typeface="+mn-ea"/>
                <a:cs typeface="+mn-ea"/>
                <a:sym typeface="+mn-lt"/>
              </a:rPr>
              <a:t> </a:t>
            </a:r>
            <a:r>
              <a:rPr lang="en-US" sz="2200" dirty="0" err="1">
                <a:solidFill>
                  <a:schemeClr val="tx1"/>
                </a:solidFill>
                <a:latin typeface="+mn-lt"/>
                <a:ea typeface="+mn-ea"/>
                <a:cs typeface="+mn-ea"/>
                <a:sym typeface="+mn-lt"/>
              </a:rPr>
              <a:t>dẫn</a:t>
            </a:r>
            <a:r>
              <a:rPr lang="en-US" sz="2200" dirty="0">
                <a:solidFill>
                  <a:schemeClr val="tx1"/>
                </a:solidFill>
                <a:latin typeface="+mn-lt"/>
                <a:ea typeface="+mn-ea"/>
                <a:cs typeface="+mn-ea"/>
                <a:sym typeface="+mn-lt"/>
              </a:rPr>
              <a:t>:</a:t>
            </a:r>
          </a:p>
        </p:txBody>
      </p:sp>
      <p:pic>
        <p:nvPicPr>
          <p:cNvPr id="3" name="Picture 16" descr="https://lh6.googleusercontent.com/cQQEri5hZWCrN4zeJPdXgH7D7bJXJOl8uSM8UmpblWoRz9B54MuprFyItCKqNflos45GbFWmhGYVzan8ZMMPgyfK4oNZME854Nzjss3jWC0DwUIC1h_Mu7VKWtf4PCuWrHMRWgyoklMiTY63wteynA=s2048">
            <a:extLst>
              <a:ext uri="{FF2B5EF4-FFF2-40B4-BE49-F238E27FC236}">
                <a16:creationId xmlns:a16="http://schemas.microsoft.com/office/drawing/2014/main" id="{5B39D8C9-8803-2CF8-C98E-CC9EA65902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2476" y="1805410"/>
            <a:ext cx="483393" cy="549112"/>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458;p45">
            <a:extLst>
              <a:ext uri="{FF2B5EF4-FFF2-40B4-BE49-F238E27FC236}">
                <a16:creationId xmlns:a16="http://schemas.microsoft.com/office/drawing/2014/main" id="{CC98DAF3-1C7E-AE0D-77D6-96C87EF49798}"/>
              </a:ext>
            </a:extLst>
          </p:cNvPr>
          <p:cNvSpPr txBox="1">
            <a:spLocks/>
          </p:cNvSpPr>
          <p:nvPr/>
        </p:nvSpPr>
        <p:spPr>
          <a:xfrm>
            <a:off x="439925" y="2518674"/>
            <a:ext cx="7027675" cy="2135917"/>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vi-VN" sz="2200" dirty="0">
                <a:solidFill>
                  <a:schemeClr val="tx1"/>
                </a:solidFill>
                <a:latin typeface="+mn-lt"/>
                <a:ea typeface="+mn-ea"/>
                <a:cs typeface="+mn-ea"/>
                <a:sym typeface="+mn-lt"/>
              </a:rPr>
              <a:t>Bước 4: </a:t>
            </a:r>
            <a:r>
              <a:rPr lang="vi-VN" sz="2200" b="0" dirty="0">
                <a:solidFill>
                  <a:schemeClr val="tx1"/>
                </a:solidFill>
                <a:latin typeface="+mn-lt"/>
                <a:ea typeface="+mn-ea"/>
                <a:cs typeface="+mn-ea"/>
                <a:sym typeface="+mn-lt"/>
              </a:rPr>
              <a:t>Lưu tệp chỉnh ảnh với đuôi “.</a:t>
            </a:r>
            <a:r>
              <a:rPr lang="vi-VN" sz="2200" b="0" dirty="0" err="1">
                <a:solidFill>
                  <a:schemeClr val="tx1"/>
                </a:solidFill>
                <a:latin typeface="+mn-lt"/>
                <a:ea typeface="+mn-ea"/>
                <a:cs typeface="+mn-ea"/>
                <a:sym typeface="+mn-lt"/>
              </a:rPr>
              <a:t>xcf</a:t>
            </a:r>
            <a:r>
              <a:rPr lang="vi-VN" sz="2200" b="0" dirty="0">
                <a:solidFill>
                  <a:schemeClr val="tx1"/>
                </a:solidFill>
                <a:latin typeface="+mn-lt"/>
                <a:ea typeface="+mn-ea"/>
                <a:cs typeface="+mn-ea"/>
                <a:sym typeface="+mn-lt"/>
              </a:rPr>
              <a:t>” bằng cách chọn </a:t>
            </a:r>
            <a:r>
              <a:rPr lang="vi-VN" sz="2200" dirty="0" err="1">
                <a:solidFill>
                  <a:schemeClr val="tx1"/>
                </a:solidFill>
                <a:latin typeface="+mn-lt"/>
                <a:ea typeface="+mn-ea"/>
                <a:cs typeface="+mn-ea"/>
                <a:sym typeface="+mn-lt"/>
              </a:rPr>
              <a:t>File</a:t>
            </a:r>
            <a:r>
              <a:rPr lang="vi-VN" sz="2200" dirty="0">
                <a:solidFill>
                  <a:schemeClr val="tx1"/>
                </a:solidFill>
                <a:latin typeface="+mn-lt"/>
                <a:ea typeface="+mn-ea"/>
                <a:cs typeface="+mn-ea"/>
                <a:sym typeface="+mn-lt"/>
              </a:rPr>
              <a:t>\</a:t>
            </a:r>
            <a:r>
              <a:rPr lang="vi-VN" sz="2200" dirty="0" err="1">
                <a:solidFill>
                  <a:schemeClr val="tx1"/>
                </a:solidFill>
                <a:latin typeface="+mn-lt"/>
                <a:ea typeface="+mn-ea"/>
                <a:cs typeface="+mn-ea"/>
                <a:sym typeface="+mn-lt"/>
              </a:rPr>
              <a:t>Save</a:t>
            </a:r>
            <a:r>
              <a:rPr lang="vi-VN" sz="2200" b="0" dirty="0">
                <a:solidFill>
                  <a:schemeClr val="tx1"/>
                </a:solidFill>
                <a:latin typeface="+mn-lt"/>
                <a:ea typeface="+mn-ea"/>
                <a:cs typeface="+mn-ea"/>
                <a:sym typeface="+mn-lt"/>
              </a:rPr>
              <a:t>.</a:t>
            </a:r>
          </a:p>
          <a:p>
            <a:pPr algn="just">
              <a:lnSpc>
                <a:spcPct val="150000"/>
              </a:lnSpc>
              <a:buSzPts val="1100"/>
            </a:pPr>
            <a:r>
              <a:rPr lang="vi-VN" sz="2200" dirty="0">
                <a:solidFill>
                  <a:schemeClr val="tx1"/>
                </a:solidFill>
                <a:latin typeface="+mn-lt"/>
                <a:ea typeface="+mn-ea"/>
                <a:cs typeface="+mn-ea"/>
                <a:sym typeface="+mn-lt"/>
              </a:rPr>
              <a:t>Bước 5: </a:t>
            </a:r>
            <a:r>
              <a:rPr lang="vi-VN" sz="2200" b="0" dirty="0">
                <a:solidFill>
                  <a:schemeClr val="tx1"/>
                </a:solidFill>
                <a:latin typeface="+mn-lt"/>
                <a:ea typeface="+mn-ea"/>
                <a:cs typeface="+mn-ea"/>
                <a:sym typeface="+mn-lt"/>
              </a:rPr>
              <a:t>Chọn </a:t>
            </a:r>
            <a:r>
              <a:rPr lang="vi-VN" sz="2200" dirty="0" err="1">
                <a:solidFill>
                  <a:schemeClr val="tx1"/>
                </a:solidFill>
                <a:latin typeface="+mn-lt"/>
                <a:ea typeface="+mn-ea"/>
                <a:cs typeface="+mn-ea"/>
                <a:sym typeface="+mn-lt"/>
              </a:rPr>
              <a:t>File</a:t>
            </a:r>
            <a:r>
              <a:rPr lang="vi-VN" sz="2200" dirty="0">
                <a:solidFill>
                  <a:schemeClr val="tx1"/>
                </a:solidFill>
                <a:latin typeface="+mn-lt"/>
                <a:ea typeface="+mn-ea"/>
                <a:cs typeface="+mn-ea"/>
                <a:sym typeface="+mn-lt"/>
              </a:rPr>
              <a:t>\</a:t>
            </a:r>
            <a:r>
              <a:rPr lang="vi-VN" sz="2200" dirty="0" err="1">
                <a:solidFill>
                  <a:schemeClr val="tx1"/>
                </a:solidFill>
                <a:latin typeface="+mn-lt"/>
                <a:ea typeface="+mn-ea"/>
                <a:cs typeface="+mn-ea"/>
                <a:sym typeface="+mn-lt"/>
              </a:rPr>
              <a:t>Export</a:t>
            </a:r>
            <a:r>
              <a:rPr lang="vi-VN" sz="2200" dirty="0">
                <a:solidFill>
                  <a:schemeClr val="tx1"/>
                </a:solidFill>
                <a:latin typeface="+mn-lt"/>
                <a:ea typeface="+mn-ea"/>
                <a:cs typeface="+mn-ea"/>
                <a:sym typeface="+mn-lt"/>
              </a:rPr>
              <a:t> </a:t>
            </a:r>
            <a:r>
              <a:rPr lang="vi-VN" sz="2200" dirty="0" err="1">
                <a:solidFill>
                  <a:schemeClr val="tx1"/>
                </a:solidFill>
                <a:latin typeface="+mn-lt"/>
                <a:ea typeface="+mn-ea"/>
                <a:cs typeface="+mn-ea"/>
                <a:sym typeface="+mn-lt"/>
              </a:rPr>
              <a:t>As</a:t>
            </a:r>
            <a:r>
              <a:rPr lang="vi-VN" sz="2200" dirty="0">
                <a:solidFill>
                  <a:schemeClr val="tx1"/>
                </a:solidFill>
                <a:latin typeface="+mn-lt"/>
                <a:ea typeface="+mn-ea"/>
                <a:cs typeface="+mn-ea"/>
                <a:sym typeface="+mn-lt"/>
              </a:rPr>
              <a:t> </a:t>
            </a:r>
            <a:r>
              <a:rPr lang="vi-VN" sz="2200" b="0" dirty="0">
                <a:solidFill>
                  <a:schemeClr val="tx1"/>
                </a:solidFill>
                <a:latin typeface="+mn-lt"/>
                <a:ea typeface="+mn-ea"/>
                <a:cs typeface="+mn-ea"/>
                <a:sym typeface="+mn-lt"/>
              </a:rPr>
              <a:t>để xuất ảnh sản phẩm với đuôi là “.</a:t>
            </a:r>
            <a:r>
              <a:rPr lang="vi-VN" sz="2200" b="0" dirty="0" err="1">
                <a:solidFill>
                  <a:schemeClr val="tx1"/>
                </a:solidFill>
                <a:latin typeface="+mn-lt"/>
                <a:ea typeface="+mn-ea"/>
                <a:cs typeface="+mn-ea"/>
                <a:sym typeface="+mn-lt"/>
              </a:rPr>
              <a:t>jpg</a:t>
            </a:r>
            <a:r>
              <a:rPr lang="vi-VN" sz="2200" b="0" dirty="0">
                <a:solidFill>
                  <a:schemeClr val="tx1"/>
                </a:solidFill>
                <a:latin typeface="+mn-lt"/>
                <a:ea typeface="+mn-ea"/>
                <a:cs typeface="+mn-ea"/>
                <a:sym typeface="+mn-lt"/>
              </a:rPr>
              <a:t>”.</a:t>
            </a:r>
          </a:p>
        </p:txBody>
      </p:sp>
      <p:sp>
        <p:nvSpPr>
          <p:cNvPr id="5" name="Google Shape;458;p45">
            <a:extLst>
              <a:ext uri="{FF2B5EF4-FFF2-40B4-BE49-F238E27FC236}">
                <a16:creationId xmlns:a16="http://schemas.microsoft.com/office/drawing/2014/main" id="{7347E7D2-91F1-6106-28E0-40460D24499D}"/>
              </a:ext>
            </a:extLst>
          </p:cNvPr>
          <p:cNvSpPr txBox="1">
            <a:spLocks/>
          </p:cNvSpPr>
          <p:nvPr/>
        </p:nvSpPr>
        <p:spPr>
          <a:xfrm>
            <a:off x="1292673" y="4762625"/>
            <a:ext cx="5769768" cy="1755101"/>
          </a:xfrm>
          <a:prstGeom prst="rect">
            <a:avLst/>
          </a:prstGeom>
          <a:solidFill>
            <a:srgbClr val="FFFFC1"/>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vi-VN" sz="2200" dirty="0">
                <a:solidFill>
                  <a:schemeClr val="tx1"/>
                </a:solidFill>
                <a:latin typeface="+mn-lt"/>
                <a:ea typeface="+mn-ea"/>
                <a:cs typeface="+mn-ea"/>
                <a:sym typeface="+mn-lt"/>
              </a:rPr>
              <a:t>Lưu ý: </a:t>
            </a:r>
            <a:r>
              <a:rPr lang="vi-VN" sz="2200" b="0" dirty="0">
                <a:solidFill>
                  <a:schemeClr val="tx1"/>
                </a:solidFill>
                <a:latin typeface="+mn-lt"/>
                <a:ea typeface="+mn-ea"/>
                <a:cs typeface="+mn-ea"/>
                <a:sym typeface="+mn-lt"/>
              </a:rPr>
              <a:t>Nháy chuột vào </a:t>
            </a:r>
            <a:r>
              <a:rPr lang="vi-VN" sz="2200" dirty="0" err="1">
                <a:solidFill>
                  <a:schemeClr val="tx1"/>
                </a:solidFill>
                <a:latin typeface="+mn-lt"/>
                <a:ea typeface="+mn-ea"/>
                <a:cs typeface="+mn-ea"/>
                <a:sym typeface="+mn-lt"/>
              </a:rPr>
              <a:t>Select</a:t>
            </a:r>
            <a:r>
              <a:rPr lang="vi-VN" sz="2200" dirty="0">
                <a:solidFill>
                  <a:schemeClr val="tx1"/>
                </a:solidFill>
                <a:latin typeface="+mn-lt"/>
                <a:ea typeface="+mn-ea"/>
                <a:cs typeface="+mn-ea"/>
                <a:sym typeface="+mn-lt"/>
              </a:rPr>
              <a:t> </a:t>
            </a:r>
            <a:r>
              <a:rPr lang="vi-VN" sz="2200" dirty="0" err="1">
                <a:solidFill>
                  <a:schemeClr val="tx1"/>
                </a:solidFill>
                <a:latin typeface="+mn-lt"/>
                <a:ea typeface="+mn-ea"/>
                <a:cs typeface="+mn-ea"/>
                <a:sym typeface="+mn-lt"/>
              </a:rPr>
              <a:t>File</a:t>
            </a:r>
            <a:r>
              <a:rPr lang="vi-VN" sz="2200" dirty="0">
                <a:solidFill>
                  <a:schemeClr val="tx1"/>
                </a:solidFill>
                <a:latin typeface="+mn-lt"/>
                <a:ea typeface="+mn-ea"/>
                <a:cs typeface="+mn-ea"/>
                <a:sym typeface="+mn-lt"/>
              </a:rPr>
              <a:t> </a:t>
            </a:r>
            <a:r>
              <a:rPr lang="vi-VN" sz="2200" dirty="0" err="1">
                <a:solidFill>
                  <a:schemeClr val="tx1"/>
                </a:solidFill>
                <a:latin typeface="+mn-lt"/>
                <a:ea typeface="+mn-ea"/>
                <a:cs typeface="+mn-ea"/>
                <a:sym typeface="+mn-lt"/>
              </a:rPr>
              <a:t>Type</a:t>
            </a:r>
            <a:r>
              <a:rPr lang="vi-VN" sz="2200" dirty="0">
                <a:solidFill>
                  <a:schemeClr val="tx1"/>
                </a:solidFill>
                <a:latin typeface="+mn-lt"/>
                <a:ea typeface="+mn-ea"/>
                <a:cs typeface="+mn-ea"/>
                <a:sym typeface="+mn-lt"/>
              </a:rPr>
              <a:t> (</a:t>
            </a:r>
            <a:r>
              <a:rPr lang="vi-VN" sz="2200" dirty="0" err="1">
                <a:solidFill>
                  <a:schemeClr val="tx1"/>
                </a:solidFill>
                <a:latin typeface="+mn-lt"/>
                <a:ea typeface="+mn-ea"/>
                <a:cs typeface="+mn-ea"/>
                <a:sym typeface="+mn-lt"/>
              </a:rPr>
              <a:t>By</a:t>
            </a:r>
            <a:r>
              <a:rPr lang="vi-VN" sz="2200" dirty="0">
                <a:solidFill>
                  <a:schemeClr val="tx1"/>
                </a:solidFill>
                <a:latin typeface="+mn-lt"/>
                <a:ea typeface="+mn-ea"/>
                <a:cs typeface="+mn-ea"/>
                <a:sym typeface="+mn-lt"/>
              </a:rPr>
              <a:t> </a:t>
            </a:r>
            <a:r>
              <a:rPr lang="vi-VN" sz="2200" dirty="0" err="1">
                <a:solidFill>
                  <a:schemeClr val="tx1"/>
                </a:solidFill>
                <a:latin typeface="+mn-lt"/>
                <a:ea typeface="+mn-ea"/>
                <a:cs typeface="+mn-ea"/>
                <a:sym typeface="+mn-lt"/>
              </a:rPr>
              <a:t>Extension</a:t>
            </a:r>
            <a:r>
              <a:rPr lang="vi-VN" sz="2200" dirty="0">
                <a:solidFill>
                  <a:schemeClr val="tx1"/>
                </a:solidFill>
                <a:latin typeface="+mn-lt"/>
                <a:ea typeface="+mn-ea"/>
                <a:cs typeface="+mn-ea"/>
                <a:sym typeface="+mn-lt"/>
              </a:rPr>
              <a:t>)</a:t>
            </a:r>
            <a:r>
              <a:rPr lang="vi-VN" sz="2200" b="0" dirty="0">
                <a:solidFill>
                  <a:schemeClr val="tx1"/>
                </a:solidFill>
                <a:latin typeface="+mn-lt"/>
                <a:ea typeface="+mn-ea"/>
                <a:cs typeface="+mn-ea"/>
                <a:sym typeface="+mn-lt"/>
              </a:rPr>
              <a:t> ở phía dưới cửa sổ </a:t>
            </a:r>
            <a:r>
              <a:rPr lang="vi-VN" sz="2200" dirty="0" err="1">
                <a:solidFill>
                  <a:schemeClr val="tx1"/>
                </a:solidFill>
                <a:latin typeface="+mn-lt"/>
                <a:ea typeface="+mn-ea"/>
                <a:cs typeface="+mn-ea"/>
                <a:sym typeface="+mn-lt"/>
              </a:rPr>
              <a:t>Export</a:t>
            </a:r>
            <a:r>
              <a:rPr lang="vi-VN" sz="2200" dirty="0">
                <a:solidFill>
                  <a:schemeClr val="tx1"/>
                </a:solidFill>
                <a:latin typeface="+mn-lt"/>
                <a:ea typeface="+mn-ea"/>
                <a:cs typeface="+mn-ea"/>
                <a:sym typeface="+mn-lt"/>
              </a:rPr>
              <a:t> </a:t>
            </a:r>
            <a:r>
              <a:rPr lang="vi-VN" sz="2200" dirty="0" err="1">
                <a:solidFill>
                  <a:schemeClr val="tx1"/>
                </a:solidFill>
                <a:latin typeface="+mn-lt"/>
                <a:ea typeface="+mn-ea"/>
                <a:cs typeface="+mn-ea"/>
                <a:sym typeface="+mn-lt"/>
              </a:rPr>
              <a:t>Image</a:t>
            </a:r>
            <a:r>
              <a:rPr lang="vi-VN" sz="2200" dirty="0">
                <a:solidFill>
                  <a:schemeClr val="tx1"/>
                </a:solidFill>
                <a:latin typeface="+mn-lt"/>
                <a:ea typeface="+mn-ea"/>
                <a:cs typeface="+mn-ea"/>
                <a:sym typeface="+mn-lt"/>
              </a:rPr>
              <a:t> </a:t>
            </a:r>
            <a:r>
              <a:rPr lang="vi-VN" sz="2200" b="0" dirty="0">
                <a:solidFill>
                  <a:schemeClr val="tx1"/>
                </a:solidFill>
                <a:latin typeface="+mn-lt"/>
                <a:ea typeface="+mn-ea"/>
                <a:cs typeface="+mn-ea"/>
                <a:sym typeface="+mn-lt"/>
              </a:rPr>
              <a:t>để chọn kiểu tệp “.</a:t>
            </a:r>
            <a:r>
              <a:rPr lang="vi-VN" sz="2200" b="0" dirty="0" err="1">
                <a:solidFill>
                  <a:schemeClr val="tx1"/>
                </a:solidFill>
                <a:latin typeface="+mn-lt"/>
                <a:ea typeface="+mn-ea"/>
                <a:cs typeface="+mn-ea"/>
                <a:sym typeface="+mn-lt"/>
              </a:rPr>
              <a:t>jpg</a:t>
            </a:r>
            <a:r>
              <a:rPr lang="vi-VN" sz="2200" b="0" dirty="0">
                <a:solidFill>
                  <a:schemeClr val="tx1"/>
                </a:solidFill>
                <a:latin typeface="+mn-lt"/>
                <a:ea typeface="+mn-ea"/>
                <a:cs typeface="+mn-ea"/>
                <a:sym typeface="+mn-lt"/>
              </a:rPr>
              <a:t>”.</a:t>
            </a:r>
          </a:p>
        </p:txBody>
      </p:sp>
      <p:grpSp>
        <p:nvGrpSpPr>
          <p:cNvPr id="6" name="Group 6">
            <a:extLst>
              <a:ext uri="{FF2B5EF4-FFF2-40B4-BE49-F238E27FC236}">
                <a16:creationId xmlns:a16="http://schemas.microsoft.com/office/drawing/2014/main" id="{406405D1-0C93-DDE1-6FF3-857E9247F2AF}"/>
              </a:ext>
            </a:extLst>
          </p:cNvPr>
          <p:cNvGrpSpPr/>
          <p:nvPr/>
        </p:nvGrpSpPr>
        <p:grpSpPr>
          <a:xfrm>
            <a:off x="7467600" y="2057400"/>
            <a:ext cx="4477063" cy="3996145"/>
            <a:chOff x="5617030" y="990738"/>
            <a:chExt cx="3357797" cy="2997109"/>
          </a:xfrm>
        </p:grpSpPr>
        <p:pic>
          <p:nvPicPr>
            <p:cNvPr id="7" name="Picture 7">
              <a:extLst>
                <a:ext uri="{FF2B5EF4-FFF2-40B4-BE49-F238E27FC236}">
                  <a16:creationId xmlns:a16="http://schemas.microsoft.com/office/drawing/2014/main" id="{F7780B09-0D25-9D9D-615C-7D566B0CE652}"/>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4910" t="9030" r="7384" b="49488"/>
            <a:stretch/>
          </p:blipFill>
          <p:spPr>
            <a:xfrm>
              <a:off x="5617030" y="1417033"/>
              <a:ext cx="3357797" cy="2570814"/>
            </a:xfrm>
            <a:prstGeom prst="rect">
              <a:avLst/>
            </a:prstGeom>
          </p:spPr>
        </p:pic>
        <p:sp>
          <p:nvSpPr>
            <p:cNvPr id="8" name="Google Shape;458;p45">
              <a:extLst>
                <a:ext uri="{FF2B5EF4-FFF2-40B4-BE49-F238E27FC236}">
                  <a16:creationId xmlns:a16="http://schemas.microsoft.com/office/drawing/2014/main" id="{F7732A59-8C1F-AD51-FDEB-307B96A95EEC}"/>
                </a:ext>
              </a:extLst>
            </p:cNvPr>
            <p:cNvSpPr txBox="1">
              <a:spLocks/>
            </p:cNvSpPr>
            <p:nvPr/>
          </p:nvSpPr>
          <p:spPr>
            <a:xfrm>
              <a:off x="6449824" y="990738"/>
              <a:ext cx="1692209" cy="435177"/>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en-US" sz="2200">
                  <a:solidFill>
                    <a:schemeClr val="tx1"/>
                  </a:solidFill>
                  <a:latin typeface="+mn-lt"/>
                  <a:ea typeface="+mn-ea"/>
                  <a:cs typeface="+mn-ea"/>
                  <a:sym typeface="+mn-lt"/>
                </a:rPr>
                <a:t>Ví dụ mẫu</a:t>
              </a:r>
            </a:p>
          </p:txBody>
        </p:sp>
      </p:grpSp>
    </p:spTree>
    <p:extLst>
      <p:ext uri="{BB962C8B-B14F-4D97-AF65-F5344CB8AC3E}">
        <p14:creationId xmlns:p14="http://schemas.microsoft.com/office/powerpoint/2010/main" val="4196136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58;p45">
            <a:extLst>
              <a:ext uri="{FF2B5EF4-FFF2-40B4-BE49-F238E27FC236}">
                <a16:creationId xmlns:a16="http://schemas.microsoft.com/office/drawing/2014/main" id="{2084DF17-D8C9-6297-5F78-064B7D64FC86}"/>
              </a:ext>
            </a:extLst>
          </p:cNvPr>
          <p:cNvSpPr txBox="1">
            <a:spLocks/>
          </p:cNvSpPr>
          <p:nvPr/>
        </p:nvSpPr>
        <p:spPr>
          <a:xfrm>
            <a:off x="1155548" y="1883372"/>
            <a:ext cx="1678899" cy="580236"/>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en-US" sz="2200" dirty="0" err="1">
                <a:solidFill>
                  <a:schemeClr val="tx1"/>
                </a:solidFill>
                <a:latin typeface="+mn-lt"/>
                <a:ea typeface="+mn-ea"/>
                <a:cs typeface="+mn-ea"/>
                <a:sym typeface="+mn-lt"/>
              </a:rPr>
              <a:t>Yêu</a:t>
            </a:r>
            <a:r>
              <a:rPr lang="en-US" sz="2200" dirty="0">
                <a:solidFill>
                  <a:schemeClr val="tx1"/>
                </a:solidFill>
                <a:latin typeface="+mn-lt"/>
                <a:ea typeface="+mn-ea"/>
                <a:cs typeface="+mn-ea"/>
                <a:sym typeface="+mn-lt"/>
              </a:rPr>
              <a:t> </a:t>
            </a:r>
            <a:r>
              <a:rPr lang="en-US" sz="2200" dirty="0" err="1">
                <a:solidFill>
                  <a:schemeClr val="tx1"/>
                </a:solidFill>
                <a:latin typeface="+mn-lt"/>
                <a:ea typeface="+mn-ea"/>
                <a:cs typeface="+mn-ea"/>
                <a:sym typeface="+mn-lt"/>
              </a:rPr>
              <a:t>cầu</a:t>
            </a:r>
            <a:r>
              <a:rPr lang="en-US" sz="2200" dirty="0">
                <a:solidFill>
                  <a:schemeClr val="tx1"/>
                </a:solidFill>
                <a:latin typeface="+mn-lt"/>
                <a:ea typeface="+mn-ea"/>
                <a:cs typeface="+mn-ea"/>
                <a:sym typeface="+mn-lt"/>
              </a:rPr>
              <a:t>:</a:t>
            </a:r>
          </a:p>
        </p:txBody>
      </p:sp>
      <p:sp>
        <p:nvSpPr>
          <p:cNvPr id="3" name="Google Shape;458;p45">
            <a:extLst>
              <a:ext uri="{FF2B5EF4-FFF2-40B4-BE49-F238E27FC236}">
                <a16:creationId xmlns:a16="http://schemas.microsoft.com/office/drawing/2014/main" id="{98B60CB5-8E1F-A7AD-2316-219E52663D1F}"/>
              </a:ext>
            </a:extLst>
          </p:cNvPr>
          <p:cNvSpPr txBox="1">
            <a:spLocks/>
          </p:cNvSpPr>
          <p:nvPr/>
        </p:nvSpPr>
        <p:spPr>
          <a:xfrm>
            <a:off x="1426641" y="2208004"/>
            <a:ext cx="10593049" cy="2230261"/>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en-US" sz="2200" b="0" dirty="0" err="1">
                <a:solidFill>
                  <a:schemeClr val="tx1"/>
                </a:solidFill>
                <a:latin typeface="+mn-lt"/>
                <a:ea typeface="+mn-ea"/>
                <a:cs typeface="+mn-ea"/>
                <a:sym typeface="+mn-lt"/>
              </a:rPr>
              <a:t>Làm</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việc</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theo</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nhóm</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đôi</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để</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khai</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thác</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thông</a:t>
            </a:r>
            <a:r>
              <a:rPr lang="en-US" sz="2200" b="0" dirty="0">
                <a:solidFill>
                  <a:schemeClr val="tx1"/>
                </a:solidFill>
                <a:latin typeface="+mn-lt"/>
                <a:ea typeface="+mn-ea"/>
                <a:cs typeface="+mn-ea"/>
                <a:sym typeface="+mn-lt"/>
              </a:rPr>
              <a:t> tin SGK tr. 72, </a:t>
            </a:r>
            <a:r>
              <a:rPr lang="en-US" sz="2200" b="0" dirty="0" err="1">
                <a:solidFill>
                  <a:schemeClr val="tx1"/>
                </a:solidFill>
                <a:latin typeface="+mn-lt"/>
                <a:ea typeface="+mn-ea"/>
                <a:cs typeface="+mn-ea"/>
                <a:sym typeface="+mn-lt"/>
              </a:rPr>
              <a:t>quan</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sát</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hướng</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dẫn</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sau</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đó</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thực</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hành</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nhiệm</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vụ</a:t>
            </a:r>
            <a:r>
              <a:rPr lang="en-US" sz="2200" b="0"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Mở</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tệp</a:t>
            </a:r>
            <a:r>
              <a:rPr lang="en-US" sz="2200" b="0" i="1" dirty="0">
                <a:solidFill>
                  <a:schemeClr val="tx1"/>
                </a:solidFill>
                <a:latin typeface="+mn-lt"/>
                <a:ea typeface="+mn-ea"/>
                <a:cs typeface="+mn-ea"/>
                <a:sym typeface="+mn-lt"/>
              </a:rPr>
              <a:t> SanPham.jpg </a:t>
            </a:r>
            <a:r>
              <a:rPr lang="en-US" sz="2200" b="0" i="1" dirty="0" err="1">
                <a:solidFill>
                  <a:schemeClr val="tx1"/>
                </a:solidFill>
                <a:latin typeface="+mn-lt"/>
                <a:ea typeface="+mn-ea"/>
                <a:cs typeface="+mn-ea"/>
                <a:sym typeface="+mn-lt"/>
              </a:rPr>
              <a:t>vừa</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tạo</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thực</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hiện</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lệnh</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tạo</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thêm</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hiệu</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ứng</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lấp</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lánh</a:t>
            </a:r>
            <a:r>
              <a:rPr lang="en-US" sz="2200" b="0" i="1" dirty="0">
                <a:solidFill>
                  <a:schemeClr val="tx1"/>
                </a:solidFill>
                <a:latin typeface="+mn-lt"/>
                <a:ea typeface="+mn-ea"/>
                <a:cs typeface="+mn-ea"/>
                <a:sym typeface="+mn-lt"/>
              </a:rPr>
              <a:t>.</a:t>
            </a:r>
          </a:p>
        </p:txBody>
      </p:sp>
      <p:sp>
        <p:nvSpPr>
          <p:cNvPr id="4" name="Google Shape;456;p45">
            <a:extLst>
              <a:ext uri="{FF2B5EF4-FFF2-40B4-BE49-F238E27FC236}">
                <a16:creationId xmlns:a16="http://schemas.microsoft.com/office/drawing/2014/main" id="{4F1BFE88-530A-77F1-E811-0C17F5D98064}"/>
              </a:ext>
            </a:extLst>
          </p:cNvPr>
          <p:cNvSpPr/>
          <p:nvPr/>
        </p:nvSpPr>
        <p:spPr>
          <a:xfrm>
            <a:off x="4191000" y="990600"/>
            <a:ext cx="5029200" cy="533400"/>
          </a:xfrm>
          <a:prstGeom prst="roundRect">
            <a:avLst>
              <a:gd name="adj" fmla="val 50000"/>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121900" tIns="121900" rIns="121900" bIns="121900" anchor="ctr" anchorCtr="0">
            <a:noAutofit/>
          </a:bodyPr>
          <a:lstStyle/>
          <a:p>
            <a:pPr lvl="0" algn="ctr"/>
            <a:r>
              <a:rPr lang="en-US" sz="2200" b="1">
                <a:solidFill>
                  <a:schemeClr val="tx1"/>
                </a:solidFill>
                <a:cs typeface="+mn-ea"/>
                <a:sym typeface="+mn-lt"/>
              </a:rPr>
              <a:t>b) Đặt hiệu ứng cho lớp ảnh</a:t>
            </a:r>
          </a:p>
        </p:txBody>
      </p:sp>
      <p:pic>
        <p:nvPicPr>
          <p:cNvPr id="5" name="Picture 24" descr="https://lh7-us.googleusercontent.com/dkwzX-mJAnIjgnHZMV9kpvQbIlEAdBX7hzNXOccRBL4-zF7uD5YVYfYbL5xtWACX-x1Aq_yt7HEImS_o_PkCHvbCiVssV0Fv5TSF9xLcInTb7ZtTIMfDBrh-9fp1cCH2UkunYMcgxGZRD2S-RGuX8Q=s2048">
            <a:extLst>
              <a:ext uri="{FF2B5EF4-FFF2-40B4-BE49-F238E27FC236}">
                <a16:creationId xmlns:a16="http://schemas.microsoft.com/office/drawing/2014/main" id="{672BCF65-0879-8C63-0A7D-8B24C1DD78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498" y="1963860"/>
            <a:ext cx="479687" cy="500657"/>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458;p45">
            <a:extLst>
              <a:ext uri="{FF2B5EF4-FFF2-40B4-BE49-F238E27FC236}">
                <a16:creationId xmlns:a16="http://schemas.microsoft.com/office/drawing/2014/main" id="{03CF638E-1BEE-86BF-E712-459AB4DAC562}"/>
              </a:ext>
            </a:extLst>
          </p:cNvPr>
          <p:cNvSpPr txBox="1">
            <a:spLocks/>
          </p:cNvSpPr>
          <p:nvPr/>
        </p:nvSpPr>
        <p:spPr>
          <a:xfrm>
            <a:off x="1143000" y="4454697"/>
            <a:ext cx="2269352" cy="580236"/>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en-US" sz="2200" dirty="0" err="1">
                <a:solidFill>
                  <a:schemeClr val="tx1"/>
                </a:solidFill>
                <a:latin typeface="+mn-lt"/>
                <a:ea typeface="+mn-ea"/>
                <a:cs typeface="+mn-ea"/>
                <a:sym typeface="+mn-lt"/>
              </a:rPr>
              <a:t>Hướng</a:t>
            </a:r>
            <a:r>
              <a:rPr lang="en-US" sz="2200" dirty="0">
                <a:solidFill>
                  <a:schemeClr val="tx1"/>
                </a:solidFill>
                <a:latin typeface="+mn-lt"/>
                <a:ea typeface="+mn-ea"/>
                <a:cs typeface="+mn-ea"/>
                <a:sym typeface="+mn-lt"/>
              </a:rPr>
              <a:t> </a:t>
            </a:r>
            <a:r>
              <a:rPr lang="en-US" sz="2200" dirty="0" err="1">
                <a:solidFill>
                  <a:schemeClr val="tx1"/>
                </a:solidFill>
                <a:latin typeface="+mn-lt"/>
                <a:ea typeface="+mn-ea"/>
                <a:cs typeface="+mn-ea"/>
                <a:sym typeface="+mn-lt"/>
              </a:rPr>
              <a:t>dẫn</a:t>
            </a:r>
            <a:r>
              <a:rPr lang="en-US" sz="2200" dirty="0">
                <a:solidFill>
                  <a:schemeClr val="tx1"/>
                </a:solidFill>
                <a:latin typeface="+mn-lt"/>
                <a:ea typeface="+mn-ea"/>
                <a:cs typeface="+mn-ea"/>
                <a:sym typeface="+mn-lt"/>
              </a:rPr>
              <a:t>:</a:t>
            </a:r>
          </a:p>
        </p:txBody>
      </p:sp>
      <p:pic>
        <p:nvPicPr>
          <p:cNvPr id="7" name="Picture 16" descr="https://lh6.googleusercontent.com/cQQEri5hZWCrN4zeJPdXgH7D7bJXJOl8uSM8UmpblWoRz9B54MuprFyItCKqNflos45GbFWmhGYVzan8ZMMPgyfK4oNZME854Nzjss3jWC0DwUIC1h_Mu7VKWtf4PCuWrHMRWgyoklMiTY63wteynA=s2048">
            <a:extLst>
              <a:ext uri="{FF2B5EF4-FFF2-40B4-BE49-F238E27FC236}">
                <a16:creationId xmlns:a16="http://schemas.microsoft.com/office/drawing/2014/main" id="{EB7F4F58-4885-B2D9-A024-C6332841F6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608" y="4492825"/>
            <a:ext cx="483393" cy="549112"/>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458;p45">
            <a:extLst>
              <a:ext uri="{FF2B5EF4-FFF2-40B4-BE49-F238E27FC236}">
                <a16:creationId xmlns:a16="http://schemas.microsoft.com/office/drawing/2014/main" id="{41D32501-B666-D766-D1B4-6C7BC48AD682}"/>
              </a:ext>
            </a:extLst>
          </p:cNvPr>
          <p:cNvSpPr txBox="1">
            <a:spLocks/>
          </p:cNvSpPr>
          <p:nvPr/>
        </p:nvSpPr>
        <p:spPr>
          <a:xfrm>
            <a:off x="1325619" y="5257800"/>
            <a:ext cx="5780337" cy="125852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vi-VN" sz="2200" b="0" dirty="0">
                <a:solidFill>
                  <a:schemeClr val="tx1"/>
                </a:solidFill>
                <a:latin typeface="+mn-lt"/>
                <a:ea typeface="+mn-ea"/>
                <a:cs typeface="+mn-ea"/>
                <a:sym typeface="+mn-lt"/>
              </a:rPr>
              <a:t>- Mở tệp ảnh đuôi “.</a:t>
            </a:r>
            <a:r>
              <a:rPr lang="vi-VN" sz="2200" b="0" dirty="0" err="1">
                <a:solidFill>
                  <a:schemeClr val="tx1"/>
                </a:solidFill>
                <a:latin typeface="+mn-lt"/>
                <a:ea typeface="+mn-ea"/>
                <a:cs typeface="+mn-ea"/>
                <a:sym typeface="+mn-lt"/>
              </a:rPr>
              <a:t>jpg</a:t>
            </a:r>
            <a:r>
              <a:rPr lang="vi-VN" sz="2200" b="0" dirty="0">
                <a:solidFill>
                  <a:schemeClr val="tx1"/>
                </a:solidFill>
                <a:latin typeface="+mn-lt"/>
                <a:ea typeface="+mn-ea"/>
                <a:cs typeface="+mn-ea"/>
                <a:sym typeface="+mn-lt"/>
              </a:rPr>
              <a:t>” vừa tạo ra.</a:t>
            </a:r>
          </a:p>
          <a:p>
            <a:pPr algn="just">
              <a:lnSpc>
                <a:spcPct val="150000"/>
              </a:lnSpc>
              <a:buSzPts val="1100"/>
            </a:pPr>
            <a:r>
              <a:rPr lang="vi-VN" sz="2200" b="0" dirty="0">
                <a:solidFill>
                  <a:schemeClr val="tx1"/>
                </a:solidFill>
                <a:latin typeface="+mn-lt"/>
                <a:ea typeface="+mn-ea"/>
                <a:cs typeface="+mn-ea"/>
                <a:sym typeface="+mn-lt"/>
              </a:rPr>
              <a:t>- Thêm hiệu ứng lấp lánh: </a:t>
            </a:r>
            <a:r>
              <a:rPr lang="vi-VN" sz="2200" dirty="0" err="1">
                <a:solidFill>
                  <a:schemeClr val="tx1"/>
                </a:solidFill>
                <a:latin typeface="+mn-lt"/>
                <a:ea typeface="+mn-ea"/>
                <a:cs typeface="+mn-ea"/>
                <a:sym typeface="+mn-lt"/>
              </a:rPr>
              <a:t>Filters</a:t>
            </a:r>
            <a:r>
              <a:rPr lang="vi-VN" sz="2200" dirty="0">
                <a:solidFill>
                  <a:schemeClr val="tx1"/>
                </a:solidFill>
                <a:latin typeface="+mn-lt"/>
                <a:ea typeface="+mn-ea"/>
                <a:cs typeface="+mn-ea"/>
                <a:sym typeface="+mn-lt"/>
              </a:rPr>
              <a:t>\</a:t>
            </a:r>
            <a:r>
              <a:rPr lang="vi-VN" sz="2200" dirty="0" err="1">
                <a:solidFill>
                  <a:schemeClr val="tx1"/>
                </a:solidFill>
                <a:latin typeface="+mn-lt"/>
                <a:ea typeface="+mn-ea"/>
                <a:cs typeface="+mn-ea"/>
                <a:sym typeface="+mn-lt"/>
              </a:rPr>
              <a:t>Light</a:t>
            </a:r>
            <a:r>
              <a:rPr lang="vi-VN" sz="2200" dirty="0">
                <a:solidFill>
                  <a:schemeClr val="tx1"/>
                </a:solidFill>
                <a:latin typeface="+mn-lt"/>
                <a:ea typeface="+mn-ea"/>
                <a:cs typeface="+mn-ea"/>
                <a:sym typeface="+mn-lt"/>
              </a:rPr>
              <a:t> </a:t>
            </a:r>
            <a:r>
              <a:rPr lang="vi-VN" sz="2200" dirty="0" err="1">
                <a:solidFill>
                  <a:schemeClr val="tx1"/>
                </a:solidFill>
                <a:latin typeface="+mn-lt"/>
                <a:ea typeface="+mn-ea"/>
                <a:cs typeface="+mn-ea"/>
                <a:sym typeface="+mn-lt"/>
              </a:rPr>
              <a:t>and</a:t>
            </a:r>
            <a:r>
              <a:rPr lang="vi-VN" sz="2200" dirty="0">
                <a:solidFill>
                  <a:schemeClr val="tx1"/>
                </a:solidFill>
                <a:latin typeface="+mn-lt"/>
                <a:ea typeface="+mn-ea"/>
                <a:cs typeface="+mn-ea"/>
                <a:sym typeface="+mn-lt"/>
              </a:rPr>
              <a:t> </a:t>
            </a:r>
            <a:r>
              <a:rPr lang="vi-VN" sz="2200" dirty="0" err="1">
                <a:solidFill>
                  <a:schemeClr val="tx1"/>
                </a:solidFill>
                <a:latin typeface="+mn-lt"/>
                <a:ea typeface="+mn-ea"/>
                <a:cs typeface="+mn-ea"/>
                <a:sym typeface="+mn-lt"/>
              </a:rPr>
              <a:t>Shadow</a:t>
            </a:r>
            <a:r>
              <a:rPr lang="vi-VN" sz="2200" dirty="0">
                <a:solidFill>
                  <a:schemeClr val="tx1"/>
                </a:solidFill>
                <a:latin typeface="+mn-lt"/>
                <a:ea typeface="+mn-ea"/>
                <a:cs typeface="+mn-ea"/>
                <a:sym typeface="+mn-lt"/>
              </a:rPr>
              <a:t>\</a:t>
            </a:r>
            <a:r>
              <a:rPr lang="vi-VN" sz="2200" dirty="0" err="1">
                <a:solidFill>
                  <a:schemeClr val="tx1"/>
                </a:solidFill>
                <a:latin typeface="+mn-lt"/>
                <a:ea typeface="+mn-ea"/>
                <a:cs typeface="+mn-ea"/>
                <a:sym typeface="+mn-lt"/>
              </a:rPr>
              <a:t>Sparkle</a:t>
            </a:r>
            <a:r>
              <a:rPr lang="vi-VN" sz="2200" b="0" dirty="0">
                <a:solidFill>
                  <a:schemeClr val="tx1"/>
                </a:solidFill>
                <a:latin typeface="+mn-lt"/>
                <a:ea typeface="+mn-ea"/>
                <a:cs typeface="+mn-ea"/>
                <a:sym typeface="+mn-lt"/>
              </a:rPr>
              <a:t>.</a:t>
            </a:r>
          </a:p>
        </p:txBody>
      </p:sp>
      <p:pic>
        <p:nvPicPr>
          <p:cNvPr id="9" name="Picture 1">
            <a:extLst>
              <a:ext uri="{FF2B5EF4-FFF2-40B4-BE49-F238E27FC236}">
                <a16:creationId xmlns:a16="http://schemas.microsoft.com/office/drawing/2014/main" id="{B9DC7AAD-CA08-DC38-A027-10017DD408A1}"/>
              </a:ext>
            </a:extLst>
          </p:cNvPr>
          <p:cNvPicPr>
            <a:picLocks noChangeAspect="1"/>
          </p:cNvPicPr>
          <p:nvPr/>
        </p:nvPicPr>
        <p:blipFill rotWithShape="1">
          <a:blip r:embed="rId5">
            <a:extLst>
              <a:ext uri="{28A0092B-C50C-407E-A947-70E740481C1C}">
                <a14:useLocalDpi xmlns:a14="http://schemas.microsoft.com/office/drawing/2010/main" val="0"/>
              </a:ext>
            </a:extLst>
          </a:blip>
          <a:srcRect l="30811" t="34145" r="31183" b="1517"/>
          <a:stretch/>
        </p:blipFill>
        <p:spPr>
          <a:xfrm>
            <a:off x="7772400" y="3631886"/>
            <a:ext cx="2667000" cy="2980765"/>
          </a:xfrm>
          <a:prstGeom prst="rect">
            <a:avLst/>
          </a:prstGeom>
        </p:spPr>
      </p:pic>
    </p:spTree>
    <p:extLst>
      <p:ext uri="{BB962C8B-B14F-4D97-AF65-F5344CB8AC3E}">
        <p14:creationId xmlns:p14="http://schemas.microsoft.com/office/powerpoint/2010/main" val="173291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8">
                                            <p:txEl>
                                              <p:pRg st="0" end="0"/>
                                            </p:txEl>
                                          </p:spTgt>
                                        </p:tgtEl>
                                        <p:attrNameLst>
                                          <p:attrName>style.visibility</p:attrName>
                                        </p:attrNameLst>
                                      </p:cBhvr>
                                      <p:to>
                                        <p:strVal val="visible"/>
                                      </p:to>
                                    </p:set>
                                    <p:anim calcmode="lin" valueType="num">
                                      <p:cBhvr additive="base">
                                        <p:cTn id="36"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8">
                                            <p:txEl>
                                              <p:pRg st="1" end="1"/>
                                            </p:txEl>
                                          </p:spTgt>
                                        </p:tgtEl>
                                        <p:attrNameLst>
                                          <p:attrName>style.visibility</p:attrName>
                                        </p:attrNameLst>
                                      </p:cBhvr>
                                      <p:to>
                                        <p:strVal val="visible"/>
                                      </p:to>
                                    </p:set>
                                    <p:anim calcmode="lin" valueType="num">
                                      <p:cBhvr additive="base">
                                        <p:cTn id="42"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58;p45">
            <a:extLst>
              <a:ext uri="{FF2B5EF4-FFF2-40B4-BE49-F238E27FC236}">
                <a16:creationId xmlns:a16="http://schemas.microsoft.com/office/drawing/2014/main" id="{43366224-DBCA-2DB2-5D15-9C8A59D6CC0E}"/>
              </a:ext>
            </a:extLst>
          </p:cNvPr>
          <p:cNvSpPr txBox="1">
            <a:spLocks/>
          </p:cNvSpPr>
          <p:nvPr/>
        </p:nvSpPr>
        <p:spPr>
          <a:xfrm>
            <a:off x="1066800" y="1636969"/>
            <a:ext cx="1678899" cy="580236"/>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ctr">
              <a:lnSpc>
                <a:spcPct val="150000"/>
              </a:lnSpc>
              <a:buSzPts val="1100"/>
            </a:pPr>
            <a:r>
              <a:rPr lang="en-US" sz="2200" dirty="0" err="1">
                <a:solidFill>
                  <a:schemeClr val="tx1"/>
                </a:solidFill>
                <a:latin typeface="+mn-lt"/>
                <a:ea typeface="+mn-ea"/>
                <a:cs typeface="+mn-ea"/>
                <a:sym typeface="+mn-lt"/>
              </a:rPr>
              <a:t>Yêu</a:t>
            </a:r>
            <a:r>
              <a:rPr lang="en-US" sz="2200" dirty="0">
                <a:solidFill>
                  <a:schemeClr val="tx1"/>
                </a:solidFill>
                <a:latin typeface="+mn-lt"/>
                <a:ea typeface="+mn-ea"/>
                <a:cs typeface="+mn-ea"/>
                <a:sym typeface="+mn-lt"/>
              </a:rPr>
              <a:t> </a:t>
            </a:r>
            <a:r>
              <a:rPr lang="en-US" sz="2200" dirty="0" err="1">
                <a:solidFill>
                  <a:schemeClr val="tx1"/>
                </a:solidFill>
                <a:latin typeface="+mn-lt"/>
                <a:ea typeface="+mn-ea"/>
                <a:cs typeface="+mn-ea"/>
                <a:sym typeface="+mn-lt"/>
              </a:rPr>
              <a:t>cầu</a:t>
            </a:r>
            <a:r>
              <a:rPr lang="en-US" sz="2200" dirty="0">
                <a:solidFill>
                  <a:schemeClr val="tx1"/>
                </a:solidFill>
                <a:latin typeface="+mn-lt"/>
                <a:ea typeface="+mn-ea"/>
                <a:cs typeface="+mn-ea"/>
                <a:sym typeface="+mn-lt"/>
              </a:rPr>
              <a:t>:</a:t>
            </a:r>
          </a:p>
        </p:txBody>
      </p:sp>
      <p:sp>
        <p:nvSpPr>
          <p:cNvPr id="3" name="Google Shape;456;p45">
            <a:extLst>
              <a:ext uri="{FF2B5EF4-FFF2-40B4-BE49-F238E27FC236}">
                <a16:creationId xmlns:a16="http://schemas.microsoft.com/office/drawing/2014/main" id="{84F402DE-ECBB-E306-2002-7EEAA2B2D689}"/>
              </a:ext>
            </a:extLst>
          </p:cNvPr>
          <p:cNvSpPr/>
          <p:nvPr/>
        </p:nvSpPr>
        <p:spPr>
          <a:xfrm>
            <a:off x="4046088" y="897991"/>
            <a:ext cx="4983424" cy="580236"/>
          </a:xfrm>
          <a:prstGeom prst="roundRect">
            <a:avLst>
              <a:gd name="adj" fmla="val 50000"/>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121900" tIns="121900" rIns="121900" bIns="121900" anchor="ctr" anchorCtr="0">
            <a:noAutofit/>
          </a:bodyPr>
          <a:lstStyle/>
          <a:p>
            <a:pPr lvl="0" algn="ctr"/>
            <a:r>
              <a:rPr lang="en-US" sz="2200" b="1">
                <a:solidFill>
                  <a:schemeClr val="tx1"/>
                </a:solidFill>
                <a:cs typeface="+mn-ea"/>
                <a:sym typeface="+mn-lt"/>
              </a:rPr>
              <a:t>b) Đặt hiệu ứng cho lớp ảnh</a:t>
            </a:r>
          </a:p>
        </p:txBody>
      </p:sp>
      <p:pic>
        <p:nvPicPr>
          <p:cNvPr id="4" name="Picture 24" descr="https://lh7-us.googleusercontent.com/dkwzX-mJAnIjgnHZMV9kpvQbIlEAdBX7hzNXOccRBL4-zF7uD5YVYfYbL5xtWACX-x1Aq_yt7HEImS_o_PkCHvbCiVssV0Fv5TSF9xLcInTb7ZtTIMfDBrh-9fp1cCH2UkunYMcgxGZRD2S-RGuX8Q=s2048">
            <a:extLst>
              <a:ext uri="{FF2B5EF4-FFF2-40B4-BE49-F238E27FC236}">
                <a16:creationId xmlns:a16="http://schemas.microsoft.com/office/drawing/2014/main" id="{B6E22B69-C1C8-4611-C4C2-5288BC2560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750" y="1717457"/>
            <a:ext cx="479687" cy="500657"/>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458;p45">
            <a:extLst>
              <a:ext uri="{FF2B5EF4-FFF2-40B4-BE49-F238E27FC236}">
                <a16:creationId xmlns:a16="http://schemas.microsoft.com/office/drawing/2014/main" id="{CBF3B4CE-0A2C-3C6C-B49E-C6DFF45BCDF6}"/>
              </a:ext>
            </a:extLst>
          </p:cNvPr>
          <p:cNvSpPr txBox="1">
            <a:spLocks/>
          </p:cNvSpPr>
          <p:nvPr/>
        </p:nvSpPr>
        <p:spPr>
          <a:xfrm>
            <a:off x="1165073" y="4247394"/>
            <a:ext cx="6247937" cy="2230262"/>
          </a:xfrm>
          <a:prstGeom prst="rect">
            <a:avLst/>
          </a:prstGeom>
          <a:solidFill>
            <a:srgbClr val="FFFFC1"/>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vi-VN" sz="2200" i="1" dirty="0">
                <a:solidFill>
                  <a:schemeClr val="tx1"/>
                </a:solidFill>
                <a:latin typeface="+mn-lt"/>
                <a:ea typeface="+mn-ea"/>
                <a:cs typeface="+mn-ea"/>
                <a:sym typeface="+mn-lt"/>
              </a:rPr>
              <a:t>Chú ý: </a:t>
            </a:r>
            <a:endParaRPr lang="en-US" sz="2200" i="1" dirty="0">
              <a:solidFill>
                <a:schemeClr val="tx1"/>
              </a:solidFill>
              <a:latin typeface="+mn-lt"/>
              <a:ea typeface="+mn-ea"/>
              <a:cs typeface="+mn-ea"/>
              <a:sym typeface="+mn-lt"/>
            </a:endParaRPr>
          </a:p>
          <a:p>
            <a:pPr algn="just">
              <a:lnSpc>
                <a:spcPct val="150000"/>
              </a:lnSpc>
              <a:buSzPts val="1100"/>
            </a:pPr>
            <a:r>
              <a:rPr lang="en-US" sz="2200" b="0" dirty="0">
                <a:solidFill>
                  <a:schemeClr val="tx1"/>
                </a:solidFill>
                <a:latin typeface="+mn-lt"/>
                <a:ea typeface="+mn-ea"/>
                <a:cs typeface="+mn-ea"/>
                <a:sym typeface="+mn-lt"/>
              </a:rPr>
              <a:t>- </a:t>
            </a:r>
            <a:r>
              <a:rPr lang="vi-VN" sz="2200" b="0" dirty="0">
                <a:solidFill>
                  <a:schemeClr val="tx1"/>
                </a:solidFill>
                <a:latin typeface="+mn-lt"/>
                <a:ea typeface="+mn-ea"/>
                <a:cs typeface="+mn-ea"/>
                <a:sym typeface="+mn-lt"/>
              </a:rPr>
              <a:t>Có thể thực hiện hiệu ứng cho từng </a:t>
            </a:r>
            <a:r>
              <a:rPr lang="vi-VN" sz="2200" b="0" dirty="0" err="1">
                <a:solidFill>
                  <a:schemeClr val="tx1"/>
                </a:solidFill>
                <a:latin typeface="+mn-lt"/>
                <a:ea typeface="+mn-ea"/>
                <a:cs typeface="+mn-ea"/>
                <a:sym typeface="+mn-lt"/>
              </a:rPr>
              <a:t>layer</a:t>
            </a:r>
            <a:r>
              <a:rPr lang="vi-VN" sz="2200" b="0" dirty="0">
                <a:solidFill>
                  <a:schemeClr val="tx1"/>
                </a:solidFill>
                <a:latin typeface="+mn-lt"/>
                <a:ea typeface="+mn-ea"/>
                <a:cs typeface="+mn-ea"/>
                <a:sym typeface="+mn-lt"/>
              </a:rPr>
              <a:t>. </a:t>
            </a:r>
            <a:endParaRPr lang="en-US" sz="2200" b="0" dirty="0">
              <a:solidFill>
                <a:schemeClr val="tx1"/>
              </a:solidFill>
              <a:latin typeface="+mn-lt"/>
              <a:ea typeface="+mn-ea"/>
              <a:cs typeface="+mn-ea"/>
              <a:sym typeface="+mn-lt"/>
            </a:endParaRPr>
          </a:p>
          <a:p>
            <a:pPr algn="just">
              <a:lnSpc>
                <a:spcPct val="150000"/>
              </a:lnSpc>
              <a:buSzPts val="1100"/>
            </a:pPr>
            <a:r>
              <a:rPr lang="en-US" sz="2200" b="0" dirty="0">
                <a:solidFill>
                  <a:schemeClr val="tx1"/>
                </a:solidFill>
                <a:latin typeface="+mn-lt"/>
                <a:ea typeface="+mn-ea"/>
                <a:cs typeface="+mn-ea"/>
                <a:sym typeface="+mn-lt"/>
              </a:rPr>
              <a:t>- </a:t>
            </a:r>
            <a:r>
              <a:rPr lang="vi-VN" sz="2200" b="0" dirty="0">
                <a:solidFill>
                  <a:schemeClr val="tx1"/>
                </a:solidFill>
                <a:latin typeface="+mn-lt"/>
                <a:ea typeface="+mn-ea"/>
                <a:cs typeface="+mn-ea"/>
                <a:sym typeface="+mn-lt"/>
              </a:rPr>
              <a:t>Trong trường hợp ảnh chỉ có một </a:t>
            </a:r>
            <a:r>
              <a:rPr lang="vi-VN" sz="2200" b="0" dirty="0" err="1">
                <a:solidFill>
                  <a:schemeClr val="tx1"/>
                </a:solidFill>
                <a:latin typeface="+mn-lt"/>
                <a:ea typeface="+mn-ea"/>
                <a:cs typeface="+mn-ea"/>
                <a:sym typeface="+mn-lt"/>
              </a:rPr>
              <a:t>layer</a:t>
            </a:r>
            <a:r>
              <a:rPr lang="vi-VN" sz="2200" b="0" dirty="0">
                <a:solidFill>
                  <a:schemeClr val="tx1"/>
                </a:solidFill>
                <a:latin typeface="+mn-lt"/>
                <a:ea typeface="+mn-ea"/>
                <a:cs typeface="+mn-ea"/>
                <a:sym typeface="+mn-lt"/>
              </a:rPr>
              <a:t> duy nhất thì khi thực hiện là cho toàn bộ ảnh.</a:t>
            </a:r>
          </a:p>
        </p:txBody>
      </p:sp>
      <p:pic>
        <p:nvPicPr>
          <p:cNvPr id="6" name="Picture 1">
            <a:extLst>
              <a:ext uri="{FF2B5EF4-FFF2-40B4-BE49-F238E27FC236}">
                <a16:creationId xmlns:a16="http://schemas.microsoft.com/office/drawing/2014/main" id="{861428DA-E586-3B63-F124-72BDAD0465F9}"/>
              </a:ext>
            </a:extLst>
          </p:cNvPr>
          <p:cNvPicPr>
            <a:picLocks noChangeAspect="1"/>
          </p:cNvPicPr>
          <p:nvPr/>
        </p:nvPicPr>
        <p:blipFill rotWithShape="1">
          <a:blip r:embed="rId4">
            <a:extLst>
              <a:ext uri="{28A0092B-C50C-407E-A947-70E740481C1C}">
                <a14:useLocalDpi xmlns:a14="http://schemas.microsoft.com/office/drawing/2010/main" val="0"/>
              </a:ext>
            </a:extLst>
          </a:blip>
          <a:srcRect l="30811" t="34145" r="31183" b="1517"/>
          <a:stretch/>
        </p:blipFill>
        <p:spPr>
          <a:xfrm>
            <a:off x="7924800" y="3657600"/>
            <a:ext cx="2743200" cy="3065929"/>
          </a:xfrm>
          <a:prstGeom prst="rect">
            <a:avLst/>
          </a:prstGeom>
        </p:spPr>
      </p:pic>
      <p:sp>
        <p:nvSpPr>
          <p:cNvPr id="7" name="Google Shape;458;p45">
            <a:extLst>
              <a:ext uri="{FF2B5EF4-FFF2-40B4-BE49-F238E27FC236}">
                <a16:creationId xmlns:a16="http://schemas.microsoft.com/office/drawing/2014/main" id="{C12E3181-F953-81EA-B674-2500CFC16B56}"/>
              </a:ext>
            </a:extLst>
          </p:cNvPr>
          <p:cNvSpPr txBox="1">
            <a:spLocks/>
          </p:cNvSpPr>
          <p:nvPr/>
        </p:nvSpPr>
        <p:spPr>
          <a:xfrm>
            <a:off x="1066800" y="1927087"/>
            <a:ext cx="10593049" cy="2230261"/>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en-US" sz="2200" b="0" dirty="0" err="1">
                <a:solidFill>
                  <a:schemeClr val="tx1"/>
                </a:solidFill>
                <a:latin typeface="+mn-lt"/>
                <a:ea typeface="+mn-ea"/>
                <a:cs typeface="+mn-ea"/>
                <a:sym typeface="+mn-lt"/>
              </a:rPr>
              <a:t>Làm</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việc</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theo</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nhóm</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đôi</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để</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khai</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thác</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thông</a:t>
            </a:r>
            <a:r>
              <a:rPr lang="en-US" sz="2200" b="0" dirty="0">
                <a:solidFill>
                  <a:schemeClr val="tx1"/>
                </a:solidFill>
                <a:latin typeface="+mn-lt"/>
                <a:ea typeface="+mn-ea"/>
                <a:cs typeface="+mn-ea"/>
                <a:sym typeface="+mn-lt"/>
              </a:rPr>
              <a:t> tin SGK tr. 72, </a:t>
            </a:r>
            <a:r>
              <a:rPr lang="en-US" sz="2200" b="0" dirty="0" err="1">
                <a:solidFill>
                  <a:schemeClr val="tx1"/>
                </a:solidFill>
                <a:latin typeface="+mn-lt"/>
                <a:ea typeface="+mn-ea"/>
                <a:cs typeface="+mn-ea"/>
                <a:sym typeface="+mn-lt"/>
              </a:rPr>
              <a:t>quan</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sát</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hướng</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dẫn</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sau</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đó</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thực</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hành</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nhiệm</a:t>
            </a:r>
            <a:r>
              <a:rPr lang="en-US" sz="2200" b="0" dirty="0">
                <a:solidFill>
                  <a:schemeClr val="tx1"/>
                </a:solidFill>
                <a:latin typeface="+mn-lt"/>
                <a:ea typeface="+mn-ea"/>
                <a:cs typeface="+mn-ea"/>
                <a:sym typeface="+mn-lt"/>
              </a:rPr>
              <a:t> </a:t>
            </a:r>
            <a:r>
              <a:rPr lang="en-US" sz="2200" b="0" dirty="0" err="1">
                <a:solidFill>
                  <a:schemeClr val="tx1"/>
                </a:solidFill>
                <a:latin typeface="+mn-lt"/>
                <a:ea typeface="+mn-ea"/>
                <a:cs typeface="+mn-ea"/>
                <a:sym typeface="+mn-lt"/>
              </a:rPr>
              <a:t>vụ</a:t>
            </a:r>
            <a:r>
              <a:rPr lang="en-US" sz="2200" b="0"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Mở</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tệp</a:t>
            </a:r>
            <a:r>
              <a:rPr lang="en-US" sz="2200" b="0" i="1" dirty="0">
                <a:solidFill>
                  <a:schemeClr val="tx1"/>
                </a:solidFill>
                <a:latin typeface="+mn-lt"/>
                <a:ea typeface="+mn-ea"/>
                <a:cs typeface="+mn-ea"/>
                <a:sym typeface="+mn-lt"/>
              </a:rPr>
              <a:t> SanPham.jpg </a:t>
            </a:r>
            <a:r>
              <a:rPr lang="en-US" sz="2200" b="0" i="1" dirty="0" err="1">
                <a:solidFill>
                  <a:schemeClr val="tx1"/>
                </a:solidFill>
                <a:latin typeface="+mn-lt"/>
                <a:ea typeface="+mn-ea"/>
                <a:cs typeface="+mn-ea"/>
                <a:sym typeface="+mn-lt"/>
              </a:rPr>
              <a:t>vừa</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tạo</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thực</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hiện</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lệnh</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tạo</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thêm</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hiệu</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ứng</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lấp</a:t>
            </a:r>
            <a:r>
              <a:rPr lang="en-US" sz="2200" b="0" i="1" dirty="0">
                <a:solidFill>
                  <a:schemeClr val="tx1"/>
                </a:solidFill>
                <a:latin typeface="+mn-lt"/>
                <a:ea typeface="+mn-ea"/>
                <a:cs typeface="+mn-ea"/>
                <a:sym typeface="+mn-lt"/>
              </a:rPr>
              <a:t> </a:t>
            </a:r>
            <a:r>
              <a:rPr lang="en-US" sz="2200" b="0" i="1" dirty="0" err="1">
                <a:solidFill>
                  <a:schemeClr val="tx1"/>
                </a:solidFill>
                <a:latin typeface="+mn-lt"/>
                <a:ea typeface="+mn-ea"/>
                <a:cs typeface="+mn-ea"/>
                <a:sym typeface="+mn-lt"/>
              </a:rPr>
              <a:t>lánh</a:t>
            </a:r>
            <a:r>
              <a:rPr lang="en-US" sz="2200" b="0" i="1" dirty="0">
                <a:solidFill>
                  <a:schemeClr val="tx1"/>
                </a:solidFill>
                <a:latin typeface="+mn-lt"/>
                <a:ea typeface="+mn-ea"/>
                <a:cs typeface="+mn-ea"/>
                <a:sym typeface="+mn-lt"/>
              </a:rPr>
              <a:t>.</a:t>
            </a:r>
          </a:p>
        </p:txBody>
      </p:sp>
    </p:spTree>
    <p:extLst>
      <p:ext uri="{BB962C8B-B14F-4D97-AF65-F5344CB8AC3E}">
        <p14:creationId xmlns:p14="http://schemas.microsoft.com/office/powerpoint/2010/main" val="154954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wipe(down)">
                                      <p:cBhvr>
                                        <p:cTn id="18" dur="5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wipe(down)">
                                      <p:cBhvr>
                                        <p:cTn id="2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5"/>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A219EF51-F206-9C57-03E6-697EC1D73D93}"/>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extLst>
      <p:ext uri="{BB962C8B-B14F-4D97-AF65-F5344CB8AC3E}">
        <p14:creationId xmlns:p14="http://schemas.microsoft.com/office/powerpoint/2010/main" val="275247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9"/>
        <p:cNvGrpSpPr/>
        <p:nvPr/>
      </p:nvGrpSpPr>
      <p:grpSpPr>
        <a:xfrm>
          <a:off x="0" y="0"/>
          <a:ext cx="0" cy="0"/>
          <a:chOff x="0" y="0"/>
          <a:chExt cx="0" cy="0"/>
        </a:xfrm>
      </p:grpSpPr>
      <p:sp>
        <p:nvSpPr>
          <p:cNvPr id="2" name="Google Shape;458;p45">
            <a:extLst>
              <a:ext uri="{FF2B5EF4-FFF2-40B4-BE49-F238E27FC236}">
                <a16:creationId xmlns:a16="http://schemas.microsoft.com/office/drawing/2014/main" id="{D298EAB1-AFB6-19D6-1EE4-F815B78E8C00}"/>
              </a:ext>
            </a:extLst>
          </p:cNvPr>
          <p:cNvSpPr txBox="1">
            <a:spLocks/>
          </p:cNvSpPr>
          <p:nvPr/>
        </p:nvSpPr>
        <p:spPr>
          <a:xfrm>
            <a:off x="609600" y="1000288"/>
            <a:ext cx="12191999" cy="534443"/>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buSzPts val="1100"/>
            </a:pPr>
            <a:r>
              <a:rPr lang="vi-VN" sz="2200" b="1" dirty="0">
                <a:solidFill>
                  <a:schemeClr val="tx1"/>
                </a:solidFill>
                <a:latin typeface="+mn-lt"/>
                <a:ea typeface="+mn-ea"/>
                <a:cs typeface="+mn-ea"/>
                <a:sym typeface="+mn-lt"/>
              </a:rPr>
              <a:t>Nhiệm vụ 1: </a:t>
            </a:r>
            <a:r>
              <a:rPr lang="en-US" sz="2200" b="1" dirty="0" err="1">
                <a:solidFill>
                  <a:schemeClr val="tx1"/>
                </a:solidFill>
                <a:latin typeface="+mn-lt"/>
                <a:ea typeface="+mn-ea"/>
                <a:cs typeface="+mn-ea"/>
                <a:sym typeface="+mn-lt"/>
              </a:rPr>
              <a:t>Trò</a:t>
            </a:r>
            <a:r>
              <a:rPr lang="en-US" sz="2200" b="1" dirty="0">
                <a:solidFill>
                  <a:schemeClr val="tx1"/>
                </a:solidFill>
                <a:latin typeface="+mn-lt"/>
                <a:ea typeface="+mn-ea"/>
                <a:cs typeface="+mn-ea"/>
                <a:sym typeface="+mn-lt"/>
              </a:rPr>
              <a:t> </a:t>
            </a:r>
            <a:r>
              <a:rPr lang="en-US" sz="2200" b="1" dirty="0" err="1">
                <a:solidFill>
                  <a:schemeClr val="tx1"/>
                </a:solidFill>
                <a:latin typeface="+mn-lt"/>
                <a:ea typeface="+mn-ea"/>
                <a:cs typeface="+mn-ea"/>
                <a:sym typeface="+mn-lt"/>
              </a:rPr>
              <a:t>chơi</a:t>
            </a:r>
            <a:r>
              <a:rPr lang="en-US" sz="2200" b="1" dirty="0">
                <a:solidFill>
                  <a:schemeClr val="tx1"/>
                </a:solidFill>
                <a:latin typeface="+mn-lt"/>
                <a:ea typeface="+mn-ea"/>
                <a:cs typeface="+mn-ea"/>
                <a:sym typeface="+mn-lt"/>
              </a:rPr>
              <a:t> </a:t>
            </a:r>
            <a:r>
              <a:rPr lang="en-US" sz="2200" b="1" dirty="0" err="1">
                <a:solidFill>
                  <a:schemeClr val="tx1"/>
                </a:solidFill>
                <a:latin typeface="+mn-lt"/>
                <a:ea typeface="+mn-ea"/>
                <a:cs typeface="+mn-ea"/>
                <a:sym typeface="+mn-lt"/>
              </a:rPr>
              <a:t>trắc</a:t>
            </a:r>
            <a:r>
              <a:rPr lang="en-US" sz="2200" b="1" dirty="0">
                <a:solidFill>
                  <a:schemeClr val="tx1"/>
                </a:solidFill>
                <a:latin typeface="+mn-lt"/>
                <a:ea typeface="+mn-ea"/>
                <a:cs typeface="+mn-ea"/>
                <a:sym typeface="+mn-lt"/>
              </a:rPr>
              <a:t> </a:t>
            </a:r>
            <a:r>
              <a:rPr lang="en-US" sz="2200" b="1" dirty="0" err="1">
                <a:solidFill>
                  <a:schemeClr val="tx1"/>
                </a:solidFill>
                <a:latin typeface="+mn-lt"/>
                <a:ea typeface="+mn-ea"/>
                <a:cs typeface="+mn-ea"/>
                <a:sym typeface="+mn-lt"/>
              </a:rPr>
              <a:t>nghiệm</a:t>
            </a:r>
            <a:endParaRPr lang="vi-VN" sz="2200" b="1" dirty="0">
              <a:solidFill>
                <a:schemeClr val="tx1"/>
              </a:solidFill>
              <a:latin typeface="+mn-lt"/>
              <a:ea typeface="+mn-ea"/>
              <a:cs typeface="+mn-ea"/>
              <a:sym typeface="+mn-lt"/>
            </a:endParaRPr>
          </a:p>
        </p:txBody>
      </p:sp>
      <p:sp>
        <p:nvSpPr>
          <p:cNvPr id="3" name="TextBox 15">
            <a:extLst>
              <a:ext uri="{FF2B5EF4-FFF2-40B4-BE49-F238E27FC236}">
                <a16:creationId xmlns:a16="http://schemas.microsoft.com/office/drawing/2014/main" id="{85978B0C-69EB-335C-8CA6-7A16C95320C5}"/>
              </a:ext>
            </a:extLst>
          </p:cNvPr>
          <p:cNvSpPr txBox="1"/>
          <p:nvPr/>
        </p:nvSpPr>
        <p:spPr>
          <a:xfrm>
            <a:off x="-152400" y="2171810"/>
            <a:ext cx="12191997" cy="573234"/>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pPr>
            <a:r>
              <a:rPr lang="en-US" sz="2400" b="1" dirty="0" err="1">
                <a:solidFill>
                  <a:schemeClr val="tx1"/>
                </a:solidFill>
                <a:latin typeface="+mn-lt"/>
                <a:ea typeface="+mn-ea"/>
                <a:cs typeface="+mn-ea"/>
                <a:sym typeface="+mn-lt"/>
              </a:rPr>
              <a:t>Câu</a:t>
            </a:r>
            <a:r>
              <a:rPr lang="en-US" sz="2400" b="1" dirty="0">
                <a:solidFill>
                  <a:schemeClr val="tx1"/>
                </a:solidFill>
                <a:latin typeface="+mn-lt"/>
                <a:ea typeface="+mn-ea"/>
                <a:cs typeface="+mn-ea"/>
                <a:sym typeface="+mn-lt"/>
              </a:rPr>
              <a:t> 1. </a:t>
            </a:r>
            <a:r>
              <a:rPr lang="en-US" sz="2400" dirty="0" err="1">
                <a:solidFill>
                  <a:schemeClr val="tx1"/>
                </a:solidFill>
                <a:latin typeface="+mn-lt"/>
                <a:ea typeface="+mn-ea"/>
                <a:cs typeface="+mn-ea"/>
                <a:sym typeface="+mn-lt"/>
              </a:rPr>
              <a:t>Bảng</a:t>
            </a:r>
            <a:r>
              <a:rPr lang="en-US" sz="2400" dirty="0">
                <a:solidFill>
                  <a:schemeClr val="tx1"/>
                </a:solidFill>
                <a:latin typeface="+mn-lt"/>
                <a:ea typeface="+mn-ea"/>
                <a:cs typeface="+mn-ea"/>
                <a:sym typeface="+mn-lt"/>
              </a:rPr>
              <a:t> </a:t>
            </a:r>
            <a:r>
              <a:rPr lang="en-US" sz="2400" b="1" dirty="0">
                <a:solidFill>
                  <a:schemeClr val="tx1"/>
                </a:solidFill>
                <a:latin typeface="+mn-lt"/>
                <a:ea typeface="+mn-ea"/>
                <a:cs typeface="+mn-ea"/>
                <a:sym typeface="+mn-lt"/>
              </a:rPr>
              <a:t>Layer </a:t>
            </a:r>
            <a:r>
              <a:rPr lang="en-US" sz="2400" dirty="0" err="1">
                <a:solidFill>
                  <a:schemeClr val="tx1"/>
                </a:solidFill>
                <a:latin typeface="+mn-lt"/>
                <a:ea typeface="+mn-ea"/>
                <a:cs typeface="+mn-ea"/>
                <a:sym typeface="+mn-lt"/>
              </a:rPr>
              <a:t>giúp</a:t>
            </a:r>
            <a:endParaRPr lang="en-US" sz="2400" dirty="0">
              <a:solidFill>
                <a:schemeClr val="tx1"/>
              </a:solidFill>
              <a:latin typeface="+mn-lt"/>
              <a:ea typeface="+mn-ea"/>
              <a:cs typeface="+mn-ea"/>
              <a:sym typeface="+mn-lt"/>
            </a:endParaRPr>
          </a:p>
        </p:txBody>
      </p:sp>
      <p:sp>
        <p:nvSpPr>
          <p:cNvPr id="4" name="Rounded Rectangle 5">
            <a:extLst>
              <a:ext uri="{FF2B5EF4-FFF2-40B4-BE49-F238E27FC236}">
                <a16:creationId xmlns:a16="http://schemas.microsoft.com/office/drawing/2014/main" id="{912A4065-A189-64BD-D8D0-2CF082FBCF80}"/>
              </a:ext>
            </a:extLst>
          </p:cNvPr>
          <p:cNvSpPr/>
          <p:nvPr/>
        </p:nvSpPr>
        <p:spPr>
          <a:xfrm>
            <a:off x="973317" y="3354131"/>
            <a:ext cx="4800951" cy="1190948"/>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en-US" sz="2200" dirty="0">
                <a:solidFill>
                  <a:schemeClr val="tx1"/>
                </a:solidFill>
                <a:cs typeface="+mn-ea"/>
                <a:sym typeface="+mn-lt"/>
              </a:rPr>
              <a:t>A. </a:t>
            </a:r>
            <a:r>
              <a:rPr lang="en-US" sz="2200" dirty="0" err="1">
                <a:solidFill>
                  <a:schemeClr val="tx1"/>
                </a:solidFill>
                <a:cs typeface="+mn-ea"/>
                <a:sym typeface="+mn-lt"/>
              </a:rPr>
              <a:t>Chỉnh</a:t>
            </a:r>
            <a:r>
              <a:rPr lang="en-US" sz="2200" dirty="0">
                <a:solidFill>
                  <a:schemeClr val="tx1"/>
                </a:solidFill>
                <a:cs typeface="+mn-ea"/>
                <a:sym typeface="+mn-lt"/>
              </a:rPr>
              <a:t> </a:t>
            </a:r>
            <a:r>
              <a:rPr lang="en-US" sz="2200" dirty="0" err="1">
                <a:solidFill>
                  <a:schemeClr val="tx1"/>
                </a:solidFill>
                <a:cs typeface="+mn-ea"/>
                <a:sym typeface="+mn-lt"/>
              </a:rPr>
              <a:t>sửa</a:t>
            </a:r>
            <a:r>
              <a:rPr lang="en-US" sz="2200" dirty="0">
                <a:solidFill>
                  <a:schemeClr val="tx1"/>
                </a:solidFill>
                <a:cs typeface="+mn-ea"/>
                <a:sym typeface="+mn-lt"/>
              </a:rPr>
              <a:t> </a:t>
            </a:r>
            <a:r>
              <a:rPr lang="en-US" sz="2200" dirty="0" err="1">
                <a:solidFill>
                  <a:schemeClr val="tx1"/>
                </a:solidFill>
                <a:cs typeface="+mn-ea"/>
                <a:sym typeface="+mn-lt"/>
              </a:rPr>
              <a:t>các</a:t>
            </a:r>
            <a:r>
              <a:rPr lang="en-US" sz="2200" dirty="0">
                <a:solidFill>
                  <a:schemeClr val="tx1"/>
                </a:solidFill>
                <a:cs typeface="+mn-ea"/>
                <a:sym typeface="+mn-lt"/>
              </a:rPr>
              <a:t> </a:t>
            </a:r>
            <a:r>
              <a:rPr lang="en-US" sz="2200" dirty="0" err="1">
                <a:solidFill>
                  <a:schemeClr val="tx1"/>
                </a:solidFill>
                <a:cs typeface="+mn-ea"/>
                <a:sym typeface="+mn-lt"/>
              </a:rPr>
              <a:t>lớp</a:t>
            </a:r>
            <a:r>
              <a:rPr lang="en-US" sz="2200" dirty="0">
                <a:solidFill>
                  <a:schemeClr val="tx1"/>
                </a:solidFill>
                <a:cs typeface="+mn-ea"/>
                <a:sym typeface="+mn-lt"/>
              </a:rPr>
              <a:t> </a:t>
            </a:r>
            <a:r>
              <a:rPr lang="en-US" sz="2200" dirty="0" err="1">
                <a:solidFill>
                  <a:schemeClr val="tx1"/>
                </a:solidFill>
                <a:cs typeface="+mn-ea"/>
                <a:sym typeface="+mn-lt"/>
              </a:rPr>
              <a:t>ảnh</a:t>
            </a:r>
            <a:r>
              <a:rPr lang="en-US" sz="2200" dirty="0">
                <a:solidFill>
                  <a:schemeClr val="tx1"/>
                </a:solidFill>
                <a:cs typeface="+mn-ea"/>
                <a:sym typeface="+mn-lt"/>
              </a:rPr>
              <a:t>.</a:t>
            </a:r>
          </a:p>
        </p:txBody>
      </p:sp>
      <p:sp>
        <p:nvSpPr>
          <p:cNvPr id="5" name="Rounded Rectangle 6">
            <a:extLst>
              <a:ext uri="{FF2B5EF4-FFF2-40B4-BE49-F238E27FC236}">
                <a16:creationId xmlns:a16="http://schemas.microsoft.com/office/drawing/2014/main" id="{D4C83ED2-71EA-9951-7D71-5B68837D06F3}"/>
              </a:ext>
            </a:extLst>
          </p:cNvPr>
          <p:cNvSpPr/>
          <p:nvPr/>
        </p:nvSpPr>
        <p:spPr>
          <a:xfrm>
            <a:off x="6315642" y="3354131"/>
            <a:ext cx="4800951" cy="1190948"/>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chemeClr val="tx1"/>
                </a:solidFill>
                <a:cs typeface="+mn-ea"/>
                <a:sym typeface="+mn-lt"/>
              </a:rPr>
              <a:t>B. Làm mới các lớp ảnh</a:t>
            </a:r>
            <a:r>
              <a:rPr lang="en-US" sz="2200">
                <a:solidFill>
                  <a:schemeClr val="tx1"/>
                </a:solidFill>
                <a:cs typeface="+mn-ea"/>
                <a:sym typeface="+mn-lt"/>
              </a:rPr>
              <a:t>.</a:t>
            </a:r>
          </a:p>
        </p:txBody>
      </p:sp>
      <p:sp>
        <p:nvSpPr>
          <p:cNvPr id="6" name="Rounded Rectangle 7">
            <a:extLst>
              <a:ext uri="{FF2B5EF4-FFF2-40B4-BE49-F238E27FC236}">
                <a16:creationId xmlns:a16="http://schemas.microsoft.com/office/drawing/2014/main" id="{C2BF20CE-FFE1-0C1E-4C14-83672CC94255}"/>
              </a:ext>
            </a:extLst>
          </p:cNvPr>
          <p:cNvSpPr/>
          <p:nvPr/>
        </p:nvSpPr>
        <p:spPr>
          <a:xfrm>
            <a:off x="973317" y="4840227"/>
            <a:ext cx="4800951" cy="1190948"/>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chemeClr val="tx1"/>
                </a:solidFill>
                <a:cs typeface="+mn-ea"/>
                <a:sym typeface="+mn-lt"/>
              </a:rPr>
              <a:t>C. Quản lý các lớp ảnh</a:t>
            </a:r>
            <a:r>
              <a:rPr lang="en-US" sz="2200">
                <a:solidFill>
                  <a:schemeClr val="tx1"/>
                </a:solidFill>
                <a:cs typeface="+mn-ea"/>
                <a:sym typeface="+mn-lt"/>
              </a:rPr>
              <a:t>.</a:t>
            </a:r>
          </a:p>
        </p:txBody>
      </p:sp>
      <p:sp>
        <p:nvSpPr>
          <p:cNvPr id="7" name="Rounded Rectangle 8">
            <a:extLst>
              <a:ext uri="{FF2B5EF4-FFF2-40B4-BE49-F238E27FC236}">
                <a16:creationId xmlns:a16="http://schemas.microsoft.com/office/drawing/2014/main" id="{893D5484-46A8-1B9A-0C8D-D7932361D323}"/>
              </a:ext>
            </a:extLst>
          </p:cNvPr>
          <p:cNvSpPr/>
          <p:nvPr/>
        </p:nvSpPr>
        <p:spPr>
          <a:xfrm>
            <a:off x="6315642" y="4834059"/>
            <a:ext cx="4800951" cy="1190948"/>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chemeClr val="tx1"/>
                </a:solidFill>
                <a:cs typeface="+mn-ea"/>
                <a:sym typeface="+mn-lt"/>
              </a:rPr>
              <a:t>D. Phân biệt các lớp ảnh</a:t>
            </a:r>
            <a:r>
              <a:rPr lang="en-US" sz="2200">
                <a:solidFill>
                  <a:schemeClr val="tx1"/>
                </a:solidFill>
                <a:cs typeface="+mn-ea"/>
                <a:sym typeface="+mn-lt"/>
              </a:rPr>
              <a:t>.</a:t>
            </a:r>
          </a:p>
        </p:txBody>
      </p:sp>
      <p:sp>
        <p:nvSpPr>
          <p:cNvPr id="8" name="Rounded Rectangle 9">
            <a:extLst>
              <a:ext uri="{FF2B5EF4-FFF2-40B4-BE49-F238E27FC236}">
                <a16:creationId xmlns:a16="http://schemas.microsoft.com/office/drawing/2014/main" id="{A7949CF3-5C94-2166-0956-32B4500C5D2A}"/>
              </a:ext>
            </a:extLst>
          </p:cNvPr>
          <p:cNvSpPr/>
          <p:nvPr/>
        </p:nvSpPr>
        <p:spPr>
          <a:xfrm>
            <a:off x="973315" y="4834059"/>
            <a:ext cx="4800951" cy="1190948"/>
          </a:xfrm>
          <a:prstGeom prst="roundRect">
            <a:avLst/>
          </a:prstGeom>
          <a:solidFill>
            <a:schemeClr val="accent1">
              <a:lumMod val="60000"/>
              <a:lumOff val="40000"/>
            </a:schemeClr>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dirty="0">
                <a:solidFill>
                  <a:schemeClr val="tx1"/>
                </a:solidFill>
                <a:cs typeface="+mn-ea"/>
                <a:sym typeface="+mn-lt"/>
              </a:rPr>
              <a:t>C. Quản lý các lớp ảnh.</a:t>
            </a:r>
          </a:p>
        </p:txBody>
      </p:sp>
      <p:pic>
        <p:nvPicPr>
          <p:cNvPr id="10" name="Am-thanh-tra-loi-dung-chinh-xac-www_tiengdong_com">
            <a:hlinkClick r:id="" action="ppaction://media"/>
            <a:extLst>
              <a:ext uri="{FF2B5EF4-FFF2-40B4-BE49-F238E27FC236}">
                <a16:creationId xmlns:a16="http://schemas.microsoft.com/office/drawing/2014/main" id="{7EDB6177-CF61-DDD1-78CA-D3A0BF316CC0}"/>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914400" y="1684447"/>
            <a:ext cx="487363" cy="487363"/>
          </a:xfrm>
          <a:prstGeom prst="rect">
            <a:avLst/>
          </a:prstGeom>
        </p:spPr>
      </p:pic>
      <p:pic>
        <p:nvPicPr>
          <p:cNvPr id="12" name="Hình ảnh 11">
            <a:extLst>
              <a:ext uri="{FF2B5EF4-FFF2-40B4-BE49-F238E27FC236}">
                <a16:creationId xmlns:a16="http://schemas.microsoft.com/office/drawing/2014/main" id="{C710F5BD-0D6C-05E5-DE4C-E1C7FE5BF2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16645" y="1000288"/>
            <a:ext cx="1599895" cy="1599895"/>
          </a:xfrm>
          <a:prstGeom prst="rect">
            <a:avLst/>
          </a:prstGeom>
        </p:spPr>
      </p:pic>
    </p:spTree>
    <p:custDataLst>
      <p:tags r:id="rId1"/>
    </p:custDataLst>
    <p:extLst>
      <p:ext uri="{BB962C8B-B14F-4D97-AF65-F5344CB8AC3E}">
        <p14:creationId xmlns:p14="http://schemas.microsoft.com/office/powerpoint/2010/main" val="295377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37"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arn(outVertical)">
                                      <p:cBhvr>
                                        <p:cTn id="36" dur="500"/>
                                        <p:tgtEl>
                                          <p:spTgt spid="8"/>
                                        </p:tgtEl>
                                      </p:cBhvr>
                                    </p:animEffect>
                                  </p:childTnLst>
                                </p:cTn>
                              </p:par>
                              <p:par>
                                <p:cTn id="37" presetID="1" presetClass="mediacall" presetSubtype="0" fill="hold" nodeType="withEffect">
                                  <p:stCondLst>
                                    <p:cond delay="0"/>
                                  </p:stCondLst>
                                  <p:childTnLst>
                                    <p:cmd type="call" cmd="playFrom(0.0)">
                                      <p:cBhvr>
                                        <p:cTn id="38" dur="172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10"/>
                </p:tgtEl>
              </p:cMediaNode>
            </p:audio>
          </p:childTnLst>
        </p:cTn>
      </p:par>
    </p:tnLst>
    <p:bldLst>
      <p:bldP spid="3" grpId="0"/>
      <p:bldP spid="4" grpId="0" animBg="1"/>
      <p:bldP spid="5" grpId="0" animBg="1"/>
      <p:bldP spid="6"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9"/>
        <p:cNvGrpSpPr/>
        <p:nvPr/>
      </p:nvGrpSpPr>
      <p:grpSpPr>
        <a:xfrm>
          <a:off x="0" y="0"/>
          <a:ext cx="0" cy="0"/>
          <a:chOff x="0" y="0"/>
          <a:chExt cx="0" cy="0"/>
        </a:xfrm>
      </p:grpSpPr>
      <p:sp>
        <p:nvSpPr>
          <p:cNvPr id="2" name="TextBox 15">
            <a:extLst>
              <a:ext uri="{FF2B5EF4-FFF2-40B4-BE49-F238E27FC236}">
                <a16:creationId xmlns:a16="http://schemas.microsoft.com/office/drawing/2014/main" id="{DF1837C8-4845-6D19-A405-5110939BA56A}"/>
              </a:ext>
            </a:extLst>
          </p:cNvPr>
          <p:cNvSpPr txBox="1"/>
          <p:nvPr/>
        </p:nvSpPr>
        <p:spPr>
          <a:xfrm>
            <a:off x="161361" y="2271652"/>
            <a:ext cx="12191997" cy="533223"/>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pPr>
            <a:r>
              <a:rPr lang="en-US" sz="2200" b="1">
                <a:solidFill>
                  <a:schemeClr val="tx1"/>
                </a:solidFill>
                <a:latin typeface="+mn-lt"/>
                <a:ea typeface="+mn-ea"/>
                <a:cs typeface="+mn-ea"/>
                <a:sym typeface="+mn-lt"/>
              </a:rPr>
              <a:t>Câu 2. </a:t>
            </a:r>
            <a:r>
              <a:rPr lang="en-US" sz="2200">
                <a:solidFill>
                  <a:schemeClr val="tx1"/>
                </a:solidFill>
                <a:latin typeface="+mn-lt"/>
                <a:ea typeface="+mn-ea"/>
                <a:cs typeface="+mn-ea"/>
                <a:sym typeface="+mn-lt"/>
              </a:rPr>
              <a:t>Có thể xếp bao nhiêu lớp ảnh lên nhau?</a:t>
            </a:r>
          </a:p>
        </p:txBody>
      </p:sp>
      <p:sp>
        <p:nvSpPr>
          <p:cNvPr id="3" name="Rounded Rectangle 5">
            <a:extLst>
              <a:ext uri="{FF2B5EF4-FFF2-40B4-BE49-F238E27FC236}">
                <a16:creationId xmlns:a16="http://schemas.microsoft.com/office/drawing/2014/main" id="{33EAA365-9C2C-82E4-DCCB-1B5D7DD367E5}"/>
              </a:ext>
            </a:extLst>
          </p:cNvPr>
          <p:cNvSpPr/>
          <p:nvPr/>
        </p:nvSpPr>
        <p:spPr>
          <a:xfrm>
            <a:off x="1134675" y="3276600"/>
            <a:ext cx="4800951" cy="1190948"/>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en-US" sz="2200">
                <a:solidFill>
                  <a:schemeClr val="tx1"/>
                </a:solidFill>
                <a:cs typeface="+mn-ea"/>
                <a:sym typeface="+mn-lt"/>
              </a:rPr>
              <a:t>A. Một lớp.</a:t>
            </a:r>
          </a:p>
        </p:txBody>
      </p:sp>
      <p:sp>
        <p:nvSpPr>
          <p:cNvPr id="4" name="Rounded Rectangle 6">
            <a:extLst>
              <a:ext uri="{FF2B5EF4-FFF2-40B4-BE49-F238E27FC236}">
                <a16:creationId xmlns:a16="http://schemas.microsoft.com/office/drawing/2014/main" id="{AE4DAE18-C119-7E25-DCD3-44EDEA1FF594}"/>
              </a:ext>
            </a:extLst>
          </p:cNvPr>
          <p:cNvSpPr/>
          <p:nvPr/>
        </p:nvSpPr>
        <p:spPr>
          <a:xfrm>
            <a:off x="6477000" y="3276600"/>
            <a:ext cx="4800951" cy="1190948"/>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chemeClr val="tx1"/>
                </a:solidFill>
                <a:cs typeface="+mn-ea"/>
                <a:sym typeface="+mn-lt"/>
              </a:rPr>
              <a:t>B. Mười lớp.</a:t>
            </a:r>
            <a:endParaRPr lang="en-US" sz="2200">
              <a:solidFill>
                <a:schemeClr val="tx1"/>
              </a:solidFill>
              <a:cs typeface="+mn-ea"/>
              <a:sym typeface="+mn-lt"/>
            </a:endParaRPr>
          </a:p>
        </p:txBody>
      </p:sp>
      <p:sp>
        <p:nvSpPr>
          <p:cNvPr id="5" name="Rounded Rectangle 7">
            <a:extLst>
              <a:ext uri="{FF2B5EF4-FFF2-40B4-BE49-F238E27FC236}">
                <a16:creationId xmlns:a16="http://schemas.microsoft.com/office/drawing/2014/main" id="{1AFD8368-C184-3810-7869-1E2DC03FF52B}"/>
              </a:ext>
            </a:extLst>
          </p:cNvPr>
          <p:cNvSpPr/>
          <p:nvPr/>
        </p:nvSpPr>
        <p:spPr>
          <a:xfrm>
            <a:off x="1134675" y="4859627"/>
            <a:ext cx="4800951" cy="1190948"/>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chemeClr val="tx1"/>
                </a:solidFill>
                <a:cs typeface="+mn-ea"/>
                <a:sym typeface="+mn-lt"/>
              </a:rPr>
              <a:t>C. Hai mươi lớp.</a:t>
            </a:r>
            <a:endParaRPr lang="en-US" sz="2200">
              <a:solidFill>
                <a:schemeClr val="tx1"/>
              </a:solidFill>
              <a:cs typeface="+mn-ea"/>
              <a:sym typeface="+mn-lt"/>
            </a:endParaRPr>
          </a:p>
        </p:txBody>
      </p:sp>
      <p:sp>
        <p:nvSpPr>
          <p:cNvPr id="6" name="Rounded Rectangle 8">
            <a:extLst>
              <a:ext uri="{FF2B5EF4-FFF2-40B4-BE49-F238E27FC236}">
                <a16:creationId xmlns:a16="http://schemas.microsoft.com/office/drawing/2014/main" id="{832D3908-4433-0852-07A1-7439D6B4C560}"/>
              </a:ext>
            </a:extLst>
          </p:cNvPr>
          <p:cNvSpPr/>
          <p:nvPr/>
        </p:nvSpPr>
        <p:spPr>
          <a:xfrm>
            <a:off x="6477000" y="4853459"/>
            <a:ext cx="4800951" cy="1190948"/>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chemeClr val="tx1"/>
                </a:solidFill>
                <a:cs typeface="+mn-ea"/>
                <a:sym typeface="+mn-lt"/>
              </a:rPr>
              <a:t>D. Rất nhiều.</a:t>
            </a:r>
            <a:endParaRPr lang="en-US" sz="2200">
              <a:solidFill>
                <a:schemeClr val="tx1"/>
              </a:solidFill>
              <a:cs typeface="+mn-ea"/>
              <a:sym typeface="+mn-lt"/>
            </a:endParaRPr>
          </a:p>
        </p:txBody>
      </p:sp>
      <p:sp>
        <p:nvSpPr>
          <p:cNvPr id="7" name="Rounded Rectangle 9">
            <a:extLst>
              <a:ext uri="{FF2B5EF4-FFF2-40B4-BE49-F238E27FC236}">
                <a16:creationId xmlns:a16="http://schemas.microsoft.com/office/drawing/2014/main" id="{1951E99A-4971-A3C4-1703-F3D7633C5FDE}"/>
              </a:ext>
            </a:extLst>
          </p:cNvPr>
          <p:cNvSpPr/>
          <p:nvPr/>
        </p:nvSpPr>
        <p:spPr>
          <a:xfrm>
            <a:off x="6477000" y="4853459"/>
            <a:ext cx="4800951" cy="1190948"/>
          </a:xfrm>
          <a:prstGeom prst="roundRect">
            <a:avLst/>
          </a:prstGeom>
          <a:solidFill>
            <a:schemeClr val="accent1">
              <a:lumMod val="60000"/>
              <a:lumOff val="40000"/>
            </a:schemeClr>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chemeClr val="tx1"/>
                </a:solidFill>
                <a:cs typeface="+mn-ea"/>
                <a:sym typeface="+mn-lt"/>
              </a:rPr>
              <a:t>D. Rất nhiều.</a:t>
            </a:r>
          </a:p>
        </p:txBody>
      </p:sp>
      <p:pic>
        <p:nvPicPr>
          <p:cNvPr id="8" name="Am-thanh-tra-loi-dung-chinh-xac-www_tiengdong_com">
            <a:hlinkClick r:id="" action="ppaction://media"/>
            <a:extLst>
              <a:ext uri="{FF2B5EF4-FFF2-40B4-BE49-F238E27FC236}">
                <a16:creationId xmlns:a16="http://schemas.microsoft.com/office/drawing/2014/main" id="{52126CD3-89C9-D15D-56B2-90C5152898B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914400" y="1684447"/>
            <a:ext cx="487363" cy="487363"/>
          </a:xfrm>
          <a:prstGeom prst="rect">
            <a:avLst/>
          </a:prstGeom>
        </p:spPr>
      </p:pic>
      <p:pic>
        <p:nvPicPr>
          <p:cNvPr id="9" name="Hình ảnh 8">
            <a:extLst>
              <a:ext uri="{FF2B5EF4-FFF2-40B4-BE49-F238E27FC236}">
                <a16:creationId xmlns:a16="http://schemas.microsoft.com/office/drawing/2014/main" id="{1E17C876-46C2-AB26-E8AD-1BDD67DFCA7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16645" y="1000288"/>
            <a:ext cx="1599895" cy="1599895"/>
          </a:xfrm>
          <a:prstGeom prst="rect">
            <a:avLst/>
          </a:prstGeom>
        </p:spPr>
      </p:pic>
    </p:spTree>
    <p:custDataLst>
      <p:tags r:id="rId1"/>
    </p:custDataLst>
    <p:extLst>
      <p:ext uri="{BB962C8B-B14F-4D97-AF65-F5344CB8AC3E}">
        <p14:creationId xmlns:p14="http://schemas.microsoft.com/office/powerpoint/2010/main" val="381143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37"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outVertical)">
                                      <p:cBhvr>
                                        <p:cTn id="36" dur="500"/>
                                        <p:tgtEl>
                                          <p:spTgt spid="7"/>
                                        </p:tgtEl>
                                      </p:cBhvr>
                                    </p:animEffect>
                                  </p:childTnLst>
                                </p:cTn>
                              </p:par>
                              <p:par>
                                <p:cTn id="37" presetID="1" presetClass="mediacall" presetSubtype="0" fill="hold" nodeType="withEffect">
                                  <p:stCondLst>
                                    <p:cond delay="0"/>
                                  </p:stCondLst>
                                  <p:childTnLst>
                                    <p:cmd type="call" cmd="playFrom(0.0)">
                                      <p:cBhvr>
                                        <p:cTn id="38" dur="17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8"/>
                </p:tgtEl>
              </p:cMediaNode>
            </p:audio>
          </p:childTnLst>
        </p:cTn>
      </p:par>
    </p:tnLst>
    <p:bldLst>
      <p:bldP spid="2" grpId="0"/>
      <p:bldP spid="3" grpId="0" animBg="1"/>
      <p:bldP spid="4" grpId="0" animBg="1"/>
      <p:bldP spid="5" grpId="0" animBg="1"/>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9"/>
        <p:cNvGrpSpPr/>
        <p:nvPr/>
      </p:nvGrpSpPr>
      <p:grpSpPr>
        <a:xfrm>
          <a:off x="0" y="0"/>
          <a:ext cx="0" cy="0"/>
          <a:chOff x="0" y="0"/>
          <a:chExt cx="0" cy="0"/>
        </a:xfrm>
      </p:grpSpPr>
      <p:sp>
        <p:nvSpPr>
          <p:cNvPr id="2" name="TextBox 15">
            <a:extLst>
              <a:ext uri="{FF2B5EF4-FFF2-40B4-BE49-F238E27FC236}">
                <a16:creationId xmlns:a16="http://schemas.microsoft.com/office/drawing/2014/main" id="{86576511-FBD1-5723-F602-616234E59575}"/>
              </a:ext>
            </a:extLst>
          </p:cNvPr>
          <p:cNvSpPr txBox="1"/>
          <p:nvPr/>
        </p:nvSpPr>
        <p:spPr>
          <a:xfrm>
            <a:off x="122842" y="2271652"/>
            <a:ext cx="12191997" cy="533223"/>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pPr>
            <a:r>
              <a:rPr lang="en-US" sz="2200" b="1">
                <a:latin typeface="+mn-lt"/>
                <a:ea typeface="+mn-ea"/>
                <a:cs typeface="+mn-ea"/>
                <a:sym typeface="+mn-lt"/>
              </a:rPr>
              <a:t>Câu 3. </a:t>
            </a:r>
            <a:r>
              <a:rPr lang="en-US" sz="2200">
                <a:latin typeface="+mn-lt"/>
                <a:ea typeface="+mn-ea"/>
                <a:cs typeface="+mn-ea"/>
                <a:sym typeface="+mn-lt"/>
              </a:rPr>
              <a:t>Trong bảng </a:t>
            </a:r>
            <a:r>
              <a:rPr lang="en-US" sz="2200" b="1">
                <a:latin typeface="+mn-lt"/>
                <a:ea typeface="+mn-ea"/>
                <a:cs typeface="+mn-ea"/>
                <a:sym typeface="+mn-lt"/>
              </a:rPr>
              <a:t>Layer</a:t>
            </a:r>
            <a:r>
              <a:rPr lang="en-US" sz="2200">
                <a:latin typeface="+mn-lt"/>
                <a:ea typeface="+mn-ea"/>
                <a:cs typeface="+mn-ea"/>
                <a:sym typeface="+mn-lt"/>
              </a:rPr>
              <a:t>, em không thể thực hiện</a:t>
            </a:r>
          </a:p>
        </p:txBody>
      </p:sp>
      <p:sp>
        <p:nvSpPr>
          <p:cNvPr id="3" name="Rounded Rectangle 5">
            <a:extLst>
              <a:ext uri="{FF2B5EF4-FFF2-40B4-BE49-F238E27FC236}">
                <a16:creationId xmlns:a16="http://schemas.microsoft.com/office/drawing/2014/main" id="{9D6A1C45-3F51-B9E1-0421-B6A0C30C0AF9}"/>
              </a:ext>
            </a:extLst>
          </p:cNvPr>
          <p:cNvSpPr/>
          <p:nvPr/>
        </p:nvSpPr>
        <p:spPr>
          <a:xfrm>
            <a:off x="822380" y="3270432"/>
            <a:ext cx="5216576" cy="1190948"/>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en-US" sz="2200">
                <a:solidFill>
                  <a:srgbClr val="000000"/>
                </a:solidFill>
                <a:cs typeface="+mn-ea"/>
                <a:sym typeface="+mn-lt"/>
              </a:rPr>
              <a:t>A. Xóa layer.</a:t>
            </a:r>
          </a:p>
        </p:txBody>
      </p:sp>
      <p:sp>
        <p:nvSpPr>
          <p:cNvPr id="4" name="Rounded Rectangle 6">
            <a:extLst>
              <a:ext uri="{FF2B5EF4-FFF2-40B4-BE49-F238E27FC236}">
                <a16:creationId xmlns:a16="http://schemas.microsoft.com/office/drawing/2014/main" id="{D4217A9A-F49A-28BE-DF4A-7C8177F6C558}"/>
              </a:ext>
            </a:extLst>
          </p:cNvPr>
          <p:cNvSpPr/>
          <p:nvPr/>
        </p:nvSpPr>
        <p:spPr>
          <a:xfrm>
            <a:off x="6324600" y="3276600"/>
            <a:ext cx="5216576" cy="1190948"/>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rgbClr val="000000"/>
                </a:solidFill>
                <a:cs typeface="+mn-ea"/>
                <a:sym typeface="+mn-lt"/>
              </a:rPr>
              <a:t>B. Thay đổi độ trong suốt của layer</a:t>
            </a:r>
            <a:r>
              <a:rPr lang="en-US" sz="2200">
                <a:solidFill>
                  <a:srgbClr val="000000"/>
                </a:solidFill>
                <a:cs typeface="+mn-ea"/>
                <a:sym typeface="+mn-lt"/>
              </a:rPr>
              <a:t>.</a:t>
            </a:r>
          </a:p>
        </p:txBody>
      </p:sp>
      <p:sp>
        <p:nvSpPr>
          <p:cNvPr id="5" name="Rounded Rectangle 7">
            <a:extLst>
              <a:ext uri="{FF2B5EF4-FFF2-40B4-BE49-F238E27FC236}">
                <a16:creationId xmlns:a16="http://schemas.microsoft.com/office/drawing/2014/main" id="{BAB7777C-A15B-1C8C-8848-201A00964AAD}"/>
              </a:ext>
            </a:extLst>
          </p:cNvPr>
          <p:cNvSpPr/>
          <p:nvPr/>
        </p:nvSpPr>
        <p:spPr>
          <a:xfrm>
            <a:off x="822380" y="4853459"/>
            <a:ext cx="5216576" cy="1190948"/>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en-US" sz="2200">
                <a:solidFill>
                  <a:srgbClr val="000000"/>
                </a:solidFill>
                <a:cs typeface="+mn-ea"/>
                <a:sym typeface="+mn-lt"/>
              </a:rPr>
              <a:t>C. Thay đổi thứ tự layer.</a:t>
            </a:r>
          </a:p>
        </p:txBody>
      </p:sp>
      <p:sp>
        <p:nvSpPr>
          <p:cNvPr id="6" name="Rounded Rectangle 8">
            <a:extLst>
              <a:ext uri="{FF2B5EF4-FFF2-40B4-BE49-F238E27FC236}">
                <a16:creationId xmlns:a16="http://schemas.microsoft.com/office/drawing/2014/main" id="{A32E1A79-8806-951C-7477-1154086BDE45}"/>
              </a:ext>
            </a:extLst>
          </p:cNvPr>
          <p:cNvSpPr/>
          <p:nvPr/>
        </p:nvSpPr>
        <p:spPr>
          <a:xfrm>
            <a:off x="6324600" y="4853459"/>
            <a:ext cx="5216576" cy="1190948"/>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rgbClr val="000000"/>
                </a:solidFill>
                <a:cs typeface="+mn-ea"/>
                <a:sym typeface="+mn-lt"/>
              </a:rPr>
              <a:t>D. Cắt layer</a:t>
            </a:r>
            <a:r>
              <a:rPr lang="en-US" sz="2200">
                <a:solidFill>
                  <a:srgbClr val="000000"/>
                </a:solidFill>
                <a:cs typeface="+mn-ea"/>
                <a:sym typeface="+mn-lt"/>
              </a:rPr>
              <a:t>.</a:t>
            </a:r>
          </a:p>
        </p:txBody>
      </p:sp>
      <p:sp>
        <p:nvSpPr>
          <p:cNvPr id="7" name="Rounded Rectangle 9">
            <a:extLst>
              <a:ext uri="{FF2B5EF4-FFF2-40B4-BE49-F238E27FC236}">
                <a16:creationId xmlns:a16="http://schemas.microsoft.com/office/drawing/2014/main" id="{7C986CFB-9BEC-756E-1DC3-4DADDFBBD6B3}"/>
              </a:ext>
            </a:extLst>
          </p:cNvPr>
          <p:cNvSpPr/>
          <p:nvPr/>
        </p:nvSpPr>
        <p:spPr>
          <a:xfrm>
            <a:off x="6324602" y="4853459"/>
            <a:ext cx="5216576" cy="1190948"/>
          </a:xfrm>
          <a:prstGeom prst="roundRect">
            <a:avLst/>
          </a:prstGeom>
          <a:solidFill>
            <a:schemeClr val="accent1">
              <a:lumMod val="60000"/>
              <a:lumOff val="40000"/>
            </a:schemeClr>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dirty="0">
                <a:solidFill>
                  <a:schemeClr val="tx1"/>
                </a:solidFill>
                <a:cs typeface="+mn-ea"/>
                <a:sym typeface="+mn-lt"/>
              </a:rPr>
              <a:t>D. Cắt </a:t>
            </a:r>
            <a:r>
              <a:rPr lang="vi-VN" sz="2200" dirty="0" err="1">
                <a:solidFill>
                  <a:schemeClr val="tx1"/>
                </a:solidFill>
                <a:cs typeface="+mn-ea"/>
                <a:sym typeface="+mn-lt"/>
              </a:rPr>
              <a:t>layer</a:t>
            </a:r>
            <a:r>
              <a:rPr lang="vi-VN" sz="2200" dirty="0">
                <a:solidFill>
                  <a:schemeClr val="tx1"/>
                </a:solidFill>
                <a:cs typeface="+mn-ea"/>
                <a:sym typeface="+mn-lt"/>
              </a:rPr>
              <a:t>.</a:t>
            </a:r>
          </a:p>
        </p:txBody>
      </p:sp>
      <p:pic>
        <p:nvPicPr>
          <p:cNvPr id="8" name="Am-thanh-tra-loi-dung-chinh-xac-www_tiengdong_com">
            <a:hlinkClick r:id="" action="ppaction://media"/>
            <a:extLst>
              <a:ext uri="{FF2B5EF4-FFF2-40B4-BE49-F238E27FC236}">
                <a16:creationId xmlns:a16="http://schemas.microsoft.com/office/drawing/2014/main" id="{5F299A35-153E-6B94-A27C-C19228EDA040}"/>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914400" y="1684447"/>
            <a:ext cx="487363" cy="487363"/>
          </a:xfrm>
          <a:prstGeom prst="rect">
            <a:avLst/>
          </a:prstGeom>
        </p:spPr>
      </p:pic>
      <p:pic>
        <p:nvPicPr>
          <p:cNvPr id="9" name="Hình ảnh 8">
            <a:extLst>
              <a:ext uri="{FF2B5EF4-FFF2-40B4-BE49-F238E27FC236}">
                <a16:creationId xmlns:a16="http://schemas.microsoft.com/office/drawing/2014/main" id="{2FC75C6C-9A8D-8727-0AFD-BAA336C263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16645" y="1000288"/>
            <a:ext cx="1599895" cy="1599895"/>
          </a:xfrm>
          <a:prstGeom prst="rect">
            <a:avLst/>
          </a:prstGeom>
        </p:spPr>
      </p:pic>
    </p:spTree>
    <p:custDataLst>
      <p:tags r:id="rId1"/>
    </p:custDataLst>
    <p:extLst>
      <p:ext uri="{BB962C8B-B14F-4D97-AF65-F5344CB8AC3E}">
        <p14:creationId xmlns:p14="http://schemas.microsoft.com/office/powerpoint/2010/main" val="425427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37"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outVertical)">
                                      <p:cBhvr>
                                        <p:cTn id="36" dur="500"/>
                                        <p:tgtEl>
                                          <p:spTgt spid="7"/>
                                        </p:tgtEl>
                                      </p:cBhvr>
                                    </p:animEffect>
                                  </p:childTnLst>
                                </p:cTn>
                              </p:par>
                              <p:par>
                                <p:cTn id="37" presetID="1" presetClass="mediacall" presetSubtype="0" fill="hold" nodeType="withEffect">
                                  <p:stCondLst>
                                    <p:cond delay="0"/>
                                  </p:stCondLst>
                                  <p:childTnLst>
                                    <p:cmd type="call" cmd="playFrom(0.0)">
                                      <p:cBhvr>
                                        <p:cTn id="38" dur="17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8"/>
                </p:tgtEl>
              </p:cMediaNode>
            </p:audio>
          </p:childTnLst>
        </p:cTn>
      </p:par>
    </p:tnLst>
    <p:bldLst>
      <p:bldP spid="2" grpId="0"/>
      <p:bldP spid="3" grpId="0" animBg="1"/>
      <p:bldP spid="4" grpId="0" animBg="1"/>
      <p:bldP spid="5" grpId="0" animBg="1"/>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9"/>
        <p:cNvGrpSpPr/>
        <p:nvPr/>
      </p:nvGrpSpPr>
      <p:grpSpPr>
        <a:xfrm>
          <a:off x="0" y="0"/>
          <a:ext cx="0" cy="0"/>
          <a:chOff x="0" y="0"/>
          <a:chExt cx="0" cy="0"/>
        </a:xfrm>
      </p:grpSpPr>
      <p:sp>
        <p:nvSpPr>
          <p:cNvPr id="2" name="TextBox 15">
            <a:extLst>
              <a:ext uri="{FF2B5EF4-FFF2-40B4-BE49-F238E27FC236}">
                <a16:creationId xmlns:a16="http://schemas.microsoft.com/office/drawing/2014/main" id="{EDD110D5-800D-CBEF-C1CB-64C3FD412C42}"/>
              </a:ext>
            </a:extLst>
          </p:cNvPr>
          <p:cNvSpPr txBox="1"/>
          <p:nvPr/>
        </p:nvSpPr>
        <p:spPr>
          <a:xfrm>
            <a:off x="3" y="1766540"/>
            <a:ext cx="12191997" cy="533223"/>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pPr>
            <a:r>
              <a:rPr lang="en-US" sz="2200" b="1" dirty="0" err="1">
                <a:solidFill>
                  <a:schemeClr val="tx1"/>
                </a:solidFill>
                <a:latin typeface="+mn-lt"/>
                <a:ea typeface="+mn-ea"/>
                <a:cs typeface="+mn-ea"/>
                <a:sym typeface="+mn-lt"/>
              </a:rPr>
              <a:t>Câu</a:t>
            </a:r>
            <a:r>
              <a:rPr lang="en-US" sz="2200" b="1" dirty="0">
                <a:solidFill>
                  <a:schemeClr val="tx1"/>
                </a:solidFill>
                <a:latin typeface="+mn-lt"/>
                <a:ea typeface="+mn-ea"/>
                <a:cs typeface="+mn-ea"/>
                <a:sym typeface="+mn-lt"/>
              </a:rPr>
              <a:t> 4. </a:t>
            </a:r>
            <a:r>
              <a:rPr lang="vi-VN" sz="2200" dirty="0">
                <a:solidFill>
                  <a:schemeClr val="tx1"/>
                </a:solidFill>
                <a:latin typeface="+mn-lt"/>
                <a:ea typeface="+mn-ea"/>
                <a:cs typeface="+mn-ea"/>
                <a:sym typeface="+mn-lt"/>
              </a:rPr>
              <a:t>Đáp án nào dưới đây </a:t>
            </a:r>
            <a:r>
              <a:rPr lang="en-US" sz="2200" b="1" dirty="0" err="1">
                <a:solidFill>
                  <a:schemeClr val="tx1"/>
                </a:solidFill>
                <a:latin typeface="+mn-lt"/>
                <a:ea typeface="+mn-ea"/>
                <a:cs typeface="+mn-ea"/>
                <a:sym typeface="+mn-lt"/>
              </a:rPr>
              <a:t>sai</a:t>
            </a:r>
            <a:r>
              <a:rPr lang="vi-VN" sz="2200" dirty="0">
                <a:solidFill>
                  <a:schemeClr val="tx1"/>
                </a:solidFill>
                <a:latin typeface="+mn-lt"/>
                <a:ea typeface="+mn-ea"/>
                <a:cs typeface="+mn-ea"/>
                <a:sym typeface="+mn-lt"/>
              </a:rPr>
              <a:t>?</a:t>
            </a:r>
            <a:endParaRPr lang="en-US" sz="2200" dirty="0">
              <a:solidFill>
                <a:schemeClr val="tx1"/>
              </a:solidFill>
              <a:latin typeface="+mn-lt"/>
              <a:ea typeface="+mn-ea"/>
              <a:cs typeface="+mn-ea"/>
              <a:sym typeface="+mn-lt"/>
            </a:endParaRPr>
          </a:p>
        </p:txBody>
      </p:sp>
      <p:sp>
        <p:nvSpPr>
          <p:cNvPr id="3" name="Rounded Rectangle 5">
            <a:extLst>
              <a:ext uri="{FF2B5EF4-FFF2-40B4-BE49-F238E27FC236}">
                <a16:creationId xmlns:a16="http://schemas.microsoft.com/office/drawing/2014/main" id="{F0FF7FC4-E935-4CC1-A19B-060A8C04717C}"/>
              </a:ext>
            </a:extLst>
          </p:cNvPr>
          <p:cNvSpPr/>
          <p:nvPr/>
        </p:nvSpPr>
        <p:spPr>
          <a:xfrm>
            <a:off x="627373" y="2895600"/>
            <a:ext cx="5316511" cy="1663315"/>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chemeClr val="tx1"/>
                </a:solidFill>
                <a:cs typeface="+mn-ea"/>
                <a:sym typeface="+mn-lt"/>
              </a:rPr>
              <a:t>A. Bảng </a:t>
            </a:r>
            <a:r>
              <a:rPr lang="vi-VN" sz="2200" b="1">
                <a:solidFill>
                  <a:schemeClr val="tx1"/>
                </a:solidFill>
                <a:cs typeface="+mn-ea"/>
                <a:sym typeface="+mn-lt"/>
              </a:rPr>
              <a:t>Layers</a:t>
            </a:r>
            <a:r>
              <a:rPr lang="vi-VN" sz="2200">
                <a:solidFill>
                  <a:schemeClr val="tx1"/>
                </a:solidFill>
                <a:cs typeface="+mn-ea"/>
                <a:sym typeface="+mn-lt"/>
              </a:rPr>
              <a:t> dùng để quản lí các đối tượng khi chỉnh sửa hình ảnh</a:t>
            </a:r>
            <a:r>
              <a:rPr lang="en-US" sz="2200">
                <a:solidFill>
                  <a:schemeClr val="tx1"/>
                </a:solidFill>
                <a:cs typeface="+mn-ea"/>
                <a:sym typeface="+mn-lt"/>
              </a:rPr>
              <a:t>.</a:t>
            </a:r>
          </a:p>
        </p:txBody>
      </p:sp>
      <p:sp>
        <p:nvSpPr>
          <p:cNvPr id="4" name="Rounded Rectangle 6">
            <a:extLst>
              <a:ext uri="{FF2B5EF4-FFF2-40B4-BE49-F238E27FC236}">
                <a16:creationId xmlns:a16="http://schemas.microsoft.com/office/drawing/2014/main" id="{04DEF379-EE9F-A7B9-E981-E1B8FC6A4F49}"/>
              </a:ext>
            </a:extLst>
          </p:cNvPr>
          <p:cNvSpPr/>
          <p:nvPr/>
        </p:nvSpPr>
        <p:spPr>
          <a:xfrm>
            <a:off x="6169568" y="2895600"/>
            <a:ext cx="5316511" cy="1663315"/>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chemeClr val="tx1"/>
                </a:solidFill>
                <a:cs typeface="+mn-ea"/>
                <a:sym typeface="+mn-lt"/>
              </a:rPr>
              <a:t>B. Có thể làm một đối tượng không xuất hiện hoặc bị lấp sau một đối tượng khác trong bức ảnh</a:t>
            </a:r>
            <a:r>
              <a:rPr lang="en-US" sz="2200">
                <a:solidFill>
                  <a:schemeClr val="tx1"/>
                </a:solidFill>
                <a:cs typeface="+mn-ea"/>
                <a:sym typeface="+mn-lt"/>
              </a:rPr>
              <a:t>.</a:t>
            </a:r>
          </a:p>
        </p:txBody>
      </p:sp>
      <p:sp>
        <p:nvSpPr>
          <p:cNvPr id="5" name="Rounded Rectangle 7">
            <a:extLst>
              <a:ext uri="{FF2B5EF4-FFF2-40B4-BE49-F238E27FC236}">
                <a16:creationId xmlns:a16="http://schemas.microsoft.com/office/drawing/2014/main" id="{4D3065B9-6406-FA2B-860D-07EE8EC8BF54}"/>
              </a:ext>
            </a:extLst>
          </p:cNvPr>
          <p:cNvSpPr/>
          <p:nvPr/>
        </p:nvSpPr>
        <p:spPr>
          <a:xfrm>
            <a:off x="627373" y="4824848"/>
            <a:ext cx="5316511" cy="1663315"/>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en-US" sz="2200">
                <a:solidFill>
                  <a:schemeClr val="tx1"/>
                </a:solidFill>
                <a:cs typeface="+mn-ea"/>
                <a:sym typeface="+mn-lt"/>
              </a:rPr>
              <a:t>C. Hiệu ứng có thể áp dụng cho từng layer.</a:t>
            </a:r>
          </a:p>
        </p:txBody>
      </p:sp>
      <p:sp>
        <p:nvSpPr>
          <p:cNvPr id="6" name="Rounded Rectangle 8">
            <a:extLst>
              <a:ext uri="{FF2B5EF4-FFF2-40B4-BE49-F238E27FC236}">
                <a16:creationId xmlns:a16="http://schemas.microsoft.com/office/drawing/2014/main" id="{8DB56485-7374-86AB-7930-978F4D2DC167}"/>
              </a:ext>
            </a:extLst>
          </p:cNvPr>
          <p:cNvSpPr/>
          <p:nvPr/>
        </p:nvSpPr>
        <p:spPr>
          <a:xfrm>
            <a:off x="6169568" y="4818952"/>
            <a:ext cx="5316511" cy="1663315"/>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chemeClr val="tx1"/>
                </a:solidFill>
                <a:cs typeface="+mn-ea"/>
                <a:sym typeface="+mn-lt"/>
              </a:rPr>
              <a:t>D. Không thể dịch chuyển và điều chỉnh kích cỡ của các đối tượng trên layer</a:t>
            </a:r>
            <a:r>
              <a:rPr lang="en-US" sz="2200">
                <a:solidFill>
                  <a:schemeClr val="tx1"/>
                </a:solidFill>
                <a:cs typeface="+mn-ea"/>
                <a:sym typeface="+mn-lt"/>
              </a:rPr>
              <a:t>.</a:t>
            </a:r>
          </a:p>
        </p:txBody>
      </p:sp>
      <p:sp>
        <p:nvSpPr>
          <p:cNvPr id="7" name="Rounded Rectangle 9">
            <a:extLst>
              <a:ext uri="{FF2B5EF4-FFF2-40B4-BE49-F238E27FC236}">
                <a16:creationId xmlns:a16="http://schemas.microsoft.com/office/drawing/2014/main" id="{14A82E84-0661-E616-91EA-5178A4F1C62B}"/>
              </a:ext>
            </a:extLst>
          </p:cNvPr>
          <p:cNvSpPr/>
          <p:nvPr/>
        </p:nvSpPr>
        <p:spPr>
          <a:xfrm>
            <a:off x="6169568" y="4818953"/>
            <a:ext cx="5316511" cy="1663315"/>
          </a:xfrm>
          <a:prstGeom prst="roundRect">
            <a:avLst/>
          </a:prstGeom>
          <a:solidFill>
            <a:schemeClr val="accent1">
              <a:lumMod val="60000"/>
              <a:lumOff val="40000"/>
            </a:schemeClr>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dirty="0">
                <a:solidFill>
                  <a:schemeClr val="tx1"/>
                </a:solidFill>
                <a:cs typeface="+mn-ea"/>
                <a:sym typeface="+mn-lt"/>
              </a:rPr>
              <a:t>D. Không thể dịch chuyển và điều chỉnh kích cỡ của các đối tượng trên </a:t>
            </a:r>
            <a:r>
              <a:rPr lang="vi-VN" sz="2200" dirty="0" err="1">
                <a:solidFill>
                  <a:schemeClr val="tx1"/>
                </a:solidFill>
                <a:cs typeface="+mn-ea"/>
                <a:sym typeface="+mn-lt"/>
              </a:rPr>
              <a:t>layer</a:t>
            </a:r>
            <a:r>
              <a:rPr lang="vi-VN" sz="2200" dirty="0">
                <a:solidFill>
                  <a:schemeClr val="tx1"/>
                </a:solidFill>
                <a:cs typeface="+mn-ea"/>
                <a:sym typeface="+mn-lt"/>
              </a:rPr>
              <a:t>.</a:t>
            </a:r>
          </a:p>
        </p:txBody>
      </p:sp>
      <p:pic>
        <p:nvPicPr>
          <p:cNvPr id="8" name="Am-thanh-tra-loi-dung-chinh-xac-www_tiengdong_com">
            <a:hlinkClick r:id="" action="ppaction://media"/>
            <a:extLst>
              <a:ext uri="{FF2B5EF4-FFF2-40B4-BE49-F238E27FC236}">
                <a16:creationId xmlns:a16="http://schemas.microsoft.com/office/drawing/2014/main" id="{AF42F3B6-D35C-371D-1157-03E7EC7E4DF3}"/>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914400" y="1684447"/>
            <a:ext cx="487363" cy="487363"/>
          </a:xfrm>
          <a:prstGeom prst="rect">
            <a:avLst/>
          </a:prstGeom>
        </p:spPr>
      </p:pic>
      <p:pic>
        <p:nvPicPr>
          <p:cNvPr id="9" name="Hình ảnh 8">
            <a:extLst>
              <a:ext uri="{FF2B5EF4-FFF2-40B4-BE49-F238E27FC236}">
                <a16:creationId xmlns:a16="http://schemas.microsoft.com/office/drawing/2014/main" id="{B3435F72-6138-F25A-C613-D7951C4E7F7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16645" y="1000288"/>
            <a:ext cx="1599895" cy="1599895"/>
          </a:xfrm>
          <a:prstGeom prst="rect">
            <a:avLst/>
          </a:prstGeom>
        </p:spPr>
      </p:pic>
    </p:spTree>
    <p:custDataLst>
      <p:tags r:id="rId1"/>
    </p:custDataLst>
    <p:extLst>
      <p:ext uri="{BB962C8B-B14F-4D97-AF65-F5344CB8AC3E}">
        <p14:creationId xmlns:p14="http://schemas.microsoft.com/office/powerpoint/2010/main" val="156942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37"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outVertical)">
                                      <p:cBhvr>
                                        <p:cTn id="36" dur="500"/>
                                        <p:tgtEl>
                                          <p:spTgt spid="7"/>
                                        </p:tgtEl>
                                      </p:cBhvr>
                                    </p:animEffect>
                                  </p:childTnLst>
                                </p:cTn>
                              </p:par>
                              <p:par>
                                <p:cTn id="37" presetID="1" presetClass="mediacall" presetSubtype="0" fill="hold" nodeType="withEffect">
                                  <p:stCondLst>
                                    <p:cond delay="0"/>
                                  </p:stCondLst>
                                  <p:childTnLst>
                                    <p:cmd type="call" cmd="playFrom(0.0)">
                                      <p:cBhvr>
                                        <p:cTn id="38" dur="17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8"/>
                </p:tgtEl>
              </p:cMediaNode>
            </p:audio>
          </p:childTnLst>
        </p:cTn>
      </p:par>
    </p:tnLst>
    <p:bldLst>
      <p:bldP spid="2" grpId="0"/>
      <p:bldP spid="3" grpId="0" animBg="1"/>
      <p:bldP spid="4" grpId="0" animBg="1"/>
      <p:bldP spid="5" grpId="0" animBg="1"/>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9"/>
        <p:cNvGrpSpPr/>
        <p:nvPr/>
      </p:nvGrpSpPr>
      <p:grpSpPr>
        <a:xfrm>
          <a:off x="0" y="0"/>
          <a:ext cx="0" cy="0"/>
          <a:chOff x="0" y="0"/>
          <a:chExt cx="0" cy="0"/>
        </a:xfrm>
      </p:grpSpPr>
      <p:sp>
        <p:nvSpPr>
          <p:cNvPr id="2" name="TextBox 15">
            <a:extLst>
              <a:ext uri="{FF2B5EF4-FFF2-40B4-BE49-F238E27FC236}">
                <a16:creationId xmlns:a16="http://schemas.microsoft.com/office/drawing/2014/main" id="{71149BD9-53F7-DAD5-2325-E11459A54771}"/>
              </a:ext>
            </a:extLst>
          </p:cNvPr>
          <p:cNvSpPr txBox="1"/>
          <p:nvPr/>
        </p:nvSpPr>
        <p:spPr>
          <a:xfrm>
            <a:off x="3" y="1752600"/>
            <a:ext cx="12191997" cy="533223"/>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pPr>
            <a:r>
              <a:rPr lang="en-US" sz="2200" b="1" dirty="0" err="1">
                <a:latin typeface="+mn-lt"/>
                <a:ea typeface="+mn-ea"/>
                <a:cs typeface="+mn-ea"/>
                <a:sym typeface="+mn-lt"/>
              </a:rPr>
              <a:t>Câu</a:t>
            </a:r>
            <a:r>
              <a:rPr lang="en-US" sz="2200" b="1" dirty="0">
                <a:latin typeface="+mn-lt"/>
                <a:ea typeface="+mn-ea"/>
                <a:cs typeface="+mn-ea"/>
                <a:sym typeface="+mn-lt"/>
              </a:rPr>
              <a:t> 5. </a:t>
            </a:r>
            <a:r>
              <a:rPr lang="vi-VN" sz="2200" dirty="0">
                <a:latin typeface="+mn-lt"/>
                <a:ea typeface="+mn-ea"/>
                <a:cs typeface="+mn-ea"/>
                <a:sym typeface="+mn-lt"/>
              </a:rPr>
              <a:t>Đáp án nào dưới đây </a:t>
            </a:r>
            <a:r>
              <a:rPr lang="vi-VN" sz="2200" b="1" dirty="0">
                <a:latin typeface="+mn-lt"/>
                <a:ea typeface="+mn-ea"/>
                <a:cs typeface="+mn-ea"/>
                <a:sym typeface="+mn-lt"/>
              </a:rPr>
              <a:t>đúng</a:t>
            </a:r>
            <a:r>
              <a:rPr lang="vi-VN" sz="2200" dirty="0">
                <a:latin typeface="+mn-lt"/>
                <a:ea typeface="+mn-ea"/>
                <a:cs typeface="+mn-ea"/>
                <a:sym typeface="+mn-lt"/>
              </a:rPr>
              <a:t>?</a:t>
            </a:r>
            <a:endParaRPr lang="en-US" sz="2200" dirty="0">
              <a:latin typeface="+mn-lt"/>
              <a:ea typeface="+mn-ea"/>
              <a:cs typeface="+mn-ea"/>
              <a:sym typeface="+mn-lt"/>
            </a:endParaRPr>
          </a:p>
        </p:txBody>
      </p:sp>
      <p:sp>
        <p:nvSpPr>
          <p:cNvPr id="3" name="Rounded Rectangle 5">
            <a:extLst>
              <a:ext uri="{FF2B5EF4-FFF2-40B4-BE49-F238E27FC236}">
                <a16:creationId xmlns:a16="http://schemas.microsoft.com/office/drawing/2014/main" id="{937C1215-6DC3-9718-0E17-F4E494A8EDC1}"/>
              </a:ext>
            </a:extLst>
          </p:cNvPr>
          <p:cNvSpPr/>
          <p:nvPr/>
        </p:nvSpPr>
        <p:spPr>
          <a:xfrm>
            <a:off x="702654" y="2813232"/>
            <a:ext cx="5236564" cy="1663315"/>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rgbClr val="000000"/>
                </a:solidFill>
                <a:cs typeface="+mn-ea"/>
                <a:sym typeface="+mn-lt"/>
              </a:rPr>
              <a:t>A. Các loại hiệu ứng là cố định, không tùy chỉnh được gì</a:t>
            </a:r>
            <a:r>
              <a:rPr lang="en-US" sz="2200">
                <a:solidFill>
                  <a:srgbClr val="000000"/>
                </a:solidFill>
                <a:cs typeface="+mn-ea"/>
                <a:sym typeface="+mn-lt"/>
              </a:rPr>
              <a:t>.</a:t>
            </a:r>
          </a:p>
        </p:txBody>
      </p:sp>
      <p:sp>
        <p:nvSpPr>
          <p:cNvPr id="4" name="Rounded Rectangle 6">
            <a:extLst>
              <a:ext uri="{FF2B5EF4-FFF2-40B4-BE49-F238E27FC236}">
                <a16:creationId xmlns:a16="http://schemas.microsoft.com/office/drawing/2014/main" id="{7FD01709-718E-6081-02E9-1EEB3B87A081}"/>
              </a:ext>
            </a:extLst>
          </p:cNvPr>
          <p:cNvSpPr/>
          <p:nvPr/>
        </p:nvSpPr>
        <p:spPr>
          <a:xfrm>
            <a:off x="6204874" y="2819400"/>
            <a:ext cx="5236564" cy="1663315"/>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rgbClr val="000000"/>
                </a:solidFill>
                <a:cs typeface="+mn-ea"/>
                <a:sym typeface="+mn-lt"/>
              </a:rPr>
              <a:t>B. Không thể dịch chuyển và điều chỉnh kích cỡ của các đối tượng trên layer</a:t>
            </a:r>
            <a:r>
              <a:rPr lang="en-US" sz="2200">
                <a:solidFill>
                  <a:srgbClr val="000000"/>
                </a:solidFill>
                <a:cs typeface="+mn-ea"/>
                <a:sym typeface="+mn-lt"/>
              </a:rPr>
              <a:t>.</a:t>
            </a:r>
          </a:p>
        </p:txBody>
      </p:sp>
      <p:sp>
        <p:nvSpPr>
          <p:cNvPr id="5" name="Rounded Rectangle 7">
            <a:extLst>
              <a:ext uri="{FF2B5EF4-FFF2-40B4-BE49-F238E27FC236}">
                <a16:creationId xmlns:a16="http://schemas.microsoft.com/office/drawing/2014/main" id="{40BF0EB6-EBD9-4C99-A7EE-BCDDA2208500}"/>
              </a:ext>
            </a:extLst>
          </p:cNvPr>
          <p:cNvSpPr/>
          <p:nvPr/>
        </p:nvSpPr>
        <p:spPr>
          <a:xfrm>
            <a:off x="702654" y="4742752"/>
            <a:ext cx="5236564" cy="1663315"/>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rgbClr val="000000"/>
                </a:solidFill>
                <a:cs typeface="+mn-ea"/>
                <a:sym typeface="+mn-lt"/>
              </a:rPr>
              <a:t>C. Không thể làm một đối tượng không xuất hiện hoặc bị lấp sau một đối tượng khác trong bức ảnh</a:t>
            </a:r>
            <a:r>
              <a:rPr lang="en-US" sz="2200">
                <a:solidFill>
                  <a:srgbClr val="000000"/>
                </a:solidFill>
                <a:cs typeface="+mn-ea"/>
                <a:sym typeface="+mn-lt"/>
              </a:rPr>
              <a:t>.</a:t>
            </a:r>
          </a:p>
        </p:txBody>
      </p:sp>
      <p:sp>
        <p:nvSpPr>
          <p:cNvPr id="6" name="Rounded Rectangle 8">
            <a:extLst>
              <a:ext uri="{FF2B5EF4-FFF2-40B4-BE49-F238E27FC236}">
                <a16:creationId xmlns:a16="http://schemas.microsoft.com/office/drawing/2014/main" id="{0C5E4D7D-1253-90CD-E919-E610C6DE79BC}"/>
              </a:ext>
            </a:extLst>
          </p:cNvPr>
          <p:cNvSpPr/>
          <p:nvPr/>
        </p:nvSpPr>
        <p:spPr>
          <a:xfrm>
            <a:off x="6204874" y="4742752"/>
            <a:ext cx="5236564" cy="1663315"/>
          </a:xfrm>
          <a:prstGeom prst="roundRect">
            <a:avLst/>
          </a:prstGeom>
          <a:solidFill>
            <a:srgbClr val="FFFFFF"/>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rgbClr val="000000"/>
                </a:solidFill>
                <a:cs typeface="+mn-ea"/>
                <a:sym typeface="+mn-lt"/>
              </a:rPr>
              <a:t>D. Hiệu ứng có thể áp dụng cho từng layer</a:t>
            </a:r>
            <a:r>
              <a:rPr lang="en-US" sz="2200">
                <a:solidFill>
                  <a:srgbClr val="000000"/>
                </a:solidFill>
                <a:cs typeface="+mn-ea"/>
                <a:sym typeface="+mn-lt"/>
              </a:rPr>
              <a:t>.</a:t>
            </a:r>
          </a:p>
        </p:txBody>
      </p:sp>
      <p:sp>
        <p:nvSpPr>
          <p:cNvPr id="7" name="Rounded Rectangle 9">
            <a:extLst>
              <a:ext uri="{FF2B5EF4-FFF2-40B4-BE49-F238E27FC236}">
                <a16:creationId xmlns:a16="http://schemas.microsoft.com/office/drawing/2014/main" id="{B79657BA-8EE0-056E-078B-5E1E1130BE36}"/>
              </a:ext>
            </a:extLst>
          </p:cNvPr>
          <p:cNvSpPr/>
          <p:nvPr/>
        </p:nvSpPr>
        <p:spPr>
          <a:xfrm>
            <a:off x="6204874" y="4742752"/>
            <a:ext cx="5236564" cy="1663315"/>
          </a:xfrm>
          <a:prstGeom prst="roundRect">
            <a:avLst/>
          </a:prstGeom>
          <a:solidFill>
            <a:schemeClr val="accent1">
              <a:lumMod val="60000"/>
              <a:lumOff val="40000"/>
            </a:schemeClr>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lnSpc>
                <a:spcPct val="150000"/>
              </a:lnSpc>
            </a:pPr>
            <a:r>
              <a:rPr lang="vi-VN" sz="2200">
                <a:solidFill>
                  <a:sysClr val="windowText" lastClr="000000"/>
                </a:solidFill>
                <a:cs typeface="+mn-ea"/>
                <a:sym typeface="+mn-lt"/>
              </a:rPr>
              <a:t>D. Hiệu ứng có thể áp dụng cho từng layer.</a:t>
            </a:r>
          </a:p>
        </p:txBody>
      </p:sp>
      <p:pic>
        <p:nvPicPr>
          <p:cNvPr id="8" name="Am-thanh-tra-loi-dung-chinh-xac-www_tiengdong_com">
            <a:hlinkClick r:id="" action="ppaction://media"/>
            <a:extLst>
              <a:ext uri="{FF2B5EF4-FFF2-40B4-BE49-F238E27FC236}">
                <a16:creationId xmlns:a16="http://schemas.microsoft.com/office/drawing/2014/main" id="{D9C5C628-9A85-049F-7B6A-82C24E212A8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914400" y="1684447"/>
            <a:ext cx="487363" cy="487363"/>
          </a:xfrm>
          <a:prstGeom prst="rect">
            <a:avLst/>
          </a:prstGeom>
        </p:spPr>
      </p:pic>
      <p:pic>
        <p:nvPicPr>
          <p:cNvPr id="9" name="Hình ảnh 8">
            <a:extLst>
              <a:ext uri="{FF2B5EF4-FFF2-40B4-BE49-F238E27FC236}">
                <a16:creationId xmlns:a16="http://schemas.microsoft.com/office/drawing/2014/main" id="{C67A7D97-1E3D-3A67-A6BD-D65E126813B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16645" y="1000288"/>
            <a:ext cx="1599895" cy="1599895"/>
          </a:xfrm>
          <a:prstGeom prst="rect">
            <a:avLst/>
          </a:prstGeom>
        </p:spPr>
      </p:pic>
    </p:spTree>
    <p:custDataLst>
      <p:tags r:id="rId1"/>
    </p:custDataLst>
    <p:extLst>
      <p:ext uri="{BB962C8B-B14F-4D97-AF65-F5344CB8AC3E}">
        <p14:creationId xmlns:p14="http://schemas.microsoft.com/office/powerpoint/2010/main" val="139538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37"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outVertical)">
                                      <p:cBhvr>
                                        <p:cTn id="36" dur="500"/>
                                        <p:tgtEl>
                                          <p:spTgt spid="7"/>
                                        </p:tgtEl>
                                      </p:cBhvr>
                                    </p:animEffect>
                                  </p:childTnLst>
                                </p:cTn>
                              </p:par>
                              <p:par>
                                <p:cTn id="37" presetID="1" presetClass="mediacall" presetSubtype="0" fill="hold" nodeType="withEffect">
                                  <p:stCondLst>
                                    <p:cond delay="0"/>
                                  </p:stCondLst>
                                  <p:childTnLst>
                                    <p:cmd type="call" cmd="playFrom(0.0)">
                                      <p:cBhvr>
                                        <p:cTn id="38" dur="17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8"/>
                </p:tgtEl>
              </p:cMediaNode>
            </p:audio>
          </p:childTnLst>
        </p:cTn>
      </p:par>
    </p:tnLst>
    <p:bldLst>
      <p:bldP spid="2" grpId="0"/>
      <p:bldP spid="3" grpId="0" animBg="1"/>
      <p:bldP spid="4" grpId="0" animBg="1"/>
      <p:bldP spid="5" grpId="0" animBg="1"/>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Google Shape;458;p45">
            <a:extLst>
              <a:ext uri="{FF2B5EF4-FFF2-40B4-BE49-F238E27FC236}">
                <a16:creationId xmlns:a16="http://schemas.microsoft.com/office/drawing/2014/main" id="{C7B765E0-1733-3579-2853-CFF936C714A2}"/>
              </a:ext>
            </a:extLst>
          </p:cNvPr>
          <p:cNvSpPr txBox="1">
            <a:spLocks/>
          </p:cNvSpPr>
          <p:nvPr/>
        </p:nvSpPr>
        <p:spPr>
          <a:xfrm>
            <a:off x="1219200" y="1017576"/>
            <a:ext cx="12191999" cy="534443"/>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buSzPts val="1100"/>
            </a:pPr>
            <a:r>
              <a:rPr lang="vi-VN" sz="2200" b="1" dirty="0">
                <a:solidFill>
                  <a:schemeClr val="tx1"/>
                </a:solidFill>
                <a:latin typeface="+mn-lt"/>
                <a:ea typeface="+mn-ea"/>
                <a:cs typeface="+mn-ea"/>
                <a:sym typeface="+mn-lt"/>
              </a:rPr>
              <a:t>Nhiệm vụ </a:t>
            </a:r>
            <a:r>
              <a:rPr lang="en-US" sz="2200" b="1" dirty="0">
                <a:solidFill>
                  <a:schemeClr val="tx1"/>
                </a:solidFill>
                <a:latin typeface="+mn-lt"/>
                <a:ea typeface="+mn-ea"/>
                <a:cs typeface="+mn-ea"/>
                <a:sym typeface="+mn-lt"/>
              </a:rPr>
              <a:t>2</a:t>
            </a:r>
            <a:r>
              <a:rPr lang="vi-VN" sz="2200" b="1" dirty="0">
                <a:solidFill>
                  <a:schemeClr val="tx1"/>
                </a:solidFill>
                <a:latin typeface="+mn-lt"/>
                <a:ea typeface="+mn-ea"/>
                <a:cs typeface="+mn-ea"/>
                <a:sym typeface="+mn-lt"/>
              </a:rPr>
              <a:t>:</a:t>
            </a:r>
            <a:r>
              <a:rPr lang="en-US" sz="2200" b="1" dirty="0">
                <a:solidFill>
                  <a:schemeClr val="tx1"/>
                </a:solidFill>
                <a:latin typeface="+mn-lt"/>
                <a:ea typeface="+mn-ea"/>
                <a:cs typeface="+mn-ea"/>
                <a:sym typeface="+mn-lt"/>
              </a:rPr>
              <a:t> </a:t>
            </a:r>
            <a:r>
              <a:rPr lang="en-US" sz="2200" b="1" dirty="0" err="1">
                <a:solidFill>
                  <a:schemeClr val="tx1"/>
                </a:solidFill>
                <a:latin typeface="+mn-lt"/>
                <a:ea typeface="+mn-ea"/>
                <a:cs typeface="+mn-ea"/>
                <a:sym typeface="+mn-lt"/>
              </a:rPr>
              <a:t>Trả</a:t>
            </a:r>
            <a:r>
              <a:rPr lang="en-US" sz="2200" b="1" dirty="0">
                <a:solidFill>
                  <a:schemeClr val="tx1"/>
                </a:solidFill>
                <a:latin typeface="+mn-lt"/>
                <a:ea typeface="+mn-ea"/>
                <a:cs typeface="+mn-ea"/>
                <a:sym typeface="+mn-lt"/>
              </a:rPr>
              <a:t> </a:t>
            </a:r>
            <a:r>
              <a:rPr lang="en-US" sz="2200" b="1" dirty="0" err="1">
                <a:solidFill>
                  <a:schemeClr val="tx1"/>
                </a:solidFill>
                <a:latin typeface="+mn-lt"/>
                <a:ea typeface="+mn-ea"/>
                <a:cs typeface="+mn-ea"/>
                <a:sym typeface="+mn-lt"/>
              </a:rPr>
              <a:t>lời</a:t>
            </a:r>
            <a:r>
              <a:rPr lang="en-US" sz="2200" b="1" dirty="0">
                <a:solidFill>
                  <a:schemeClr val="tx1"/>
                </a:solidFill>
                <a:latin typeface="+mn-lt"/>
                <a:ea typeface="+mn-ea"/>
                <a:cs typeface="+mn-ea"/>
                <a:sym typeface="+mn-lt"/>
              </a:rPr>
              <a:t> </a:t>
            </a:r>
            <a:r>
              <a:rPr lang="en-US" sz="2200" b="1" dirty="0" err="1">
                <a:solidFill>
                  <a:schemeClr val="tx1"/>
                </a:solidFill>
                <a:latin typeface="+mn-lt"/>
                <a:ea typeface="+mn-ea"/>
                <a:cs typeface="+mn-ea"/>
                <a:sym typeface="+mn-lt"/>
              </a:rPr>
              <a:t>câu</a:t>
            </a:r>
            <a:r>
              <a:rPr lang="en-US" sz="2200" b="1" dirty="0">
                <a:solidFill>
                  <a:schemeClr val="tx1"/>
                </a:solidFill>
                <a:latin typeface="+mn-lt"/>
                <a:ea typeface="+mn-ea"/>
                <a:cs typeface="+mn-ea"/>
                <a:sym typeface="+mn-lt"/>
              </a:rPr>
              <a:t> </a:t>
            </a:r>
            <a:r>
              <a:rPr lang="en-US" sz="2200" b="1" dirty="0" err="1">
                <a:solidFill>
                  <a:schemeClr val="tx1"/>
                </a:solidFill>
                <a:latin typeface="+mn-lt"/>
                <a:ea typeface="+mn-ea"/>
                <a:cs typeface="+mn-ea"/>
                <a:sym typeface="+mn-lt"/>
              </a:rPr>
              <a:t>hỏi</a:t>
            </a:r>
            <a:r>
              <a:rPr lang="en-US" sz="2200" b="1" dirty="0">
                <a:solidFill>
                  <a:schemeClr val="tx1"/>
                </a:solidFill>
                <a:latin typeface="+mn-lt"/>
                <a:ea typeface="+mn-ea"/>
                <a:cs typeface="+mn-ea"/>
                <a:sym typeface="+mn-lt"/>
              </a:rPr>
              <a:t> </a:t>
            </a:r>
            <a:r>
              <a:rPr lang="en-US" sz="2200" b="1" dirty="0" err="1">
                <a:solidFill>
                  <a:schemeClr val="tx1"/>
                </a:solidFill>
                <a:latin typeface="+mn-lt"/>
                <a:ea typeface="+mn-ea"/>
                <a:cs typeface="+mn-ea"/>
                <a:sym typeface="+mn-lt"/>
              </a:rPr>
              <a:t>tự</a:t>
            </a:r>
            <a:r>
              <a:rPr lang="en-US" sz="2200" b="1" dirty="0">
                <a:solidFill>
                  <a:schemeClr val="tx1"/>
                </a:solidFill>
                <a:latin typeface="+mn-lt"/>
                <a:ea typeface="+mn-ea"/>
                <a:cs typeface="+mn-ea"/>
                <a:sym typeface="+mn-lt"/>
              </a:rPr>
              <a:t> </a:t>
            </a:r>
            <a:r>
              <a:rPr lang="en-US" sz="2200" b="1" dirty="0" err="1">
                <a:solidFill>
                  <a:schemeClr val="tx1"/>
                </a:solidFill>
                <a:latin typeface="+mn-lt"/>
                <a:ea typeface="+mn-ea"/>
                <a:cs typeface="+mn-ea"/>
                <a:sym typeface="+mn-lt"/>
              </a:rPr>
              <a:t>kiểm</a:t>
            </a:r>
            <a:r>
              <a:rPr lang="en-US" sz="2200" b="1" dirty="0">
                <a:solidFill>
                  <a:schemeClr val="tx1"/>
                </a:solidFill>
                <a:latin typeface="+mn-lt"/>
                <a:ea typeface="+mn-ea"/>
                <a:cs typeface="+mn-ea"/>
                <a:sym typeface="+mn-lt"/>
              </a:rPr>
              <a:t> </a:t>
            </a:r>
            <a:r>
              <a:rPr lang="en-US" sz="2200" b="1" dirty="0" err="1">
                <a:solidFill>
                  <a:schemeClr val="tx1"/>
                </a:solidFill>
                <a:latin typeface="+mn-lt"/>
                <a:ea typeface="+mn-ea"/>
                <a:cs typeface="+mn-ea"/>
                <a:sym typeface="+mn-lt"/>
              </a:rPr>
              <a:t>tra</a:t>
            </a:r>
            <a:r>
              <a:rPr lang="en-US" sz="2200" b="1" dirty="0">
                <a:solidFill>
                  <a:schemeClr val="tx1"/>
                </a:solidFill>
                <a:latin typeface="+mn-lt"/>
                <a:ea typeface="+mn-ea"/>
                <a:cs typeface="+mn-ea"/>
                <a:sym typeface="+mn-lt"/>
              </a:rPr>
              <a:t> SGK tr. 72</a:t>
            </a:r>
            <a:endParaRPr lang="vi-VN" sz="2200" b="1" dirty="0">
              <a:solidFill>
                <a:schemeClr val="tx1"/>
              </a:solidFill>
              <a:latin typeface="+mn-lt"/>
              <a:ea typeface="+mn-ea"/>
              <a:cs typeface="+mn-ea"/>
              <a:sym typeface="+mn-lt"/>
            </a:endParaRPr>
          </a:p>
        </p:txBody>
      </p:sp>
      <p:sp>
        <p:nvSpPr>
          <p:cNvPr id="3" name="Google Shape;458;p45">
            <a:extLst>
              <a:ext uri="{FF2B5EF4-FFF2-40B4-BE49-F238E27FC236}">
                <a16:creationId xmlns:a16="http://schemas.microsoft.com/office/drawing/2014/main" id="{515F6A2B-9D31-19CB-90C6-3F114ADBB805}"/>
              </a:ext>
            </a:extLst>
          </p:cNvPr>
          <p:cNvSpPr txBox="1">
            <a:spLocks/>
          </p:cNvSpPr>
          <p:nvPr/>
        </p:nvSpPr>
        <p:spPr>
          <a:xfrm>
            <a:off x="18662" y="1815830"/>
            <a:ext cx="12191999" cy="534443"/>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buSzPts val="1100"/>
            </a:pPr>
            <a:r>
              <a:rPr lang="vi-VN" sz="2200" dirty="0">
                <a:solidFill>
                  <a:schemeClr val="tx1"/>
                </a:solidFill>
                <a:latin typeface="+mn-lt"/>
                <a:ea typeface="+mn-ea"/>
                <a:cs typeface="+mn-ea"/>
                <a:sym typeface="+mn-lt"/>
              </a:rPr>
              <a:t>Trong các câu sau, những câu nào </a:t>
            </a:r>
            <a:r>
              <a:rPr lang="vi-VN" sz="2200" b="1" dirty="0">
                <a:solidFill>
                  <a:schemeClr val="tx1"/>
                </a:solidFill>
                <a:latin typeface="+mn-lt"/>
                <a:ea typeface="+mn-ea"/>
                <a:cs typeface="+mn-ea"/>
                <a:sym typeface="+mn-lt"/>
              </a:rPr>
              <a:t>đúng</a:t>
            </a:r>
            <a:r>
              <a:rPr lang="vi-VN" sz="2200" dirty="0">
                <a:solidFill>
                  <a:schemeClr val="tx1"/>
                </a:solidFill>
                <a:latin typeface="+mn-lt"/>
                <a:ea typeface="+mn-ea"/>
                <a:cs typeface="+mn-ea"/>
                <a:sym typeface="+mn-lt"/>
              </a:rPr>
              <a:t> khi sử dụng phần mềm </a:t>
            </a:r>
            <a:r>
              <a:rPr lang="vi-VN" sz="2200" b="1" dirty="0">
                <a:solidFill>
                  <a:schemeClr val="tx1"/>
                </a:solidFill>
                <a:latin typeface="+mn-lt"/>
                <a:ea typeface="+mn-ea"/>
                <a:cs typeface="+mn-ea"/>
                <a:sym typeface="+mn-lt"/>
              </a:rPr>
              <a:t>GIMP</a:t>
            </a:r>
            <a:r>
              <a:rPr lang="vi-VN" sz="2200" dirty="0">
                <a:solidFill>
                  <a:schemeClr val="tx1"/>
                </a:solidFill>
                <a:latin typeface="+mn-lt"/>
                <a:ea typeface="+mn-ea"/>
                <a:cs typeface="+mn-ea"/>
                <a:sym typeface="+mn-lt"/>
              </a:rPr>
              <a:t>?</a:t>
            </a:r>
          </a:p>
        </p:txBody>
      </p:sp>
      <p:sp>
        <p:nvSpPr>
          <p:cNvPr id="4" name="Google Shape;458;p45">
            <a:extLst>
              <a:ext uri="{FF2B5EF4-FFF2-40B4-BE49-F238E27FC236}">
                <a16:creationId xmlns:a16="http://schemas.microsoft.com/office/drawing/2014/main" id="{9EE6FA2C-7141-1E4D-6014-C397155CEEAB}"/>
              </a:ext>
            </a:extLst>
          </p:cNvPr>
          <p:cNvSpPr txBox="1">
            <a:spLocks/>
          </p:cNvSpPr>
          <p:nvPr/>
        </p:nvSpPr>
        <p:spPr>
          <a:xfrm>
            <a:off x="523768" y="2713323"/>
            <a:ext cx="11181784" cy="738644"/>
          </a:xfrm>
          <a:prstGeom prst="rect">
            <a:avLst/>
          </a:prstGeom>
          <a:solidFill>
            <a:srgbClr val="FFFFFF"/>
          </a:solidFill>
          <a:ln>
            <a:solidFill>
              <a:schemeClr val="tx1"/>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vi-VN" sz="2200" b="0" dirty="0">
                <a:solidFill>
                  <a:schemeClr val="tx1"/>
                </a:solidFill>
                <a:latin typeface="+mn-lt"/>
                <a:ea typeface="+mn-ea"/>
                <a:cs typeface="+mn-ea"/>
                <a:sym typeface="+mn-lt"/>
              </a:rPr>
              <a:t>1) Bảng </a:t>
            </a:r>
            <a:r>
              <a:rPr lang="vi-VN" sz="2200" dirty="0" err="1">
                <a:solidFill>
                  <a:schemeClr val="tx1"/>
                </a:solidFill>
                <a:latin typeface="+mn-lt"/>
                <a:ea typeface="+mn-ea"/>
                <a:cs typeface="+mn-ea"/>
                <a:sym typeface="+mn-lt"/>
              </a:rPr>
              <a:t>Layers</a:t>
            </a:r>
            <a:r>
              <a:rPr lang="vi-VN" sz="2200" b="0" dirty="0">
                <a:solidFill>
                  <a:schemeClr val="tx1"/>
                </a:solidFill>
                <a:latin typeface="+mn-lt"/>
                <a:ea typeface="+mn-ea"/>
                <a:cs typeface="+mn-ea"/>
                <a:sym typeface="+mn-lt"/>
              </a:rPr>
              <a:t> dùng để quản lí các đối tượng khi chỉnh sửa hình ảnh.</a:t>
            </a:r>
          </a:p>
        </p:txBody>
      </p:sp>
      <p:sp>
        <p:nvSpPr>
          <p:cNvPr id="5" name="Google Shape;458;p45">
            <a:extLst>
              <a:ext uri="{FF2B5EF4-FFF2-40B4-BE49-F238E27FC236}">
                <a16:creationId xmlns:a16="http://schemas.microsoft.com/office/drawing/2014/main" id="{B27E075A-F494-1FAA-64F7-263E5CCEF1F1}"/>
              </a:ext>
            </a:extLst>
          </p:cNvPr>
          <p:cNvSpPr txBox="1">
            <a:spLocks/>
          </p:cNvSpPr>
          <p:nvPr/>
        </p:nvSpPr>
        <p:spPr>
          <a:xfrm>
            <a:off x="523768" y="3451967"/>
            <a:ext cx="11181784" cy="858397"/>
          </a:xfrm>
          <a:prstGeom prst="rect">
            <a:avLst/>
          </a:prstGeom>
          <a:solidFill>
            <a:srgbClr val="FFFFFF"/>
          </a:solidFill>
          <a:ln>
            <a:solidFill>
              <a:schemeClr val="tx1"/>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vi-VN" sz="2200" b="0" dirty="0">
                <a:solidFill>
                  <a:schemeClr val="tx1"/>
                </a:solidFill>
                <a:latin typeface="+mn-lt"/>
                <a:ea typeface="+mn-ea"/>
                <a:cs typeface="+mn-ea"/>
                <a:sym typeface="+mn-lt"/>
              </a:rPr>
              <a:t>2) Có thể làm một đối tượng không xuất hiện hoặc bị lấp sau một đối tượng trong bức ảnh.</a:t>
            </a:r>
          </a:p>
        </p:txBody>
      </p:sp>
      <p:sp>
        <p:nvSpPr>
          <p:cNvPr id="6" name="Google Shape;458;p45">
            <a:extLst>
              <a:ext uri="{FF2B5EF4-FFF2-40B4-BE49-F238E27FC236}">
                <a16:creationId xmlns:a16="http://schemas.microsoft.com/office/drawing/2014/main" id="{6DA530EF-1B8A-7783-A3F1-E295ED56110E}"/>
              </a:ext>
            </a:extLst>
          </p:cNvPr>
          <p:cNvSpPr txBox="1">
            <a:spLocks/>
          </p:cNvSpPr>
          <p:nvPr/>
        </p:nvSpPr>
        <p:spPr>
          <a:xfrm>
            <a:off x="523768" y="4310364"/>
            <a:ext cx="11181784" cy="738644"/>
          </a:xfrm>
          <a:prstGeom prst="rect">
            <a:avLst/>
          </a:prstGeom>
          <a:solidFill>
            <a:srgbClr val="FFFFFF"/>
          </a:solidFill>
          <a:ln>
            <a:solidFill>
              <a:schemeClr val="tx1"/>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vi-VN" sz="2200" b="0" dirty="0">
                <a:solidFill>
                  <a:schemeClr val="tx1"/>
                </a:solidFill>
                <a:latin typeface="+mn-lt"/>
                <a:ea typeface="+mn-ea"/>
                <a:cs typeface="+mn-ea"/>
                <a:sym typeface="+mn-lt"/>
              </a:rPr>
              <a:t>3) Không thể dịch chuyển và điều chỉnh kích cỡ của các đối tượng trên </a:t>
            </a:r>
            <a:r>
              <a:rPr lang="vi-VN" sz="2200" b="0" dirty="0" err="1">
                <a:solidFill>
                  <a:schemeClr val="tx1"/>
                </a:solidFill>
                <a:latin typeface="+mn-lt"/>
                <a:ea typeface="+mn-ea"/>
                <a:cs typeface="+mn-ea"/>
                <a:sym typeface="+mn-lt"/>
              </a:rPr>
              <a:t>layer</a:t>
            </a:r>
            <a:r>
              <a:rPr lang="vi-VN" sz="2200" b="0" dirty="0">
                <a:solidFill>
                  <a:schemeClr val="tx1"/>
                </a:solidFill>
                <a:latin typeface="+mn-lt"/>
                <a:ea typeface="+mn-ea"/>
                <a:cs typeface="+mn-ea"/>
                <a:sym typeface="+mn-lt"/>
              </a:rPr>
              <a:t>.</a:t>
            </a:r>
          </a:p>
        </p:txBody>
      </p:sp>
      <p:sp>
        <p:nvSpPr>
          <p:cNvPr id="7" name="Google Shape;458;p45">
            <a:extLst>
              <a:ext uri="{FF2B5EF4-FFF2-40B4-BE49-F238E27FC236}">
                <a16:creationId xmlns:a16="http://schemas.microsoft.com/office/drawing/2014/main" id="{BF08BE5E-537F-009B-3FC2-DC06DA82D4CB}"/>
              </a:ext>
            </a:extLst>
          </p:cNvPr>
          <p:cNvSpPr txBox="1">
            <a:spLocks/>
          </p:cNvSpPr>
          <p:nvPr/>
        </p:nvSpPr>
        <p:spPr>
          <a:xfrm>
            <a:off x="523768" y="5049008"/>
            <a:ext cx="11181784" cy="737016"/>
          </a:xfrm>
          <a:prstGeom prst="rect">
            <a:avLst/>
          </a:prstGeom>
          <a:solidFill>
            <a:srgbClr val="FFFFFF"/>
          </a:solidFill>
          <a:ln>
            <a:solidFill>
              <a:schemeClr val="tx1"/>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vi-VN" sz="2200" b="0">
                <a:solidFill>
                  <a:schemeClr val="tx1"/>
                </a:solidFill>
                <a:latin typeface="+mn-lt"/>
                <a:ea typeface="+mn-ea"/>
                <a:cs typeface="+mn-ea"/>
                <a:sym typeface="+mn-lt"/>
              </a:rPr>
              <a:t>4) Hiệu ứng có thể áp dụng cho từng layer.</a:t>
            </a:r>
          </a:p>
        </p:txBody>
      </p:sp>
      <p:pic>
        <p:nvPicPr>
          <p:cNvPr id="8" name="Picture 18" descr="Check And Wrong Marks Tick And Cross Marks Acceptedrejected  Approveddisapproved Yesno Rightwrong Greenred Correctfalse Oknot Ok Vector  Mark Symbols In Green And Red Stock Illustration - Download Image Now -  iStock">
            <a:extLst>
              <a:ext uri="{FF2B5EF4-FFF2-40B4-BE49-F238E27FC236}">
                <a16:creationId xmlns:a16="http://schemas.microsoft.com/office/drawing/2014/main" id="{DAFBB45A-CA68-0E7C-AE78-2F58F5924865}"/>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9804" b="89706" l="0" r="100000">
                        <a14:foregroundMark x1="21078" y1="42974" x2="32190" y2="57353"/>
                        <a14:foregroundMark x1="34804" y1="42157" x2="19771" y2="56046"/>
                        <a14:foregroundMark x1="35294" y1="45098" x2="28268" y2="51307"/>
                      </a14:backgroundRemoval>
                    </a14:imgEffect>
                  </a14:imgLayer>
                </a14:imgProps>
              </a:ext>
              <a:ext uri="{28A0092B-C50C-407E-A947-70E740481C1C}">
                <a14:useLocalDpi xmlns:a14="http://schemas.microsoft.com/office/drawing/2010/main" val="0"/>
              </a:ext>
            </a:extLst>
          </a:blip>
          <a:srcRect l="8823" t="31381" r="53595" b="31364"/>
          <a:stretch/>
        </p:blipFill>
        <p:spPr bwMode="auto">
          <a:xfrm>
            <a:off x="11085424" y="2815331"/>
            <a:ext cx="620128" cy="54791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9" descr="Check And Wrong Marks Tick And Cross Marks Acceptedrejected  Approveddisapproved Yesno Rightwrong Greenred Correctfalse Oknot Ok Vector  Mark Symbols In Green And Red Stock Illustration - Download Image Now -  iStock">
            <a:extLst>
              <a:ext uri="{FF2B5EF4-FFF2-40B4-BE49-F238E27FC236}">
                <a16:creationId xmlns:a16="http://schemas.microsoft.com/office/drawing/2014/main" id="{C01F2205-2A2E-8107-0681-22F0A809045D}"/>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6">
                    <a14:imgEffect>
                      <a14:backgroundRemoval t="32680" b="66667" l="52451" r="90033"/>
                    </a14:imgEffect>
                  </a14:imgLayer>
                </a14:imgProps>
              </a:ext>
              <a:ext uri="{28A0092B-C50C-407E-A947-70E740481C1C}">
                <a14:useLocalDpi xmlns:a14="http://schemas.microsoft.com/office/drawing/2010/main" val="0"/>
              </a:ext>
            </a:extLst>
          </a:blip>
          <a:srcRect l="53104" t="32769" r="10792" b="33120"/>
          <a:stretch/>
        </p:blipFill>
        <p:spPr bwMode="auto">
          <a:xfrm>
            <a:off x="11140125" y="3822437"/>
            <a:ext cx="590278" cy="4970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0" descr="Check And Wrong Marks Tick And Cross Marks Acceptedrejected  Approveddisapproved Yesno Rightwrong Greenred Correctfalse Oknot Ok Vector  Mark Symbols In Green And Red Stock Illustration - Download Image Now -  iStock">
            <a:extLst>
              <a:ext uri="{FF2B5EF4-FFF2-40B4-BE49-F238E27FC236}">
                <a16:creationId xmlns:a16="http://schemas.microsoft.com/office/drawing/2014/main" id="{A155D657-4D4C-3486-DFF5-6BB94955113D}"/>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9804" b="89706" l="0" r="100000">
                        <a14:foregroundMark x1="21078" y1="42974" x2="32190" y2="57353"/>
                        <a14:foregroundMark x1="34804" y1="42157" x2="19771" y2="56046"/>
                        <a14:foregroundMark x1="35294" y1="45098" x2="28268" y2="51307"/>
                      </a14:backgroundRemoval>
                    </a14:imgEffect>
                  </a14:imgLayer>
                </a14:imgProps>
              </a:ext>
              <a:ext uri="{28A0092B-C50C-407E-A947-70E740481C1C}">
                <a14:useLocalDpi xmlns:a14="http://schemas.microsoft.com/office/drawing/2010/main" val="0"/>
              </a:ext>
            </a:extLst>
          </a:blip>
          <a:srcRect l="8823" t="31381" r="53595" b="31364"/>
          <a:stretch/>
        </p:blipFill>
        <p:spPr bwMode="auto">
          <a:xfrm>
            <a:off x="11125200" y="4427839"/>
            <a:ext cx="620128" cy="54791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1" descr="Check And Wrong Marks Tick And Cross Marks Acceptedrejected  Approveddisapproved Yesno Rightwrong Greenred Correctfalse Oknot Ok Vector  Mark Symbols In Green And Red Stock Illustration - Download Image Now -  iStock">
            <a:extLst>
              <a:ext uri="{FF2B5EF4-FFF2-40B4-BE49-F238E27FC236}">
                <a16:creationId xmlns:a16="http://schemas.microsoft.com/office/drawing/2014/main" id="{2B749F70-5238-6664-D6B6-1A594F51F76B}"/>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9804" b="89706" l="0" r="100000">
                        <a14:foregroundMark x1="21078" y1="42974" x2="32190" y2="57353"/>
                        <a14:foregroundMark x1="34804" y1="42157" x2="19771" y2="56046"/>
                        <a14:foregroundMark x1="35294" y1="45098" x2="28268" y2="51307"/>
                      </a14:backgroundRemoval>
                    </a14:imgEffect>
                  </a14:imgLayer>
                </a14:imgProps>
              </a:ext>
              <a:ext uri="{28A0092B-C50C-407E-A947-70E740481C1C}">
                <a14:useLocalDpi xmlns:a14="http://schemas.microsoft.com/office/drawing/2010/main" val="0"/>
              </a:ext>
            </a:extLst>
          </a:blip>
          <a:srcRect l="8823" t="31381" r="53595" b="31364"/>
          <a:stretch/>
        </p:blipFill>
        <p:spPr bwMode="auto">
          <a:xfrm>
            <a:off x="11140125" y="5067691"/>
            <a:ext cx="620128" cy="547914"/>
          </a:xfrm>
          <a:prstGeom prst="rect">
            <a:avLst/>
          </a:prstGeom>
          <a:noFill/>
          <a:extLst>
            <a:ext uri="{909E8E84-426E-40DD-AFC4-6F175D3DCCD1}">
              <a14:hiddenFill xmlns:a14="http://schemas.microsoft.com/office/drawing/2010/main">
                <a:solidFill>
                  <a:srgbClr val="FFFFFF"/>
                </a:solidFill>
              </a14:hiddenFill>
            </a:ext>
          </a:extLst>
        </p:spPr>
      </p:pic>
      <p:sp>
        <p:nvSpPr>
          <p:cNvPr id="12" name="Google Shape;458;p45">
            <a:extLst>
              <a:ext uri="{FF2B5EF4-FFF2-40B4-BE49-F238E27FC236}">
                <a16:creationId xmlns:a16="http://schemas.microsoft.com/office/drawing/2014/main" id="{F47914DB-0386-906E-6E8E-F1B98865D4B8}"/>
              </a:ext>
            </a:extLst>
          </p:cNvPr>
          <p:cNvSpPr txBox="1">
            <a:spLocks/>
          </p:cNvSpPr>
          <p:nvPr/>
        </p:nvSpPr>
        <p:spPr>
          <a:xfrm>
            <a:off x="523768" y="5782528"/>
            <a:ext cx="11181784" cy="737016"/>
          </a:xfrm>
          <a:prstGeom prst="rect">
            <a:avLst/>
          </a:prstGeom>
          <a:solidFill>
            <a:srgbClr val="FFFFFF"/>
          </a:solidFill>
          <a:ln>
            <a:solidFill>
              <a:schemeClr val="tx1"/>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gn="just">
              <a:lnSpc>
                <a:spcPct val="150000"/>
              </a:lnSpc>
              <a:buSzPts val="1100"/>
            </a:pPr>
            <a:r>
              <a:rPr lang="en-US" sz="2200" b="0">
                <a:solidFill>
                  <a:schemeClr val="tx1"/>
                </a:solidFill>
                <a:latin typeface="+mn-lt"/>
                <a:ea typeface="+mn-ea"/>
                <a:cs typeface="+mn-ea"/>
                <a:sym typeface="+mn-lt"/>
              </a:rPr>
              <a:t>5</a:t>
            </a:r>
            <a:r>
              <a:rPr lang="vi-VN" sz="2200" b="0">
                <a:solidFill>
                  <a:schemeClr val="tx1"/>
                </a:solidFill>
                <a:latin typeface="+mn-lt"/>
                <a:ea typeface="+mn-ea"/>
                <a:cs typeface="+mn-ea"/>
                <a:sym typeface="+mn-lt"/>
              </a:rPr>
              <a:t>) </a:t>
            </a:r>
            <a:r>
              <a:rPr lang="en-US" sz="2200" b="0">
                <a:solidFill>
                  <a:schemeClr val="tx1"/>
                </a:solidFill>
                <a:latin typeface="+mn-lt"/>
                <a:ea typeface="+mn-ea"/>
                <a:cs typeface="+mn-ea"/>
                <a:sym typeface="+mn-lt"/>
              </a:rPr>
              <a:t>Các loại hiệu ứng là cố định không thay đổi được gì.</a:t>
            </a:r>
            <a:endParaRPr lang="vi-VN" sz="2200" b="0">
              <a:solidFill>
                <a:schemeClr val="tx1"/>
              </a:solidFill>
              <a:latin typeface="+mn-lt"/>
              <a:ea typeface="+mn-ea"/>
              <a:cs typeface="+mn-ea"/>
              <a:sym typeface="+mn-lt"/>
            </a:endParaRPr>
          </a:p>
        </p:txBody>
      </p:sp>
      <p:pic>
        <p:nvPicPr>
          <p:cNvPr id="14" name="Picture 19" descr="Check And Wrong Marks Tick And Cross Marks Acceptedrejected  Approveddisapproved Yesno Rightwrong Greenred Correctfalse Oknot Ok Vector  Mark Symbols In Green And Red Stock Illustration - Download Image Now -  iStock">
            <a:extLst>
              <a:ext uri="{FF2B5EF4-FFF2-40B4-BE49-F238E27FC236}">
                <a16:creationId xmlns:a16="http://schemas.microsoft.com/office/drawing/2014/main" id="{38E6C395-C7B2-23E3-5CDC-B084CAA25C8B}"/>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6">
                    <a14:imgEffect>
                      <a14:backgroundRemoval t="32680" b="66667" l="52451" r="90033"/>
                    </a14:imgEffect>
                  </a14:imgLayer>
                </a14:imgProps>
              </a:ext>
              <a:ext uri="{28A0092B-C50C-407E-A947-70E740481C1C}">
                <a14:useLocalDpi xmlns:a14="http://schemas.microsoft.com/office/drawing/2010/main" val="0"/>
              </a:ext>
            </a:extLst>
          </a:blip>
          <a:srcRect l="53104" t="32769" r="10792" b="33120"/>
          <a:stretch/>
        </p:blipFill>
        <p:spPr bwMode="auto">
          <a:xfrm>
            <a:off x="11169975" y="5890845"/>
            <a:ext cx="590278" cy="49708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591884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par>
                                <p:cTn id="38" presetID="22" presetClass="entr" presetSubtype="4"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down)">
                                      <p:cBhvr>
                                        <p:cTn id="40" dur="500"/>
                                        <p:tgtEl>
                                          <p:spTgt spid="9"/>
                                        </p:tgtEl>
                                      </p:cBhvr>
                                    </p:animEffect>
                                  </p:childTnLst>
                                </p:cTn>
                              </p:par>
                              <p:par>
                                <p:cTn id="41" presetID="22" presetClass="entr" presetSubtype="4"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par>
                                <p:cTn id="44" presetID="22" presetClass="entr" presetSubtype="4"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00"/>
                                        <p:tgtEl>
                                          <p:spTgt spid="11"/>
                                        </p:tgtEl>
                                      </p:cBhvr>
                                    </p:animEffect>
                                  </p:childTnLst>
                                </p:cTn>
                              </p:par>
                              <p:par>
                                <p:cTn id="47" presetID="22" presetClass="entr" presetSubtype="4"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7"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DF0808F4-42A6-ECA7-DE77-0535B2DC5E8B}"/>
              </a:ext>
            </a:extLst>
          </p:cNvPr>
          <p:cNvPicPr>
            <a:picLocks noChangeAspect="1"/>
          </p:cNvPicPr>
          <p:nvPr/>
        </p:nvPicPr>
        <p:blipFill>
          <a:blip r:embed="rId5"/>
          <a:stretch>
            <a:fillRect/>
          </a:stretch>
        </p:blipFill>
        <p:spPr>
          <a:xfrm>
            <a:off x="4501083" y="3015453"/>
            <a:ext cx="3189835" cy="1764777"/>
          </a:xfrm>
          <a:prstGeom prst="rect">
            <a:avLst/>
          </a:prstGeom>
        </p:spPr>
      </p:pic>
    </p:spTree>
    <p:custDataLst>
      <p:tags r:id="rId1"/>
    </p:custDataLst>
    <p:extLst>
      <p:ext uri="{BB962C8B-B14F-4D97-AF65-F5344CB8AC3E}">
        <p14:creationId xmlns:p14="http://schemas.microsoft.com/office/powerpoint/2010/main" val="3958617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le 5">
            <a:extLst>
              <a:ext uri="{FF2B5EF4-FFF2-40B4-BE49-F238E27FC236}">
                <a16:creationId xmlns:a16="http://schemas.microsoft.com/office/drawing/2014/main" id="{CCC9A71A-B4C5-9C7D-8172-3C6552D3EB2B}"/>
              </a:ext>
            </a:extLst>
          </p:cNvPr>
          <p:cNvSpPr/>
          <p:nvPr/>
        </p:nvSpPr>
        <p:spPr>
          <a:xfrm>
            <a:off x="762000" y="2590800"/>
            <a:ext cx="10882859" cy="3581400"/>
          </a:xfrm>
          <a:prstGeom prst="roundRect">
            <a:avLst>
              <a:gd name="adj" fmla="val 6086"/>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dirty="0">
                <a:solidFill>
                  <a:srgbClr val="000000"/>
                </a:solidFill>
                <a:cs typeface="+mn-ea"/>
                <a:sym typeface="+mn-lt"/>
              </a:rPr>
              <a:t>T</a:t>
            </a:r>
            <a:r>
              <a:rPr lang="vi-VN" sz="2200" dirty="0">
                <a:solidFill>
                  <a:srgbClr val="000000"/>
                </a:solidFill>
                <a:cs typeface="+mn-ea"/>
                <a:sym typeface="+mn-lt"/>
              </a:rPr>
              <a:t>hảo luận cặp đôi và thực hiện các bài tập sau: </a:t>
            </a:r>
            <a:endParaRPr lang="en-US" sz="2200" dirty="0">
              <a:solidFill>
                <a:srgbClr val="000000"/>
              </a:solidFill>
              <a:cs typeface="+mn-ea"/>
              <a:sym typeface="+mn-lt"/>
            </a:endParaRPr>
          </a:p>
          <a:p>
            <a:pPr algn="just">
              <a:lnSpc>
                <a:spcPct val="150000"/>
              </a:lnSpc>
            </a:pPr>
            <a:r>
              <a:rPr lang="en-US" sz="2200" dirty="0">
                <a:solidFill>
                  <a:srgbClr val="000000"/>
                </a:solidFill>
                <a:cs typeface="+mn-ea"/>
                <a:sym typeface="+mn-lt"/>
              </a:rPr>
              <a:t>1. </a:t>
            </a:r>
            <a:r>
              <a:rPr lang="vi-VN" sz="2200" dirty="0">
                <a:solidFill>
                  <a:srgbClr val="000000"/>
                </a:solidFill>
                <a:cs typeface="+mn-ea"/>
                <a:sym typeface="+mn-lt"/>
              </a:rPr>
              <a:t>Tiếp tục với tệp </a:t>
            </a:r>
            <a:r>
              <a:rPr lang="vi-VN" sz="2200" b="1" i="1" dirty="0" err="1">
                <a:solidFill>
                  <a:sysClr val="windowText" lastClr="000000"/>
                </a:solidFill>
                <a:cs typeface="+mn-ea"/>
                <a:sym typeface="+mn-lt"/>
              </a:rPr>
              <a:t>ThucHanh.xcf</a:t>
            </a:r>
            <a:r>
              <a:rPr lang="vi-VN" sz="2200" dirty="0">
                <a:solidFill>
                  <a:srgbClr val="000000"/>
                </a:solidFill>
                <a:cs typeface="+mn-ea"/>
                <a:sym typeface="+mn-lt"/>
              </a:rPr>
              <a:t>, em có thể thử và tùy chỉnh hiệu ứng lấp lánh hoặc các hiệu ứng khác trong bảng chọn </a:t>
            </a:r>
            <a:r>
              <a:rPr lang="vi-VN" sz="2200" b="1" dirty="0" err="1">
                <a:solidFill>
                  <a:srgbClr val="000000"/>
                </a:solidFill>
                <a:cs typeface="+mn-ea"/>
                <a:sym typeface="+mn-lt"/>
              </a:rPr>
              <a:t>Filters</a:t>
            </a:r>
            <a:r>
              <a:rPr lang="vi-VN" sz="2200" dirty="0">
                <a:solidFill>
                  <a:srgbClr val="000000"/>
                </a:solidFill>
                <a:cs typeface="+mn-ea"/>
                <a:sym typeface="+mn-lt"/>
              </a:rPr>
              <a:t> cho các </a:t>
            </a:r>
            <a:r>
              <a:rPr lang="vi-VN" sz="2200" dirty="0" err="1">
                <a:solidFill>
                  <a:srgbClr val="000000"/>
                </a:solidFill>
                <a:cs typeface="+mn-ea"/>
                <a:sym typeface="+mn-lt"/>
              </a:rPr>
              <a:t>layer</a:t>
            </a:r>
            <a:r>
              <a:rPr lang="vi-VN" sz="2200" dirty="0">
                <a:solidFill>
                  <a:srgbClr val="000000"/>
                </a:solidFill>
                <a:cs typeface="+mn-ea"/>
                <a:sym typeface="+mn-lt"/>
              </a:rPr>
              <a:t> khác nhau sao cho có được bức ảnh em thích.</a:t>
            </a:r>
          </a:p>
          <a:p>
            <a:pPr algn="just">
              <a:lnSpc>
                <a:spcPct val="150000"/>
              </a:lnSpc>
            </a:pPr>
            <a:r>
              <a:rPr lang="en-US" sz="2200" dirty="0">
                <a:solidFill>
                  <a:srgbClr val="000000"/>
                </a:solidFill>
                <a:cs typeface="+mn-ea"/>
                <a:sym typeface="+mn-lt"/>
              </a:rPr>
              <a:t>2. </a:t>
            </a:r>
            <a:r>
              <a:rPr lang="vi-VN" sz="2200" dirty="0">
                <a:solidFill>
                  <a:srgbClr val="000000"/>
                </a:solidFill>
                <a:cs typeface="+mn-ea"/>
                <a:sym typeface="+mn-lt"/>
              </a:rPr>
              <a:t>Hãy lưu tệp chỉnh sửa với tên </a:t>
            </a:r>
            <a:r>
              <a:rPr lang="vi-VN" sz="2200" b="1" i="1" dirty="0" err="1">
                <a:solidFill>
                  <a:sysClr val="windowText" lastClr="000000"/>
                </a:solidFill>
                <a:cs typeface="+mn-ea"/>
                <a:sym typeface="+mn-lt"/>
              </a:rPr>
              <a:t>ThucHanhHieuUng.xcf</a:t>
            </a:r>
            <a:r>
              <a:rPr lang="vi-VN" sz="2200" b="1" i="1" dirty="0">
                <a:solidFill>
                  <a:sysClr val="windowText" lastClr="000000"/>
                </a:solidFill>
                <a:cs typeface="+mn-ea"/>
                <a:sym typeface="+mn-lt"/>
              </a:rPr>
              <a:t> </a:t>
            </a:r>
            <a:r>
              <a:rPr lang="vi-VN" sz="2200" dirty="0">
                <a:solidFill>
                  <a:srgbClr val="000000"/>
                </a:solidFill>
                <a:cs typeface="+mn-ea"/>
                <a:sym typeface="+mn-lt"/>
              </a:rPr>
              <a:t>và xuất ảnh kết quả ra tệp </a:t>
            </a:r>
            <a:r>
              <a:rPr lang="vi-VN" sz="2200" b="1" i="1" dirty="0">
                <a:solidFill>
                  <a:sysClr val="windowText" lastClr="000000"/>
                </a:solidFill>
                <a:cs typeface="+mn-ea"/>
                <a:sym typeface="+mn-lt"/>
              </a:rPr>
              <a:t>SanPhamMoi.jpg </a:t>
            </a:r>
            <a:r>
              <a:rPr lang="vi-VN" sz="2200" dirty="0">
                <a:solidFill>
                  <a:srgbClr val="000000"/>
                </a:solidFill>
                <a:cs typeface="+mn-ea"/>
                <a:sym typeface="+mn-lt"/>
              </a:rPr>
              <a:t>để có thể chia sẻ ảnh đó với bạn bè.</a:t>
            </a:r>
          </a:p>
        </p:txBody>
      </p:sp>
      <p:pic>
        <p:nvPicPr>
          <p:cNvPr id="4" name="Hình ảnh 3" descr="Ảnh có chứa Phim hoạt hình, minh họa, Hoạt hình, phim hoạt hình&#10;&#10;Mô tả được tạo tự động">
            <a:extLst>
              <a:ext uri="{FF2B5EF4-FFF2-40B4-BE49-F238E27FC236}">
                <a16:creationId xmlns:a16="http://schemas.microsoft.com/office/drawing/2014/main" id="{8AC92051-AB32-23BA-6EE9-82103AA873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8600" y="1219200"/>
            <a:ext cx="4214877" cy="2209800"/>
          </a:xfrm>
          <a:prstGeom prst="rect">
            <a:avLst/>
          </a:prstGeom>
        </p:spPr>
      </p:pic>
    </p:spTree>
    <p:custDataLst>
      <p:tags r:id="rId1"/>
    </p:custDataLst>
    <p:extLst>
      <p:ext uri="{BB962C8B-B14F-4D97-AF65-F5344CB8AC3E}">
        <p14:creationId xmlns:p14="http://schemas.microsoft.com/office/powerpoint/2010/main" val="3180784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barn(inVertical)">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Effect transition="in" filter="barn(inVertical)">
                                      <p:cBhvr>
                                        <p:cTn id="24"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27B7071-A0A7-2B5B-4546-6DA30760A0E6}"/>
              </a:ext>
            </a:extLst>
          </p:cNvPr>
          <p:cNvSpPr/>
          <p:nvPr/>
        </p:nvSpPr>
        <p:spPr>
          <a:xfrm>
            <a:off x="293912" y="1219567"/>
            <a:ext cx="11604173" cy="4720771"/>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91440" tIns="180000" rIns="91440" bIns="45720" rtlCol="0" anchor="ctr"/>
          <a:lstStyle/>
          <a:p>
            <a:pPr marL="342900" indent="-342900" algn="just">
              <a:lnSpc>
                <a:spcPct val="150000"/>
              </a:lnSpc>
              <a:buFont typeface="Wingdings" panose="05000000000000000000" pitchFamily="2" charset="2"/>
              <a:buChar char="v"/>
            </a:pPr>
            <a:r>
              <a:rPr lang="en-US" sz="2200" dirty="0" err="1">
                <a:solidFill>
                  <a:srgbClr val="000000"/>
                </a:solidFill>
                <a:cs typeface="+mn-ea"/>
                <a:sym typeface="+mn-lt"/>
              </a:rPr>
              <a:t>Bảng</a:t>
            </a:r>
            <a:r>
              <a:rPr lang="en-US" sz="2200" dirty="0">
                <a:solidFill>
                  <a:srgbClr val="000000"/>
                </a:solidFill>
                <a:cs typeface="+mn-ea"/>
                <a:sym typeface="+mn-lt"/>
              </a:rPr>
              <a:t> </a:t>
            </a:r>
            <a:r>
              <a:rPr lang="en-US" sz="2200" b="1" dirty="0">
                <a:solidFill>
                  <a:srgbClr val="000000"/>
                </a:solidFill>
                <a:cs typeface="+mn-ea"/>
                <a:sym typeface="+mn-lt"/>
              </a:rPr>
              <a:t>Layers </a:t>
            </a:r>
            <a:r>
              <a:rPr lang="en-US" sz="2200" dirty="0" err="1">
                <a:solidFill>
                  <a:srgbClr val="000000"/>
                </a:solidFill>
                <a:cs typeface="+mn-ea"/>
                <a:sym typeface="+mn-lt"/>
              </a:rPr>
              <a:t>giúp</a:t>
            </a:r>
            <a:r>
              <a:rPr lang="en-US" sz="2200" dirty="0">
                <a:solidFill>
                  <a:srgbClr val="000000"/>
                </a:solidFill>
                <a:cs typeface="+mn-ea"/>
                <a:sym typeface="+mn-lt"/>
              </a:rPr>
              <a:t> </a:t>
            </a:r>
            <a:r>
              <a:rPr lang="en-US" sz="2200" dirty="0" err="1">
                <a:solidFill>
                  <a:srgbClr val="000000"/>
                </a:solidFill>
                <a:cs typeface="+mn-ea"/>
                <a:sym typeface="+mn-lt"/>
              </a:rPr>
              <a:t>chúng</a:t>
            </a:r>
            <a:r>
              <a:rPr lang="en-US" sz="2200" dirty="0">
                <a:solidFill>
                  <a:srgbClr val="000000"/>
                </a:solidFill>
                <a:cs typeface="+mn-ea"/>
                <a:sym typeface="+mn-lt"/>
              </a:rPr>
              <a:t> ta </a:t>
            </a:r>
            <a:r>
              <a:rPr lang="en-US" sz="2200" dirty="0" err="1">
                <a:solidFill>
                  <a:srgbClr val="000000"/>
                </a:solidFill>
                <a:cs typeface="+mn-ea"/>
                <a:sym typeface="+mn-lt"/>
              </a:rPr>
              <a:t>quản</a:t>
            </a:r>
            <a:r>
              <a:rPr lang="en-US" sz="2200" dirty="0">
                <a:solidFill>
                  <a:srgbClr val="000000"/>
                </a:solidFill>
                <a:cs typeface="+mn-ea"/>
                <a:sym typeface="+mn-lt"/>
              </a:rPr>
              <a:t> </a:t>
            </a:r>
            <a:r>
              <a:rPr lang="en-US" sz="2200" dirty="0" err="1">
                <a:solidFill>
                  <a:srgbClr val="000000"/>
                </a:solidFill>
                <a:cs typeface="+mn-ea"/>
                <a:sym typeface="+mn-lt"/>
              </a:rPr>
              <a:t>lí</a:t>
            </a:r>
            <a:r>
              <a:rPr lang="en-US" sz="2200" dirty="0">
                <a:solidFill>
                  <a:srgbClr val="000000"/>
                </a:solidFill>
                <a:cs typeface="+mn-ea"/>
                <a:sym typeface="+mn-lt"/>
              </a:rPr>
              <a:t> </a:t>
            </a:r>
            <a:r>
              <a:rPr lang="en-US" sz="2200" dirty="0" err="1">
                <a:solidFill>
                  <a:srgbClr val="000000"/>
                </a:solidFill>
                <a:cs typeface="+mn-ea"/>
                <a:sym typeface="+mn-lt"/>
              </a:rPr>
              <a:t>được</a:t>
            </a:r>
            <a:r>
              <a:rPr lang="en-US" sz="2200" dirty="0">
                <a:solidFill>
                  <a:srgbClr val="000000"/>
                </a:solidFill>
                <a:cs typeface="+mn-ea"/>
                <a:sym typeface="+mn-lt"/>
              </a:rPr>
              <a:t> </a:t>
            </a:r>
            <a:r>
              <a:rPr lang="en-US" sz="2200" dirty="0" err="1">
                <a:solidFill>
                  <a:srgbClr val="000000"/>
                </a:solidFill>
                <a:cs typeface="+mn-ea"/>
                <a:sym typeface="+mn-lt"/>
              </a:rPr>
              <a:t>các</a:t>
            </a:r>
            <a:r>
              <a:rPr lang="en-US" sz="2200" dirty="0">
                <a:solidFill>
                  <a:srgbClr val="000000"/>
                </a:solidFill>
                <a:cs typeface="+mn-ea"/>
                <a:sym typeface="+mn-lt"/>
              </a:rPr>
              <a:t> </a:t>
            </a:r>
            <a:r>
              <a:rPr lang="en-US" sz="2200" dirty="0" err="1">
                <a:solidFill>
                  <a:srgbClr val="000000"/>
                </a:solidFill>
                <a:cs typeface="+mn-ea"/>
                <a:sym typeface="+mn-lt"/>
              </a:rPr>
              <a:t>đối</a:t>
            </a:r>
            <a:r>
              <a:rPr lang="en-US" sz="2200" dirty="0">
                <a:solidFill>
                  <a:srgbClr val="000000"/>
                </a:solidFill>
                <a:cs typeface="+mn-ea"/>
                <a:sym typeface="+mn-lt"/>
              </a:rPr>
              <a:t> </a:t>
            </a:r>
            <a:r>
              <a:rPr lang="en-US" sz="2200" dirty="0" err="1">
                <a:solidFill>
                  <a:srgbClr val="000000"/>
                </a:solidFill>
                <a:cs typeface="+mn-ea"/>
                <a:sym typeface="+mn-lt"/>
              </a:rPr>
              <a:t>tượng</a:t>
            </a:r>
            <a:r>
              <a:rPr lang="en-US" sz="2200" dirty="0">
                <a:solidFill>
                  <a:srgbClr val="000000"/>
                </a:solidFill>
                <a:cs typeface="+mn-ea"/>
                <a:sym typeface="+mn-lt"/>
              </a:rPr>
              <a:t> </a:t>
            </a:r>
            <a:r>
              <a:rPr lang="en-US" sz="2200" dirty="0" err="1">
                <a:solidFill>
                  <a:srgbClr val="000000"/>
                </a:solidFill>
                <a:cs typeface="+mn-ea"/>
                <a:sym typeface="+mn-lt"/>
              </a:rPr>
              <a:t>khi</a:t>
            </a:r>
            <a:r>
              <a:rPr lang="en-US" sz="2200" dirty="0">
                <a:solidFill>
                  <a:srgbClr val="000000"/>
                </a:solidFill>
                <a:cs typeface="+mn-ea"/>
                <a:sym typeface="+mn-lt"/>
              </a:rPr>
              <a:t> </a:t>
            </a:r>
            <a:r>
              <a:rPr lang="en-US" sz="2200" dirty="0" err="1">
                <a:solidFill>
                  <a:srgbClr val="000000"/>
                </a:solidFill>
                <a:cs typeface="+mn-ea"/>
                <a:sym typeface="+mn-lt"/>
              </a:rPr>
              <a:t>chỉnh</a:t>
            </a:r>
            <a:r>
              <a:rPr lang="en-US" sz="2200" dirty="0">
                <a:solidFill>
                  <a:srgbClr val="000000"/>
                </a:solidFill>
                <a:cs typeface="+mn-ea"/>
                <a:sym typeface="+mn-lt"/>
              </a:rPr>
              <a:t> </a:t>
            </a:r>
            <a:r>
              <a:rPr lang="en-US" sz="2200" dirty="0" err="1">
                <a:solidFill>
                  <a:srgbClr val="000000"/>
                </a:solidFill>
                <a:cs typeface="+mn-ea"/>
                <a:sym typeface="+mn-lt"/>
              </a:rPr>
              <a:t>sửa</a:t>
            </a:r>
            <a:r>
              <a:rPr lang="en-US" sz="2200" dirty="0">
                <a:solidFill>
                  <a:srgbClr val="000000"/>
                </a:solidFill>
                <a:cs typeface="+mn-ea"/>
                <a:sym typeface="+mn-lt"/>
              </a:rPr>
              <a:t> </a:t>
            </a:r>
            <a:r>
              <a:rPr lang="en-US" sz="2200" dirty="0" err="1">
                <a:solidFill>
                  <a:srgbClr val="000000"/>
                </a:solidFill>
                <a:cs typeface="+mn-ea"/>
                <a:sym typeface="+mn-lt"/>
              </a:rPr>
              <a:t>ảnh</a:t>
            </a:r>
            <a:r>
              <a:rPr lang="en-US" sz="2200" dirty="0">
                <a:solidFill>
                  <a:srgbClr val="000000"/>
                </a:solidFill>
                <a:cs typeface="+mn-ea"/>
                <a:sym typeface="+mn-lt"/>
              </a:rPr>
              <a:t>.</a:t>
            </a:r>
          </a:p>
          <a:p>
            <a:pPr marL="342900" indent="-342900" algn="just">
              <a:lnSpc>
                <a:spcPct val="150000"/>
              </a:lnSpc>
              <a:buFont typeface="Wingdings" panose="05000000000000000000" pitchFamily="2" charset="2"/>
              <a:buChar char="v"/>
            </a:pPr>
            <a:r>
              <a:rPr lang="en-US" sz="2200" dirty="0" err="1">
                <a:solidFill>
                  <a:srgbClr val="000000"/>
                </a:solidFill>
                <a:cs typeface="+mn-ea"/>
                <a:sym typeface="+mn-lt"/>
              </a:rPr>
              <a:t>Chúng</a:t>
            </a:r>
            <a:r>
              <a:rPr lang="en-US" sz="2200" dirty="0">
                <a:solidFill>
                  <a:srgbClr val="000000"/>
                </a:solidFill>
                <a:cs typeface="+mn-ea"/>
                <a:sym typeface="+mn-lt"/>
              </a:rPr>
              <a:t> ta </a:t>
            </a:r>
            <a:r>
              <a:rPr lang="en-US" sz="2200" dirty="0" err="1">
                <a:solidFill>
                  <a:srgbClr val="000000"/>
                </a:solidFill>
                <a:cs typeface="+mn-ea"/>
                <a:sym typeface="+mn-lt"/>
              </a:rPr>
              <a:t>có</a:t>
            </a:r>
            <a:r>
              <a:rPr lang="en-US" sz="2200" dirty="0">
                <a:solidFill>
                  <a:srgbClr val="000000"/>
                </a:solidFill>
                <a:cs typeface="+mn-ea"/>
                <a:sym typeface="+mn-lt"/>
              </a:rPr>
              <a:t> </a:t>
            </a:r>
            <a:r>
              <a:rPr lang="en-US" sz="2200" dirty="0" err="1">
                <a:solidFill>
                  <a:srgbClr val="000000"/>
                </a:solidFill>
                <a:cs typeface="+mn-ea"/>
                <a:sym typeface="+mn-lt"/>
              </a:rPr>
              <a:t>thể</a:t>
            </a:r>
            <a:r>
              <a:rPr lang="en-US" sz="2200" dirty="0">
                <a:solidFill>
                  <a:srgbClr val="000000"/>
                </a:solidFill>
                <a:cs typeface="+mn-ea"/>
                <a:sym typeface="+mn-lt"/>
              </a:rPr>
              <a:t> </a:t>
            </a:r>
            <a:r>
              <a:rPr lang="en-US" sz="2200" dirty="0" err="1">
                <a:solidFill>
                  <a:srgbClr val="000000"/>
                </a:solidFill>
                <a:cs typeface="+mn-ea"/>
                <a:sym typeface="+mn-lt"/>
              </a:rPr>
              <a:t>dịch</a:t>
            </a:r>
            <a:r>
              <a:rPr lang="en-US" sz="2200" dirty="0">
                <a:solidFill>
                  <a:srgbClr val="000000"/>
                </a:solidFill>
                <a:cs typeface="+mn-ea"/>
                <a:sym typeface="+mn-lt"/>
              </a:rPr>
              <a:t> </a:t>
            </a:r>
            <a:r>
              <a:rPr lang="en-US" sz="2200" dirty="0" err="1">
                <a:solidFill>
                  <a:srgbClr val="000000"/>
                </a:solidFill>
                <a:cs typeface="+mn-ea"/>
                <a:sym typeface="+mn-lt"/>
              </a:rPr>
              <a:t>chuyển</a:t>
            </a:r>
            <a:r>
              <a:rPr lang="en-US" sz="2200" dirty="0">
                <a:solidFill>
                  <a:srgbClr val="000000"/>
                </a:solidFill>
                <a:cs typeface="+mn-ea"/>
                <a:sym typeface="+mn-lt"/>
              </a:rPr>
              <a:t> </a:t>
            </a:r>
            <a:r>
              <a:rPr lang="en-US" sz="2200" dirty="0" err="1">
                <a:solidFill>
                  <a:srgbClr val="000000"/>
                </a:solidFill>
                <a:cs typeface="+mn-ea"/>
                <a:sym typeface="+mn-lt"/>
              </a:rPr>
              <a:t>thứ</a:t>
            </a:r>
            <a:r>
              <a:rPr lang="en-US" sz="2200" dirty="0">
                <a:solidFill>
                  <a:srgbClr val="000000"/>
                </a:solidFill>
                <a:cs typeface="+mn-ea"/>
                <a:sym typeface="+mn-lt"/>
              </a:rPr>
              <a:t> </a:t>
            </a:r>
            <a:r>
              <a:rPr lang="en-US" sz="2200" dirty="0" err="1">
                <a:solidFill>
                  <a:srgbClr val="000000"/>
                </a:solidFill>
                <a:cs typeface="+mn-ea"/>
                <a:sym typeface="+mn-lt"/>
              </a:rPr>
              <a:t>tự</a:t>
            </a:r>
            <a:r>
              <a:rPr lang="en-US" sz="2200" dirty="0">
                <a:solidFill>
                  <a:srgbClr val="000000"/>
                </a:solidFill>
                <a:cs typeface="+mn-ea"/>
                <a:sym typeface="+mn-lt"/>
              </a:rPr>
              <a:t> </a:t>
            </a:r>
            <a:r>
              <a:rPr lang="en-US" sz="2200" dirty="0" err="1">
                <a:solidFill>
                  <a:srgbClr val="000000"/>
                </a:solidFill>
                <a:cs typeface="+mn-ea"/>
                <a:sym typeface="+mn-lt"/>
              </a:rPr>
              <a:t>các</a:t>
            </a:r>
            <a:r>
              <a:rPr lang="en-US" sz="2200" dirty="0">
                <a:solidFill>
                  <a:srgbClr val="000000"/>
                </a:solidFill>
                <a:cs typeface="+mn-ea"/>
                <a:sym typeface="+mn-lt"/>
              </a:rPr>
              <a:t> </a:t>
            </a:r>
            <a:r>
              <a:rPr lang="en-US" sz="2200" dirty="0" err="1">
                <a:solidFill>
                  <a:srgbClr val="000000"/>
                </a:solidFill>
                <a:cs typeface="+mn-ea"/>
                <a:sym typeface="+mn-lt"/>
              </a:rPr>
              <a:t>lớp</a:t>
            </a:r>
            <a:r>
              <a:rPr lang="en-US" sz="2200" dirty="0">
                <a:solidFill>
                  <a:srgbClr val="000000"/>
                </a:solidFill>
                <a:cs typeface="+mn-ea"/>
                <a:sym typeface="+mn-lt"/>
              </a:rPr>
              <a:t> </a:t>
            </a:r>
            <a:r>
              <a:rPr lang="en-US" sz="2200" dirty="0" err="1">
                <a:solidFill>
                  <a:srgbClr val="000000"/>
                </a:solidFill>
                <a:cs typeface="+mn-ea"/>
                <a:sym typeface="+mn-lt"/>
              </a:rPr>
              <a:t>ảnh</a:t>
            </a:r>
            <a:r>
              <a:rPr lang="en-US" sz="2200" dirty="0">
                <a:solidFill>
                  <a:srgbClr val="000000"/>
                </a:solidFill>
                <a:cs typeface="+mn-ea"/>
                <a:sym typeface="+mn-lt"/>
              </a:rPr>
              <a:t> </a:t>
            </a:r>
            <a:r>
              <a:rPr lang="en-US" sz="2200" dirty="0" err="1">
                <a:solidFill>
                  <a:srgbClr val="000000"/>
                </a:solidFill>
                <a:cs typeface="+mn-ea"/>
                <a:sym typeface="+mn-lt"/>
              </a:rPr>
              <a:t>và</a:t>
            </a:r>
            <a:r>
              <a:rPr lang="en-US" sz="2200" dirty="0">
                <a:solidFill>
                  <a:srgbClr val="000000"/>
                </a:solidFill>
                <a:cs typeface="+mn-ea"/>
                <a:sym typeface="+mn-lt"/>
              </a:rPr>
              <a:t> </a:t>
            </a:r>
            <a:r>
              <a:rPr lang="en-US" sz="2200" dirty="0" err="1">
                <a:solidFill>
                  <a:srgbClr val="000000"/>
                </a:solidFill>
                <a:cs typeface="+mn-ea"/>
                <a:sym typeface="+mn-lt"/>
              </a:rPr>
              <a:t>vị</a:t>
            </a:r>
            <a:r>
              <a:rPr lang="en-US" sz="2200" dirty="0">
                <a:solidFill>
                  <a:srgbClr val="000000"/>
                </a:solidFill>
                <a:cs typeface="+mn-ea"/>
                <a:sym typeface="+mn-lt"/>
              </a:rPr>
              <a:t> </a:t>
            </a:r>
            <a:r>
              <a:rPr lang="en-US" sz="2200" dirty="0" err="1">
                <a:solidFill>
                  <a:srgbClr val="000000"/>
                </a:solidFill>
                <a:cs typeface="+mn-ea"/>
                <a:sym typeface="+mn-lt"/>
              </a:rPr>
              <a:t>trí</a:t>
            </a:r>
            <a:r>
              <a:rPr lang="en-US" sz="2200" dirty="0">
                <a:solidFill>
                  <a:srgbClr val="000000"/>
                </a:solidFill>
                <a:cs typeface="+mn-ea"/>
                <a:sym typeface="+mn-lt"/>
              </a:rPr>
              <a:t> </a:t>
            </a:r>
            <a:r>
              <a:rPr lang="en-US" sz="2200" dirty="0" err="1">
                <a:solidFill>
                  <a:srgbClr val="000000"/>
                </a:solidFill>
                <a:cs typeface="+mn-ea"/>
                <a:sym typeface="+mn-lt"/>
              </a:rPr>
              <a:t>các</a:t>
            </a:r>
            <a:r>
              <a:rPr lang="en-US" sz="2200" dirty="0">
                <a:solidFill>
                  <a:srgbClr val="000000"/>
                </a:solidFill>
                <a:cs typeface="+mn-ea"/>
                <a:sym typeface="+mn-lt"/>
              </a:rPr>
              <a:t> </a:t>
            </a:r>
            <a:r>
              <a:rPr lang="en-US" sz="2200" dirty="0" err="1">
                <a:solidFill>
                  <a:srgbClr val="000000"/>
                </a:solidFill>
                <a:cs typeface="+mn-ea"/>
                <a:sym typeface="+mn-lt"/>
              </a:rPr>
              <a:t>đối</a:t>
            </a:r>
            <a:r>
              <a:rPr lang="en-US" sz="2200" dirty="0">
                <a:solidFill>
                  <a:srgbClr val="000000"/>
                </a:solidFill>
                <a:cs typeface="+mn-ea"/>
                <a:sym typeface="+mn-lt"/>
              </a:rPr>
              <a:t> </a:t>
            </a:r>
            <a:r>
              <a:rPr lang="en-US" sz="2200" dirty="0" err="1">
                <a:solidFill>
                  <a:srgbClr val="000000"/>
                </a:solidFill>
                <a:cs typeface="+mn-ea"/>
                <a:sym typeface="+mn-lt"/>
              </a:rPr>
              <a:t>tượng</a:t>
            </a:r>
            <a:r>
              <a:rPr lang="en-US" sz="2200" dirty="0">
                <a:solidFill>
                  <a:srgbClr val="000000"/>
                </a:solidFill>
                <a:cs typeface="+mn-ea"/>
                <a:sym typeface="+mn-lt"/>
              </a:rPr>
              <a:t> </a:t>
            </a:r>
            <a:r>
              <a:rPr lang="en-US" sz="2200" dirty="0" err="1">
                <a:solidFill>
                  <a:srgbClr val="000000"/>
                </a:solidFill>
                <a:cs typeface="+mn-ea"/>
                <a:sym typeface="+mn-lt"/>
              </a:rPr>
              <a:t>để</a:t>
            </a:r>
            <a:r>
              <a:rPr lang="en-US" sz="2200" dirty="0">
                <a:solidFill>
                  <a:srgbClr val="000000"/>
                </a:solidFill>
                <a:cs typeface="+mn-ea"/>
                <a:sym typeface="+mn-lt"/>
              </a:rPr>
              <a:t> </a:t>
            </a:r>
            <a:r>
              <a:rPr lang="en-US" sz="2200" dirty="0" err="1">
                <a:solidFill>
                  <a:srgbClr val="000000"/>
                </a:solidFill>
                <a:cs typeface="+mn-ea"/>
                <a:sym typeface="+mn-lt"/>
              </a:rPr>
              <a:t>được</a:t>
            </a:r>
            <a:r>
              <a:rPr lang="en-US" sz="2200" dirty="0">
                <a:solidFill>
                  <a:srgbClr val="000000"/>
                </a:solidFill>
                <a:cs typeface="+mn-ea"/>
                <a:sym typeface="+mn-lt"/>
              </a:rPr>
              <a:t> </a:t>
            </a:r>
            <a:r>
              <a:rPr lang="en-US" sz="2200" dirty="0" err="1">
                <a:solidFill>
                  <a:srgbClr val="000000"/>
                </a:solidFill>
                <a:cs typeface="+mn-ea"/>
                <a:sym typeface="+mn-lt"/>
              </a:rPr>
              <a:t>bức</a:t>
            </a:r>
            <a:r>
              <a:rPr lang="en-US" sz="2200" dirty="0">
                <a:solidFill>
                  <a:srgbClr val="000000"/>
                </a:solidFill>
                <a:cs typeface="+mn-ea"/>
                <a:sym typeface="+mn-lt"/>
              </a:rPr>
              <a:t> </a:t>
            </a:r>
            <a:r>
              <a:rPr lang="en-US" sz="2200" dirty="0" err="1">
                <a:solidFill>
                  <a:srgbClr val="000000"/>
                </a:solidFill>
                <a:cs typeface="+mn-ea"/>
                <a:sym typeface="+mn-lt"/>
              </a:rPr>
              <a:t>ảnh</a:t>
            </a:r>
            <a:r>
              <a:rPr lang="en-US" sz="2200" dirty="0">
                <a:solidFill>
                  <a:srgbClr val="000000"/>
                </a:solidFill>
                <a:cs typeface="+mn-ea"/>
                <a:sym typeface="+mn-lt"/>
              </a:rPr>
              <a:t> </a:t>
            </a:r>
            <a:r>
              <a:rPr lang="en-US" sz="2200" dirty="0" err="1">
                <a:solidFill>
                  <a:srgbClr val="000000"/>
                </a:solidFill>
                <a:cs typeface="+mn-ea"/>
                <a:sym typeface="+mn-lt"/>
              </a:rPr>
              <a:t>có</a:t>
            </a:r>
            <a:r>
              <a:rPr lang="en-US" sz="2200" dirty="0">
                <a:solidFill>
                  <a:srgbClr val="000000"/>
                </a:solidFill>
                <a:cs typeface="+mn-ea"/>
                <a:sym typeface="+mn-lt"/>
              </a:rPr>
              <a:t> </a:t>
            </a:r>
            <a:r>
              <a:rPr lang="en-US" sz="2200" dirty="0" err="1">
                <a:solidFill>
                  <a:srgbClr val="000000"/>
                </a:solidFill>
                <a:cs typeface="+mn-ea"/>
                <a:sym typeface="+mn-lt"/>
              </a:rPr>
              <a:t>bố</a:t>
            </a:r>
            <a:r>
              <a:rPr lang="en-US" sz="2200" dirty="0">
                <a:solidFill>
                  <a:srgbClr val="000000"/>
                </a:solidFill>
                <a:cs typeface="+mn-ea"/>
                <a:sym typeface="+mn-lt"/>
              </a:rPr>
              <a:t> </a:t>
            </a:r>
            <a:r>
              <a:rPr lang="en-US" sz="2200" dirty="0" err="1">
                <a:solidFill>
                  <a:srgbClr val="000000"/>
                </a:solidFill>
                <a:cs typeface="+mn-ea"/>
                <a:sym typeface="+mn-lt"/>
              </a:rPr>
              <a:t>cục</a:t>
            </a:r>
            <a:r>
              <a:rPr lang="en-US" sz="2200" dirty="0">
                <a:solidFill>
                  <a:srgbClr val="000000"/>
                </a:solidFill>
                <a:cs typeface="+mn-ea"/>
                <a:sym typeface="+mn-lt"/>
              </a:rPr>
              <a:t> </a:t>
            </a:r>
            <a:r>
              <a:rPr lang="en-US" sz="2200" dirty="0" err="1">
                <a:solidFill>
                  <a:srgbClr val="000000"/>
                </a:solidFill>
                <a:cs typeface="+mn-ea"/>
                <a:sym typeface="+mn-lt"/>
              </a:rPr>
              <a:t>mong</a:t>
            </a:r>
            <a:r>
              <a:rPr lang="en-US" sz="2200" dirty="0">
                <a:solidFill>
                  <a:srgbClr val="000000"/>
                </a:solidFill>
                <a:cs typeface="+mn-ea"/>
                <a:sym typeface="+mn-lt"/>
              </a:rPr>
              <a:t> </a:t>
            </a:r>
            <a:r>
              <a:rPr lang="en-US" sz="2200" dirty="0" err="1">
                <a:solidFill>
                  <a:srgbClr val="000000"/>
                </a:solidFill>
                <a:cs typeface="+mn-ea"/>
                <a:sym typeface="+mn-lt"/>
              </a:rPr>
              <a:t>muốn</a:t>
            </a:r>
            <a:r>
              <a:rPr lang="en-US" sz="2200" dirty="0">
                <a:solidFill>
                  <a:srgbClr val="000000"/>
                </a:solidFill>
                <a:cs typeface="+mn-ea"/>
                <a:sym typeface="+mn-lt"/>
              </a:rPr>
              <a:t>.</a:t>
            </a:r>
          </a:p>
          <a:p>
            <a:pPr marL="342900" indent="-342900" algn="just">
              <a:lnSpc>
                <a:spcPct val="150000"/>
              </a:lnSpc>
              <a:buFont typeface="Wingdings" panose="05000000000000000000" pitchFamily="2" charset="2"/>
              <a:buChar char="v"/>
            </a:pPr>
            <a:r>
              <a:rPr lang="en-US" sz="2200" dirty="0" err="1">
                <a:solidFill>
                  <a:srgbClr val="000000"/>
                </a:solidFill>
                <a:cs typeface="+mn-ea"/>
                <a:sym typeface="+mn-lt"/>
              </a:rPr>
              <a:t>Có</a:t>
            </a:r>
            <a:r>
              <a:rPr lang="en-US" sz="2200" dirty="0">
                <a:solidFill>
                  <a:srgbClr val="000000"/>
                </a:solidFill>
                <a:cs typeface="+mn-ea"/>
                <a:sym typeface="+mn-lt"/>
              </a:rPr>
              <a:t> </a:t>
            </a:r>
            <a:r>
              <a:rPr lang="en-US" sz="2200" dirty="0" err="1">
                <a:solidFill>
                  <a:srgbClr val="000000"/>
                </a:solidFill>
                <a:cs typeface="+mn-ea"/>
                <a:sym typeface="+mn-lt"/>
              </a:rPr>
              <a:t>thể</a:t>
            </a:r>
            <a:r>
              <a:rPr lang="en-US" sz="2200" dirty="0">
                <a:solidFill>
                  <a:srgbClr val="000000"/>
                </a:solidFill>
                <a:cs typeface="+mn-ea"/>
                <a:sym typeface="+mn-lt"/>
              </a:rPr>
              <a:t> </a:t>
            </a:r>
            <a:r>
              <a:rPr lang="en-US" sz="2200" dirty="0" err="1">
                <a:solidFill>
                  <a:srgbClr val="000000"/>
                </a:solidFill>
                <a:cs typeface="+mn-ea"/>
                <a:sym typeface="+mn-lt"/>
              </a:rPr>
              <a:t>thực</a:t>
            </a:r>
            <a:r>
              <a:rPr lang="en-US" sz="2200" dirty="0">
                <a:solidFill>
                  <a:srgbClr val="000000"/>
                </a:solidFill>
                <a:cs typeface="+mn-ea"/>
                <a:sym typeface="+mn-lt"/>
              </a:rPr>
              <a:t> </a:t>
            </a:r>
            <a:r>
              <a:rPr lang="en-US" sz="2200" dirty="0" err="1">
                <a:solidFill>
                  <a:srgbClr val="000000"/>
                </a:solidFill>
                <a:cs typeface="+mn-ea"/>
                <a:sym typeface="+mn-lt"/>
              </a:rPr>
              <a:t>hiện</a:t>
            </a:r>
            <a:r>
              <a:rPr lang="en-US" sz="2200" dirty="0">
                <a:solidFill>
                  <a:srgbClr val="000000"/>
                </a:solidFill>
                <a:cs typeface="+mn-ea"/>
                <a:sym typeface="+mn-lt"/>
              </a:rPr>
              <a:t> </a:t>
            </a:r>
            <a:r>
              <a:rPr lang="en-US" sz="2200" dirty="0" err="1">
                <a:solidFill>
                  <a:srgbClr val="000000"/>
                </a:solidFill>
                <a:cs typeface="+mn-ea"/>
                <a:sym typeface="+mn-lt"/>
              </a:rPr>
              <a:t>các</a:t>
            </a:r>
            <a:r>
              <a:rPr lang="en-US" sz="2200" dirty="0">
                <a:solidFill>
                  <a:srgbClr val="000000"/>
                </a:solidFill>
                <a:cs typeface="+mn-ea"/>
                <a:sym typeface="+mn-lt"/>
              </a:rPr>
              <a:t> </a:t>
            </a:r>
            <a:r>
              <a:rPr lang="en-US" sz="2200" dirty="0" err="1">
                <a:solidFill>
                  <a:srgbClr val="000000"/>
                </a:solidFill>
                <a:cs typeface="+mn-ea"/>
                <a:sym typeface="+mn-lt"/>
              </a:rPr>
              <a:t>hiệu</a:t>
            </a:r>
            <a:r>
              <a:rPr lang="en-US" sz="2200" dirty="0">
                <a:solidFill>
                  <a:srgbClr val="000000"/>
                </a:solidFill>
                <a:cs typeface="+mn-ea"/>
                <a:sym typeface="+mn-lt"/>
              </a:rPr>
              <a:t> </a:t>
            </a:r>
            <a:r>
              <a:rPr lang="en-US" sz="2200" dirty="0" err="1">
                <a:solidFill>
                  <a:srgbClr val="000000"/>
                </a:solidFill>
                <a:cs typeface="+mn-ea"/>
                <a:sym typeface="+mn-lt"/>
              </a:rPr>
              <a:t>ứng</a:t>
            </a:r>
            <a:r>
              <a:rPr lang="en-US" sz="2200" dirty="0">
                <a:solidFill>
                  <a:srgbClr val="000000"/>
                </a:solidFill>
                <a:cs typeface="+mn-ea"/>
                <a:sym typeface="+mn-lt"/>
              </a:rPr>
              <a:t> </a:t>
            </a:r>
            <a:r>
              <a:rPr lang="en-US" sz="2200" dirty="0" err="1">
                <a:solidFill>
                  <a:srgbClr val="000000"/>
                </a:solidFill>
                <a:cs typeface="+mn-ea"/>
                <a:sym typeface="+mn-lt"/>
              </a:rPr>
              <a:t>trên</a:t>
            </a:r>
            <a:r>
              <a:rPr lang="en-US" sz="2200" dirty="0">
                <a:solidFill>
                  <a:srgbClr val="000000"/>
                </a:solidFill>
                <a:cs typeface="+mn-ea"/>
                <a:sym typeface="+mn-lt"/>
              </a:rPr>
              <a:t> </a:t>
            </a:r>
            <a:r>
              <a:rPr lang="en-US" sz="2200" dirty="0" err="1">
                <a:solidFill>
                  <a:srgbClr val="000000"/>
                </a:solidFill>
                <a:cs typeface="+mn-ea"/>
                <a:sym typeface="+mn-lt"/>
              </a:rPr>
              <a:t>từng</a:t>
            </a:r>
            <a:r>
              <a:rPr lang="en-US" sz="2200" dirty="0">
                <a:solidFill>
                  <a:srgbClr val="000000"/>
                </a:solidFill>
                <a:cs typeface="+mn-ea"/>
                <a:sym typeface="+mn-lt"/>
              </a:rPr>
              <a:t> </a:t>
            </a:r>
            <a:r>
              <a:rPr lang="en-US" sz="2200" dirty="0" err="1">
                <a:solidFill>
                  <a:srgbClr val="000000"/>
                </a:solidFill>
                <a:cs typeface="+mn-ea"/>
                <a:sym typeface="+mn-lt"/>
              </a:rPr>
              <a:t>lớp</a:t>
            </a:r>
            <a:r>
              <a:rPr lang="en-US" sz="2200" dirty="0">
                <a:solidFill>
                  <a:srgbClr val="000000"/>
                </a:solidFill>
                <a:cs typeface="+mn-ea"/>
                <a:sym typeface="+mn-lt"/>
              </a:rPr>
              <a:t> </a:t>
            </a:r>
            <a:r>
              <a:rPr lang="en-US" sz="2200" dirty="0" err="1">
                <a:solidFill>
                  <a:srgbClr val="000000"/>
                </a:solidFill>
                <a:cs typeface="+mn-ea"/>
                <a:sym typeface="+mn-lt"/>
              </a:rPr>
              <a:t>ảnh</a:t>
            </a:r>
            <a:r>
              <a:rPr lang="en-US" sz="2200" dirty="0">
                <a:solidFill>
                  <a:srgbClr val="000000"/>
                </a:solidFill>
                <a:cs typeface="+mn-ea"/>
                <a:sym typeface="+mn-lt"/>
              </a:rPr>
              <a:t> </a:t>
            </a:r>
            <a:r>
              <a:rPr lang="en-US" sz="2200" dirty="0" err="1">
                <a:solidFill>
                  <a:srgbClr val="000000"/>
                </a:solidFill>
                <a:cs typeface="+mn-ea"/>
                <a:sym typeface="+mn-lt"/>
              </a:rPr>
              <a:t>để</a:t>
            </a:r>
            <a:r>
              <a:rPr lang="en-US" sz="2200" dirty="0">
                <a:solidFill>
                  <a:srgbClr val="000000"/>
                </a:solidFill>
                <a:cs typeface="+mn-ea"/>
                <a:sym typeface="+mn-lt"/>
              </a:rPr>
              <a:t> </a:t>
            </a:r>
            <a:r>
              <a:rPr lang="en-US" sz="2200" dirty="0" err="1">
                <a:solidFill>
                  <a:srgbClr val="000000"/>
                </a:solidFill>
                <a:cs typeface="+mn-ea"/>
                <a:sym typeface="+mn-lt"/>
              </a:rPr>
              <a:t>tạo</a:t>
            </a:r>
            <a:r>
              <a:rPr lang="en-US" sz="2200" dirty="0">
                <a:solidFill>
                  <a:srgbClr val="000000"/>
                </a:solidFill>
                <a:cs typeface="+mn-ea"/>
                <a:sym typeface="+mn-lt"/>
              </a:rPr>
              <a:t> </a:t>
            </a:r>
            <a:r>
              <a:rPr lang="en-US" sz="2200" dirty="0" err="1">
                <a:solidFill>
                  <a:srgbClr val="000000"/>
                </a:solidFill>
                <a:cs typeface="+mn-ea"/>
                <a:sym typeface="+mn-lt"/>
              </a:rPr>
              <a:t>ấn</a:t>
            </a:r>
            <a:r>
              <a:rPr lang="en-US" sz="2200" dirty="0">
                <a:solidFill>
                  <a:srgbClr val="000000"/>
                </a:solidFill>
                <a:cs typeface="+mn-ea"/>
                <a:sym typeface="+mn-lt"/>
              </a:rPr>
              <a:t> </a:t>
            </a:r>
            <a:r>
              <a:rPr lang="en-US" sz="2200" dirty="0" err="1">
                <a:solidFill>
                  <a:srgbClr val="000000"/>
                </a:solidFill>
                <a:cs typeface="+mn-ea"/>
                <a:sym typeface="+mn-lt"/>
              </a:rPr>
              <a:t>tượng</a:t>
            </a:r>
            <a:r>
              <a:rPr lang="en-US" sz="2200" dirty="0">
                <a:solidFill>
                  <a:srgbClr val="000000"/>
                </a:solidFill>
                <a:cs typeface="+mn-ea"/>
                <a:sym typeface="+mn-lt"/>
              </a:rPr>
              <a:t> </a:t>
            </a:r>
            <a:r>
              <a:rPr lang="en-US" sz="2200" dirty="0" err="1">
                <a:solidFill>
                  <a:srgbClr val="000000"/>
                </a:solidFill>
                <a:cs typeface="+mn-ea"/>
                <a:sym typeface="+mn-lt"/>
              </a:rPr>
              <a:t>khác</a:t>
            </a:r>
            <a:r>
              <a:rPr lang="en-US" sz="2200" dirty="0">
                <a:solidFill>
                  <a:srgbClr val="000000"/>
                </a:solidFill>
                <a:cs typeface="+mn-ea"/>
                <a:sym typeface="+mn-lt"/>
              </a:rPr>
              <a:t> </a:t>
            </a:r>
            <a:r>
              <a:rPr lang="en-US" sz="2200" dirty="0" err="1">
                <a:solidFill>
                  <a:srgbClr val="000000"/>
                </a:solidFill>
                <a:cs typeface="+mn-ea"/>
                <a:sym typeface="+mn-lt"/>
              </a:rPr>
              <a:t>nhau</a:t>
            </a:r>
            <a:r>
              <a:rPr lang="en-US" sz="2200" dirty="0">
                <a:solidFill>
                  <a:srgbClr val="000000"/>
                </a:solidFill>
                <a:cs typeface="+mn-ea"/>
                <a:sym typeface="+mn-lt"/>
              </a:rPr>
              <a:t>.</a:t>
            </a:r>
          </a:p>
          <a:p>
            <a:pPr marL="342900" indent="-342900" algn="just">
              <a:lnSpc>
                <a:spcPct val="150000"/>
              </a:lnSpc>
              <a:buFont typeface="Wingdings" panose="05000000000000000000" pitchFamily="2" charset="2"/>
              <a:buChar char="v"/>
            </a:pPr>
            <a:r>
              <a:rPr lang="en-US" sz="2200" dirty="0" err="1">
                <a:solidFill>
                  <a:srgbClr val="000000"/>
                </a:solidFill>
                <a:cs typeface="+mn-ea"/>
                <a:sym typeface="+mn-lt"/>
              </a:rPr>
              <a:t>Lệnh</a:t>
            </a:r>
            <a:r>
              <a:rPr lang="en-US" sz="2200" dirty="0">
                <a:solidFill>
                  <a:srgbClr val="000000"/>
                </a:solidFill>
                <a:cs typeface="+mn-ea"/>
                <a:sym typeface="+mn-lt"/>
              </a:rPr>
              <a:t> </a:t>
            </a:r>
            <a:r>
              <a:rPr lang="en-US" sz="2200" b="1" dirty="0">
                <a:solidFill>
                  <a:srgbClr val="000000"/>
                </a:solidFill>
                <a:cs typeface="+mn-ea"/>
                <a:sym typeface="+mn-lt"/>
              </a:rPr>
              <a:t>Export As </a:t>
            </a:r>
            <a:r>
              <a:rPr lang="en-US" sz="2200" dirty="0" err="1">
                <a:solidFill>
                  <a:srgbClr val="000000"/>
                </a:solidFill>
                <a:cs typeface="+mn-ea"/>
                <a:sym typeface="+mn-lt"/>
              </a:rPr>
              <a:t>dùng</a:t>
            </a:r>
            <a:r>
              <a:rPr lang="en-US" sz="2200" dirty="0">
                <a:solidFill>
                  <a:srgbClr val="000000"/>
                </a:solidFill>
                <a:cs typeface="+mn-ea"/>
                <a:sym typeface="+mn-lt"/>
              </a:rPr>
              <a:t> </a:t>
            </a:r>
            <a:r>
              <a:rPr lang="en-US" sz="2200" dirty="0" err="1">
                <a:solidFill>
                  <a:srgbClr val="000000"/>
                </a:solidFill>
                <a:cs typeface="+mn-ea"/>
                <a:sym typeface="+mn-lt"/>
              </a:rPr>
              <a:t>để</a:t>
            </a:r>
            <a:r>
              <a:rPr lang="en-US" sz="2200" dirty="0">
                <a:solidFill>
                  <a:srgbClr val="000000"/>
                </a:solidFill>
                <a:cs typeface="+mn-ea"/>
                <a:sym typeface="+mn-lt"/>
              </a:rPr>
              <a:t> </a:t>
            </a:r>
            <a:r>
              <a:rPr lang="en-US" sz="2200" dirty="0" err="1">
                <a:solidFill>
                  <a:srgbClr val="000000"/>
                </a:solidFill>
                <a:cs typeface="+mn-ea"/>
                <a:sym typeface="+mn-lt"/>
              </a:rPr>
              <a:t>xuất</a:t>
            </a:r>
            <a:r>
              <a:rPr lang="en-US" sz="2200" dirty="0">
                <a:solidFill>
                  <a:srgbClr val="000000"/>
                </a:solidFill>
                <a:cs typeface="+mn-ea"/>
                <a:sym typeface="+mn-lt"/>
              </a:rPr>
              <a:t> </a:t>
            </a:r>
            <a:r>
              <a:rPr lang="en-US" sz="2200" dirty="0" err="1">
                <a:solidFill>
                  <a:srgbClr val="000000"/>
                </a:solidFill>
                <a:cs typeface="+mn-ea"/>
                <a:sym typeface="+mn-lt"/>
              </a:rPr>
              <a:t>ảnh</a:t>
            </a:r>
            <a:r>
              <a:rPr lang="en-US" sz="2200" dirty="0">
                <a:solidFill>
                  <a:srgbClr val="000000"/>
                </a:solidFill>
                <a:cs typeface="+mn-ea"/>
                <a:sym typeface="+mn-lt"/>
              </a:rPr>
              <a:t> </a:t>
            </a:r>
            <a:r>
              <a:rPr lang="en-US" sz="2200" dirty="0" err="1">
                <a:solidFill>
                  <a:srgbClr val="000000"/>
                </a:solidFill>
                <a:cs typeface="+mn-ea"/>
                <a:sym typeface="+mn-lt"/>
              </a:rPr>
              <a:t>đã</a:t>
            </a:r>
            <a:r>
              <a:rPr lang="en-US" sz="2200" dirty="0">
                <a:solidFill>
                  <a:srgbClr val="000000"/>
                </a:solidFill>
                <a:cs typeface="+mn-ea"/>
                <a:sym typeface="+mn-lt"/>
              </a:rPr>
              <a:t> </a:t>
            </a:r>
            <a:r>
              <a:rPr lang="en-US" sz="2200" dirty="0" err="1">
                <a:solidFill>
                  <a:srgbClr val="000000"/>
                </a:solidFill>
                <a:cs typeface="+mn-ea"/>
                <a:sym typeface="+mn-lt"/>
              </a:rPr>
              <a:t>chỉnh</a:t>
            </a:r>
            <a:r>
              <a:rPr lang="en-US" sz="2200" dirty="0">
                <a:solidFill>
                  <a:srgbClr val="000000"/>
                </a:solidFill>
                <a:cs typeface="+mn-ea"/>
                <a:sym typeface="+mn-lt"/>
              </a:rPr>
              <a:t> </a:t>
            </a:r>
            <a:r>
              <a:rPr lang="en-US" sz="2200" dirty="0" err="1">
                <a:solidFill>
                  <a:srgbClr val="000000"/>
                </a:solidFill>
                <a:cs typeface="+mn-ea"/>
                <a:sym typeface="+mn-lt"/>
              </a:rPr>
              <a:t>sửa</a:t>
            </a:r>
            <a:r>
              <a:rPr lang="en-US" sz="2200" dirty="0">
                <a:solidFill>
                  <a:srgbClr val="000000"/>
                </a:solidFill>
                <a:cs typeface="+mn-ea"/>
                <a:sym typeface="+mn-lt"/>
              </a:rPr>
              <a:t> </a:t>
            </a:r>
            <a:r>
              <a:rPr lang="en-US" sz="2200" dirty="0" err="1">
                <a:solidFill>
                  <a:srgbClr val="000000"/>
                </a:solidFill>
                <a:cs typeface="+mn-ea"/>
                <a:sym typeface="+mn-lt"/>
              </a:rPr>
              <a:t>thành</a:t>
            </a:r>
            <a:r>
              <a:rPr lang="en-US" sz="2200" dirty="0">
                <a:solidFill>
                  <a:srgbClr val="000000"/>
                </a:solidFill>
                <a:cs typeface="+mn-ea"/>
                <a:sym typeface="+mn-lt"/>
              </a:rPr>
              <a:t> </a:t>
            </a:r>
            <a:r>
              <a:rPr lang="en-US" sz="2200" dirty="0" err="1">
                <a:solidFill>
                  <a:srgbClr val="000000"/>
                </a:solidFill>
                <a:cs typeface="+mn-ea"/>
                <a:sym typeface="+mn-lt"/>
              </a:rPr>
              <a:t>ảnh</a:t>
            </a:r>
            <a:r>
              <a:rPr lang="en-US" sz="2200" dirty="0">
                <a:solidFill>
                  <a:srgbClr val="000000"/>
                </a:solidFill>
                <a:cs typeface="+mn-ea"/>
                <a:sym typeface="+mn-lt"/>
              </a:rPr>
              <a:t> </a:t>
            </a:r>
            <a:r>
              <a:rPr lang="en-US" sz="2200" dirty="0" err="1">
                <a:solidFill>
                  <a:srgbClr val="000000"/>
                </a:solidFill>
                <a:cs typeface="+mn-ea"/>
                <a:sym typeface="+mn-lt"/>
              </a:rPr>
              <a:t>có</a:t>
            </a:r>
            <a:r>
              <a:rPr lang="en-US" sz="2200" dirty="0">
                <a:solidFill>
                  <a:srgbClr val="000000"/>
                </a:solidFill>
                <a:cs typeface="+mn-ea"/>
                <a:sym typeface="+mn-lt"/>
              </a:rPr>
              <a:t> </a:t>
            </a:r>
            <a:r>
              <a:rPr lang="en-US" sz="2200" dirty="0" err="1">
                <a:solidFill>
                  <a:srgbClr val="000000"/>
                </a:solidFill>
                <a:cs typeface="+mn-ea"/>
                <a:sym typeface="+mn-lt"/>
              </a:rPr>
              <a:t>thể</a:t>
            </a:r>
            <a:r>
              <a:rPr lang="en-US" sz="2200" dirty="0">
                <a:solidFill>
                  <a:srgbClr val="000000"/>
                </a:solidFill>
                <a:cs typeface="+mn-ea"/>
                <a:sym typeface="+mn-lt"/>
              </a:rPr>
              <a:t> chia </a:t>
            </a:r>
            <a:r>
              <a:rPr lang="en-US" sz="2200" dirty="0" err="1">
                <a:solidFill>
                  <a:srgbClr val="000000"/>
                </a:solidFill>
                <a:cs typeface="+mn-ea"/>
                <a:sym typeface="+mn-lt"/>
              </a:rPr>
              <a:t>sẻ</a:t>
            </a:r>
            <a:r>
              <a:rPr lang="en-US" sz="2200" dirty="0">
                <a:solidFill>
                  <a:srgbClr val="000000"/>
                </a:solidFill>
                <a:cs typeface="+mn-ea"/>
                <a:sym typeface="+mn-lt"/>
              </a:rPr>
              <a:t> </a:t>
            </a:r>
            <a:r>
              <a:rPr lang="en-US" sz="2200" dirty="0" err="1">
                <a:solidFill>
                  <a:srgbClr val="000000"/>
                </a:solidFill>
                <a:cs typeface="+mn-ea"/>
                <a:sym typeface="+mn-lt"/>
              </a:rPr>
              <a:t>cho</a:t>
            </a:r>
            <a:r>
              <a:rPr lang="en-US" sz="2200" dirty="0">
                <a:solidFill>
                  <a:srgbClr val="000000"/>
                </a:solidFill>
                <a:cs typeface="+mn-ea"/>
                <a:sym typeface="+mn-lt"/>
              </a:rPr>
              <a:t> </a:t>
            </a:r>
            <a:r>
              <a:rPr lang="en-US" sz="2200" dirty="0" err="1">
                <a:solidFill>
                  <a:srgbClr val="000000"/>
                </a:solidFill>
                <a:cs typeface="+mn-ea"/>
                <a:sym typeface="+mn-lt"/>
              </a:rPr>
              <a:t>người</a:t>
            </a:r>
            <a:r>
              <a:rPr lang="en-US" sz="2200" dirty="0">
                <a:solidFill>
                  <a:srgbClr val="000000"/>
                </a:solidFill>
                <a:cs typeface="+mn-ea"/>
                <a:sym typeface="+mn-lt"/>
              </a:rPr>
              <a:t> </a:t>
            </a:r>
            <a:r>
              <a:rPr lang="en-US" sz="2200" dirty="0" err="1">
                <a:solidFill>
                  <a:srgbClr val="000000"/>
                </a:solidFill>
                <a:cs typeface="+mn-ea"/>
                <a:sym typeface="+mn-lt"/>
              </a:rPr>
              <a:t>khác</a:t>
            </a:r>
            <a:r>
              <a:rPr lang="en-US" sz="2200" dirty="0">
                <a:solidFill>
                  <a:srgbClr val="000000"/>
                </a:solidFill>
                <a:cs typeface="+mn-ea"/>
                <a:sym typeface="+mn-lt"/>
              </a:rPr>
              <a:t> </a:t>
            </a:r>
            <a:r>
              <a:rPr lang="en-US" sz="2200" dirty="0" err="1">
                <a:solidFill>
                  <a:srgbClr val="000000"/>
                </a:solidFill>
                <a:cs typeface="+mn-ea"/>
                <a:sym typeface="+mn-lt"/>
              </a:rPr>
              <a:t>trên</a:t>
            </a:r>
            <a:r>
              <a:rPr lang="en-US" sz="2200" dirty="0">
                <a:solidFill>
                  <a:srgbClr val="000000"/>
                </a:solidFill>
                <a:cs typeface="+mn-ea"/>
                <a:sym typeface="+mn-lt"/>
              </a:rPr>
              <a:t> website, </a:t>
            </a:r>
            <a:r>
              <a:rPr lang="en-US" sz="2200" dirty="0" err="1">
                <a:solidFill>
                  <a:srgbClr val="000000"/>
                </a:solidFill>
                <a:cs typeface="+mn-ea"/>
                <a:sym typeface="+mn-lt"/>
              </a:rPr>
              <a:t>mạng</a:t>
            </a:r>
            <a:r>
              <a:rPr lang="en-US" sz="2200" dirty="0">
                <a:solidFill>
                  <a:srgbClr val="000000"/>
                </a:solidFill>
                <a:cs typeface="+mn-ea"/>
                <a:sym typeface="+mn-lt"/>
              </a:rPr>
              <a:t> </a:t>
            </a:r>
            <a:r>
              <a:rPr lang="en-US" sz="2200" dirty="0" err="1">
                <a:solidFill>
                  <a:srgbClr val="000000"/>
                </a:solidFill>
                <a:cs typeface="+mn-ea"/>
                <a:sym typeface="+mn-lt"/>
              </a:rPr>
              <a:t>xã</a:t>
            </a:r>
            <a:r>
              <a:rPr lang="en-US" sz="2200" dirty="0">
                <a:solidFill>
                  <a:srgbClr val="000000"/>
                </a:solidFill>
                <a:cs typeface="+mn-ea"/>
                <a:sym typeface="+mn-lt"/>
              </a:rPr>
              <a:t> </a:t>
            </a:r>
            <a:r>
              <a:rPr lang="en-US" sz="2200" dirty="0" err="1">
                <a:solidFill>
                  <a:srgbClr val="000000"/>
                </a:solidFill>
                <a:cs typeface="+mn-ea"/>
                <a:sym typeface="+mn-lt"/>
              </a:rPr>
              <a:t>hội</a:t>
            </a:r>
            <a:r>
              <a:rPr lang="en-US" sz="2200" dirty="0">
                <a:solidFill>
                  <a:srgbClr val="000000"/>
                </a:solidFill>
                <a:cs typeface="+mn-ea"/>
                <a:sym typeface="+mn-lt"/>
              </a:rPr>
              <a:t> </a:t>
            </a:r>
            <a:r>
              <a:rPr lang="en-US" sz="2200" dirty="0" err="1">
                <a:solidFill>
                  <a:srgbClr val="000000"/>
                </a:solidFill>
                <a:cs typeface="+mn-ea"/>
                <a:sym typeface="+mn-lt"/>
              </a:rPr>
              <a:t>hoặc</a:t>
            </a:r>
            <a:r>
              <a:rPr lang="en-US" sz="2200" dirty="0">
                <a:solidFill>
                  <a:srgbClr val="000000"/>
                </a:solidFill>
                <a:cs typeface="+mn-ea"/>
                <a:sym typeface="+mn-lt"/>
              </a:rPr>
              <a:t> </a:t>
            </a:r>
            <a:r>
              <a:rPr lang="en-US" sz="2200" dirty="0" err="1">
                <a:solidFill>
                  <a:srgbClr val="000000"/>
                </a:solidFill>
                <a:cs typeface="+mn-ea"/>
                <a:sym typeface="+mn-lt"/>
              </a:rPr>
              <a:t>mang</a:t>
            </a:r>
            <a:r>
              <a:rPr lang="en-US" sz="2200" dirty="0">
                <a:solidFill>
                  <a:srgbClr val="000000"/>
                </a:solidFill>
                <a:cs typeface="+mn-ea"/>
                <a:sym typeface="+mn-lt"/>
              </a:rPr>
              <a:t> </a:t>
            </a:r>
            <a:r>
              <a:rPr lang="en-US" sz="2200" dirty="0" err="1">
                <a:solidFill>
                  <a:srgbClr val="000000"/>
                </a:solidFill>
                <a:cs typeface="+mn-ea"/>
                <a:sym typeface="+mn-lt"/>
              </a:rPr>
              <a:t>đi</a:t>
            </a:r>
            <a:r>
              <a:rPr lang="en-US" sz="2200" dirty="0">
                <a:solidFill>
                  <a:srgbClr val="000000"/>
                </a:solidFill>
                <a:cs typeface="+mn-ea"/>
                <a:sym typeface="+mn-lt"/>
              </a:rPr>
              <a:t> in.</a:t>
            </a:r>
          </a:p>
        </p:txBody>
      </p:sp>
      <p:sp>
        <p:nvSpPr>
          <p:cNvPr id="2" name="Rectangle: Rounded Corners 1">
            <a:extLst>
              <a:ext uri="{FF2B5EF4-FFF2-40B4-BE49-F238E27FC236}">
                <a16:creationId xmlns:a16="http://schemas.microsoft.com/office/drawing/2014/main" id="{D739B40C-4BF0-8A2B-1992-F6319B4204AB}"/>
              </a:ext>
            </a:extLst>
          </p:cNvPr>
          <p:cNvSpPr/>
          <p:nvPr/>
        </p:nvSpPr>
        <p:spPr>
          <a:xfrm>
            <a:off x="3617277" y="762001"/>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a:ln>
                  <a:noFill/>
                </a:ln>
                <a:solidFill>
                  <a:srgbClr val="FFFFFF"/>
                </a:solidFill>
                <a:effectLst/>
                <a:uLnTx/>
                <a:uFillTx/>
                <a:latin typeface="UTM Avo" panose="02040603050506020204" pitchFamily="18" charset="0"/>
                <a:ea typeface="+mn-ea"/>
                <a:cs typeface="+mn-cs"/>
                <a:sym typeface="Arial"/>
              </a:rPr>
              <a:t>Tóm tắt bài học</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3" name="Picture 2">
            <a:extLst>
              <a:ext uri="{FF2B5EF4-FFF2-40B4-BE49-F238E27FC236}">
                <a16:creationId xmlns:a16="http://schemas.microsoft.com/office/drawing/2014/main" id="{20D12967-03EB-414C-1A07-93FB069B5F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7302" y="4876800"/>
            <a:ext cx="2794698" cy="1835323"/>
          </a:xfrm>
          <a:prstGeom prst="rect">
            <a:avLst/>
          </a:prstGeom>
        </p:spPr>
      </p:pic>
    </p:spTree>
    <p:custDataLst>
      <p:tags r:id="rId1"/>
    </p:custDataLst>
    <p:extLst>
      <p:ext uri="{BB962C8B-B14F-4D97-AF65-F5344CB8AC3E}">
        <p14:creationId xmlns:p14="http://schemas.microsoft.com/office/powerpoint/2010/main" val="2445843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BA94523-9EE5-4980-A783-A0DD48F39A46}"/>
              </a:ext>
            </a:extLst>
          </p:cNvPr>
          <p:cNvSpPr/>
          <p:nvPr/>
        </p:nvSpPr>
        <p:spPr>
          <a:xfrm>
            <a:off x="3617277" y="821826"/>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3" name="Rectangle 12">
            <a:extLst>
              <a:ext uri="{FF2B5EF4-FFF2-40B4-BE49-F238E27FC236}">
                <a16:creationId xmlns:a16="http://schemas.microsoft.com/office/drawing/2014/main" id="{A869E5C1-7FA1-B5A2-BF44-365B0636CD04}"/>
              </a:ext>
            </a:extLst>
          </p:cNvPr>
          <p:cNvSpPr/>
          <p:nvPr/>
        </p:nvSpPr>
        <p:spPr>
          <a:xfrm>
            <a:off x="1588067" y="2393465"/>
            <a:ext cx="1078934" cy="1066800"/>
          </a:xfrm>
          <a:prstGeom prst="rect">
            <a:avLst/>
          </a:prstGeom>
          <a:solidFill>
            <a:srgbClr val="E6C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tx1"/>
                </a:solidFill>
                <a:cs typeface="+mn-ea"/>
                <a:sym typeface="+mn-lt"/>
              </a:rPr>
              <a:t>01</a:t>
            </a:r>
          </a:p>
        </p:txBody>
      </p:sp>
      <p:sp>
        <p:nvSpPr>
          <p:cNvPr id="4" name="Google Shape;458;p45">
            <a:extLst>
              <a:ext uri="{FF2B5EF4-FFF2-40B4-BE49-F238E27FC236}">
                <a16:creationId xmlns:a16="http://schemas.microsoft.com/office/drawing/2014/main" id="{7F5F14AE-D0C2-F081-843E-0EE17963A60E}"/>
              </a:ext>
            </a:extLst>
          </p:cNvPr>
          <p:cNvSpPr txBox="1">
            <a:spLocks/>
          </p:cNvSpPr>
          <p:nvPr/>
        </p:nvSpPr>
        <p:spPr>
          <a:xfrm>
            <a:off x="3200400" y="2393465"/>
            <a:ext cx="8771467" cy="1066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nSpc>
                <a:spcPct val="150000"/>
              </a:lnSpc>
              <a:buSzPts val="1100"/>
            </a:pPr>
            <a:r>
              <a:rPr lang="en-US" sz="2400" dirty="0" err="1">
                <a:solidFill>
                  <a:schemeClr val="tx1"/>
                </a:solidFill>
                <a:latin typeface="+mn-lt"/>
                <a:ea typeface="+mn-ea"/>
                <a:cs typeface="+mn-ea"/>
                <a:sym typeface="+mn-lt"/>
              </a:rPr>
              <a:t>Ôn</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lại</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kiến</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thức</a:t>
            </a:r>
            <a:r>
              <a:rPr lang="en-US" sz="2400" dirty="0">
                <a:solidFill>
                  <a:schemeClr val="tx1"/>
                </a:solidFill>
                <a:latin typeface="+mn-lt"/>
                <a:ea typeface="+mn-ea"/>
                <a:cs typeface="+mn-ea"/>
                <a:sym typeface="+mn-lt"/>
              </a:rPr>
              <a:t> </a:t>
            </a:r>
            <a:r>
              <a:rPr lang="en-US" sz="2400" err="1">
                <a:solidFill>
                  <a:schemeClr val="tx1"/>
                </a:solidFill>
                <a:latin typeface="+mn-lt"/>
                <a:ea typeface="+mn-ea"/>
                <a:cs typeface="+mn-ea"/>
                <a:sym typeface="+mn-lt"/>
              </a:rPr>
              <a:t>đã</a:t>
            </a:r>
            <a:r>
              <a:rPr lang="en-US" sz="2400">
                <a:solidFill>
                  <a:schemeClr val="tx1"/>
                </a:solidFill>
                <a:latin typeface="+mn-lt"/>
                <a:ea typeface="+mn-ea"/>
                <a:cs typeface="+mn-ea"/>
                <a:sym typeface="+mn-lt"/>
              </a:rPr>
              <a:t> học</a:t>
            </a:r>
            <a:endParaRPr lang="en-US" sz="2400" dirty="0">
              <a:solidFill>
                <a:schemeClr val="tx1"/>
              </a:solidFill>
              <a:latin typeface="+mn-lt"/>
              <a:ea typeface="+mn-ea"/>
              <a:cs typeface="+mn-ea"/>
              <a:sym typeface="+mn-lt"/>
            </a:endParaRPr>
          </a:p>
        </p:txBody>
      </p:sp>
      <p:sp>
        <p:nvSpPr>
          <p:cNvPr id="5" name="Rectangle 14">
            <a:extLst>
              <a:ext uri="{FF2B5EF4-FFF2-40B4-BE49-F238E27FC236}">
                <a16:creationId xmlns:a16="http://schemas.microsoft.com/office/drawing/2014/main" id="{76EEE619-1795-D8D3-E8C1-7E6758D65939}"/>
              </a:ext>
            </a:extLst>
          </p:cNvPr>
          <p:cNvSpPr/>
          <p:nvPr/>
        </p:nvSpPr>
        <p:spPr>
          <a:xfrm>
            <a:off x="1588066" y="3725150"/>
            <a:ext cx="1078934" cy="1066800"/>
          </a:xfrm>
          <a:prstGeom prst="rect">
            <a:avLst/>
          </a:prstGeom>
          <a:solidFill>
            <a:srgbClr val="E6C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tx1"/>
                </a:solidFill>
                <a:cs typeface="+mn-ea"/>
                <a:sym typeface="+mn-lt"/>
              </a:rPr>
              <a:t>02</a:t>
            </a:r>
          </a:p>
        </p:txBody>
      </p:sp>
      <p:sp>
        <p:nvSpPr>
          <p:cNvPr id="6" name="Google Shape;458;p45">
            <a:extLst>
              <a:ext uri="{FF2B5EF4-FFF2-40B4-BE49-F238E27FC236}">
                <a16:creationId xmlns:a16="http://schemas.microsoft.com/office/drawing/2014/main" id="{65FA13CA-3DA0-D523-0C43-9AD89B3CCFC9}"/>
              </a:ext>
            </a:extLst>
          </p:cNvPr>
          <p:cNvSpPr txBox="1">
            <a:spLocks/>
          </p:cNvSpPr>
          <p:nvPr/>
        </p:nvSpPr>
        <p:spPr>
          <a:xfrm>
            <a:off x="3200400" y="3725150"/>
            <a:ext cx="6275008" cy="1066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nSpc>
                <a:spcPct val="150000"/>
              </a:lnSpc>
              <a:buSzPts val="1100"/>
            </a:pPr>
            <a:r>
              <a:rPr lang="en-US" sz="2400">
                <a:solidFill>
                  <a:schemeClr val="tx1"/>
                </a:solidFill>
                <a:latin typeface="+mn-lt"/>
                <a:ea typeface="+mn-ea"/>
                <a:cs typeface="+mn-ea"/>
                <a:sym typeface="+mn-lt"/>
              </a:rPr>
              <a:t>Hoàn thành bài tập phần Vận dụng</a:t>
            </a:r>
          </a:p>
        </p:txBody>
      </p:sp>
      <p:sp>
        <p:nvSpPr>
          <p:cNvPr id="7" name="Rectangle 7">
            <a:extLst>
              <a:ext uri="{FF2B5EF4-FFF2-40B4-BE49-F238E27FC236}">
                <a16:creationId xmlns:a16="http://schemas.microsoft.com/office/drawing/2014/main" id="{CAFDD878-BFE8-5121-AECF-4E811D2E5036}"/>
              </a:ext>
            </a:extLst>
          </p:cNvPr>
          <p:cNvSpPr/>
          <p:nvPr/>
        </p:nvSpPr>
        <p:spPr>
          <a:xfrm>
            <a:off x="1588066" y="5056836"/>
            <a:ext cx="1078934" cy="1066800"/>
          </a:xfrm>
          <a:prstGeom prst="rect">
            <a:avLst/>
          </a:prstGeom>
          <a:solidFill>
            <a:srgbClr val="E6C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tx1"/>
                </a:solidFill>
                <a:cs typeface="+mn-ea"/>
                <a:sym typeface="+mn-lt"/>
              </a:rPr>
              <a:t>03</a:t>
            </a:r>
          </a:p>
        </p:txBody>
      </p:sp>
      <p:sp>
        <p:nvSpPr>
          <p:cNvPr id="8" name="Google Shape;458;p45">
            <a:extLst>
              <a:ext uri="{FF2B5EF4-FFF2-40B4-BE49-F238E27FC236}">
                <a16:creationId xmlns:a16="http://schemas.microsoft.com/office/drawing/2014/main" id="{9D55C0A4-5766-DD2E-A666-093D999E5747}"/>
              </a:ext>
            </a:extLst>
          </p:cNvPr>
          <p:cNvSpPr txBox="1">
            <a:spLocks/>
          </p:cNvSpPr>
          <p:nvPr/>
        </p:nvSpPr>
        <p:spPr>
          <a:xfrm>
            <a:off x="3200399" y="5056836"/>
            <a:ext cx="8616647" cy="1066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2000"/>
              <a:buFont typeface="Antic Didone"/>
              <a:buNone/>
              <a:defRPr sz="12000" b="1" i="0" u="none" strike="noStrike" cap="none">
                <a:solidFill>
                  <a:schemeClr val="accent4"/>
                </a:solidFill>
                <a:latin typeface="Antic Didone"/>
                <a:ea typeface="Antic Didone"/>
                <a:cs typeface="Antic Didone"/>
                <a:sym typeface="Antic Didone"/>
              </a:defRPr>
            </a:lvl1pPr>
            <a:lvl2pPr marR="0" lvl="1"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2pPr>
            <a:lvl3pPr marR="0" lvl="2"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3pPr>
            <a:lvl4pPr marR="0" lvl="3"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4pPr>
            <a:lvl5pPr marR="0" lvl="4"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5pPr>
            <a:lvl6pPr marR="0" lvl="5"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6pPr>
            <a:lvl7pPr marR="0" lvl="6"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7pPr>
            <a:lvl8pPr marR="0" lvl="7"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8pPr>
            <a:lvl9pPr marR="0" lvl="8" algn="ctr" rtl="0">
              <a:lnSpc>
                <a:spcPct val="100000"/>
              </a:lnSpc>
              <a:spcBef>
                <a:spcPts val="0"/>
              </a:spcBef>
              <a:spcAft>
                <a:spcPts val="0"/>
              </a:spcAft>
              <a:buClr>
                <a:schemeClr val="dk1"/>
              </a:buClr>
              <a:buSzPts val="12000"/>
              <a:buFont typeface="Antic Didone"/>
              <a:buNone/>
              <a:defRPr sz="12000" b="1" i="0" u="none" strike="noStrike" cap="none">
                <a:solidFill>
                  <a:schemeClr val="dk1"/>
                </a:solidFill>
                <a:latin typeface="Antic Didone"/>
                <a:ea typeface="Antic Didone"/>
                <a:cs typeface="Antic Didone"/>
                <a:sym typeface="Antic Didone"/>
              </a:defRPr>
            </a:lvl9pPr>
          </a:lstStyle>
          <a:p>
            <a:pPr>
              <a:lnSpc>
                <a:spcPct val="150000"/>
              </a:lnSpc>
              <a:buSzPts val="1100"/>
            </a:pPr>
            <a:r>
              <a:rPr lang="en-US" sz="2400" dirty="0" err="1">
                <a:solidFill>
                  <a:schemeClr val="tx1"/>
                </a:solidFill>
                <a:latin typeface="+mn-lt"/>
                <a:ea typeface="+mn-ea"/>
                <a:cs typeface="+mn-ea"/>
                <a:sym typeface="+mn-lt"/>
              </a:rPr>
              <a:t>Đọc</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và</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tìm</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hiểu</a:t>
            </a:r>
            <a:r>
              <a:rPr lang="en-US" sz="2400" dirty="0">
                <a:solidFill>
                  <a:schemeClr val="tx1"/>
                </a:solidFill>
                <a:latin typeface="+mn-lt"/>
                <a:ea typeface="+mn-ea"/>
                <a:cs typeface="+mn-ea"/>
                <a:sym typeface="+mn-lt"/>
              </a:rPr>
              <a:t> </a:t>
            </a:r>
            <a:r>
              <a:rPr lang="en-US" sz="2400" dirty="0" err="1">
                <a:solidFill>
                  <a:schemeClr val="tx1"/>
                </a:solidFill>
                <a:latin typeface="+mn-lt"/>
                <a:ea typeface="+mn-ea"/>
                <a:cs typeface="+mn-ea"/>
                <a:sym typeface="+mn-lt"/>
              </a:rPr>
              <a:t>trước</a:t>
            </a:r>
            <a:r>
              <a:rPr lang="en-US" sz="2400" dirty="0">
                <a:solidFill>
                  <a:schemeClr val="tx1"/>
                </a:solidFill>
                <a:latin typeface="+mn-lt"/>
                <a:ea typeface="+mn-ea"/>
                <a:cs typeface="+mn-ea"/>
                <a:sym typeface="+mn-lt"/>
              </a:rPr>
              <a:t> </a:t>
            </a:r>
            <a:r>
              <a:rPr lang="en-US" sz="2400" i="1" dirty="0" err="1">
                <a:solidFill>
                  <a:schemeClr val="tx1"/>
                </a:solidFill>
                <a:latin typeface="+mn-lt"/>
                <a:ea typeface="+mn-ea"/>
                <a:cs typeface="+mn-ea"/>
                <a:sym typeface="+mn-lt"/>
              </a:rPr>
              <a:t>Bài</a:t>
            </a:r>
            <a:r>
              <a:rPr lang="en-US" sz="2400" i="1" dirty="0">
                <a:solidFill>
                  <a:schemeClr val="tx1"/>
                </a:solidFill>
                <a:latin typeface="+mn-lt"/>
                <a:ea typeface="+mn-ea"/>
                <a:cs typeface="+mn-ea"/>
                <a:sym typeface="+mn-lt"/>
              </a:rPr>
              <a:t> 5: </a:t>
            </a:r>
            <a:r>
              <a:rPr lang="en-US" sz="2400" i="1" dirty="0" err="1">
                <a:solidFill>
                  <a:schemeClr val="tx1"/>
                </a:solidFill>
                <a:latin typeface="+mn-lt"/>
                <a:ea typeface="+mn-ea"/>
                <a:cs typeface="+mn-ea"/>
                <a:sym typeface="+mn-lt"/>
              </a:rPr>
              <a:t>Thực</a:t>
            </a:r>
            <a:r>
              <a:rPr lang="en-US" sz="2400" i="1" dirty="0">
                <a:solidFill>
                  <a:schemeClr val="tx1"/>
                </a:solidFill>
                <a:latin typeface="+mn-lt"/>
                <a:ea typeface="+mn-ea"/>
                <a:cs typeface="+mn-ea"/>
                <a:sym typeface="+mn-lt"/>
              </a:rPr>
              <a:t> </a:t>
            </a:r>
            <a:r>
              <a:rPr lang="en-US" sz="2400" i="1" dirty="0" err="1">
                <a:solidFill>
                  <a:schemeClr val="tx1"/>
                </a:solidFill>
                <a:latin typeface="+mn-lt"/>
                <a:ea typeface="+mn-ea"/>
                <a:cs typeface="+mn-ea"/>
                <a:sym typeface="+mn-lt"/>
              </a:rPr>
              <a:t>hành</a:t>
            </a:r>
            <a:r>
              <a:rPr lang="en-US" sz="2400" i="1" dirty="0">
                <a:solidFill>
                  <a:schemeClr val="tx1"/>
                </a:solidFill>
                <a:latin typeface="+mn-lt"/>
                <a:ea typeface="+mn-ea"/>
                <a:cs typeface="+mn-ea"/>
                <a:sym typeface="+mn-lt"/>
              </a:rPr>
              <a:t> </a:t>
            </a:r>
            <a:r>
              <a:rPr lang="en-US" sz="2400" i="1" dirty="0" err="1">
                <a:solidFill>
                  <a:schemeClr val="tx1"/>
                </a:solidFill>
                <a:latin typeface="+mn-lt"/>
                <a:ea typeface="+mn-ea"/>
                <a:cs typeface="+mn-ea"/>
                <a:sym typeface="+mn-lt"/>
              </a:rPr>
              <a:t>làm</a:t>
            </a:r>
            <a:r>
              <a:rPr lang="en-US" sz="2400" i="1" dirty="0">
                <a:solidFill>
                  <a:schemeClr val="tx1"/>
                </a:solidFill>
                <a:latin typeface="+mn-lt"/>
                <a:ea typeface="+mn-ea"/>
                <a:cs typeface="+mn-ea"/>
                <a:sym typeface="+mn-lt"/>
              </a:rPr>
              <a:t> </a:t>
            </a:r>
            <a:r>
              <a:rPr lang="en-US" sz="2400" i="1" dirty="0" err="1">
                <a:solidFill>
                  <a:schemeClr val="tx1"/>
                </a:solidFill>
                <a:latin typeface="+mn-lt"/>
                <a:ea typeface="+mn-ea"/>
                <a:cs typeface="+mn-ea"/>
                <a:sym typeface="+mn-lt"/>
              </a:rPr>
              <a:t>việc</a:t>
            </a:r>
            <a:r>
              <a:rPr lang="en-US" sz="2400" i="1" dirty="0">
                <a:solidFill>
                  <a:schemeClr val="tx1"/>
                </a:solidFill>
                <a:latin typeface="+mn-lt"/>
                <a:ea typeface="+mn-ea"/>
                <a:cs typeface="+mn-ea"/>
                <a:sym typeface="+mn-lt"/>
              </a:rPr>
              <a:t> </a:t>
            </a:r>
            <a:r>
              <a:rPr lang="en-US" sz="2400" i="1" dirty="0" err="1">
                <a:solidFill>
                  <a:schemeClr val="tx1"/>
                </a:solidFill>
                <a:latin typeface="+mn-lt"/>
                <a:ea typeface="+mn-ea"/>
                <a:cs typeface="+mn-ea"/>
                <a:sym typeface="+mn-lt"/>
              </a:rPr>
              <a:t>với</a:t>
            </a:r>
            <a:r>
              <a:rPr lang="en-US" sz="2400" i="1" dirty="0">
                <a:solidFill>
                  <a:schemeClr val="tx1"/>
                </a:solidFill>
                <a:latin typeface="+mn-lt"/>
                <a:ea typeface="+mn-ea"/>
                <a:cs typeface="+mn-ea"/>
                <a:sym typeface="+mn-lt"/>
              </a:rPr>
              <a:t> </a:t>
            </a:r>
            <a:r>
              <a:rPr lang="en-US" sz="2400" i="1" dirty="0" err="1">
                <a:solidFill>
                  <a:schemeClr val="tx1"/>
                </a:solidFill>
                <a:latin typeface="+mn-lt"/>
                <a:ea typeface="+mn-ea"/>
                <a:cs typeface="+mn-ea"/>
                <a:sym typeface="+mn-lt"/>
              </a:rPr>
              <a:t>lớp</a:t>
            </a:r>
            <a:r>
              <a:rPr lang="en-US" sz="2400" i="1" dirty="0">
                <a:solidFill>
                  <a:schemeClr val="tx1"/>
                </a:solidFill>
                <a:latin typeface="+mn-lt"/>
                <a:ea typeface="+mn-ea"/>
                <a:cs typeface="+mn-ea"/>
                <a:sym typeface="+mn-lt"/>
              </a:rPr>
              <a:t> </a:t>
            </a:r>
            <a:r>
              <a:rPr lang="en-US" sz="2400" i="1" dirty="0" err="1">
                <a:solidFill>
                  <a:schemeClr val="tx1"/>
                </a:solidFill>
                <a:latin typeface="+mn-lt"/>
                <a:ea typeface="+mn-ea"/>
                <a:cs typeface="+mn-ea"/>
                <a:sym typeface="+mn-lt"/>
              </a:rPr>
              <a:t>ảnh</a:t>
            </a:r>
            <a:r>
              <a:rPr lang="en-US" sz="2400" i="1" dirty="0">
                <a:solidFill>
                  <a:schemeClr val="tx1"/>
                </a:solidFill>
                <a:latin typeface="+mn-lt"/>
                <a:ea typeface="+mn-ea"/>
                <a:cs typeface="+mn-ea"/>
                <a:sym typeface="+mn-lt"/>
              </a:rPr>
              <a:t> </a:t>
            </a:r>
            <a:r>
              <a:rPr lang="en-US" sz="2400" i="1" dirty="0" err="1">
                <a:solidFill>
                  <a:schemeClr val="tx1"/>
                </a:solidFill>
                <a:latin typeface="+mn-lt"/>
                <a:ea typeface="+mn-ea"/>
                <a:cs typeface="+mn-ea"/>
                <a:sym typeface="+mn-lt"/>
              </a:rPr>
              <a:t>và</a:t>
            </a:r>
            <a:r>
              <a:rPr lang="en-US" sz="2400" i="1" dirty="0">
                <a:solidFill>
                  <a:schemeClr val="tx1"/>
                </a:solidFill>
                <a:latin typeface="+mn-lt"/>
                <a:ea typeface="+mn-ea"/>
                <a:cs typeface="+mn-ea"/>
                <a:sym typeface="+mn-lt"/>
              </a:rPr>
              <a:t> </a:t>
            </a:r>
            <a:r>
              <a:rPr lang="en-US" sz="2400" i="1" err="1">
                <a:solidFill>
                  <a:schemeClr val="tx1"/>
                </a:solidFill>
                <a:latin typeface="+mn-lt"/>
                <a:ea typeface="+mn-ea"/>
                <a:cs typeface="+mn-ea"/>
                <a:sym typeface="+mn-lt"/>
              </a:rPr>
              <a:t>vùng</a:t>
            </a:r>
            <a:r>
              <a:rPr lang="en-US" sz="2400" i="1">
                <a:solidFill>
                  <a:schemeClr val="tx1"/>
                </a:solidFill>
                <a:latin typeface="+mn-lt"/>
                <a:ea typeface="+mn-ea"/>
                <a:cs typeface="+mn-ea"/>
                <a:sym typeface="+mn-lt"/>
              </a:rPr>
              <a:t> chọn</a:t>
            </a:r>
            <a:endParaRPr lang="en-US" sz="2400" dirty="0">
              <a:solidFill>
                <a:schemeClr val="tx1"/>
              </a:solidFill>
              <a:latin typeface="+mn-lt"/>
              <a:ea typeface="+mn-ea"/>
              <a:cs typeface="+mn-ea"/>
              <a:sym typeface="+mn-lt"/>
            </a:endParaRPr>
          </a:p>
        </p:txBody>
      </p:sp>
    </p:spTree>
    <p:custDataLst>
      <p:tags r:id="rId1"/>
    </p:custDataLst>
    <p:extLst>
      <p:ext uri="{BB962C8B-B14F-4D97-AF65-F5344CB8AC3E}">
        <p14:creationId xmlns:p14="http://schemas.microsoft.com/office/powerpoint/2010/main" val="2011290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29"/>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717458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D843B6E-C6CF-F98D-3ED2-341A276AA929}"/>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77F1CF8E-2EFE-2CA1-8F9C-C3DD2F9E5ADF}"/>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ED7D31">
                    <a:lumMod val="50000"/>
                  </a:srgbClr>
                </a:solidFill>
                <a:effectLst/>
                <a:uLnTx/>
                <a:uFillTx/>
                <a:latin typeface="UTM Avo" panose="02040603050506020204" pitchFamily="18" charset="0"/>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ED7D31">
                    <a:lumMod val="50000"/>
                  </a:srgbClr>
                </a:solidFill>
                <a:effectLst/>
                <a:uLnTx/>
                <a:uFillTx/>
                <a:latin typeface="UTM Avo" panose="02040603050506020204" pitchFamily="18" charset="0"/>
                <a:cs typeface="Arial"/>
                <a:sym typeface="Arial"/>
              </a:rPr>
              <a:t>theo đường link:  </a:t>
            </a:r>
          </a:p>
        </p:txBody>
      </p:sp>
      <p:sp>
        <p:nvSpPr>
          <p:cNvPr id="5" name="TextBox 4">
            <a:extLst>
              <a:ext uri="{FF2B5EF4-FFF2-40B4-BE49-F238E27FC236}">
                <a16:creationId xmlns:a16="http://schemas.microsoft.com/office/drawing/2014/main" id="{E055AB28-D19E-DBE1-7A00-77F9775B10F1}"/>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ED7D31">
                    <a:lumMod val="50000"/>
                  </a:srgbClr>
                </a:solidFill>
                <a:effectLst/>
                <a:uLnTx/>
                <a:uFillTx/>
                <a:latin typeface="UTM Avo" panose="02040603050506020204" pitchFamily="18" charset="0"/>
                <a:cs typeface="Arial"/>
                <a:sym typeface="Arial"/>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9DF9280A-6B68-BED8-52FB-495176EB346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5A33AFE-8F1E-55DB-D9FE-E5E404897DB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pic>
        <p:nvPicPr>
          <p:cNvPr id="12" name="Picture 11">
            <a:hlinkClick r:id="rId7"/>
            <a:extLst>
              <a:ext uri="{FF2B5EF4-FFF2-40B4-BE49-F238E27FC236}">
                <a16:creationId xmlns:a16="http://schemas.microsoft.com/office/drawing/2014/main" id="{2F19C799-C73C-B923-F19B-97D359DD291A}"/>
              </a:ext>
            </a:extLst>
          </p:cNvPr>
          <p:cNvPicPr>
            <a:picLocks noChangeAspect="1"/>
          </p:cNvPicPr>
          <p:nvPr/>
        </p:nvPicPr>
        <p:blipFill>
          <a:blip r:embed="rId8"/>
          <a:stretch>
            <a:fillRect/>
          </a:stretch>
        </p:blipFill>
        <p:spPr>
          <a:xfrm>
            <a:off x="2462449" y="1855382"/>
            <a:ext cx="7419475" cy="652329"/>
          </a:xfrm>
          <a:prstGeom prst="rect">
            <a:avLst/>
          </a:prstGeom>
        </p:spPr>
      </p:pic>
    </p:spTree>
    <p:custDataLst>
      <p:tags r:id="rId1"/>
    </p:custDataLst>
    <p:extLst>
      <p:ext uri="{BB962C8B-B14F-4D97-AF65-F5344CB8AC3E}">
        <p14:creationId xmlns:p14="http://schemas.microsoft.com/office/powerpoint/2010/main" val="365703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3"/>
                                        </p:tgtEl>
                                        <p:attrNameLst>
                                          <p:attrName>style.color</p:attrName>
                                        </p:attrNameLst>
                                      </p:cBhvr>
                                      <p:by>
                                        <p:hsl h="7200000" s="0" l="0"/>
                                      </p:by>
                                    </p:animClr>
                                    <p:animClr clrSpc="hsl" dir="cw">
                                      <p:cBhvr>
                                        <p:cTn id="7" dur="1000" fill="hold"/>
                                        <p:tgtEl>
                                          <p:spTgt spid="3"/>
                                        </p:tgtEl>
                                        <p:attrNameLst>
                                          <p:attrName>fillcolor</p:attrName>
                                        </p:attrNameLst>
                                      </p:cBhvr>
                                      <p:by>
                                        <p:hsl h="7200000" s="0" l="0"/>
                                      </p:by>
                                    </p:animClr>
                                    <p:animClr clrSpc="hsl" dir="cw">
                                      <p:cBhvr>
                                        <p:cTn id="8" dur="1000" fill="hold"/>
                                        <p:tgtEl>
                                          <p:spTgt spid="3"/>
                                        </p:tgtEl>
                                        <p:attrNameLst>
                                          <p:attrName>stroke.color</p:attrName>
                                        </p:attrNameLst>
                                      </p:cBhvr>
                                      <p:by>
                                        <p:hsl h="7200000" s="0" l="0"/>
                                      </p:by>
                                    </p:animClr>
                                    <p:set>
                                      <p:cBhvr>
                                        <p:cTn id="9" dur="1000" fill="hold"/>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Tin học 4.potx" id="{B31132BE-9B1E-4740-8A6C-BEDFD421B589}" vid="{30DA43B8-8E28-426A-8218-D5FF1104A920}"/>
    </a:ext>
  </a:extLst>
</a:theme>
</file>

<file path=ppt/theme/theme2.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Công nghệ 6.potx" id="{9FEEEFF5-8124-493B-B0C3-F6F2642525B0}" vid="{205F2644-E347-4C32-B2D6-8EA4ABB308E5}"/>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Tin học 4.potx" id="{B31132BE-9B1E-4740-8A6C-BEDFD421B589}" vid="{080FC9BA-86F2-46ED-A952-732DCCABEF8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83</TotalTime>
  <Words>1939</Words>
  <Application>Microsoft Office PowerPoint</Application>
  <PresentationFormat>Widescreen</PresentationFormat>
  <Paragraphs>142</Paragraphs>
  <Slides>31</Slides>
  <Notes>12</Notes>
  <HiddenSlides>0</HiddenSlides>
  <MMClips>5</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31</vt:i4>
      </vt:variant>
    </vt:vector>
  </HeadingPairs>
  <TitlesOfParts>
    <vt:vector size="39" baseType="lpstr">
      <vt:lpstr>Antic Didone</vt:lpstr>
      <vt:lpstr>Arial</vt:lpstr>
      <vt:lpstr>Calibri</vt:lpstr>
      <vt:lpstr>UTM Avo</vt:lpstr>
      <vt:lpstr>Wingdings</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9Slide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Thuynt</dc:creator>
  <cp:lastModifiedBy>Thuynt</cp:lastModifiedBy>
  <cp:revision>4</cp:revision>
  <dcterms:created xsi:type="dcterms:W3CDTF">2023-12-08T10:28:03Z</dcterms:created>
  <dcterms:modified xsi:type="dcterms:W3CDTF">2023-12-21T08:33:11Z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1D3360D0-629B-4407-AD94-2BD281A5E7D9</vt:lpwstr>
  </property>
  <property fmtid="{D5CDD505-2E9C-101B-9397-08002B2CF9AE}" pid="3" name="ArticulatePath">
    <vt:lpwstr>Presentation22</vt:lpwstr>
  </property>
</Properties>
</file>